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wdp" ContentType="image/vnd.ms-photo"/>
  <Default Extension="emf" ContentType="image/x-emf"/>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colors2.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media/image1.svg" ContentType="image/svg+xml"/>
  <Override PartName="/ppt/media/image2.svg" ContentType="image/svg+xml"/>
  <Override PartName="/ppt/media/image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7" r:id="rId4"/>
    <p:sldId id="258" r:id="rId6"/>
    <p:sldId id="289" r:id="rId7"/>
    <p:sldId id="290" r:id="rId8"/>
    <p:sldId id="291" r:id="rId9"/>
    <p:sldId id="296" r:id="rId10"/>
    <p:sldId id="292" r:id="rId11"/>
    <p:sldId id="293" r:id="rId12"/>
    <p:sldId id="294" r:id="rId13"/>
    <p:sldId id="298" r:id="rId14"/>
    <p:sldId id="299" r:id="rId15"/>
    <p:sldId id="300" r:id="rId16"/>
    <p:sldId id="301" r:id="rId17"/>
    <p:sldId id="302" r:id="rId18"/>
    <p:sldId id="295" r:id="rId19"/>
    <p:sldId id="306" r:id="rId20"/>
    <p:sldId id="307" r:id="rId21"/>
    <p:sldId id="304" r:id="rId22"/>
    <p:sldId id="305" r:id="rId23"/>
    <p:sldId id="308" r:id="rId24"/>
    <p:sldId id="309" r:id="rId25"/>
    <p:sldId id="297" r:id="rId26"/>
    <p:sldId id="310" r:id="rId27"/>
    <p:sldId id="311" r:id="rId28"/>
    <p:sldId id="312" r:id="rId29"/>
    <p:sldId id="313" r:id="rId30"/>
    <p:sldId id="314" r:id="rId31"/>
    <p:sldId id="315" r:id="rId32"/>
    <p:sldId id="316" r:id="rId33"/>
    <p:sldId id="282" r:id="rId34"/>
    <p:sldId id="317" r:id="rId35"/>
    <p:sldId id="318" r:id="rId36"/>
    <p:sldId id="319" r:id="rId37"/>
    <p:sldId id="320" r:id="rId38"/>
    <p:sldId id="321" r:id="rId39"/>
    <p:sldId id="323" r:id="rId40"/>
    <p:sldId id="322" r:id="rId41"/>
    <p:sldId id="324" r:id="rId42"/>
    <p:sldId id="327" r:id="rId43"/>
  </p:sldIdLst>
  <p:sldSz cx="12192000" cy="6858000"/>
  <p:notesSz cx="6858000" cy="9144000"/>
  <p:custDataLst>
    <p:tags r:id="rId4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rotechteacher" initials="P"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3300"/>
    <a:srgbClr val="660066"/>
    <a:srgbClr val="800000"/>
    <a:srgbClr val="ED7D31"/>
    <a:srgbClr val="F9B36D"/>
    <a:srgbClr val="4472C4"/>
    <a:srgbClr val="B9DCF0"/>
    <a:srgbClr val="54E0EF"/>
    <a:srgbClr val="41CFDE"/>
    <a:srgbClr val="FFC7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1" autoAdjust="0"/>
    <p:restoredTop sz="94291" autoAdjust="0"/>
  </p:normalViewPr>
  <p:slideViewPr>
    <p:cSldViewPr snapToGrid="0" showGuides="1">
      <p:cViewPr varScale="1">
        <p:scale>
          <a:sx n="70" d="100"/>
          <a:sy n="70" d="100"/>
        </p:scale>
        <p:origin x="108" y="-360"/>
      </p:cViewPr>
      <p:guideLst>
        <p:guide pos="3840"/>
        <p:guide orient="horz" pos="215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8" Type="http://schemas.openxmlformats.org/officeDocument/2006/relationships/tags" Target="tags/tag1.xml"/><Relationship Id="rId47" Type="http://schemas.openxmlformats.org/officeDocument/2006/relationships/commentAuthors" Target="commentAuthors.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2E6D89FE-934C-44DA-A64E-1FCF9570C50B}" type="doc">
      <dgm:prSet loTypeId="urn:microsoft.com/office/officeart/2005/8/layout/radial4" loCatId="relationship" qsTypeId="urn:microsoft.com/office/officeart/2005/8/quickstyle/simple1" qsCatId="simple" csTypeId="urn:microsoft.com/office/officeart/2005/8/colors/colorful1" csCatId="colorful" phldr="1"/>
      <dgm:spPr/>
      <dgm:t>
        <a:bodyPr/>
        <a:lstStyle/>
        <a:p>
          <a:endParaRPr lang="en-US"/>
        </a:p>
      </dgm:t>
    </dgm:pt>
    <dgm:pt modelId="{848D0EAA-2858-43C3-81B7-1EA41B03B9DC}">
      <dgm:prSet phldrT="[Text]" custT="1"/>
      <dgm:spPr/>
      <dgm:t>
        <a:bodyPr/>
        <a:lstStyle/>
        <a:p>
          <a:r>
            <a:rPr lang="en-US" sz="2800" b="1">
              <a:latin typeface="UTM Americana" panose="02040603050506020204" pitchFamily="18" charset="0"/>
            </a:rPr>
            <a:t>Châu Nam Cực</a:t>
          </a:r>
        </a:p>
      </dgm:t>
    </dgm:pt>
    <dgm:pt modelId="{87F06614-2B78-4313-84C6-CC8D35155F9D}" cxnId="{DD1C9138-7E5A-4C02-A97C-44E3B76CC324}" type="parTrans">
      <dgm:prSet/>
      <dgm:spPr/>
      <dgm:t>
        <a:bodyPr/>
        <a:lstStyle/>
        <a:p>
          <a:endParaRPr lang="en-US" sz="2400" b="1">
            <a:latin typeface="UTM Americana" panose="02040603050506020204" pitchFamily="18" charset="0"/>
          </a:endParaRPr>
        </a:p>
      </dgm:t>
    </dgm:pt>
    <dgm:pt modelId="{B63D822B-00B0-45BC-8D78-9345786D25FA}" cxnId="{DD1C9138-7E5A-4C02-A97C-44E3B76CC324}" type="sibTrans">
      <dgm:prSet/>
      <dgm:spPr/>
      <dgm:t>
        <a:bodyPr/>
        <a:lstStyle/>
        <a:p>
          <a:endParaRPr lang="en-US" sz="2400" b="1">
            <a:latin typeface="UTM Americana" panose="02040603050506020204" pitchFamily="18" charset="0"/>
          </a:endParaRPr>
        </a:p>
      </dgm:t>
    </dgm:pt>
    <dgm:pt modelId="{A489C2A3-3B1A-4E47-8F15-855EDD47547F}">
      <dgm:prSet phldrT="[Text]" custT="1"/>
      <dgm:spPr/>
      <dgm:t>
        <a:bodyPr/>
        <a:lstStyle/>
        <a:p>
          <a:r>
            <a:rPr lang="en-US" sz="2800" b="1">
              <a:latin typeface="UTM Americana" panose="02040603050506020204" pitchFamily="18" charset="0"/>
            </a:rPr>
            <a:t>Vị trí</a:t>
          </a:r>
        </a:p>
      </dgm:t>
    </dgm:pt>
    <dgm:pt modelId="{6BF18B3B-2195-414B-ABDF-1E6C2A19D702}" cxnId="{A3545A48-94D2-42AC-8EEC-1F02030B9097}" type="parTrans">
      <dgm:prSet custT="1"/>
      <dgm:spPr/>
      <dgm:t>
        <a:bodyPr/>
        <a:lstStyle/>
        <a:p>
          <a:endParaRPr lang="en-US" sz="2000" b="1">
            <a:latin typeface="UTM Americana" panose="02040603050506020204" pitchFamily="18" charset="0"/>
          </a:endParaRPr>
        </a:p>
      </dgm:t>
    </dgm:pt>
    <dgm:pt modelId="{A635486E-DCFB-4F7C-96C8-F3DA72887D7A}" cxnId="{A3545A48-94D2-42AC-8EEC-1F02030B9097}" type="sibTrans">
      <dgm:prSet/>
      <dgm:spPr/>
      <dgm:t>
        <a:bodyPr/>
        <a:lstStyle/>
        <a:p>
          <a:endParaRPr lang="en-US" sz="2400" b="1">
            <a:latin typeface="UTM Americana" panose="02040603050506020204" pitchFamily="18" charset="0"/>
          </a:endParaRPr>
        </a:p>
      </dgm:t>
    </dgm:pt>
    <dgm:pt modelId="{F638489D-6604-467F-B646-A7F5663D5AC2}">
      <dgm:prSet phldrT="[Text]" custT="1"/>
      <dgm:spPr/>
      <dgm:t>
        <a:bodyPr/>
        <a:lstStyle/>
        <a:p>
          <a:r>
            <a:rPr lang="en-US" sz="2800" b="1">
              <a:latin typeface="UTM Americana" panose="02040603050506020204" pitchFamily="18" charset="0"/>
            </a:rPr>
            <a:t>Khí hậu</a:t>
          </a:r>
        </a:p>
      </dgm:t>
    </dgm:pt>
    <dgm:pt modelId="{BB722003-490C-4F87-92A1-C34B0AD0DDFA}" cxnId="{2BD26BBB-D4B1-47CA-AB0F-2FD70C193559}" type="parTrans">
      <dgm:prSet custT="1"/>
      <dgm:spPr/>
      <dgm:t>
        <a:bodyPr/>
        <a:lstStyle/>
        <a:p>
          <a:endParaRPr lang="en-US" sz="2000" b="1">
            <a:latin typeface="UTM Americana" panose="02040603050506020204" pitchFamily="18" charset="0"/>
          </a:endParaRPr>
        </a:p>
      </dgm:t>
    </dgm:pt>
    <dgm:pt modelId="{0C529EF4-C824-446D-BC5D-C7A6367A7657}" cxnId="{2BD26BBB-D4B1-47CA-AB0F-2FD70C193559}" type="sibTrans">
      <dgm:prSet/>
      <dgm:spPr/>
      <dgm:t>
        <a:bodyPr/>
        <a:lstStyle/>
        <a:p>
          <a:endParaRPr lang="en-US" sz="2400" b="1">
            <a:latin typeface="UTM Americana" panose="02040603050506020204" pitchFamily="18" charset="0"/>
          </a:endParaRPr>
        </a:p>
      </dgm:t>
    </dgm:pt>
    <dgm:pt modelId="{782AB863-9667-4EF4-957C-C01A716BC4BD}">
      <dgm:prSet phldrT="[Text]" custT="1"/>
      <dgm:spPr/>
      <dgm:t>
        <a:bodyPr/>
        <a:lstStyle/>
        <a:p>
          <a:r>
            <a:rPr lang="en-US" sz="2800" b="1">
              <a:latin typeface="UTM Americana" panose="02040603050506020204" pitchFamily="18" charset="0"/>
            </a:rPr>
            <a:t>Động vật</a:t>
          </a:r>
        </a:p>
      </dgm:t>
    </dgm:pt>
    <dgm:pt modelId="{0E743E0A-7CE0-4B01-809E-9C9A5C2E85E3}" cxnId="{C99C4551-1CD0-4AC4-BBF1-3E3C98B3D2A0}" type="parTrans">
      <dgm:prSet custT="1"/>
      <dgm:spPr/>
      <dgm:t>
        <a:bodyPr/>
        <a:lstStyle/>
        <a:p>
          <a:endParaRPr lang="en-US" sz="2000" b="1">
            <a:latin typeface="UTM Americana" panose="02040603050506020204" pitchFamily="18" charset="0"/>
          </a:endParaRPr>
        </a:p>
      </dgm:t>
    </dgm:pt>
    <dgm:pt modelId="{AF2025D0-7AE8-4875-93EA-79535DD96A9A}" cxnId="{C99C4551-1CD0-4AC4-BBF1-3E3C98B3D2A0}" type="sibTrans">
      <dgm:prSet/>
      <dgm:spPr/>
      <dgm:t>
        <a:bodyPr/>
        <a:lstStyle/>
        <a:p>
          <a:endParaRPr lang="en-US" sz="2400" b="1">
            <a:latin typeface="UTM Americana" panose="02040603050506020204" pitchFamily="18" charset="0"/>
          </a:endParaRPr>
        </a:p>
      </dgm:t>
    </dgm:pt>
    <dgm:pt modelId="{32552F45-F328-44DE-AD8D-27B4A7F6BBF4}">
      <dgm:prSet phldrT="[Text]" custT="1"/>
      <dgm:spPr/>
      <dgm:t>
        <a:bodyPr/>
        <a:lstStyle/>
        <a:p>
          <a:r>
            <a:rPr lang="en-US" sz="2800" b="1">
              <a:latin typeface="UTM Americana" panose="02040603050506020204" pitchFamily="18" charset="0"/>
            </a:rPr>
            <a:t>Dân cư</a:t>
          </a:r>
        </a:p>
      </dgm:t>
    </dgm:pt>
    <dgm:pt modelId="{A690FF2D-7154-4315-9CF5-F70446BD0409}" cxnId="{ADA1C5F8-4CC0-4AD5-B76E-25B6A9A31457}" type="parTrans">
      <dgm:prSet custT="1"/>
      <dgm:spPr/>
      <dgm:t>
        <a:bodyPr/>
        <a:lstStyle/>
        <a:p>
          <a:endParaRPr lang="en-US" sz="2000" b="1">
            <a:latin typeface="UTM Americana" panose="02040603050506020204" pitchFamily="18" charset="0"/>
          </a:endParaRPr>
        </a:p>
      </dgm:t>
    </dgm:pt>
    <dgm:pt modelId="{99BBCD72-1C1E-4881-9D01-60A222E16507}" cxnId="{ADA1C5F8-4CC0-4AD5-B76E-25B6A9A31457}" type="sibTrans">
      <dgm:prSet/>
      <dgm:spPr/>
      <dgm:t>
        <a:bodyPr/>
        <a:lstStyle/>
        <a:p>
          <a:endParaRPr lang="en-US" sz="2400" b="1">
            <a:latin typeface="UTM Americana" panose="02040603050506020204" pitchFamily="18" charset="0"/>
          </a:endParaRPr>
        </a:p>
      </dgm:t>
    </dgm:pt>
    <dgm:pt modelId="{7BC3966A-87A7-472C-B4C1-65FBA8FF24FE}" type="pres">
      <dgm:prSet presAssocID="{2E6D89FE-934C-44DA-A64E-1FCF9570C50B}" presName="cycle" presStyleCnt="0">
        <dgm:presLayoutVars>
          <dgm:chMax val="1"/>
          <dgm:dir/>
          <dgm:animLvl val="ctr"/>
          <dgm:resizeHandles val="exact"/>
        </dgm:presLayoutVars>
      </dgm:prSet>
      <dgm:spPr/>
    </dgm:pt>
    <dgm:pt modelId="{2A38C889-0E15-45CF-9128-5D00F76E7DAE}" type="pres">
      <dgm:prSet presAssocID="{848D0EAA-2858-43C3-81B7-1EA41B03B9DC}" presName="centerShape" presStyleLbl="node0" presStyleIdx="0" presStyleCnt="1"/>
      <dgm:spPr/>
    </dgm:pt>
    <dgm:pt modelId="{57D1FEB5-8DD7-4E66-B702-D1A477BFC435}" type="pres">
      <dgm:prSet presAssocID="{6BF18B3B-2195-414B-ABDF-1E6C2A19D702}" presName="parTrans" presStyleLbl="bgSibTrans2D1" presStyleIdx="0" presStyleCnt="4" custAng="19485939" custFlipHor="1" custScaleX="37673" custLinFactNeighborX="31228" custLinFactNeighborY="6722"/>
      <dgm:spPr/>
    </dgm:pt>
    <dgm:pt modelId="{0238AB2B-9DD2-445D-9CEA-D113E419F470}" type="pres">
      <dgm:prSet presAssocID="{A489C2A3-3B1A-4E47-8F15-855EDD47547F}" presName="node" presStyleLbl="node1" presStyleIdx="0" presStyleCnt="4" custRadScaleRad="99178" custRadScaleInc="779">
        <dgm:presLayoutVars>
          <dgm:bulletEnabled val="1"/>
        </dgm:presLayoutVars>
      </dgm:prSet>
      <dgm:spPr/>
    </dgm:pt>
    <dgm:pt modelId="{5752115A-2F8C-4435-BA4D-9D88502BE26E}" type="pres">
      <dgm:prSet presAssocID="{BB722003-490C-4F87-92A1-C34B0AD0DDFA}" presName="parTrans" presStyleLbl="bgSibTrans2D1" presStyleIdx="1" presStyleCnt="4" custAng="10651939" custScaleX="42813" custLinFactNeighborX="15346" custLinFactNeighborY="73948"/>
      <dgm:spPr/>
    </dgm:pt>
    <dgm:pt modelId="{34EDAB70-6DA4-4ED0-BFAB-6F43FD3F8221}" type="pres">
      <dgm:prSet presAssocID="{F638489D-6604-467F-B646-A7F5663D5AC2}" presName="node" presStyleLbl="node1" presStyleIdx="1" presStyleCnt="4">
        <dgm:presLayoutVars>
          <dgm:bulletEnabled val="1"/>
        </dgm:presLayoutVars>
      </dgm:prSet>
      <dgm:spPr/>
    </dgm:pt>
    <dgm:pt modelId="{A46B189B-BC47-45FD-83A7-85CA86BE25BA}" type="pres">
      <dgm:prSet presAssocID="{0E743E0A-7CE0-4B01-809E-9C9A5C2E85E3}" presName="parTrans" presStyleLbl="bgSibTrans2D1" presStyleIdx="2" presStyleCnt="4" custAng="10743417" custScaleX="39022" custLinFactNeighborX="-12058" custLinFactNeighborY="83951"/>
      <dgm:spPr/>
    </dgm:pt>
    <dgm:pt modelId="{BE923708-B2AF-479D-8801-1FD6CE61D264}" type="pres">
      <dgm:prSet presAssocID="{782AB863-9667-4EF4-957C-C01A716BC4BD}" presName="node" presStyleLbl="node1" presStyleIdx="2" presStyleCnt="4">
        <dgm:presLayoutVars>
          <dgm:bulletEnabled val="1"/>
        </dgm:presLayoutVars>
      </dgm:prSet>
      <dgm:spPr/>
    </dgm:pt>
    <dgm:pt modelId="{A801837C-E7A7-491A-9E3B-BC182BDF0EC1}" type="pres">
      <dgm:prSet presAssocID="{A690FF2D-7154-4315-9CF5-F70446BD0409}" presName="parTrans" presStyleLbl="bgSibTrans2D1" presStyleIdx="3" presStyleCnt="4" custAng="2674016" custFlipHor="1" custScaleX="36690" custLinFactNeighborX="-29123" custLinFactNeighborY="26889"/>
      <dgm:spPr/>
    </dgm:pt>
    <dgm:pt modelId="{A2AE99C7-462E-40C1-9EF2-40E6830083D9}" type="pres">
      <dgm:prSet presAssocID="{32552F45-F328-44DE-AD8D-27B4A7F6BBF4}" presName="node" presStyleLbl="node1" presStyleIdx="3" presStyleCnt="4" custRadScaleRad="98654" custRadScaleInc="-6882">
        <dgm:presLayoutVars>
          <dgm:bulletEnabled val="1"/>
        </dgm:presLayoutVars>
      </dgm:prSet>
      <dgm:spPr/>
    </dgm:pt>
  </dgm:ptLst>
  <dgm:cxnLst>
    <dgm:cxn modelId="{FC6D980E-9F73-42BB-BDAF-FA2159C77B31}" type="presOf" srcId="{A489C2A3-3B1A-4E47-8F15-855EDD47547F}" destId="{0238AB2B-9DD2-445D-9CEA-D113E419F470}" srcOrd="0" destOrd="0" presId="urn:microsoft.com/office/officeart/2005/8/layout/radial4"/>
    <dgm:cxn modelId="{8CFC4C23-82AB-48A5-9758-5EE74D58DF91}" type="presOf" srcId="{6BF18B3B-2195-414B-ABDF-1E6C2A19D702}" destId="{57D1FEB5-8DD7-4E66-B702-D1A477BFC435}" srcOrd="0" destOrd="0" presId="urn:microsoft.com/office/officeart/2005/8/layout/radial4"/>
    <dgm:cxn modelId="{19793A2A-C129-4A74-83B7-25FAF41AEA86}" type="presOf" srcId="{848D0EAA-2858-43C3-81B7-1EA41B03B9DC}" destId="{2A38C889-0E15-45CF-9128-5D00F76E7DAE}" srcOrd="0" destOrd="0" presId="urn:microsoft.com/office/officeart/2005/8/layout/radial4"/>
    <dgm:cxn modelId="{DD1C9138-7E5A-4C02-A97C-44E3B76CC324}" srcId="{2E6D89FE-934C-44DA-A64E-1FCF9570C50B}" destId="{848D0EAA-2858-43C3-81B7-1EA41B03B9DC}" srcOrd="0" destOrd="0" parTransId="{87F06614-2B78-4313-84C6-CC8D35155F9D}" sibTransId="{B63D822B-00B0-45BC-8D78-9345786D25FA}"/>
    <dgm:cxn modelId="{A3545A48-94D2-42AC-8EEC-1F02030B9097}" srcId="{848D0EAA-2858-43C3-81B7-1EA41B03B9DC}" destId="{A489C2A3-3B1A-4E47-8F15-855EDD47547F}" srcOrd="0" destOrd="0" parTransId="{6BF18B3B-2195-414B-ABDF-1E6C2A19D702}" sibTransId="{A635486E-DCFB-4F7C-96C8-F3DA72887D7A}"/>
    <dgm:cxn modelId="{17C9E76D-B325-495E-8D31-30D5E1365898}" type="presOf" srcId="{A690FF2D-7154-4315-9CF5-F70446BD0409}" destId="{A801837C-E7A7-491A-9E3B-BC182BDF0EC1}" srcOrd="0" destOrd="0" presId="urn:microsoft.com/office/officeart/2005/8/layout/radial4"/>
    <dgm:cxn modelId="{2B77FD6D-DBD0-4A8C-992B-88B4C94C72C7}" type="presOf" srcId="{2E6D89FE-934C-44DA-A64E-1FCF9570C50B}" destId="{7BC3966A-87A7-472C-B4C1-65FBA8FF24FE}" srcOrd="0" destOrd="0" presId="urn:microsoft.com/office/officeart/2005/8/layout/radial4"/>
    <dgm:cxn modelId="{C99C4551-1CD0-4AC4-BBF1-3E3C98B3D2A0}" srcId="{848D0EAA-2858-43C3-81B7-1EA41B03B9DC}" destId="{782AB863-9667-4EF4-957C-C01A716BC4BD}" srcOrd="2" destOrd="0" parTransId="{0E743E0A-7CE0-4B01-809E-9C9A5C2E85E3}" sibTransId="{AF2025D0-7AE8-4875-93EA-79535DD96A9A}"/>
    <dgm:cxn modelId="{BCBD8B78-9143-4B18-AB90-7C0D03A8CEC0}" type="presOf" srcId="{782AB863-9667-4EF4-957C-C01A716BC4BD}" destId="{BE923708-B2AF-479D-8801-1FD6CE61D264}" srcOrd="0" destOrd="0" presId="urn:microsoft.com/office/officeart/2005/8/layout/radial4"/>
    <dgm:cxn modelId="{E10C6097-651B-4485-BEA6-84AEFBE1BAC3}" type="presOf" srcId="{F638489D-6604-467F-B646-A7F5663D5AC2}" destId="{34EDAB70-6DA4-4ED0-BFAB-6F43FD3F8221}" srcOrd="0" destOrd="0" presId="urn:microsoft.com/office/officeart/2005/8/layout/radial4"/>
    <dgm:cxn modelId="{2069D7A6-CC33-4694-AF31-9A447B276570}" type="presOf" srcId="{0E743E0A-7CE0-4B01-809E-9C9A5C2E85E3}" destId="{A46B189B-BC47-45FD-83A7-85CA86BE25BA}" srcOrd="0" destOrd="0" presId="urn:microsoft.com/office/officeart/2005/8/layout/radial4"/>
    <dgm:cxn modelId="{8C2E26B9-1943-41BC-BE97-BDDB44C07E1F}" type="presOf" srcId="{32552F45-F328-44DE-AD8D-27B4A7F6BBF4}" destId="{A2AE99C7-462E-40C1-9EF2-40E6830083D9}" srcOrd="0" destOrd="0" presId="urn:microsoft.com/office/officeart/2005/8/layout/radial4"/>
    <dgm:cxn modelId="{2BD26BBB-D4B1-47CA-AB0F-2FD70C193559}" srcId="{848D0EAA-2858-43C3-81B7-1EA41B03B9DC}" destId="{F638489D-6604-467F-B646-A7F5663D5AC2}" srcOrd="1" destOrd="0" parTransId="{BB722003-490C-4F87-92A1-C34B0AD0DDFA}" sibTransId="{0C529EF4-C824-446D-BC5D-C7A6367A7657}"/>
    <dgm:cxn modelId="{9308C1F0-099A-49A7-85E8-DE259FAC70DE}" type="presOf" srcId="{BB722003-490C-4F87-92A1-C34B0AD0DDFA}" destId="{5752115A-2F8C-4435-BA4D-9D88502BE26E}" srcOrd="0" destOrd="0" presId="urn:microsoft.com/office/officeart/2005/8/layout/radial4"/>
    <dgm:cxn modelId="{ADA1C5F8-4CC0-4AD5-B76E-25B6A9A31457}" srcId="{848D0EAA-2858-43C3-81B7-1EA41B03B9DC}" destId="{32552F45-F328-44DE-AD8D-27B4A7F6BBF4}" srcOrd="3" destOrd="0" parTransId="{A690FF2D-7154-4315-9CF5-F70446BD0409}" sibTransId="{99BBCD72-1C1E-4881-9D01-60A222E16507}"/>
    <dgm:cxn modelId="{73ECCEB7-463D-4650-82B7-526D0563A2A0}" type="presParOf" srcId="{7BC3966A-87A7-472C-B4C1-65FBA8FF24FE}" destId="{2A38C889-0E15-45CF-9128-5D00F76E7DAE}" srcOrd="0" destOrd="0" presId="urn:microsoft.com/office/officeart/2005/8/layout/radial4"/>
    <dgm:cxn modelId="{0F859E5D-BD01-441C-87A1-B413439E3D0E}" type="presParOf" srcId="{7BC3966A-87A7-472C-B4C1-65FBA8FF24FE}" destId="{57D1FEB5-8DD7-4E66-B702-D1A477BFC435}" srcOrd="1" destOrd="0" presId="urn:microsoft.com/office/officeart/2005/8/layout/radial4"/>
    <dgm:cxn modelId="{CD99F9A9-ACC5-4C09-8DF0-EF4018FFB753}" type="presParOf" srcId="{7BC3966A-87A7-472C-B4C1-65FBA8FF24FE}" destId="{0238AB2B-9DD2-445D-9CEA-D113E419F470}" srcOrd="2" destOrd="0" presId="urn:microsoft.com/office/officeart/2005/8/layout/radial4"/>
    <dgm:cxn modelId="{5CE00691-7774-4A51-B488-DA10459081D0}" type="presParOf" srcId="{7BC3966A-87A7-472C-B4C1-65FBA8FF24FE}" destId="{5752115A-2F8C-4435-BA4D-9D88502BE26E}" srcOrd="3" destOrd="0" presId="urn:microsoft.com/office/officeart/2005/8/layout/radial4"/>
    <dgm:cxn modelId="{F84CBED2-74F9-4465-A331-C9B266B1AE61}" type="presParOf" srcId="{7BC3966A-87A7-472C-B4C1-65FBA8FF24FE}" destId="{34EDAB70-6DA4-4ED0-BFAB-6F43FD3F8221}" srcOrd="4" destOrd="0" presId="urn:microsoft.com/office/officeart/2005/8/layout/radial4"/>
    <dgm:cxn modelId="{58755D46-CDFE-4444-A2B8-930FABAD0F5D}" type="presParOf" srcId="{7BC3966A-87A7-472C-B4C1-65FBA8FF24FE}" destId="{A46B189B-BC47-45FD-83A7-85CA86BE25BA}" srcOrd="5" destOrd="0" presId="urn:microsoft.com/office/officeart/2005/8/layout/radial4"/>
    <dgm:cxn modelId="{7EFAA110-8C8D-4BC4-833E-D4DAC672CED7}" type="presParOf" srcId="{7BC3966A-87A7-472C-B4C1-65FBA8FF24FE}" destId="{BE923708-B2AF-479D-8801-1FD6CE61D264}" srcOrd="6" destOrd="0" presId="urn:microsoft.com/office/officeart/2005/8/layout/radial4"/>
    <dgm:cxn modelId="{84623EB1-1611-4027-911D-833B12151CBD}" type="presParOf" srcId="{7BC3966A-87A7-472C-B4C1-65FBA8FF24FE}" destId="{A801837C-E7A7-491A-9E3B-BC182BDF0EC1}" srcOrd="7" destOrd="0" presId="urn:microsoft.com/office/officeart/2005/8/layout/radial4"/>
    <dgm:cxn modelId="{692F37D2-06FA-45E7-96D1-2F28E2223805}" type="presParOf" srcId="{7BC3966A-87A7-472C-B4C1-65FBA8FF24FE}" destId="{A2AE99C7-462E-40C1-9EF2-40E6830083D9}" srcOrd="8"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E6D89FE-934C-44DA-A64E-1FCF9570C50B}" type="doc">
      <dgm:prSet loTypeId="urn:microsoft.com/office/officeart/2005/8/layout/radial4" loCatId="relationship" qsTypeId="urn:microsoft.com/office/officeart/2005/8/quickstyle/simple1" qsCatId="simple" csTypeId="urn:microsoft.com/office/officeart/2005/8/colors/colorful1" csCatId="colorful" phldr="1"/>
      <dgm:spPr/>
      <dgm:t>
        <a:bodyPr/>
        <a:lstStyle/>
        <a:p>
          <a:endParaRPr lang="en-US"/>
        </a:p>
      </dgm:t>
    </dgm:pt>
    <dgm:pt modelId="{848D0EAA-2858-43C3-81B7-1EA41B03B9DC}">
      <dgm:prSet phldrT="[Text]" custT="1"/>
      <dgm:spPr/>
      <dgm:t>
        <a:bodyPr/>
        <a:lstStyle/>
        <a:p>
          <a:r>
            <a:rPr lang="en-US" sz="3200" b="1">
              <a:latin typeface="UTM Americana" panose="02040603050506020204" pitchFamily="18" charset="0"/>
            </a:rPr>
            <a:t>Châu </a:t>
          </a:r>
        </a:p>
        <a:p>
          <a:r>
            <a:rPr lang="en-US" sz="3200" b="1">
              <a:latin typeface="UTM Americana" panose="02040603050506020204" pitchFamily="18" charset="0"/>
            </a:rPr>
            <a:t>Nam Cực</a:t>
          </a:r>
        </a:p>
      </dgm:t>
    </dgm:pt>
    <dgm:pt modelId="{87F06614-2B78-4313-84C6-CC8D35155F9D}" cxnId="{DD1C9138-7E5A-4C02-A97C-44E3B76CC324}" type="parTrans">
      <dgm:prSet/>
      <dgm:spPr/>
      <dgm:t>
        <a:bodyPr/>
        <a:lstStyle/>
        <a:p>
          <a:endParaRPr lang="en-US" sz="2400" b="1">
            <a:latin typeface="UTM Americana" panose="02040603050506020204" pitchFamily="18" charset="0"/>
          </a:endParaRPr>
        </a:p>
      </dgm:t>
    </dgm:pt>
    <dgm:pt modelId="{B63D822B-00B0-45BC-8D78-9345786D25FA}" cxnId="{DD1C9138-7E5A-4C02-A97C-44E3B76CC324}" type="sibTrans">
      <dgm:prSet/>
      <dgm:spPr/>
      <dgm:t>
        <a:bodyPr/>
        <a:lstStyle/>
        <a:p>
          <a:endParaRPr lang="en-US" sz="2400" b="1">
            <a:latin typeface="UTM Americana" panose="02040603050506020204" pitchFamily="18" charset="0"/>
          </a:endParaRPr>
        </a:p>
      </dgm:t>
    </dgm:pt>
    <dgm:pt modelId="{A489C2A3-3B1A-4E47-8F15-855EDD47547F}">
      <dgm:prSet phldrT="[Text]" custT="1"/>
      <dgm:spPr/>
      <dgm:t>
        <a:bodyPr/>
        <a:lstStyle/>
        <a:p>
          <a:endParaRPr lang="en-US" sz="2800" b="1">
            <a:latin typeface="UTM Americana" panose="02040603050506020204" pitchFamily="18" charset="0"/>
          </a:endParaRPr>
        </a:p>
      </dgm:t>
    </dgm:pt>
    <dgm:pt modelId="{6BF18B3B-2195-414B-ABDF-1E6C2A19D702}" cxnId="{A3545A48-94D2-42AC-8EEC-1F02030B9097}" type="parTrans">
      <dgm:prSet custT="1"/>
      <dgm:spPr/>
      <dgm:t>
        <a:bodyPr/>
        <a:lstStyle/>
        <a:p>
          <a:endParaRPr lang="en-US" sz="2000" b="1">
            <a:latin typeface="UTM Americana" panose="02040603050506020204" pitchFamily="18" charset="0"/>
          </a:endParaRPr>
        </a:p>
      </dgm:t>
    </dgm:pt>
    <dgm:pt modelId="{A635486E-DCFB-4F7C-96C8-F3DA72887D7A}" cxnId="{A3545A48-94D2-42AC-8EEC-1F02030B9097}" type="sibTrans">
      <dgm:prSet/>
      <dgm:spPr/>
      <dgm:t>
        <a:bodyPr/>
        <a:lstStyle/>
        <a:p>
          <a:endParaRPr lang="en-US" sz="2400" b="1">
            <a:latin typeface="UTM Americana" panose="02040603050506020204" pitchFamily="18" charset="0"/>
          </a:endParaRPr>
        </a:p>
      </dgm:t>
    </dgm:pt>
    <dgm:pt modelId="{F638489D-6604-467F-B646-A7F5663D5AC2}">
      <dgm:prSet phldrT="[Text]" custT="1"/>
      <dgm:spPr/>
      <dgm:t>
        <a:bodyPr/>
        <a:lstStyle/>
        <a:p>
          <a:endParaRPr lang="en-US" sz="2800" b="1">
            <a:latin typeface="UTM Americana" panose="02040603050506020204" pitchFamily="18" charset="0"/>
          </a:endParaRPr>
        </a:p>
      </dgm:t>
    </dgm:pt>
    <dgm:pt modelId="{BB722003-490C-4F87-92A1-C34B0AD0DDFA}" cxnId="{2BD26BBB-D4B1-47CA-AB0F-2FD70C193559}" type="parTrans">
      <dgm:prSet custT="1"/>
      <dgm:spPr/>
      <dgm:t>
        <a:bodyPr/>
        <a:lstStyle/>
        <a:p>
          <a:endParaRPr lang="en-US" sz="2000" b="1">
            <a:latin typeface="UTM Americana" panose="02040603050506020204" pitchFamily="18" charset="0"/>
          </a:endParaRPr>
        </a:p>
      </dgm:t>
    </dgm:pt>
    <dgm:pt modelId="{0C529EF4-C824-446D-BC5D-C7A6367A7657}" cxnId="{2BD26BBB-D4B1-47CA-AB0F-2FD70C193559}" type="sibTrans">
      <dgm:prSet/>
      <dgm:spPr/>
      <dgm:t>
        <a:bodyPr/>
        <a:lstStyle/>
        <a:p>
          <a:endParaRPr lang="en-US" sz="2400" b="1">
            <a:latin typeface="UTM Americana" panose="02040603050506020204" pitchFamily="18" charset="0"/>
          </a:endParaRPr>
        </a:p>
      </dgm:t>
    </dgm:pt>
    <dgm:pt modelId="{782AB863-9667-4EF4-957C-C01A716BC4BD}">
      <dgm:prSet phldrT="[Text]" custT="1"/>
      <dgm:spPr/>
      <dgm:t>
        <a:bodyPr/>
        <a:lstStyle/>
        <a:p>
          <a:endParaRPr lang="en-US" sz="2800" b="1">
            <a:latin typeface="UTM Americana" panose="02040603050506020204" pitchFamily="18" charset="0"/>
          </a:endParaRPr>
        </a:p>
      </dgm:t>
    </dgm:pt>
    <dgm:pt modelId="{0E743E0A-7CE0-4B01-809E-9C9A5C2E85E3}" cxnId="{C99C4551-1CD0-4AC4-BBF1-3E3C98B3D2A0}" type="parTrans">
      <dgm:prSet custT="1"/>
      <dgm:spPr/>
      <dgm:t>
        <a:bodyPr/>
        <a:lstStyle/>
        <a:p>
          <a:endParaRPr lang="en-US" sz="2000" b="1">
            <a:latin typeface="UTM Americana" panose="02040603050506020204" pitchFamily="18" charset="0"/>
          </a:endParaRPr>
        </a:p>
      </dgm:t>
    </dgm:pt>
    <dgm:pt modelId="{AF2025D0-7AE8-4875-93EA-79535DD96A9A}" cxnId="{C99C4551-1CD0-4AC4-BBF1-3E3C98B3D2A0}" type="sibTrans">
      <dgm:prSet/>
      <dgm:spPr/>
      <dgm:t>
        <a:bodyPr/>
        <a:lstStyle/>
        <a:p>
          <a:endParaRPr lang="en-US" sz="2400" b="1">
            <a:latin typeface="UTM Americana" panose="02040603050506020204" pitchFamily="18" charset="0"/>
          </a:endParaRPr>
        </a:p>
      </dgm:t>
    </dgm:pt>
    <dgm:pt modelId="{32552F45-F328-44DE-AD8D-27B4A7F6BBF4}">
      <dgm:prSet phldrT="[Text]" custT="1"/>
      <dgm:spPr/>
      <dgm:t>
        <a:bodyPr/>
        <a:lstStyle/>
        <a:p>
          <a:endParaRPr lang="en-US" sz="2800" b="1">
            <a:latin typeface="UTM Americana" panose="02040603050506020204" pitchFamily="18" charset="0"/>
          </a:endParaRPr>
        </a:p>
      </dgm:t>
    </dgm:pt>
    <dgm:pt modelId="{A690FF2D-7154-4315-9CF5-F70446BD0409}" cxnId="{ADA1C5F8-4CC0-4AD5-B76E-25B6A9A31457}" type="parTrans">
      <dgm:prSet custT="1"/>
      <dgm:spPr/>
      <dgm:t>
        <a:bodyPr/>
        <a:lstStyle/>
        <a:p>
          <a:endParaRPr lang="en-US" sz="2000" b="1">
            <a:latin typeface="UTM Americana" panose="02040603050506020204" pitchFamily="18" charset="0"/>
          </a:endParaRPr>
        </a:p>
      </dgm:t>
    </dgm:pt>
    <dgm:pt modelId="{99BBCD72-1C1E-4881-9D01-60A222E16507}" cxnId="{ADA1C5F8-4CC0-4AD5-B76E-25B6A9A31457}" type="sibTrans">
      <dgm:prSet/>
      <dgm:spPr/>
      <dgm:t>
        <a:bodyPr/>
        <a:lstStyle/>
        <a:p>
          <a:endParaRPr lang="en-US" sz="2400" b="1">
            <a:latin typeface="UTM Americana" panose="02040603050506020204" pitchFamily="18" charset="0"/>
          </a:endParaRPr>
        </a:p>
      </dgm:t>
    </dgm:pt>
    <dgm:pt modelId="{7BC3966A-87A7-472C-B4C1-65FBA8FF24FE}" type="pres">
      <dgm:prSet presAssocID="{2E6D89FE-934C-44DA-A64E-1FCF9570C50B}" presName="cycle" presStyleCnt="0">
        <dgm:presLayoutVars>
          <dgm:chMax val="1"/>
          <dgm:dir/>
          <dgm:animLvl val="ctr"/>
          <dgm:resizeHandles val="exact"/>
        </dgm:presLayoutVars>
      </dgm:prSet>
      <dgm:spPr/>
    </dgm:pt>
    <dgm:pt modelId="{2A38C889-0E15-45CF-9128-5D00F76E7DAE}" type="pres">
      <dgm:prSet presAssocID="{848D0EAA-2858-43C3-81B7-1EA41B03B9DC}" presName="centerShape" presStyleLbl="node0" presStyleIdx="0" presStyleCnt="1"/>
      <dgm:spPr/>
    </dgm:pt>
    <dgm:pt modelId="{57D1FEB5-8DD7-4E66-B702-D1A477BFC435}" type="pres">
      <dgm:prSet presAssocID="{6BF18B3B-2195-414B-ABDF-1E6C2A19D702}" presName="parTrans" presStyleLbl="bgSibTrans2D1" presStyleIdx="0" presStyleCnt="4" custAng="19485939" custFlipHor="1" custScaleX="37673" custLinFactNeighborX="31228" custLinFactNeighborY="6722"/>
      <dgm:spPr/>
    </dgm:pt>
    <dgm:pt modelId="{0238AB2B-9DD2-445D-9CEA-D113E419F470}" type="pres">
      <dgm:prSet presAssocID="{A489C2A3-3B1A-4E47-8F15-855EDD47547F}" presName="node" presStyleLbl="node1" presStyleIdx="0" presStyleCnt="4" custRadScaleRad="151763" custRadScaleInc="-10179">
        <dgm:presLayoutVars>
          <dgm:bulletEnabled val="1"/>
        </dgm:presLayoutVars>
      </dgm:prSet>
      <dgm:spPr/>
    </dgm:pt>
    <dgm:pt modelId="{5752115A-2F8C-4435-BA4D-9D88502BE26E}" type="pres">
      <dgm:prSet presAssocID="{BB722003-490C-4F87-92A1-C34B0AD0DDFA}" presName="parTrans" presStyleLbl="bgSibTrans2D1" presStyleIdx="1" presStyleCnt="4" custAng="10651939" custScaleX="42813" custLinFactNeighborX="15346" custLinFactNeighborY="73948"/>
      <dgm:spPr/>
    </dgm:pt>
    <dgm:pt modelId="{34EDAB70-6DA4-4ED0-BFAB-6F43FD3F8221}" type="pres">
      <dgm:prSet presAssocID="{F638489D-6604-467F-B646-A7F5663D5AC2}" presName="node" presStyleLbl="node1" presStyleIdx="1" presStyleCnt="4">
        <dgm:presLayoutVars>
          <dgm:bulletEnabled val="1"/>
        </dgm:presLayoutVars>
      </dgm:prSet>
      <dgm:spPr/>
    </dgm:pt>
    <dgm:pt modelId="{A46B189B-BC47-45FD-83A7-85CA86BE25BA}" type="pres">
      <dgm:prSet presAssocID="{0E743E0A-7CE0-4B01-809E-9C9A5C2E85E3}" presName="parTrans" presStyleLbl="bgSibTrans2D1" presStyleIdx="2" presStyleCnt="4" custAng="10743417" custScaleX="39022" custLinFactNeighborX="-12058" custLinFactNeighborY="83951"/>
      <dgm:spPr/>
    </dgm:pt>
    <dgm:pt modelId="{BE923708-B2AF-479D-8801-1FD6CE61D264}" type="pres">
      <dgm:prSet presAssocID="{782AB863-9667-4EF4-957C-C01A716BC4BD}" presName="node" presStyleLbl="node1" presStyleIdx="2" presStyleCnt="4">
        <dgm:presLayoutVars>
          <dgm:bulletEnabled val="1"/>
        </dgm:presLayoutVars>
      </dgm:prSet>
      <dgm:spPr/>
    </dgm:pt>
    <dgm:pt modelId="{A801837C-E7A7-491A-9E3B-BC182BDF0EC1}" type="pres">
      <dgm:prSet presAssocID="{A690FF2D-7154-4315-9CF5-F70446BD0409}" presName="parTrans" presStyleLbl="bgSibTrans2D1" presStyleIdx="3" presStyleCnt="4" custAng="2674016" custFlipHor="1" custScaleX="36690" custLinFactNeighborX="-29123" custLinFactNeighborY="26889"/>
      <dgm:spPr/>
    </dgm:pt>
    <dgm:pt modelId="{A2AE99C7-462E-40C1-9EF2-40E6830083D9}" type="pres">
      <dgm:prSet presAssocID="{32552F45-F328-44DE-AD8D-27B4A7F6BBF4}" presName="node" presStyleLbl="node1" presStyleIdx="3" presStyleCnt="4" custRadScaleRad="102103" custRadScaleInc="-6139">
        <dgm:presLayoutVars>
          <dgm:bulletEnabled val="1"/>
        </dgm:presLayoutVars>
      </dgm:prSet>
      <dgm:spPr/>
    </dgm:pt>
  </dgm:ptLst>
  <dgm:cxnLst>
    <dgm:cxn modelId="{FC6D980E-9F73-42BB-BDAF-FA2159C77B31}" type="presOf" srcId="{A489C2A3-3B1A-4E47-8F15-855EDD47547F}" destId="{0238AB2B-9DD2-445D-9CEA-D113E419F470}" srcOrd="0" destOrd="0" presId="urn:microsoft.com/office/officeart/2005/8/layout/radial4"/>
    <dgm:cxn modelId="{8CFC4C23-82AB-48A5-9758-5EE74D58DF91}" type="presOf" srcId="{6BF18B3B-2195-414B-ABDF-1E6C2A19D702}" destId="{57D1FEB5-8DD7-4E66-B702-D1A477BFC435}" srcOrd="0" destOrd="0" presId="urn:microsoft.com/office/officeart/2005/8/layout/radial4"/>
    <dgm:cxn modelId="{19793A2A-C129-4A74-83B7-25FAF41AEA86}" type="presOf" srcId="{848D0EAA-2858-43C3-81B7-1EA41B03B9DC}" destId="{2A38C889-0E15-45CF-9128-5D00F76E7DAE}" srcOrd="0" destOrd="0" presId="urn:microsoft.com/office/officeart/2005/8/layout/radial4"/>
    <dgm:cxn modelId="{DD1C9138-7E5A-4C02-A97C-44E3B76CC324}" srcId="{2E6D89FE-934C-44DA-A64E-1FCF9570C50B}" destId="{848D0EAA-2858-43C3-81B7-1EA41B03B9DC}" srcOrd="0" destOrd="0" parTransId="{87F06614-2B78-4313-84C6-CC8D35155F9D}" sibTransId="{B63D822B-00B0-45BC-8D78-9345786D25FA}"/>
    <dgm:cxn modelId="{A3545A48-94D2-42AC-8EEC-1F02030B9097}" srcId="{848D0EAA-2858-43C3-81B7-1EA41B03B9DC}" destId="{A489C2A3-3B1A-4E47-8F15-855EDD47547F}" srcOrd="0" destOrd="0" parTransId="{6BF18B3B-2195-414B-ABDF-1E6C2A19D702}" sibTransId="{A635486E-DCFB-4F7C-96C8-F3DA72887D7A}"/>
    <dgm:cxn modelId="{17C9E76D-B325-495E-8D31-30D5E1365898}" type="presOf" srcId="{A690FF2D-7154-4315-9CF5-F70446BD0409}" destId="{A801837C-E7A7-491A-9E3B-BC182BDF0EC1}" srcOrd="0" destOrd="0" presId="urn:microsoft.com/office/officeart/2005/8/layout/radial4"/>
    <dgm:cxn modelId="{2B77FD6D-DBD0-4A8C-992B-88B4C94C72C7}" type="presOf" srcId="{2E6D89FE-934C-44DA-A64E-1FCF9570C50B}" destId="{7BC3966A-87A7-472C-B4C1-65FBA8FF24FE}" srcOrd="0" destOrd="0" presId="urn:microsoft.com/office/officeart/2005/8/layout/radial4"/>
    <dgm:cxn modelId="{C99C4551-1CD0-4AC4-BBF1-3E3C98B3D2A0}" srcId="{848D0EAA-2858-43C3-81B7-1EA41B03B9DC}" destId="{782AB863-9667-4EF4-957C-C01A716BC4BD}" srcOrd="2" destOrd="0" parTransId="{0E743E0A-7CE0-4B01-809E-9C9A5C2E85E3}" sibTransId="{AF2025D0-7AE8-4875-93EA-79535DD96A9A}"/>
    <dgm:cxn modelId="{BCBD8B78-9143-4B18-AB90-7C0D03A8CEC0}" type="presOf" srcId="{782AB863-9667-4EF4-957C-C01A716BC4BD}" destId="{BE923708-B2AF-479D-8801-1FD6CE61D264}" srcOrd="0" destOrd="0" presId="urn:microsoft.com/office/officeart/2005/8/layout/radial4"/>
    <dgm:cxn modelId="{E10C6097-651B-4485-BEA6-84AEFBE1BAC3}" type="presOf" srcId="{F638489D-6604-467F-B646-A7F5663D5AC2}" destId="{34EDAB70-6DA4-4ED0-BFAB-6F43FD3F8221}" srcOrd="0" destOrd="0" presId="urn:microsoft.com/office/officeart/2005/8/layout/radial4"/>
    <dgm:cxn modelId="{2069D7A6-CC33-4694-AF31-9A447B276570}" type="presOf" srcId="{0E743E0A-7CE0-4B01-809E-9C9A5C2E85E3}" destId="{A46B189B-BC47-45FD-83A7-85CA86BE25BA}" srcOrd="0" destOrd="0" presId="urn:microsoft.com/office/officeart/2005/8/layout/radial4"/>
    <dgm:cxn modelId="{8C2E26B9-1943-41BC-BE97-BDDB44C07E1F}" type="presOf" srcId="{32552F45-F328-44DE-AD8D-27B4A7F6BBF4}" destId="{A2AE99C7-462E-40C1-9EF2-40E6830083D9}" srcOrd="0" destOrd="0" presId="urn:microsoft.com/office/officeart/2005/8/layout/radial4"/>
    <dgm:cxn modelId="{2BD26BBB-D4B1-47CA-AB0F-2FD70C193559}" srcId="{848D0EAA-2858-43C3-81B7-1EA41B03B9DC}" destId="{F638489D-6604-467F-B646-A7F5663D5AC2}" srcOrd="1" destOrd="0" parTransId="{BB722003-490C-4F87-92A1-C34B0AD0DDFA}" sibTransId="{0C529EF4-C824-446D-BC5D-C7A6367A7657}"/>
    <dgm:cxn modelId="{9308C1F0-099A-49A7-85E8-DE259FAC70DE}" type="presOf" srcId="{BB722003-490C-4F87-92A1-C34B0AD0DDFA}" destId="{5752115A-2F8C-4435-BA4D-9D88502BE26E}" srcOrd="0" destOrd="0" presId="urn:microsoft.com/office/officeart/2005/8/layout/radial4"/>
    <dgm:cxn modelId="{ADA1C5F8-4CC0-4AD5-B76E-25B6A9A31457}" srcId="{848D0EAA-2858-43C3-81B7-1EA41B03B9DC}" destId="{32552F45-F328-44DE-AD8D-27B4A7F6BBF4}" srcOrd="3" destOrd="0" parTransId="{A690FF2D-7154-4315-9CF5-F70446BD0409}" sibTransId="{99BBCD72-1C1E-4881-9D01-60A222E16507}"/>
    <dgm:cxn modelId="{73ECCEB7-463D-4650-82B7-526D0563A2A0}" type="presParOf" srcId="{7BC3966A-87A7-472C-B4C1-65FBA8FF24FE}" destId="{2A38C889-0E15-45CF-9128-5D00F76E7DAE}" srcOrd="0" destOrd="0" presId="urn:microsoft.com/office/officeart/2005/8/layout/radial4"/>
    <dgm:cxn modelId="{0F859E5D-BD01-441C-87A1-B413439E3D0E}" type="presParOf" srcId="{7BC3966A-87A7-472C-B4C1-65FBA8FF24FE}" destId="{57D1FEB5-8DD7-4E66-B702-D1A477BFC435}" srcOrd="1" destOrd="0" presId="urn:microsoft.com/office/officeart/2005/8/layout/radial4"/>
    <dgm:cxn modelId="{CD99F9A9-ACC5-4C09-8DF0-EF4018FFB753}" type="presParOf" srcId="{7BC3966A-87A7-472C-B4C1-65FBA8FF24FE}" destId="{0238AB2B-9DD2-445D-9CEA-D113E419F470}" srcOrd="2" destOrd="0" presId="urn:microsoft.com/office/officeart/2005/8/layout/radial4"/>
    <dgm:cxn modelId="{5CE00691-7774-4A51-B488-DA10459081D0}" type="presParOf" srcId="{7BC3966A-87A7-472C-B4C1-65FBA8FF24FE}" destId="{5752115A-2F8C-4435-BA4D-9D88502BE26E}" srcOrd="3" destOrd="0" presId="urn:microsoft.com/office/officeart/2005/8/layout/radial4"/>
    <dgm:cxn modelId="{F84CBED2-74F9-4465-A331-C9B266B1AE61}" type="presParOf" srcId="{7BC3966A-87A7-472C-B4C1-65FBA8FF24FE}" destId="{34EDAB70-6DA4-4ED0-BFAB-6F43FD3F8221}" srcOrd="4" destOrd="0" presId="urn:microsoft.com/office/officeart/2005/8/layout/radial4"/>
    <dgm:cxn modelId="{58755D46-CDFE-4444-A2B8-930FABAD0F5D}" type="presParOf" srcId="{7BC3966A-87A7-472C-B4C1-65FBA8FF24FE}" destId="{A46B189B-BC47-45FD-83A7-85CA86BE25BA}" srcOrd="5" destOrd="0" presId="urn:microsoft.com/office/officeart/2005/8/layout/radial4"/>
    <dgm:cxn modelId="{7EFAA110-8C8D-4BC4-833E-D4DAC672CED7}" type="presParOf" srcId="{7BC3966A-87A7-472C-B4C1-65FBA8FF24FE}" destId="{BE923708-B2AF-479D-8801-1FD6CE61D264}" srcOrd="6" destOrd="0" presId="urn:microsoft.com/office/officeart/2005/8/layout/radial4"/>
    <dgm:cxn modelId="{84623EB1-1611-4027-911D-833B12151CBD}" type="presParOf" srcId="{7BC3966A-87A7-472C-B4C1-65FBA8FF24FE}" destId="{A801837C-E7A7-491A-9E3B-BC182BDF0EC1}" srcOrd="7" destOrd="0" presId="urn:microsoft.com/office/officeart/2005/8/layout/radial4"/>
    <dgm:cxn modelId="{692F37D2-06FA-45E7-96D1-2F28E2223805}" type="presParOf" srcId="{7BC3966A-87A7-472C-B4C1-65FBA8FF24FE}" destId="{A2AE99C7-462E-40C1-9EF2-40E6830083D9}" srcOrd="8"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7365235" cy="5069777"/>
        <a:chOff x="0" y="0"/>
        <a:chExt cx="7365235" cy="5069777"/>
      </a:xfrm>
    </dsp:grpSpPr>
    <dsp:sp modelId="{2A38C889-0E15-45CF-9128-5D00F76E7DAE}">
      <dsp:nvSpPr>
        <dsp:cNvPr id="3" name="Oval 2"/>
        <dsp:cNvSpPr/>
      </dsp:nvSpPr>
      <dsp:spPr bwMode="white">
        <a:xfrm>
          <a:off x="2610428" y="2583841"/>
          <a:ext cx="2144379" cy="2144379"/>
        </a:xfrm>
        <a:prstGeom prst="ellipse">
          <a:avLst/>
        </a:prstGeom>
      </dsp:spPr>
      <dsp:style>
        <a:lnRef idx="2">
          <a:schemeClr val="lt1"/>
        </a:lnRef>
        <a:fillRef idx="1">
          <a:schemeClr val="accent1"/>
        </a:fillRef>
        <a:effectRef idx="0">
          <a:scrgbClr r="0" g="0" b="0"/>
        </a:effectRef>
        <a:fontRef idx="minor">
          <a:schemeClr val="lt1"/>
        </a:fontRef>
      </dsp:style>
      <dsp:txBody>
        <a:bodyPr lIns="17780" tIns="17780" rIns="17780" bIns="177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800" b="1">
              <a:latin typeface="UTM Americana" panose="02040603050506020204" pitchFamily="18" charset="0"/>
            </a:rPr>
            <a:t>Châu Nam Cực</a:t>
          </a:r>
        </a:p>
      </dsp:txBody>
      <dsp:txXfrm>
        <a:off x="2610428" y="2583841"/>
        <a:ext cx="2144379" cy="2144379"/>
      </dsp:txXfrm>
    </dsp:sp>
    <dsp:sp modelId="{57D1FEB5-8DD7-4E66-B702-D1A477BFC435}">
      <dsp:nvSpPr>
        <dsp:cNvPr id="4" name="Left Arrow 3"/>
        <dsp:cNvSpPr/>
      </dsp:nvSpPr>
      <dsp:spPr bwMode="white">
        <a:xfrm rot="-31206971" flipH="1">
          <a:off x="2363731" y="2887566"/>
          <a:ext cx="1571681" cy="611148"/>
        </a:xfrm>
        <a:prstGeom prst="leftArrow">
          <a:avLst>
            <a:gd name="adj1" fmla="val 60000"/>
            <a:gd name="adj2" fmla="val 50000"/>
          </a:avLst>
        </a:prstGeom>
      </dsp:spPr>
      <dsp:style>
        <a:lnRef idx="0">
          <a:schemeClr val="lt1">
            <a:hueOff val="0"/>
            <a:satOff val="0"/>
            <a:lumOff val="0"/>
            <a:alpha val="100000"/>
          </a:schemeClr>
        </a:lnRef>
        <a:fillRef idx="1">
          <a:schemeClr val="accent2"/>
        </a:fillRef>
        <a:effectRef idx="0">
          <a:scrgbClr r="0" g="0" b="0"/>
        </a:effectRef>
        <a:fontRef idx="minor">
          <a:schemeClr val="lt1"/>
        </a:fontRef>
      </dsp:style>
      <dsp:txXfrm rot="-31206971" flipH="1">
        <a:off x="2363731" y="2887566"/>
        <a:ext cx="1571681" cy="611148"/>
      </dsp:txXfrm>
    </dsp:sp>
    <dsp:sp modelId="{0238AB2B-9DD2-445D-9CEA-D113E419F470}">
      <dsp:nvSpPr>
        <dsp:cNvPr id="5" name="Rounded Rectangle 4"/>
        <dsp:cNvSpPr/>
      </dsp:nvSpPr>
      <dsp:spPr bwMode="white">
        <a:xfrm>
          <a:off x="26279" y="2117056"/>
          <a:ext cx="2037160" cy="1629728"/>
        </a:xfrm>
        <a:prstGeom prst="roundRect">
          <a:avLst>
            <a:gd name="adj" fmla="val 10000"/>
          </a:avLst>
        </a:prstGeom>
      </dsp:spPr>
      <dsp:style>
        <a:lnRef idx="2">
          <a:schemeClr val="lt1"/>
        </a:lnRef>
        <a:fillRef idx="1">
          <a:schemeClr val="accent2"/>
        </a:fillRef>
        <a:effectRef idx="0">
          <a:scrgbClr r="0" g="0" b="0"/>
        </a:effectRef>
        <a:fontRef idx="minor">
          <a:schemeClr val="lt1"/>
        </a:fontRef>
      </dsp:style>
      <dsp:txBody>
        <a:bodyPr lIns="53340" tIns="53340" rIns="53340" bIns="533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800" b="1">
              <a:latin typeface="UTM Americana" panose="02040603050506020204" pitchFamily="18" charset="0"/>
            </a:rPr>
            <a:t>Vị trí</a:t>
          </a:r>
        </a:p>
      </dsp:txBody>
      <dsp:txXfrm>
        <a:off x="26279" y="2117056"/>
        <a:ext cx="2037160" cy="1629728"/>
      </dsp:txXfrm>
    </dsp:sp>
    <dsp:sp modelId="{5752115A-2F8C-4435-BA4D-9D88502BE26E}">
      <dsp:nvSpPr>
        <dsp:cNvPr id="6" name="Left Arrow 5"/>
        <dsp:cNvSpPr/>
      </dsp:nvSpPr>
      <dsp:spPr bwMode="white">
        <a:xfrm rot="25351938">
          <a:off x="2647745" y="2066717"/>
          <a:ext cx="1593105" cy="611148"/>
        </a:xfrm>
        <a:prstGeom prst="leftArrow">
          <a:avLst>
            <a:gd name="adj1" fmla="val 60000"/>
            <a:gd name="adj2" fmla="val 50000"/>
          </a:avLst>
        </a:prstGeom>
      </dsp:spPr>
      <dsp:style>
        <a:lnRef idx="0">
          <a:schemeClr val="lt1">
            <a:hueOff val="0"/>
            <a:satOff val="0"/>
            <a:lumOff val="0"/>
            <a:alpha val="100000"/>
          </a:schemeClr>
        </a:lnRef>
        <a:fillRef idx="1">
          <a:schemeClr val="accent3"/>
        </a:fillRef>
        <a:effectRef idx="0">
          <a:scrgbClr r="0" g="0" b="0"/>
        </a:effectRef>
        <a:fontRef idx="minor">
          <a:schemeClr val="lt1"/>
        </a:fontRef>
      </dsp:style>
      <dsp:txXfrm rot="25351938">
        <a:off x="2647745" y="2066717"/>
        <a:ext cx="1593105" cy="611148"/>
      </dsp:txXfrm>
    </dsp:sp>
    <dsp:sp modelId="{34EDAB70-6DA4-4ED0-BFAB-6F43FD3F8221}">
      <dsp:nvSpPr>
        <dsp:cNvPr id="7" name="Rounded Rectangle 6"/>
        <dsp:cNvSpPr/>
      </dsp:nvSpPr>
      <dsp:spPr bwMode="white">
        <a:xfrm>
          <a:off x="1498450" y="341557"/>
          <a:ext cx="2037160" cy="1629728"/>
        </a:xfrm>
        <a:prstGeom prst="roundRect">
          <a:avLst>
            <a:gd name="adj" fmla="val 10000"/>
          </a:avLst>
        </a:prstGeom>
      </dsp:spPr>
      <dsp:style>
        <a:lnRef idx="2">
          <a:schemeClr val="lt1"/>
        </a:lnRef>
        <a:fillRef idx="1">
          <a:schemeClr val="accent3"/>
        </a:fillRef>
        <a:effectRef idx="0">
          <a:scrgbClr r="0" g="0" b="0"/>
        </a:effectRef>
        <a:fontRef idx="minor">
          <a:schemeClr val="lt1"/>
        </a:fontRef>
      </dsp:style>
      <dsp:txBody>
        <a:bodyPr lIns="53340" tIns="53340" rIns="53340" bIns="533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800" b="1">
              <a:latin typeface="UTM Americana" panose="02040603050506020204" pitchFamily="18" charset="0"/>
            </a:rPr>
            <a:t>Khí hậu</a:t>
          </a:r>
        </a:p>
      </dsp:txBody>
      <dsp:txXfrm>
        <a:off x="1498450" y="341557"/>
        <a:ext cx="2037160" cy="1629728"/>
      </dsp:txXfrm>
    </dsp:sp>
    <dsp:sp modelId="{A46B189B-BC47-45FD-83A7-85CA86BE25BA}">
      <dsp:nvSpPr>
        <dsp:cNvPr id="8" name="Left Arrow 7"/>
        <dsp:cNvSpPr/>
      </dsp:nvSpPr>
      <dsp:spPr bwMode="white">
        <a:xfrm rot="6843417">
          <a:off x="3203145" y="2127850"/>
          <a:ext cx="1593105" cy="611148"/>
        </a:xfrm>
        <a:prstGeom prst="leftArrow">
          <a:avLst>
            <a:gd name="adj1" fmla="val 60000"/>
            <a:gd name="adj2" fmla="val 50000"/>
          </a:avLst>
        </a:prstGeom>
      </dsp:spPr>
      <dsp:style>
        <a:lnRef idx="0">
          <a:schemeClr val="lt1">
            <a:hueOff val="0"/>
            <a:satOff val="0"/>
            <a:lumOff val="0"/>
            <a:alpha val="100000"/>
          </a:schemeClr>
        </a:lnRef>
        <a:fillRef idx="1">
          <a:schemeClr val="accent4"/>
        </a:fillRef>
        <a:effectRef idx="0">
          <a:scrgbClr r="0" g="0" b="0"/>
        </a:effectRef>
        <a:fontRef idx="minor">
          <a:schemeClr val="lt1"/>
        </a:fontRef>
      </dsp:style>
      <dsp:txXfrm rot="6843417">
        <a:off x="3203145" y="2127850"/>
        <a:ext cx="1593105" cy="611148"/>
      </dsp:txXfrm>
    </dsp:sp>
    <dsp:sp modelId="{BE923708-B2AF-479D-8801-1FD6CE61D264}">
      <dsp:nvSpPr>
        <dsp:cNvPr id="9" name="Rounded Rectangle 8"/>
        <dsp:cNvSpPr/>
      </dsp:nvSpPr>
      <dsp:spPr bwMode="white">
        <a:xfrm>
          <a:off x="3829625" y="341557"/>
          <a:ext cx="2037160" cy="1629728"/>
        </a:xfrm>
        <a:prstGeom prst="roundRect">
          <a:avLst>
            <a:gd name="adj" fmla="val 10000"/>
          </a:avLst>
        </a:prstGeom>
      </dsp:spPr>
      <dsp:style>
        <a:lnRef idx="2">
          <a:schemeClr val="lt1"/>
        </a:lnRef>
        <a:fillRef idx="1">
          <a:schemeClr val="accent4"/>
        </a:fillRef>
        <a:effectRef idx="0">
          <a:scrgbClr r="0" g="0" b="0"/>
        </a:effectRef>
        <a:fontRef idx="minor">
          <a:schemeClr val="lt1"/>
        </a:fontRef>
      </dsp:style>
      <dsp:txBody>
        <a:bodyPr lIns="53340" tIns="53340" rIns="53340" bIns="533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800" b="1">
              <a:latin typeface="UTM Americana" panose="02040603050506020204" pitchFamily="18" charset="0"/>
            </a:rPr>
            <a:t>Động vật</a:t>
          </a:r>
        </a:p>
      </dsp:txBody>
      <dsp:txXfrm>
        <a:off x="3829625" y="341557"/>
        <a:ext cx="2037160" cy="1629728"/>
      </dsp:txXfrm>
    </dsp:sp>
    <dsp:sp modelId="{A801837C-E7A7-491A-9E3B-BC182BDF0EC1}">
      <dsp:nvSpPr>
        <dsp:cNvPr id="10" name="Left Arrow 9"/>
        <dsp:cNvSpPr/>
      </dsp:nvSpPr>
      <dsp:spPr bwMode="white">
        <a:xfrm rot="-1588202" flipH="1">
          <a:off x="3469635" y="2925676"/>
          <a:ext cx="1558024" cy="611148"/>
        </a:xfrm>
        <a:prstGeom prst="leftArrow">
          <a:avLst>
            <a:gd name="adj1" fmla="val 60000"/>
            <a:gd name="adj2" fmla="val 50000"/>
          </a:avLst>
        </a:prstGeom>
      </dsp:spPr>
      <dsp:style>
        <a:lnRef idx="0">
          <a:schemeClr val="lt1">
            <a:hueOff val="0"/>
            <a:satOff val="0"/>
            <a:lumOff val="0"/>
            <a:alpha val="100000"/>
          </a:schemeClr>
        </a:lnRef>
        <a:fillRef idx="1">
          <a:schemeClr val="accent5"/>
        </a:fillRef>
        <a:effectRef idx="0">
          <a:scrgbClr r="0" g="0" b="0"/>
        </a:effectRef>
        <a:fontRef idx="minor">
          <a:schemeClr val="lt1"/>
        </a:fontRef>
      </dsp:style>
      <dsp:txXfrm rot="-1588202" flipH="1">
        <a:off x="3469635" y="2925676"/>
        <a:ext cx="1558024" cy="611148"/>
      </dsp:txXfrm>
    </dsp:sp>
    <dsp:sp modelId="{A2AE99C7-462E-40C1-9EF2-40E6830083D9}">
      <dsp:nvSpPr>
        <dsp:cNvPr id="11" name="Rounded Rectangle 10"/>
        <dsp:cNvSpPr/>
      </dsp:nvSpPr>
      <dsp:spPr bwMode="white">
        <a:xfrm>
          <a:off x="5250334" y="1995990"/>
          <a:ext cx="2037160" cy="1629728"/>
        </a:xfrm>
        <a:prstGeom prst="roundRect">
          <a:avLst>
            <a:gd name="adj" fmla="val 10000"/>
          </a:avLst>
        </a:prstGeom>
      </dsp:spPr>
      <dsp:style>
        <a:lnRef idx="2">
          <a:schemeClr val="lt1"/>
        </a:lnRef>
        <a:fillRef idx="1">
          <a:schemeClr val="accent5"/>
        </a:fillRef>
        <a:effectRef idx="0">
          <a:scrgbClr r="0" g="0" b="0"/>
        </a:effectRef>
        <a:fontRef idx="minor">
          <a:schemeClr val="lt1"/>
        </a:fontRef>
      </dsp:style>
      <dsp:txBody>
        <a:bodyPr lIns="53340" tIns="53340" rIns="53340" bIns="533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2800" b="1">
              <a:latin typeface="UTM Americana" panose="02040603050506020204" pitchFamily="18" charset="0"/>
            </a:rPr>
            <a:t>Dân cư</a:t>
          </a:r>
        </a:p>
      </dsp:txBody>
      <dsp:txXfrm>
        <a:off x="5250334" y="1995990"/>
        <a:ext cx="2037160" cy="1629728"/>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11329670" cy="6343650"/>
        <a:chOff x="0" y="0"/>
        <a:chExt cx="11329670" cy="6343650"/>
      </a:xfrm>
    </dsp:grpSpPr>
    <dsp:sp modelId="{2A38C889-0E15-45CF-9128-5D00F76E7DAE}">
      <dsp:nvSpPr>
        <dsp:cNvPr id="3" name="Oval 2"/>
        <dsp:cNvSpPr/>
      </dsp:nvSpPr>
      <dsp:spPr bwMode="white">
        <a:xfrm>
          <a:off x="4114318" y="3242617"/>
          <a:ext cx="3101033" cy="3101033"/>
        </a:xfrm>
        <a:prstGeom prst="ellipse">
          <a:avLst/>
        </a:prstGeom>
      </dsp:spPr>
      <dsp:style>
        <a:lnRef idx="2">
          <a:schemeClr val="lt1"/>
        </a:lnRef>
        <a:fillRef idx="1">
          <a:schemeClr val="accent1"/>
        </a:fillRef>
        <a:effectRef idx="0">
          <a:scrgbClr r="0" g="0" b="0"/>
        </a:effectRef>
        <a:fontRef idx="minor">
          <a:schemeClr val="lt1"/>
        </a:fontRef>
      </dsp:style>
      <dsp:txBody>
        <a:bodyPr lIns="20320" tIns="20320" rIns="20320" bIns="203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3200" b="1">
              <a:latin typeface="UTM Americana" panose="02040603050506020204" pitchFamily="18" charset="0"/>
            </a:rPr>
            <a:t>Châu </a:t>
          </a:r>
          <a:endParaRPr lang="en-US" sz="3200" b="1">
            <a:latin typeface="UTM Americana" panose="02040603050506020204" pitchFamily="18" charset="0"/>
          </a:endParaRPr>
        </a:p>
        <a:p>
          <a:pPr lvl="0">
            <a:lnSpc>
              <a:spcPct val="100000"/>
            </a:lnSpc>
            <a:spcBef>
              <a:spcPct val="0"/>
            </a:spcBef>
            <a:spcAft>
              <a:spcPct val="35000"/>
            </a:spcAft>
          </a:pPr>
          <a:r>
            <a:rPr lang="en-US" sz="3200" b="1">
              <a:latin typeface="UTM Americana" panose="02040603050506020204" pitchFamily="18" charset="0"/>
            </a:rPr>
            <a:t>Nam Cực</a:t>
          </a:r>
        </a:p>
      </dsp:txBody>
      <dsp:txXfrm>
        <a:off x="4114318" y="3242617"/>
        <a:ext cx="3101033" cy="3101033"/>
      </dsp:txXfrm>
    </dsp:sp>
    <dsp:sp modelId="{57D1FEB5-8DD7-4E66-B702-D1A477BFC435}">
      <dsp:nvSpPr>
        <dsp:cNvPr id="4" name="Left Arrow 3"/>
        <dsp:cNvSpPr/>
      </dsp:nvSpPr>
      <dsp:spPr bwMode="white">
        <a:xfrm rot="-31164090" flipH="1">
          <a:off x="3683517" y="3667409"/>
          <a:ext cx="2628904" cy="883794"/>
        </a:xfrm>
        <a:prstGeom prst="leftArrow">
          <a:avLst>
            <a:gd name="adj1" fmla="val 60000"/>
            <a:gd name="adj2" fmla="val 50000"/>
          </a:avLst>
        </a:prstGeom>
      </dsp:spPr>
      <dsp:style>
        <a:lnRef idx="0">
          <a:schemeClr val="lt1">
            <a:hueOff val="0"/>
            <a:satOff val="0"/>
            <a:lumOff val="0"/>
            <a:alpha val="100000"/>
          </a:schemeClr>
        </a:lnRef>
        <a:fillRef idx="1">
          <a:schemeClr val="accent2"/>
        </a:fillRef>
        <a:effectRef idx="0">
          <a:scrgbClr r="0" g="0" b="0"/>
        </a:effectRef>
        <a:fontRef idx="minor">
          <a:schemeClr val="lt1"/>
        </a:fontRef>
      </dsp:style>
      <dsp:txXfrm rot="-31164090" flipH="1">
        <a:off x="3683517" y="3667409"/>
        <a:ext cx="2628904" cy="883794"/>
      </dsp:txXfrm>
    </dsp:sp>
    <dsp:sp modelId="{0238AB2B-9DD2-445D-9CEA-D113E419F470}">
      <dsp:nvSpPr>
        <dsp:cNvPr id="5" name="Rounded Rectangle 4"/>
        <dsp:cNvSpPr/>
      </dsp:nvSpPr>
      <dsp:spPr bwMode="white">
        <a:xfrm>
          <a:off x="0" y="2520046"/>
          <a:ext cx="2945981" cy="2356785"/>
        </a:xfrm>
        <a:prstGeom prst="roundRect">
          <a:avLst>
            <a:gd name="adj" fmla="val 10000"/>
          </a:avLst>
        </a:prstGeom>
      </dsp:spPr>
      <dsp:style>
        <a:lnRef idx="2">
          <a:schemeClr val="lt1"/>
        </a:lnRef>
        <a:fillRef idx="1">
          <a:schemeClr val="accent2"/>
        </a:fillRef>
        <a:effectRef idx="0">
          <a:scrgbClr r="0" g="0" b="0"/>
        </a:effectRef>
        <a:fontRef idx="minor">
          <a:schemeClr val="lt1"/>
        </a:fontRef>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en-US" sz="2800" b="1">
            <a:latin typeface="UTM Americana" panose="02040603050506020204" pitchFamily="18" charset="0"/>
          </a:endParaRPr>
        </a:p>
      </dsp:txBody>
      <dsp:txXfrm>
        <a:off x="0" y="2520046"/>
        <a:ext cx="2945981" cy="2356785"/>
      </dsp:txXfrm>
    </dsp:sp>
    <dsp:sp modelId="{5752115A-2F8C-4435-BA4D-9D88502BE26E}">
      <dsp:nvSpPr>
        <dsp:cNvPr id="6" name="Left Arrow 5"/>
        <dsp:cNvSpPr/>
      </dsp:nvSpPr>
      <dsp:spPr bwMode="white">
        <a:xfrm rot="25351938">
          <a:off x="4168283" y="2494791"/>
          <a:ext cx="2303824" cy="883794"/>
        </a:xfrm>
        <a:prstGeom prst="leftArrow">
          <a:avLst>
            <a:gd name="adj1" fmla="val 60000"/>
            <a:gd name="adj2" fmla="val 50000"/>
          </a:avLst>
        </a:prstGeom>
      </dsp:spPr>
      <dsp:style>
        <a:lnRef idx="0">
          <a:schemeClr val="lt1">
            <a:hueOff val="0"/>
            <a:satOff val="0"/>
            <a:lumOff val="0"/>
            <a:alpha val="100000"/>
          </a:schemeClr>
        </a:lnRef>
        <a:fillRef idx="1">
          <a:schemeClr val="accent3"/>
        </a:fillRef>
        <a:effectRef idx="0">
          <a:scrgbClr r="0" g="0" b="0"/>
        </a:effectRef>
        <a:fontRef idx="minor">
          <a:schemeClr val="lt1"/>
        </a:fontRef>
      </dsp:style>
      <dsp:txXfrm rot="25351938">
        <a:off x="4168283" y="2494791"/>
        <a:ext cx="2303824" cy="883794"/>
      </dsp:txXfrm>
    </dsp:sp>
    <dsp:sp modelId="{34EDAB70-6DA4-4ED0-BFAB-6F43FD3F8221}">
      <dsp:nvSpPr>
        <dsp:cNvPr id="7" name="Rounded Rectangle 6"/>
        <dsp:cNvSpPr/>
      </dsp:nvSpPr>
      <dsp:spPr bwMode="white">
        <a:xfrm>
          <a:off x="2506263" y="0"/>
          <a:ext cx="2945981" cy="2356785"/>
        </a:xfrm>
        <a:prstGeom prst="roundRect">
          <a:avLst>
            <a:gd name="adj" fmla="val 10000"/>
          </a:avLst>
        </a:prstGeom>
      </dsp:spPr>
      <dsp:style>
        <a:lnRef idx="2">
          <a:schemeClr val="lt1"/>
        </a:lnRef>
        <a:fillRef idx="1">
          <a:schemeClr val="accent3"/>
        </a:fillRef>
        <a:effectRef idx="0">
          <a:scrgbClr r="0" g="0" b="0"/>
        </a:effectRef>
        <a:fontRef idx="minor">
          <a:schemeClr val="lt1"/>
        </a:fontRef>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en-US" sz="2800" b="1">
            <a:latin typeface="UTM Americana" panose="02040603050506020204" pitchFamily="18" charset="0"/>
          </a:endParaRPr>
        </a:p>
      </dsp:txBody>
      <dsp:txXfrm>
        <a:off x="2506263" y="0"/>
        <a:ext cx="2945981" cy="2356785"/>
      </dsp:txXfrm>
    </dsp:sp>
    <dsp:sp modelId="{A46B189B-BC47-45FD-83A7-85CA86BE25BA}">
      <dsp:nvSpPr>
        <dsp:cNvPr id="8" name="Left Arrow 7"/>
        <dsp:cNvSpPr/>
      </dsp:nvSpPr>
      <dsp:spPr bwMode="white">
        <a:xfrm rot="6843417">
          <a:off x="4971459" y="2583197"/>
          <a:ext cx="2303824" cy="883794"/>
        </a:xfrm>
        <a:prstGeom prst="leftArrow">
          <a:avLst>
            <a:gd name="adj1" fmla="val 60000"/>
            <a:gd name="adj2" fmla="val 50000"/>
          </a:avLst>
        </a:prstGeom>
      </dsp:spPr>
      <dsp:style>
        <a:lnRef idx="0">
          <a:schemeClr val="lt1">
            <a:hueOff val="0"/>
            <a:satOff val="0"/>
            <a:lumOff val="0"/>
            <a:alpha val="100000"/>
          </a:schemeClr>
        </a:lnRef>
        <a:fillRef idx="1">
          <a:schemeClr val="accent4"/>
        </a:fillRef>
        <a:effectRef idx="0">
          <a:scrgbClr r="0" g="0" b="0"/>
        </a:effectRef>
        <a:fontRef idx="minor">
          <a:schemeClr val="lt1"/>
        </a:fontRef>
      </dsp:style>
      <dsp:txXfrm rot="6843417">
        <a:off x="4971459" y="2583197"/>
        <a:ext cx="2303824" cy="883794"/>
      </dsp:txXfrm>
    </dsp:sp>
    <dsp:sp modelId="{BE923708-B2AF-479D-8801-1FD6CE61D264}">
      <dsp:nvSpPr>
        <dsp:cNvPr id="9" name="Rounded Rectangle 8"/>
        <dsp:cNvSpPr/>
      </dsp:nvSpPr>
      <dsp:spPr bwMode="white">
        <a:xfrm>
          <a:off x="5877426" y="0"/>
          <a:ext cx="2945981" cy="2356785"/>
        </a:xfrm>
        <a:prstGeom prst="roundRect">
          <a:avLst>
            <a:gd name="adj" fmla="val 10000"/>
          </a:avLst>
        </a:prstGeom>
      </dsp:spPr>
      <dsp:style>
        <a:lnRef idx="2">
          <a:schemeClr val="lt1"/>
        </a:lnRef>
        <a:fillRef idx="1">
          <a:schemeClr val="accent4"/>
        </a:fillRef>
        <a:effectRef idx="0">
          <a:scrgbClr r="0" g="0" b="0"/>
        </a:effectRef>
        <a:fontRef idx="minor">
          <a:schemeClr val="lt1"/>
        </a:fontRef>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en-US" sz="2800" b="1">
            <a:latin typeface="UTM Americana" panose="02040603050506020204" pitchFamily="18" charset="0"/>
          </a:endParaRPr>
        </a:p>
      </dsp:txBody>
      <dsp:txXfrm>
        <a:off x="5877426" y="0"/>
        <a:ext cx="2945981" cy="2356785"/>
      </dsp:txXfrm>
    </dsp:sp>
    <dsp:sp modelId="{A801837C-E7A7-491A-9E3B-BC182BDF0EC1}">
      <dsp:nvSpPr>
        <dsp:cNvPr id="10" name="Left Arrow 9"/>
        <dsp:cNvSpPr/>
      </dsp:nvSpPr>
      <dsp:spPr bwMode="white">
        <a:xfrm rot="-1608263" flipH="1">
          <a:off x="5259082" y="3731195"/>
          <a:ext cx="2383087" cy="883794"/>
        </a:xfrm>
        <a:prstGeom prst="leftArrow">
          <a:avLst>
            <a:gd name="adj1" fmla="val 60000"/>
            <a:gd name="adj2" fmla="val 50000"/>
          </a:avLst>
        </a:prstGeom>
      </dsp:spPr>
      <dsp:style>
        <a:lnRef idx="0">
          <a:schemeClr val="lt1">
            <a:hueOff val="0"/>
            <a:satOff val="0"/>
            <a:lumOff val="0"/>
            <a:alpha val="100000"/>
          </a:schemeClr>
        </a:lnRef>
        <a:fillRef idx="1">
          <a:schemeClr val="accent5"/>
        </a:fillRef>
        <a:effectRef idx="0">
          <a:scrgbClr r="0" g="0" b="0"/>
        </a:effectRef>
        <a:fontRef idx="minor">
          <a:schemeClr val="lt1"/>
        </a:fontRef>
      </dsp:style>
      <dsp:txXfrm rot="-1608263" flipH="1">
        <a:off x="5259082" y="3731195"/>
        <a:ext cx="2383087" cy="883794"/>
      </dsp:txXfrm>
    </dsp:sp>
    <dsp:sp modelId="{A2AE99C7-462E-40C1-9EF2-40E6830083D9}">
      <dsp:nvSpPr>
        <dsp:cNvPr id="11" name="Rounded Rectangle 10"/>
        <dsp:cNvSpPr/>
      </dsp:nvSpPr>
      <dsp:spPr bwMode="white">
        <a:xfrm>
          <a:off x="8070015" y="2372392"/>
          <a:ext cx="2945981" cy="2356785"/>
        </a:xfrm>
        <a:prstGeom prst="roundRect">
          <a:avLst>
            <a:gd name="adj" fmla="val 10000"/>
          </a:avLst>
        </a:prstGeom>
      </dsp:spPr>
      <dsp:style>
        <a:lnRef idx="2">
          <a:schemeClr val="lt1"/>
        </a:lnRef>
        <a:fillRef idx="1">
          <a:schemeClr val="accent5"/>
        </a:fillRef>
        <a:effectRef idx="0">
          <a:scrgbClr r="0" g="0" b="0"/>
        </a:effectRef>
        <a:fontRef idx="minor">
          <a:schemeClr val="lt1"/>
        </a:fontRef>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en-US" sz="2800" b="1">
            <a:latin typeface="UTM Americana" panose="02040603050506020204" pitchFamily="18" charset="0"/>
          </a:endParaRPr>
        </a:p>
      </dsp:txBody>
      <dsp:txXfrm>
        <a:off x="8070015" y="2372392"/>
        <a:ext cx="2945981" cy="2356785"/>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Sty" val="arr"/>
              <dgm:param type="endSty" val="noArr"/>
              <dgm:param type="begPts" val="auto"/>
              <dgm:param type="endPts" val="ct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Sty" val="arr"/>
              <dgm:param type="endSty" val="noArr"/>
              <dgm:param type="begPts" val="auto"/>
              <dgm:param type="endPts" val="ct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印品黑体" panose="00000500000000000000" pitchFamily="2" charset="-122"/>
                <a:ea typeface="印品黑体" panose="00000500000000000000" pitchFamily="2"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印品黑体" panose="00000500000000000000" pitchFamily="2" charset="-122"/>
                <a:ea typeface="印品黑体" panose="00000500000000000000" pitchFamily="2" charset="-122"/>
              </a:defRPr>
            </a:lvl1pPr>
          </a:lstStyle>
          <a:p>
            <a:fld id="{F60B35AF-7FEE-437E-AB0B-9F1A33723CD1}"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印品黑体" panose="00000500000000000000" pitchFamily="2" charset="-122"/>
                <a:ea typeface="印品黑体" panose="00000500000000000000" pitchFamily="2"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印品黑体" panose="00000500000000000000" pitchFamily="2" charset="-122"/>
                <a:ea typeface="印品黑体" panose="00000500000000000000" pitchFamily="2" charset="-122"/>
              </a:defRPr>
            </a:lvl1pPr>
          </a:lstStyle>
          <a:p>
            <a:fld id="{2A07F3B4-76E9-4CEE-A376-997F51F980C7}"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1pPr>
    <a:lvl2pPr marL="4572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2pPr>
    <a:lvl3pPr marL="9144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3pPr>
    <a:lvl4pPr marL="13716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4pPr>
    <a:lvl5pPr marL="18288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07F3B4-76E9-4CEE-A376-997F51F980C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07F3B4-76E9-4CEE-A376-997F51F980C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07F3B4-76E9-4CEE-A376-997F51F980C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07F3B4-76E9-4CEE-A376-997F51F980C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07F3B4-76E9-4CEE-A376-997F51F980C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07F3B4-76E9-4CEE-A376-997F51F980C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07F3B4-76E9-4CEE-A376-997F51F980C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b="0" i="0">
                <a:solidFill>
                  <a:srgbClr val="504F4F"/>
                </a:solidFill>
                <a:effectLst/>
                <a:latin typeface="Roboto" panose="02000000000000000000" pitchFamily="2" charset="0"/>
              </a:rPr>
              <a:t>GV giải thích them: Quỷ Tasmania hiện là loài thú có túi ăn thịt lớn nhất thế giới.</a:t>
            </a:r>
            <a:endParaRPr lang="zh-CN" altLang="en-US"/>
          </a:p>
        </p:txBody>
      </p:sp>
      <p:sp>
        <p:nvSpPr>
          <p:cNvPr id="4" name="灯片编号占位符 3"/>
          <p:cNvSpPr>
            <a:spLocks noGrp="1"/>
          </p:cNvSpPr>
          <p:nvPr>
            <p:ph type="sldNum" sz="quarter" idx="10"/>
          </p:nvPr>
        </p:nvSpPr>
        <p:spPr/>
        <p:txBody>
          <a:bodyPr/>
          <a:lstStyle/>
          <a:p>
            <a:fld id="{2A07F3B4-76E9-4CEE-A376-997F51F980C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07F3B4-76E9-4CEE-A376-997F51F980C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07F3B4-76E9-4CEE-A376-997F51F980C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07F3B4-76E9-4CEE-A376-997F51F980C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07F3B4-76E9-4CEE-A376-997F51F980C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07F3B4-76E9-4CEE-A376-997F51F980C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07F3B4-76E9-4CEE-A376-997F51F980C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07F3B4-76E9-4CEE-A376-997F51F980C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07F3B4-76E9-4CEE-A376-997F51F980C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07F3B4-76E9-4CEE-A376-997F51F980C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07F3B4-76E9-4CEE-A376-997F51F980C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07F3B4-76E9-4CEE-A376-997F51F980C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07F3B4-76E9-4CEE-A376-997F51F980C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4" Type="http://schemas.openxmlformats.org/officeDocument/2006/relationships/image" Target="../media/image4.emf"/><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6BDF78C2-8230-4221-A6A9-C20F8CBCB15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5CFE8C-04CB-4CBE-8347-2D9A6B30A44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BDF78C2-8230-4221-A6A9-C20F8CBCB15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5CFE8C-04CB-4CBE-8347-2D9A6B30A44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BDF78C2-8230-4221-A6A9-C20F8CBCB15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5CFE8C-04CB-4CBE-8347-2D9A6B30A44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6BDF78C2-8230-4221-A6A9-C20F8CBCB15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5CFE8C-04CB-4CBE-8347-2D9A6B30A44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BDF78C2-8230-4221-A6A9-C20F8CBCB15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5CFE8C-04CB-4CBE-8347-2D9A6B30A44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6BDF78C2-8230-4221-A6A9-C20F8CBCB15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5CFE8C-04CB-4CBE-8347-2D9A6B30A44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两栏内容">
    <p:bg>
      <p:bgPr>
        <a:solidFill>
          <a:srgbClr val="D9F8FB"/>
        </a:solidFill>
        <a:effectLst/>
      </p:bgPr>
    </p:bg>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6BDF78C2-8230-4221-A6A9-C20F8CBCB15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5CFE8C-04CB-4CBE-8347-2D9A6B30A444}" type="slidenum">
              <a:rPr lang="zh-CN" altLang="en-US" smtClean="0"/>
            </a:fld>
            <a:endParaRPr lang="zh-CN" altLang="en-US"/>
          </a:p>
        </p:txBody>
      </p:sp>
      <p:grpSp>
        <p:nvGrpSpPr>
          <p:cNvPr id="8" name="组合 7"/>
          <p:cNvGrpSpPr/>
          <p:nvPr userDrawn="1"/>
        </p:nvGrpSpPr>
        <p:grpSpPr>
          <a:xfrm>
            <a:off x="-88901" y="6161635"/>
            <a:ext cx="12280901" cy="2955925"/>
            <a:chOff x="-7938" y="4144963"/>
            <a:chExt cx="12280901" cy="2955925"/>
          </a:xfrm>
        </p:grpSpPr>
        <p:sp>
          <p:nvSpPr>
            <p:cNvPr id="9" name="Freeform 9"/>
            <p:cNvSpPr/>
            <p:nvPr/>
          </p:nvSpPr>
          <p:spPr bwMode="auto">
            <a:xfrm>
              <a:off x="-7938" y="4144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0" name="AutoShape 11"/>
            <p:cNvSpPr>
              <a:spLocks noChangeAspect="1" noChangeArrowheads="1" noTextEdit="1"/>
            </p:cNvSpPr>
            <p:nvPr/>
          </p:nvSpPr>
          <p:spPr bwMode="auto">
            <a:xfrm>
              <a:off x="0" y="4918075"/>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1" name="AutoShape 15"/>
            <p:cNvSpPr>
              <a:spLocks noChangeAspect="1" noChangeArrowheads="1" noTextEdit="1"/>
            </p:cNvSpPr>
            <p:nvPr/>
          </p:nvSpPr>
          <p:spPr bwMode="auto">
            <a:xfrm>
              <a:off x="0" y="4652963"/>
              <a:ext cx="1227296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2" name="AutoShape 19"/>
            <p:cNvSpPr>
              <a:spLocks noChangeAspect="1" noChangeArrowheads="1" noTextEdit="1"/>
            </p:cNvSpPr>
            <p:nvPr/>
          </p:nvSpPr>
          <p:spPr bwMode="auto">
            <a:xfrm>
              <a:off x="0" y="4425950"/>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3" name="Freeform 21"/>
            <p:cNvSpPr/>
            <p:nvPr/>
          </p:nvSpPr>
          <p:spPr bwMode="auto">
            <a:xfrm>
              <a:off x="-7938" y="4418012"/>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4" name="Freeform 17"/>
            <p:cNvSpPr/>
            <p:nvPr/>
          </p:nvSpPr>
          <p:spPr bwMode="auto">
            <a:xfrm>
              <a:off x="-7938" y="4652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5" name="Freeform 13"/>
            <p:cNvSpPr/>
            <p:nvPr/>
          </p:nvSpPr>
          <p:spPr bwMode="auto">
            <a:xfrm>
              <a:off x="-7938" y="4910137"/>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grpSp>
      <p:sp>
        <p:nvSpPr>
          <p:cNvPr id="16" name="矩形 15"/>
          <p:cNvSpPr/>
          <p:nvPr userDrawn="1"/>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E6E6E6"/>
              </a:solidFill>
              <a:effectLst/>
              <a:uLnTx/>
              <a:uFillTx/>
              <a:latin typeface="印品黑体" panose="00000500000000000000" pitchFamily="2" charset="-122"/>
              <a:ea typeface="印品黑体" panose="00000500000000000000" pitchFamily="2" charset="-122"/>
              <a:cs typeface="+mn-cs"/>
            </a:endParaRPr>
          </a:p>
        </p:txBody>
      </p:sp>
      <p:pic>
        <p:nvPicPr>
          <p:cNvPr id="17" name="图片 16"/>
          <p:cNvPicPr>
            <a:picLocks noChangeAspect="1"/>
          </p:cNvPicPr>
          <p:nvPr userDrawn="1"/>
        </p:nvPicPr>
        <p:blipFill rotWithShape="1">
          <a:blip r:embed="rId2"/>
          <a:srcRect t="48950" b="-1"/>
          <a:stretch>
            <a:fillRect/>
          </a:stretch>
        </p:blipFill>
        <p:spPr>
          <a:xfrm>
            <a:off x="-2378703" y="0"/>
            <a:ext cx="14570703" cy="1409891"/>
          </a:xfrm>
          <a:prstGeom prst="rect">
            <a:avLst/>
          </a:prstGeom>
          <a:effectLst/>
        </p:spPr>
      </p:pic>
      <p:sp>
        <p:nvSpPr>
          <p:cNvPr id="18" name="椭圆 17"/>
          <p:cNvSpPr/>
          <p:nvPr userDrawn="1"/>
        </p:nvSpPr>
        <p:spPr>
          <a:xfrm>
            <a:off x="144176" y="114067"/>
            <a:ext cx="570799" cy="570799"/>
          </a:xfrm>
          <a:prstGeom prst="ellipse">
            <a:avLst/>
          </a:prstGeom>
          <a:solidFill>
            <a:srgbClr val="F9B3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19" name="文本框 18"/>
          <p:cNvSpPr txBox="1"/>
          <p:nvPr userDrawn="1"/>
        </p:nvSpPr>
        <p:spPr>
          <a:xfrm>
            <a:off x="-425835" y="120170"/>
            <a:ext cx="171082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prstClr val="white"/>
                </a:solidFill>
                <a:uLnTx/>
                <a:uFillTx/>
                <a:latin typeface="印品黑体" panose="00000500000000000000" pitchFamily="2" charset="-122"/>
                <a:ea typeface="印品黑体" panose="00000500000000000000" pitchFamily="2" charset="-122"/>
                <a:cs typeface="+mn-cs"/>
              </a:rPr>
              <a:t>01</a:t>
            </a:r>
            <a:endParaRPr kumimoji="0" lang="en-US" altLang="zh-CN" sz="3200" b="1" i="0" u="none" strike="noStrike" kern="1200" cap="none" spc="0" normalizeH="0" baseline="0" noProof="0" dirty="0">
              <a:ln>
                <a:noFill/>
              </a:ln>
              <a:solidFill>
                <a:prstClr val="white"/>
              </a:solidFill>
              <a:uLnTx/>
              <a:uFillTx/>
              <a:latin typeface="印品黑体" panose="00000500000000000000" pitchFamily="2" charset="-122"/>
              <a:ea typeface="印品黑体" panose="00000500000000000000" pitchFamily="2" charset="-122"/>
              <a:cs typeface="+mn-cs"/>
            </a:endParaRPr>
          </a:p>
        </p:txBody>
      </p:sp>
      <p:sp>
        <p:nvSpPr>
          <p:cNvPr id="20" name="文本框 19"/>
          <p:cNvSpPr txBox="1"/>
          <p:nvPr userDrawn="1"/>
        </p:nvSpPr>
        <p:spPr>
          <a:xfrm>
            <a:off x="805849" y="150947"/>
            <a:ext cx="2078205"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41CFDE"/>
                </a:solidFill>
                <a:uLnTx/>
                <a:uFillTx/>
                <a:latin typeface="印品黑体" panose="00000500000000000000" pitchFamily="2" charset="-122"/>
                <a:ea typeface="印品黑体" panose="00000500000000000000" pitchFamily="2" charset="-122"/>
                <a:cs typeface="+mn-cs"/>
              </a:rPr>
              <a:t>标题内容</a:t>
            </a:r>
            <a:endParaRPr kumimoji="0" lang="en-US" altLang="zh-CN" sz="2800" b="1" i="0" u="none" strike="noStrike" kern="1200" cap="none" spc="0" normalizeH="0" baseline="0" noProof="0" dirty="0">
              <a:ln>
                <a:noFill/>
              </a:ln>
              <a:solidFill>
                <a:srgbClr val="41CFDE"/>
              </a:solidFill>
              <a:uLnTx/>
              <a:uFillTx/>
              <a:latin typeface="印品黑体" panose="00000500000000000000" pitchFamily="2" charset="-122"/>
              <a:ea typeface="印品黑体" panose="00000500000000000000" pitchFamily="2" charset="-122"/>
              <a:cs typeface="+mn-cs"/>
            </a:endParaRPr>
          </a:p>
        </p:txBody>
      </p:sp>
      <p:sp>
        <p:nvSpPr>
          <p:cNvPr id="21" name="Freeform 34"/>
          <p:cNvSpPr>
            <a:spLocks noEditPoints="1"/>
          </p:cNvSpPr>
          <p:nvPr userDrawn="1"/>
        </p:nvSpPr>
        <p:spPr bwMode="auto">
          <a:xfrm>
            <a:off x="8214032" y="6319773"/>
            <a:ext cx="703252" cy="367714"/>
          </a:xfrm>
          <a:custGeom>
            <a:avLst/>
            <a:gdLst>
              <a:gd name="T0" fmla="*/ 93 w 112"/>
              <a:gd name="T1" fmla="*/ 32 h 58"/>
              <a:gd name="T2" fmla="*/ 94 w 112"/>
              <a:gd name="T3" fmla="*/ 37 h 58"/>
              <a:gd name="T4" fmla="*/ 94 w 112"/>
              <a:gd name="T5" fmla="*/ 37 h 58"/>
              <a:gd name="T6" fmla="*/ 93 w 112"/>
              <a:gd name="T7" fmla="*/ 32 h 58"/>
              <a:gd name="T8" fmla="*/ 93 w 112"/>
              <a:gd name="T9" fmla="*/ 31 h 58"/>
              <a:gd name="T10" fmla="*/ 93 w 112"/>
              <a:gd name="T11" fmla="*/ 31 h 58"/>
              <a:gd name="T12" fmla="*/ 98 w 112"/>
              <a:gd name="T13" fmla="*/ 30 h 58"/>
              <a:gd name="T14" fmla="*/ 98 w 112"/>
              <a:gd name="T15" fmla="*/ 30 h 58"/>
              <a:gd name="T16" fmla="*/ 95 w 112"/>
              <a:gd name="T17" fmla="*/ 30 h 58"/>
              <a:gd name="T18" fmla="*/ 94 w 112"/>
              <a:gd name="T19" fmla="*/ 32 h 58"/>
              <a:gd name="T20" fmla="*/ 94 w 112"/>
              <a:gd name="T21" fmla="*/ 32 h 58"/>
              <a:gd name="T22" fmla="*/ 110 w 112"/>
              <a:gd name="T23" fmla="*/ 33 h 58"/>
              <a:gd name="T24" fmla="*/ 110 w 112"/>
              <a:gd name="T25" fmla="*/ 33 h 58"/>
              <a:gd name="T26" fmla="*/ 110 w 112"/>
              <a:gd name="T27" fmla="*/ 34 h 58"/>
              <a:gd name="T28" fmla="*/ 96 w 112"/>
              <a:gd name="T29" fmla="*/ 8 h 58"/>
              <a:gd name="T30" fmla="*/ 54 w 112"/>
              <a:gd name="T31" fmla="*/ 7 h 58"/>
              <a:gd name="T32" fmla="*/ 16 w 112"/>
              <a:gd name="T33" fmla="*/ 32 h 58"/>
              <a:gd name="T34" fmla="*/ 11 w 112"/>
              <a:gd name="T35" fmla="*/ 23 h 58"/>
              <a:gd name="T36" fmla="*/ 0 w 112"/>
              <a:gd name="T37" fmla="*/ 24 h 58"/>
              <a:gd name="T38" fmla="*/ 3 w 112"/>
              <a:gd name="T39" fmla="*/ 28 h 58"/>
              <a:gd name="T40" fmla="*/ 6 w 112"/>
              <a:gd name="T41" fmla="*/ 33 h 58"/>
              <a:gd name="T42" fmla="*/ 12 w 112"/>
              <a:gd name="T43" fmla="*/ 37 h 58"/>
              <a:gd name="T44" fmla="*/ 7 w 112"/>
              <a:gd name="T45" fmla="*/ 42 h 58"/>
              <a:gd name="T46" fmla="*/ 6 w 112"/>
              <a:gd name="T47" fmla="*/ 48 h 58"/>
              <a:gd name="T48" fmla="*/ 3 w 112"/>
              <a:gd name="T49" fmla="*/ 53 h 58"/>
              <a:gd name="T50" fmla="*/ 14 w 112"/>
              <a:gd name="T51" fmla="*/ 51 h 58"/>
              <a:gd name="T52" fmla="*/ 17 w 112"/>
              <a:gd name="T53" fmla="*/ 41 h 58"/>
              <a:gd name="T54" fmla="*/ 64 w 112"/>
              <a:gd name="T55" fmla="*/ 55 h 58"/>
              <a:gd name="T56" fmla="*/ 109 w 112"/>
              <a:gd name="T57" fmla="*/ 36 h 58"/>
              <a:gd name="T58" fmla="*/ 93 w 112"/>
              <a:gd name="T59" fmla="*/ 32 h 58"/>
              <a:gd name="T60" fmla="*/ 87 w 112"/>
              <a:gd name="T61" fmla="*/ 41 h 58"/>
              <a:gd name="T62" fmla="*/ 82 w 112"/>
              <a:gd name="T63" fmla="*/ 30 h 58"/>
              <a:gd name="T64" fmla="*/ 81 w 112"/>
              <a:gd name="T65" fmla="*/ 21 h 58"/>
              <a:gd name="T66" fmla="*/ 87 w 112"/>
              <a:gd name="T67" fmla="*/ 7 h 58"/>
              <a:gd name="T68" fmla="*/ 87 w 112"/>
              <a:gd name="T69" fmla="*/ 7 h 58"/>
              <a:gd name="T70" fmla="*/ 83 w 112"/>
              <a:gd name="T71" fmla="*/ 22 h 58"/>
              <a:gd name="T72" fmla="*/ 84 w 112"/>
              <a:gd name="T73" fmla="*/ 32 h 58"/>
              <a:gd name="T74" fmla="*/ 88 w 112"/>
              <a:gd name="T75" fmla="*/ 41 h 58"/>
              <a:gd name="T76" fmla="*/ 87 w 112"/>
              <a:gd name="T77" fmla="*/ 41 h 58"/>
              <a:gd name="T78" fmla="*/ 89 w 112"/>
              <a:gd name="T79" fmla="*/ 21 h 58"/>
              <a:gd name="T80" fmla="*/ 91 w 112"/>
              <a:gd name="T81" fmla="*/ 17 h 58"/>
              <a:gd name="T82" fmla="*/ 95 w 112"/>
              <a:gd name="T83" fmla="*/ 20 h 58"/>
              <a:gd name="T84" fmla="*/ 92 w 112"/>
              <a:gd name="T85" fmla="*/ 23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2"/>
                </a:moveTo>
                <a:cubicBezTo>
                  <a:pt x="93" y="34"/>
                  <a:pt x="93" y="36"/>
                  <a:pt x="94" y="37"/>
                </a:cubicBezTo>
                <a:cubicBezTo>
                  <a:pt x="94" y="37"/>
                  <a:pt x="94" y="37"/>
                  <a:pt x="94" y="37"/>
                </a:cubicBezTo>
                <a:cubicBezTo>
                  <a:pt x="93" y="36"/>
                  <a:pt x="92" y="33"/>
                  <a:pt x="93" y="32"/>
                </a:cubicBezTo>
                <a:cubicBezTo>
                  <a:pt x="93" y="32"/>
                  <a:pt x="93" y="31"/>
                  <a:pt x="93" y="31"/>
                </a:cubicBezTo>
                <a:cubicBezTo>
                  <a:pt x="93" y="31"/>
                  <a:pt x="93" y="31"/>
                  <a:pt x="93" y="31"/>
                </a:cubicBezTo>
                <a:cubicBezTo>
                  <a:pt x="94" y="29"/>
                  <a:pt x="97" y="28"/>
                  <a:pt x="98" y="30"/>
                </a:cubicBezTo>
                <a:cubicBezTo>
                  <a:pt x="98" y="30"/>
                  <a:pt x="98" y="30"/>
                  <a:pt x="98" y="30"/>
                </a:cubicBezTo>
                <a:cubicBezTo>
                  <a:pt x="97" y="30"/>
                  <a:pt x="96" y="30"/>
                  <a:pt x="95" y="30"/>
                </a:cubicBezTo>
                <a:cubicBezTo>
                  <a:pt x="94" y="30"/>
                  <a:pt x="94" y="31"/>
                  <a:pt x="94" y="32"/>
                </a:cubicBezTo>
                <a:cubicBezTo>
                  <a:pt x="94" y="32"/>
                  <a:pt x="94" y="32"/>
                  <a:pt x="94" y="32"/>
                </a:cubicBezTo>
                <a:cubicBezTo>
                  <a:pt x="98" y="36"/>
                  <a:pt x="106" y="39"/>
                  <a:pt x="110" y="33"/>
                </a:cubicBezTo>
                <a:cubicBezTo>
                  <a:pt x="110" y="33"/>
                  <a:pt x="110" y="33"/>
                  <a:pt x="110" y="33"/>
                </a:cubicBezTo>
                <a:cubicBezTo>
                  <a:pt x="110" y="34"/>
                  <a:pt x="110" y="34"/>
                  <a:pt x="110" y="34"/>
                </a:cubicBezTo>
                <a:cubicBezTo>
                  <a:pt x="112" y="28"/>
                  <a:pt x="106" y="15"/>
                  <a:pt x="96" y="8"/>
                </a:cubicBezTo>
                <a:cubicBezTo>
                  <a:pt x="87" y="0"/>
                  <a:pt x="74" y="0"/>
                  <a:pt x="54" y="7"/>
                </a:cubicBezTo>
                <a:cubicBezTo>
                  <a:pt x="39" y="12"/>
                  <a:pt x="22" y="24"/>
                  <a:pt x="16" y="32"/>
                </a:cubicBezTo>
                <a:cubicBezTo>
                  <a:pt x="15" y="28"/>
                  <a:pt x="15" y="25"/>
                  <a:pt x="11" y="23"/>
                </a:cubicBezTo>
                <a:cubicBezTo>
                  <a:pt x="7" y="21"/>
                  <a:pt x="4" y="23"/>
                  <a:pt x="0" y="24"/>
                </a:cubicBezTo>
                <a:cubicBezTo>
                  <a:pt x="0" y="25"/>
                  <a:pt x="2" y="26"/>
                  <a:pt x="3" y="28"/>
                </a:cubicBezTo>
                <a:cubicBezTo>
                  <a:pt x="4" y="29"/>
                  <a:pt x="5" y="31"/>
                  <a:pt x="6" y="33"/>
                </a:cubicBezTo>
                <a:cubicBezTo>
                  <a:pt x="8" y="35"/>
                  <a:pt x="9" y="36"/>
                  <a:pt x="12" y="37"/>
                </a:cubicBezTo>
                <a:cubicBezTo>
                  <a:pt x="10" y="39"/>
                  <a:pt x="8" y="40"/>
                  <a:pt x="7" y="42"/>
                </a:cubicBezTo>
                <a:cubicBezTo>
                  <a:pt x="7" y="44"/>
                  <a:pt x="7" y="46"/>
                  <a:pt x="6" y="48"/>
                </a:cubicBezTo>
                <a:cubicBezTo>
                  <a:pt x="5" y="50"/>
                  <a:pt x="4" y="52"/>
                  <a:pt x="3" y="53"/>
                </a:cubicBezTo>
                <a:cubicBezTo>
                  <a:pt x="7" y="52"/>
                  <a:pt x="11" y="54"/>
                  <a:pt x="14" y="51"/>
                </a:cubicBezTo>
                <a:cubicBezTo>
                  <a:pt x="17" y="48"/>
                  <a:pt x="17" y="45"/>
                  <a:pt x="17" y="41"/>
                </a:cubicBezTo>
                <a:cubicBezTo>
                  <a:pt x="23" y="46"/>
                  <a:pt x="37" y="51"/>
                  <a:pt x="64" y="55"/>
                </a:cubicBezTo>
                <a:cubicBezTo>
                  <a:pt x="89" y="58"/>
                  <a:pt x="103" y="45"/>
                  <a:pt x="109" y="36"/>
                </a:cubicBezTo>
                <a:cubicBezTo>
                  <a:pt x="105" y="40"/>
                  <a:pt x="96" y="36"/>
                  <a:pt x="93" y="32"/>
                </a:cubicBezTo>
                <a:close/>
                <a:moveTo>
                  <a:pt x="87" y="41"/>
                </a:moveTo>
                <a:cubicBezTo>
                  <a:pt x="85" y="38"/>
                  <a:pt x="84" y="34"/>
                  <a:pt x="82" y="30"/>
                </a:cubicBezTo>
                <a:cubicBezTo>
                  <a:pt x="81" y="27"/>
                  <a:pt x="80" y="24"/>
                  <a:pt x="81" y="21"/>
                </a:cubicBezTo>
                <a:cubicBezTo>
                  <a:pt x="81" y="16"/>
                  <a:pt x="84" y="11"/>
                  <a:pt x="87" y="7"/>
                </a:cubicBezTo>
                <a:cubicBezTo>
                  <a:pt x="87" y="7"/>
                  <a:pt x="87" y="7"/>
                  <a:pt x="87" y="7"/>
                </a:cubicBezTo>
                <a:cubicBezTo>
                  <a:pt x="85" y="12"/>
                  <a:pt x="83" y="17"/>
                  <a:pt x="83" y="22"/>
                </a:cubicBezTo>
                <a:cubicBezTo>
                  <a:pt x="83" y="25"/>
                  <a:pt x="83" y="29"/>
                  <a:pt x="84" y="32"/>
                </a:cubicBezTo>
                <a:cubicBezTo>
                  <a:pt x="85" y="35"/>
                  <a:pt x="87" y="38"/>
                  <a:pt x="88" y="41"/>
                </a:cubicBezTo>
                <a:cubicBezTo>
                  <a:pt x="88" y="41"/>
                  <a:pt x="88" y="41"/>
                  <a:pt x="87" y="41"/>
                </a:cubicBezTo>
                <a:close/>
                <a:moveTo>
                  <a:pt x="89" y="21"/>
                </a:moveTo>
                <a:cubicBezTo>
                  <a:pt x="88" y="19"/>
                  <a:pt x="90" y="17"/>
                  <a:pt x="91" y="17"/>
                </a:cubicBezTo>
                <a:cubicBezTo>
                  <a:pt x="93" y="17"/>
                  <a:pt x="95" y="18"/>
                  <a:pt x="95" y="20"/>
                </a:cubicBezTo>
                <a:cubicBezTo>
                  <a:pt x="95" y="22"/>
                  <a:pt x="94" y="23"/>
                  <a:pt x="92" y="23"/>
                </a:cubicBezTo>
                <a:cubicBezTo>
                  <a:pt x="91" y="24"/>
                  <a:pt x="89" y="22"/>
                  <a:pt x="89" y="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2" name="Freeform 35"/>
          <p:cNvSpPr>
            <a:spLocks noEditPoints="1"/>
          </p:cNvSpPr>
          <p:nvPr userDrawn="1"/>
        </p:nvSpPr>
        <p:spPr bwMode="auto">
          <a:xfrm>
            <a:off x="2721312" y="6416477"/>
            <a:ext cx="707848" cy="372310"/>
          </a:xfrm>
          <a:custGeom>
            <a:avLst/>
            <a:gdLst>
              <a:gd name="T0" fmla="*/ 94 w 113"/>
              <a:gd name="T1" fmla="*/ 34 h 59"/>
              <a:gd name="T2" fmla="*/ 95 w 113"/>
              <a:gd name="T3" fmla="*/ 38 h 59"/>
              <a:gd name="T4" fmla="*/ 94 w 113"/>
              <a:gd name="T5" fmla="*/ 38 h 59"/>
              <a:gd name="T6" fmla="*/ 93 w 113"/>
              <a:gd name="T7" fmla="*/ 33 h 59"/>
              <a:gd name="T8" fmla="*/ 93 w 113"/>
              <a:gd name="T9" fmla="*/ 33 h 59"/>
              <a:gd name="T10" fmla="*/ 93 w 113"/>
              <a:gd name="T11" fmla="*/ 32 h 59"/>
              <a:gd name="T12" fmla="*/ 98 w 113"/>
              <a:gd name="T13" fmla="*/ 31 h 59"/>
              <a:gd name="T14" fmla="*/ 98 w 113"/>
              <a:gd name="T15" fmla="*/ 32 h 59"/>
              <a:gd name="T16" fmla="*/ 96 w 113"/>
              <a:gd name="T17" fmla="*/ 31 h 59"/>
              <a:gd name="T18" fmla="*/ 94 w 113"/>
              <a:gd name="T19" fmla="*/ 33 h 59"/>
              <a:gd name="T20" fmla="*/ 94 w 113"/>
              <a:gd name="T21" fmla="*/ 33 h 59"/>
              <a:gd name="T22" fmla="*/ 110 w 113"/>
              <a:gd name="T23" fmla="*/ 35 h 59"/>
              <a:gd name="T24" fmla="*/ 110 w 113"/>
              <a:gd name="T25" fmla="*/ 35 h 59"/>
              <a:gd name="T26" fmla="*/ 110 w 113"/>
              <a:gd name="T27" fmla="*/ 36 h 59"/>
              <a:gd name="T28" fmla="*/ 98 w 113"/>
              <a:gd name="T29" fmla="*/ 10 h 59"/>
              <a:gd name="T30" fmla="*/ 55 w 113"/>
              <a:gd name="T31" fmla="*/ 6 h 59"/>
              <a:gd name="T32" fmla="*/ 16 w 113"/>
              <a:gd name="T33" fmla="*/ 30 h 59"/>
              <a:gd name="T34" fmla="*/ 11 w 113"/>
              <a:gd name="T35" fmla="*/ 21 h 59"/>
              <a:gd name="T36" fmla="*/ 0 w 113"/>
              <a:gd name="T37" fmla="*/ 21 h 59"/>
              <a:gd name="T38" fmla="*/ 4 w 113"/>
              <a:gd name="T39" fmla="*/ 25 h 59"/>
              <a:gd name="T40" fmla="*/ 7 w 113"/>
              <a:gd name="T41" fmla="*/ 31 h 59"/>
              <a:gd name="T42" fmla="*/ 12 w 113"/>
              <a:gd name="T43" fmla="*/ 35 h 59"/>
              <a:gd name="T44" fmla="*/ 7 w 113"/>
              <a:gd name="T45" fmla="*/ 40 h 59"/>
              <a:gd name="T46" fmla="*/ 5 w 113"/>
              <a:gd name="T47" fmla="*/ 46 h 59"/>
              <a:gd name="T48" fmla="*/ 3 w 113"/>
              <a:gd name="T49" fmla="*/ 51 h 59"/>
              <a:gd name="T50" fmla="*/ 14 w 113"/>
              <a:gd name="T51" fmla="*/ 49 h 59"/>
              <a:gd name="T52" fmla="*/ 17 w 113"/>
              <a:gd name="T53" fmla="*/ 40 h 59"/>
              <a:gd name="T54" fmla="*/ 63 w 113"/>
              <a:gd name="T55" fmla="*/ 55 h 59"/>
              <a:gd name="T56" fmla="*/ 109 w 113"/>
              <a:gd name="T57" fmla="*/ 38 h 59"/>
              <a:gd name="T58" fmla="*/ 94 w 113"/>
              <a:gd name="T59" fmla="*/ 34 h 59"/>
              <a:gd name="T60" fmla="*/ 87 w 113"/>
              <a:gd name="T61" fmla="*/ 42 h 59"/>
              <a:gd name="T62" fmla="*/ 83 w 113"/>
              <a:gd name="T63" fmla="*/ 31 h 59"/>
              <a:gd name="T64" fmla="*/ 82 w 113"/>
              <a:gd name="T65" fmla="*/ 22 h 59"/>
              <a:gd name="T66" fmla="*/ 89 w 113"/>
              <a:gd name="T67" fmla="*/ 8 h 59"/>
              <a:gd name="T68" fmla="*/ 89 w 113"/>
              <a:gd name="T69" fmla="*/ 8 h 59"/>
              <a:gd name="T70" fmla="*/ 84 w 113"/>
              <a:gd name="T71" fmla="*/ 22 h 59"/>
              <a:gd name="T72" fmla="*/ 84 w 113"/>
              <a:gd name="T73" fmla="*/ 33 h 59"/>
              <a:gd name="T74" fmla="*/ 88 w 113"/>
              <a:gd name="T75" fmla="*/ 42 h 59"/>
              <a:gd name="T76" fmla="*/ 87 w 113"/>
              <a:gd name="T77" fmla="*/ 42 h 59"/>
              <a:gd name="T78" fmla="*/ 90 w 113"/>
              <a:gd name="T79" fmla="*/ 22 h 59"/>
              <a:gd name="T80" fmla="*/ 92 w 113"/>
              <a:gd name="T81" fmla="*/ 18 h 59"/>
              <a:gd name="T82" fmla="*/ 96 w 113"/>
              <a:gd name="T83" fmla="*/ 21 h 59"/>
              <a:gd name="T84" fmla="*/ 93 w 113"/>
              <a:gd name="T85" fmla="*/ 25 h 59"/>
              <a:gd name="T86" fmla="*/ 90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4" y="34"/>
                </a:moveTo>
                <a:cubicBezTo>
                  <a:pt x="93" y="35"/>
                  <a:pt x="93" y="37"/>
                  <a:pt x="95" y="38"/>
                </a:cubicBezTo>
                <a:cubicBezTo>
                  <a:pt x="95" y="38"/>
                  <a:pt x="94" y="38"/>
                  <a:pt x="94" y="38"/>
                </a:cubicBezTo>
                <a:cubicBezTo>
                  <a:pt x="93" y="37"/>
                  <a:pt x="93" y="35"/>
                  <a:pt x="93" y="33"/>
                </a:cubicBezTo>
                <a:cubicBezTo>
                  <a:pt x="93" y="33"/>
                  <a:pt x="93" y="33"/>
                  <a:pt x="93" y="33"/>
                </a:cubicBezTo>
                <a:cubicBezTo>
                  <a:pt x="93" y="32"/>
                  <a:pt x="93" y="32"/>
                  <a:pt x="93" y="32"/>
                </a:cubicBezTo>
                <a:cubicBezTo>
                  <a:pt x="94" y="30"/>
                  <a:pt x="97" y="29"/>
                  <a:pt x="98" y="31"/>
                </a:cubicBezTo>
                <a:cubicBezTo>
                  <a:pt x="98" y="32"/>
                  <a:pt x="98" y="32"/>
                  <a:pt x="98" y="32"/>
                </a:cubicBezTo>
                <a:cubicBezTo>
                  <a:pt x="97" y="32"/>
                  <a:pt x="97" y="31"/>
                  <a:pt x="96" y="31"/>
                </a:cubicBezTo>
                <a:cubicBezTo>
                  <a:pt x="95" y="32"/>
                  <a:pt x="94" y="32"/>
                  <a:pt x="94" y="33"/>
                </a:cubicBezTo>
                <a:cubicBezTo>
                  <a:pt x="94" y="33"/>
                  <a:pt x="94" y="33"/>
                  <a:pt x="94" y="33"/>
                </a:cubicBezTo>
                <a:cubicBezTo>
                  <a:pt x="98" y="37"/>
                  <a:pt x="106" y="40"/>
                  <a:pt x="110" y="35"/>
                </a:cubicBezTo>
                <a:cubicBezTo>
                  <a:pt x="110" y="35"/>
                  <a:pt x="110" y="35"/>
                  <a:pt x="110" y="35"/>
                </a:cubicBezTo>
                <a:cubicBezTo>
                  <a:pt x="110" y="35"/>
                  <a:pt x="110" y="36"/>
                  <a:pt x="110" y="36"/>
                </a:cubicBezTo>
                <a:cubicBezTo>
                  <a:pt x="113" y="30"/>
                  <a:pt x="107" y="17"/>
                  <a:pt x="98" y="10"/>
                </a:cubicBezTo>
                <a:cubicBezTo>
                  <a:pt x="88" y="1"/>
                  <a:pt x="76" y="0"/>
                  <a:pt x="55" y="6"/>
                </a:cubicBezTo>
                <a:cubicBezTo>
                  <a:pt x="40" y="11"/>
                  <a:pt x="23" y="22"/>
                  <a:pt x="16" y="30"/>
                </a:cubicBezTo>
                <a:cubicBezTo>
                  <a:pt x="16" y="26"/>
                  <a:pt x="15" y="23"/>
                  <a:pt x="11" y="21"/>
                </a:cubicBezTo>
                <a:cubicBezTo>
                  <a:pt x="7" y="18"/>
                  <a:pt x="4" y="21"/>
                  <a:pt x="0" y="21"/>
                </a:cubicBezTo>
                <a:cubicBezTo>
                  <a:pt x="1" y="23"/>
                  <a:pt x="3" y="24"/>
                  <a:pt x="4" y="25"/>
                </a:cubicBezTo>
                <a:cubicBezTo>
                  <a:pt x="5" y="27"/>
                  <a:pt x="5" y="29"/>
                  <a:pt x="7" y="31"/>
                </a:cubicBezTo>
                <a:cubicBezTo>
                  <a:pt x="8" y="33"/>
                  <a:pt x="10" y="34"/>
                  <a:pt x="12" y="35"/>
                </a:cubicBezTo>
                <a:cubicBezTo>
                  <a:pt x="10" y="36"/>
                  <a:pt x="8" y="38"/>
                  <a:pt x="7" y="40"/>
                </a:cubicBezTo>
                <a:cubicBezTo>
                  <a:pt x="7" y="42"/>
                  <a:pt x="6" y="44"/>
                  <a:pt x="5" y="46"/>
                </a:cubicBezTo>
                <a:cubicBezTo>
                  <a:pt x="5" y="48"/>
                  <a:pt x="3" y="49"/>
                  <a:pt x="3" y="51"/>
                </a:cubicBezTo>
                <a:cubicBezTo>
                  <a:pt x="7" y="50"/>
                  <a:pt x="10" y="52"/>
                  <a:pt x="14" y="49"/>
                </a:cubicBezTo>
                <a:cubicBezTo>
                  <a:pt x="17" y="46"/>
                  <a:pt x="17" y="43"/>
                  <a:pt x="17" y="40"/>
                </a:cubicBezTo>
                <a:cubicBezTo>
                  <a:pt x="23" y="44"/>
                  <a:pt x="36" y="50"/>
                  <a:pt x="63" y="55"/>
                </a:cubicBezTo>
                <a:cubicBezTo>
                  <a:pt x="88" y="59"/>
                  <a:pt x="102" y="47"/>
                  <a:pt x="109" y="38"/>
                </a:cubicBezTo>
                <a:cubicBezTo>
                  <a:pt x="105" y="41"/>
                  <a:pt x="97" y="38"/>
                  <a:pt x="94" y="34"/>
                </a:cubicBezTo>
                <a:close/>
                <a:moveTo>
                  <a:pt x="87" y="42"/>
                </a:moveTo>
                <a:cubicBezTo>
                  <a:pt x="85" y="39"/>
                  <a:pt x="84" y="35"/>
                  <a:pt x="83" y="31"/>
                </a:cubicBezTo>
                <a:cubicBezTo>
                  <a:pt x="82" y="28"/>
                  <a:pt x="81" y="25"/>
                  <a:pt x="82" y="22"/>
                </a:cubicBezTo>
                <a:cubicBezTo>
                  <a:pt x="82" y="17"/>
                  <a:pt x="85" y="12"/>
                  <a:pt x="89" y="8"/>
                </a:cubicBezTo>
                <a:cubicBezTo>
                  <a:pt x="89" y="8"/>
                  <a:pt x="89" y="8"/>
                  <a:pt x="89" y="8"/>
                </a:cubicBezTo>
                <a:cubicBezTo>
                  <a:pt x="86" y="13"/>
                  <a:pt x="84" y="17"/>
                  <a:pt x="84" y="22"/>
                </a:cubicBezTo>
                <a:cubicBezTo>
                  <a:pt x="83" y="26"/>
                  <a:pt x="83" y="29"/>
                  <a:pt x="84" y="33"/>
                </a:cubicBezTo>
                <a:cubicBezTo>
                  <a:pt x="85" y="36"/>
                  <a:pt x="87" y="39"/>
                  <a:pt x="88" y="42"/>
                </a:cubicBezTo>
                <a:cubicBezTo>
                  <a:pt x="88" y="42"/>
                  <a:pt x="88" y="42"/>
                  <a:pt x="87" y="42"/>
                </a:cubicBezTo>
                <a:close/>
                <a:moveTo>
                  <a:pt x="90" y="22"/>
                </a:moveTo>
                <a:cubicBezTo>
                  <a:pt x="89" y="20"/>
                  <a:pt x="91" y="18"/>
                  <a:pt x="92" y="18"/>
                </a:cubicBezTo>
                <a:cubicBezTo>
                  <a:pt x="94" y="18"/>
                  <a:pt x="96" y="19"/>
                  <a:pt x="96" y="21"/>
                </a:cubicBezTo>
                <a:cubicBezTo>
                  <a:pt x="96" y="23"/>
                  <a:pt x="95" y="24"/>
                  <a:pt x="93" y="25"/>
                </a:cubicBezTo>
                <a:cubicBezTo>
                  <a:pt x="91" y="25"/>
                  <a:pt x="90" y="23"/>
                  <a:pt x="90" y="22"/>
                </a:cubicBezTo>
                <a:close/>
              </a:path>
            </a:pathLst>
          </a:custGeom>
          <a:solidFill>
            <a:srgbClr val="B9DC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3" name="Freeform 37"/>
          <p:cNvSpPr>
            <a:spLocks noEditPoints="1"/>
          </p:cNvSpPr>
          <p:nvPr userDrawn="1"/>
        </p:nvSpPr>
        <p:spPr bwMode="auto">
          <a:xfrm>
            <a:off x="363349" y="6434684"/>
            <a:ext cx="703252" cy="367714"/>
          </a:xfrm>
          <a:custGeom>
            <a:avLst/>
            <a:gdLst>
              <a:gd name="T0" fmla="*/ 93 w 112"/>
              <a:gd name="T1" fmla="*/ 33 h 58"/>
              <a:gd name="T2" fmla="*/ 94 w 112"/>
              <a:gd name="T3" fmla="*/ 38 h 58"/>
              <a:gd name="T4" fmla="*/ 94 w 112"/>
              <a:gd name="T5" fmla="*/ 38 h 58"/>
              <a:gd name="T6" fmla="*/ 93 w 112"/>
              <a:gd name="T7" fmla="*/ 32 h 58"/>
              <a:gd name="T8" fmla="*/ 93 w 112"/>
              <a:gd name="T9" fmla="*/ 32 h 58"/>
              <a:gd name="T10" fmla="*/ 93 w 112"/>
              <a:gd name="T11" fmla="*/ 32 h 58"/>
              <a:gd name="T12" fmla="*/ 98 w 112"/>
              <a:gd name="T13" fmla="*/ 31 h 58"/>
              <a:gd name="T14" fmla="*/ 97 w 112"/>
              <a:gd name="T15" fmla="*/ 31 h 58"/>
              <a:gd name="T16" fmla="*/ 95 w 112"/>
              <a:gd name="T17" fmla="*/ 31 h 58"/>
              <a:gd name="T18" fmla="*/ 93 w 112"/>
              <a:gd name="T19" fmla="*/ 33 h 58"/>
              <a:gd name="T20" fmla="*/ 93 w 112"/>
              <a:gd name="T21" fmla="*/ 33 h 58"/>
              <a:gd name="T22" fmla="*/ 109 w 112"/>
              <a:gd name="T23" fmla="*/ 35 h 58"/>
              <a:gd name="T24" fmla="*/ 110 w 112"/>
              <a:gd name="T25" fmla="*/ 35 h 58"/>
              <a:gd name="T26" fmla="*/ 110 w 112"/>
              <a:gd name="T27" fmla="*/ 35 h 58"/>
              <a:gd name="T28" fmla="*/ 97 w 112"/>
              <a:gd name="T29" fmla="*/ 9 h 58"/>
              <a:gd name="T30" fmla="*/ 54 w 112"/>
              <a:gd name="T31" fmla="*/ 6 h 58"/>
              <a:gd name="T32" fmla="*/ 15 w 112"/>
              <a:gd name="T33" fmla="*/ 30 h 58"/>
              <a:gd name="T34" fmla="*/ 11 w 112"/>
              <a:gd name="T35" fmla="*/ 20 h 58"/>
              <a:gd name="T36" fmla="*/ 0 w 112"/>
              <a:gd name="T37" fmla="*/ 21 h 58"/>
              <a:gd name="T38" fmla="*/ 3 w 112"/>
              <a:gd name="T39" fmla="*/ 25 h 58"/>
              <a:gd name="T40" fmla="*/ 6 w 112"/>
              <a:gd name="T41" fmla="*/ 30 h 58"/>
              <a:gd name="T42" fmla="*/ 11 w 112"/>
              <a:gd name="T43" fmla="*/ 35 h 58"/>
              <a:gd name="T44" fmla="*/ 7 w 112"/>
              <a:gd name="T45" fmla="*/ 40 h 58"/>
              <a:gd name="T46" fmla="*/ 5 w 112"/>
              <a:gd name="T47" fmla="*/ 46 h 58"/>
              <a:gd name="T48" fmla="*/ 2 w 112"/>
              <a:gd name="T49" fmla="*/ 51 h 58"/>
              <a:gd name="T50" fmla="*/ 13 w 112"/>
              <a:gd name="T51" fmla="*/ 49 h 58"/>
              <a:gd name="T52" fmla="*/ 16 w 112"/>
              <a:gd name="T53" fmla="*/ 39 h 58"/>
              <a:gd name="T54" fmla="*/ 63 w 112"/>
              <a:gd name="T55" fmla="*/ 54 h 58"/>
              <a:gd name="T56" fmla="*/ 108 w 112"/>
              <a:gd name="T57" fmla="*/ 38 h 58"/>
              <a:gd name="T58" fmla="*/ 93 w 112"/>
              <a:gd name="T59" fmla="*/ 33 h 58"/>
              <a:gd name="T60" fmla="*/ 87 w 112"/>
              <a:gd name="T61" fmla="*/ 42 h 58"/>
              <a:gd name="T62" fmla="*/ 82 w 112"/>
              <a:gd name="T63" fmla="*/ 30 h 58"/>
              <a:gd name="T64" fmla="*/ 81 w 112"/>
              <a:gd name="T65" fmla="*/ 22 h 58"/>
              <a:gd name="T66" fmla="*/ 88 w 112"/>
              <a:gd name="T67" fmla="*/ 8 h 58"/>
              <a:gd name="T68" fmla="*/ 88 w 112"/>
              <a:gd name="T69" fmla="*/ 8 h 58"/>
              <a:gd name="T70" fmla="*/ 83 w 112"/>
              <a:gd name="T71" fmla="*/ 22 h 58"/>
              <a:gd name="T72" fmla="*/ 84 w 112"/>
              <a:gd name="T73" fmla="*/ 32 h 58"/>
              <a:gd name="T74" fmla="*/ 87 w 112"/>
              <a:gd name="T75" fmla="*/ 41 h 58"/>
              <a:gd name="T76" fmla="*/ 87 w 112"/>
              <a:gd name="T77" fmla="*/ 42 h 58"/>
              <a:gd name="T78" fmla="*/ 89 w 112"/>
              <a:gd name="T79" fmla="*/ 21 h 58"/>
              <a:gd name="T80" fmla="*/ 92 w 112"/>
              <a:gd name="T81" fmla="*/ 18 h 58"/>
              <a:gd name="T82" fmla="*/ 95 w 112"/>
              <a:gd name="T83" fmla="*/ 21 h 58"/>
              <a:gd name="T84" fmla="*/ 92 w 112"/>
              <a:gd name="T85" fmla="*/ 24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3"/>
                </a:moveTo>
                <a:cubicBezTo>
                  <a:pt x="93" y="35"/>
                  <a:pt x="93" y="37"/>
                  <a:pt x="94" y="38"/>
                </a:cubicBezTo>
                <a:cubicBezTo>
                  <a:pt x="94" y="38"/>
                  <a:pt x="94" y="38"/>
                  <a:pt x="94" y="38"/>
                </a:cubicBezTo>
                <a:cubicBezTo>
                  <a:pt x="92" y="37"/>
                  <a:pt x="92" y="34"/>
                  <a:pt x="93" y="32"/>
                </a:cubicBezTo>
                <a:cubicBezTo>
                  <a:pt x="93" y="32"/>
                  <a:pt x="93" y="32"/>
                  <a:pt x="93" y="32"/>
                </a:cubicBezTo>
                <a:cubicBezTo>
                  <a:pt x="93" y="32"/>
                  <a:pt x="93" y="32"/>
                  <a:pt x="93" y="32"/>
                </a:cubicBezTo>
                <a:cubicBezTo>
                  <a:pt x="94" y="30"/>
                  <a:pt x="96" y="29"/>
                  <a:pt x="98" y="31"/>
                </a:cubicBezTo>
                <a:cubicBezTo>
                  <a:pt x="98" y="31"/>
                  <a:pt x="98" y="31"/>
                  <a:pt x="97" y="31"/>
                </a:cubicBezTo>
                <a:cubicBezTo>
                  <a:pt x="97" y="31"/>
                  <a:pt x="96" y="31"/>
                  <a:pt x="95" y="31"/>
                </a:cubicBezTo>
                <a:cubicBezTo>
                  <a:pt x="94" y="31"/>
                  <a:pt x="94" y="32"/>
                  <a:pt x="93" y="33"/>
                </a:cubicBezTo>
                <a:cubicBezTo>
                  <a:pt x="93" y="33"/>
                  <a:pt x="93" y="33"/>
                  <a:pt x="93" y="33"/>
                </a:cubicBezTo>
                <a:cubicBezTo>
                  <a:pt x="97" y="37"/>
                  <a:pt x="105" y="40"/>
                  <a:pt x="109" y="35"/>
                </a:cubicBezTo>
                <a:cubicBezTo>
                  <a:pt x="110" y="35"/>
                  <a:pt x="110" y="35"/>
                  <a:pt x="110" y="35"/>
                </a:cubicBezTo>
                <a:cubicBezTo>
                  <a:pt x="110" y="35"/>
                  <a:pt x="110" y="35"/>
                  <a:pt x="110" y="35"/>
                </a:cubicBezTo>
                <a:cubicBezTo>
                  <a:pt x="112" y="30"/>
                  <a:pt x="106" y="17"/>
                  <a:pt x="97" y="9"/>
                </a:cubicBezTo>
                <a:cubicBezTo>
                  <a:pt x="88" y="1"/>
                  <a:pt x="75" y="0"/>
                  <a:pt x="54" y="6"/>
                </a:cubicBezTo>
                <a:cubicBezTo>
                  <a:pt x="40" y="10"/>
                  <a:pt x="22" y="22"/>
                  <a:pt x="15" y="30"/>
                </a:cubicBezTo>
                <a:cubicBezTo>
                  <a:pt x="15" y="26"/>
                  <a:pt x="15" y="23"/>
                  <a:pt x="11" y="20"/>
                </a:cubicBezTo>
                <a:cubicBezTo>
                  <a:pt x="7" y="18"/>
                  <a:pt x="4" y="21"/>
                  <a:pt x="0" y="21"/>
                </a:cubicBezTo>
                <a:cubicBezTo>
                  <a:pt x="0" y="22"/>
                  <a:pt x="2" y="24"/>
                  <a:pt x="3" y="25"/>
                </a:cubicBezTo>
                <a:cubicBezTo>
                  <a:pt x="4" y="27"/>
                  <a:pt x="5" y="29"/>
                  <a:pt x="6" y="30"/>
                </a:cubicBezTo>
                <a:cubicBezTo>
                  <a:pt x="7" y="32"/>
                  <a:pt x="9" y="34"/>
                  <a:pt x="11" y="35"/>
                </a:cubicBezTo>
                <a:cubicBezTo>
                  <a:pt x="9" y="36"/>
                  <a:pt x="8" y="38"/>
                  <a:pt x="7" y="40"/>
                </a:cubicBezTo>
                <a:cubicBezTo>
                  <a:pt x="6" y="42"/>
                  <a:pt x="6" y="44"/>
                  <a:pt x="5" y="46"/>
                </a:cubicBezTo>
                <a:cubicBezTo>
                  <a:pt x="4" y="47"/>
                  <a:pt x="3" y="49"/>
                  <a:pt x="2" y="51"/>
                </a:cubicBezTo>
                <a:cubicBezTo>
                  <a:pt x="6" y="50"/>
                  <a:pt x="10" y="52"/>
                  <a:pt x="13" y="49"/>
                </a:cubicBezTo>
                <a:cubicBezTo>
                  <a:pt x="17" y="46"/>
                  <a:pt x="17" y="43"/>
                  <a:pt x="16" y="39"/>
                </a:cubicBezTo>
                <a:cubicBezTo>
                  <a:pt x="22" y="44"/>
                  <a:pt x="36" y="50"/>
                  <a:pt x="63" y="54"/>
                </a:cubicBezTo>
                <a:cubicBezTo>
                  <a:pt x="87" y="58"/>
                  <a:pt x="102" y="47"/>
                  <a:pt x="108" y="38"/>
                </a:cubicBezTo>
                <a:cubicBezTo>
                  <a:pt x="104" y="41"/>
                  <a:pt x="96" y="37"/>
                  <a:pt x="93" y="33"/>
                </a:cubicBezTo>
                <a:close/>
                <a:moveTo>
                  <a:pt x="87" y="42"/>
                </a:moveTo>
                <a:cubicBezTo>
                  <a:pt x="84" y="38"/>
                  <a:pt x="83" y="34"/>
                  <a:pt x="82" y="30"/>
                </a:cubicBezTo>
                <a:cubicBezTo>
                  <a:pt x="81" y="28"/>
                  <a:pt x="80" y="25"/>
                  <a:pt x="81" y="22"/>
                </a:cubicBezTo>
                <a:cubicBezTo>
                  <a:pt x="82" y="16"/>
                  <a:pt x="84" y="12"/>
                  <a:pt x="88" y="8"/>
                </a:cubicBezTo>
                <a:cubicBezTo>
                  <a:pt x="88" y="8"/>
                  <a:pt x="88" y="8"/>
                  <a:pt x="88" y="8"/>
                </a:cubicBezTo>
                <a:cubicBezTo>
                  <a:pt x="86" y="12"/>
                  <a:pt x="84" y="17"/>
                  <a:pt x="83" y="22"/>
                </a:cubicBezTo>
                <a:cubicBezTo>
                  <a:pt x="83" y="25"/>
                  <a:pt x="83" y="29"/>
                  <a:pt x="84" y="32"/>
                </a:cubicBezTo>
                <a:cubicBezTo>
                  <a:pt x="85" y="35"/>
                  <a:pt x="86" y="38"/>
                  <a:pt x="87" y="41"/>
                </a:cubicBezTo>
                <a:cubicBezTo>
                  <a:pt x="87" y="42"/>
                  <a:pt x="87" y="42"/>
                  <a:pt x="87" y="42"/>
                </a:cubicBezTo>
                <a:close/>
                <a:moveTo>
                  <a:pt x="89" y="21"/>
                </a:moveTo>
                <a:cubicBezTo>
                  <a:pt x="89" y="20"/>
                  <a:pt x="90" y="18"/>
                  <a:pt x="92" y="18"/>
                </a:cubicBezTo>
                <a:cubicBezTo>
                  <a:pt x="93" y="18"/>
                  <a:pt x="95" y="19"/>
                  <a:pt x="95" y="21"/>
                </a:cubicBezTo>
                <a:cubicBezTo>
                  <a:pt x="95" y="22"/>
                  <a:pt x="94" y="24"/>
                  <a:pt x="92" y="24"/>
                </a:cubicBezTo>
                <a:cubicBezTo>
                  <a:pt x="91" y="24"/>
                  <a:pt x="89" y="23"/>
                  <a:pt x="89" y="21"/>
                </a:cubicBezTo>
                <a:close/>
              </a:path>
            </a:pathLst>
          </a:custGeom>
          <a:solidFill>
            <a:srgbClr val="8F2E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4" name="Freeform 38"/>
          <p:cNvSpPr>
            <a:spLocks noEditPoints="1"/>
          </p:cNvSpPr>
          <p:nvPr userDrawn="1"/>
        </p:nvSpPr>
        <p:spPr bwMode="auto">
          <a:xfrm>
            <a:off x="11424031" y="6413516"/>
            <a:ext cx="560763" cy="307960"/>
          </a:xfrm>
          <a:custGeom>
            <a:avLst/>
            <a:gdLst>
              <a:gd name="T0" fmla="*/ 74 w 89"/>
              <a:gd name="T1" fmla="*/ 25 h 48"/>
              <a:gd name="T2" fmla="*/ 75 w 89"/>
              <a:gd name="T3" fmla="*/ 28 h 48"/>
              <a:gd name="T4" fmla="*/ 75 w 89"/>
              <a:gd name="T5" fmla="*/ 28 h 48"/>
              <a:gd name="T6" fmla="*/ 74 w 89"/>
              <a:gd name="T7" fmla="*/ 24 h 48"/>
              <a:gd name="T8" fmla="*/ 74 w 89"/>
              <a:gd name="T9" fmla="*/ 24 h 48"/>
              <a:gd name="T10" fmla="*/ 74 w 89"/>
              <a:gd name="T11" fmla="*/ 24 h 48"/>
              <a:gd name="T12" fmla="*/ 78 w 89"/>
              <a:gd name="T13" fmla="*/ 22 h 48"/>
              <a:gd name="T14" fmla="*/ 78 w 89"/>
              <a:gd name="T15" fmla="*/ 23 h 48"/>
              <a:gd name="T16" fmla="*/ 76 w 89"/>
              <a:gd name="T17" fmla="*/ 23 h 48"/>
              <a:gd name="T18" fmla="*/ 75 w 89"/>
              <a:gd name="T19" fmla="*/ 24 h 48"/>
              <a:gd name="T20" fmla="*/ 75 w 89"/>
              <a:gd name="T21" fmla="*/ 24 h 48"/>
              <a:gd name="T22" fmla="*/ 87 w 89"/>
              <a:gd name="T23" fmla="*/ 24 h 48"/>
              <a:gd name="T24" fmla="*/ 88 w 89"/>
              <a:gd name="T25" fmla="*/ 24 h 48"/>
              <a:gd name="T26" fmla="*/ 88 w 89"/>
              <a:gd name="T27" fmla="*/ 25 h 48"/>
              <a:gd name="T28" fmla="*/ 75 w 89"/>
              <a:gd name="T29" fmla="*/ 5 h 48"/>
              <a:gd name="T30" fmla="*/ 41 w 89"/>
              <a:gd name="T31" fmla="*/ 7 h 48"/>
              <a:gd name="T32" fmla="*/ 13 w 89"/>
              <a:gd name="T33" fmla="*/ 30 h 48"/>
              <a:gd name="T34" fmla="*/ 8 w 89"/>
              <a:gd name="T35" fmla="*/ 23 h 48"/>
              <a:gd name="T36" fmla="*/ 0 w 89"/>
              <a:gd name="T37" fmla="*/ 25 h 48"/>
              <a:gd name="T38" fmla="*/ 3 w 89"/>
              <a:gd name="T39" fmla="*/ 28 h 48"/>
              <a:gd name="T40" fmla="*/ 6 w 89"/>
              <a:gd name="T41" fmla="*/ 32 h 48"/>
              <a:gd name="T42" fmla="*/ 10 w 89"/>
              <a:gd name="T43" fmla="*/ 34 h 48"/>
              <a:gd name="T44" fmla="*/ 7 w 89"/>
              <a:gd name="T45" fmla="*/ 39 h 48"/>
              <a:gd name="T46" fmla="*/ 6 w 89"/>
              <a:gd name="T47" fmla="*/ 44 h 48"/>
              <a:gd name="T48" fmla="*/ 5 w 89"/>
              <a:gd name="T49" fmla="*/ 48 h 48"/>
              <a:gd name="T50" fmla="*/ 13 w 89"/>
              <a:gd name="T51" fmla="*/ 45 h 48"/>
              <a:gd name="T52" fmla="*/ 15 w 89"/>
              <a:gd name="T53" fmla="*/ 37 h 48"/>
              <a:gd name="T54" fmla="*/ 53 w 89"/>
              <a:gd name="T55" fmla="*/ 44 h 48"/>
              <a:gd name="T56" fmla="*/ 87 w 89"/>
              <a:gd name="T57" fmla="*/ 27 h 48"/>
              <a:gd name="T58" fmla="*/ 74 w 89"/>
              <a:gd name="T59" fmla="*/ 25 h 48"/>
              <a:gd name="T60" fmla="*/ 70 w 89"/>
              <a:gd name="T61" fmla="*/ 32 h 48"/>
              <a:gd name="T62" fmla="*/ 65 w 89"/>
              <a:gd name="T63" fmla="*/ 24 h 48"/>
              <a:gd name="T64" fmla="*/ 64 w 89"/>
              <a:gd name="T65" fmla="*/ 17 h 48"/>
              <a:gd name="T66" fmla="*/ 68 w 89"/>
              <a:gd name="T67" fmla="*/ 5 h 48"/>
              <a:gd name="T68" fmla="*/ 68 w 89"/>
              <a:gd name="T69" fmla="*/ 5 h 48"/>
              <a:gd name="T70" fmla="*/ 65 w 89"/>
              <a:gd name="T71" fmla="*/ 17 h 48"/>
              <a:gd name="T72" fmla="*/ 67 w 89"/>
              <a:gd name="T73" fmla="*/ 25 h 48"/>
              <a:gd name="T74" fmla="*/ 71 w 89"/>
              <a:gd name="T75" fmla="*/ 32 h 48"/>
              <a:gd name="T76" fmla="*/ 70 w 89"/>
              <a:gd name="T77" fmla="*/ 32 h 48"/>
              <a:gd name="T78" fmla="*/ 70 w 89"/>
              <a:gd name="T79" fmla="*/ 16 h 48"/>
              <a:gd name="T80" fmla="*/ 72 w 89"/>
              <a:gd name="T81" fmla="*/ 13 h 48"/>
              <a:gd name="T82" fmla="*/ 75 w 89"/>
              <a:gd name="T83" fmla="*/ 15 h 48"/>
              <a:gd name="T84" fmla="*/ 73 w 89"/>
              <a:gd name="T85" fmla="*/ 18 h 48"/>
              <a:gd name="T86" fmla="*/ 70 w 89"/>
              <a:gd name="T87"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9" h="48">
                <a:moveTo>
                  <a:pt x="74" y="25"/>
                </a:moveTo>
                <a:cubicBezTo>
                  <a:pt x="74" y="26"/>
                  <a:pt x="74" y="27"/>
                  <a:pt x="75" y="28"/>
                </a:cubicBezTo>
                <a:cubicBezTo>
                  <a:pt x="76" y="28"/>
                  <a:pt x="75" y="28"/>
                  <a:pt x="75" y="28"/>
                </a:cubicBezTo>
                <a:cubicBezTo>
                  <a:pt x="74" y="27"/>
                  <a:pt x="74" y="26"/>
                  <a:pt x="74" y="24"/>
                </a:cubicBezTo>
                <a:cubicBezTo>
                  <a:pt x="74" y="24"/>
                  <a:pt x="74" y="24"/>
                  <a:pt x="74" y="24"/>
                </a:cubicBezTo>
                <a:cubicBezTo>
                  <a:pt x="74" y="24"/>
                  <a:pt x="74" y="24"/>
                  <a:pt x="74" y="24"/>
                </a:cubicBezTo>
                <a:cubicBezTo>
                  <a:pt x="75" y="22"/>
                  <a:pt x="77" y="21"/>
                  <a:pt x="78" y="22"/>
                </a:cubicBezTo>
                <a:cubicBezTo>
                  <a:pt x="78" y="23"/>
                  <a:pt x="78" y="23"/>
                  <a:pt x="78" y="23"/>
                </a:cubicBezTo>
                <a:cubicBezTo>
                  <a:pt x="77" y="23"/>
                  <a:pt x="76" y="22"/>
                  <a:pt x="76" y="23"/>
                </a:cubicBezTo>
                <a:cubicBezTo>
                  <a:pt x="75" y="23"/>
                  <a:pt x="75" y="23"/>
                  <a:pt x="75" y="24"/>
                </a:cubicBezTo>
                <a:cubicBezTo>
                  <a:pt x="75" y="24"/>
                  <a:pt x="75" y="24"/>
                  <a:pt x="75" y="24"/>
                </a:cubicBezTo>
                <a:cubicBezTo>
                  <a:pt x="78" y="27"/>
                  <a:pt x="85" y="29"/>
                  <a:pt x="87" y="24"/>
                </a:cubicBezTo>
                <a:cubicBezTo>
                  <a:pt x="88" y="24"/>
                  <a:pt x="88" y="24"/>
                  <a:pt x="88" y="24"/>
                </a:cubicBezTo>
                <a:cubicBezTo>
                  <a:pt x="88" y="24"/>
                  <a:pt x="88" y="24"/>
                  <a:pt x="88" y="25"/>
                </a:cubicBezTo>
                <a:cubicBezTo>
                  <a:pt x="89" y="20"/>
                  <a:pt x="83" y="10"/>
                  <a:pt x="75" y="5"/>
                </a:cubicBezTo>
                <a:cubicBezTo>
                  <a:pt x="67" y="0"/>
                  <a:pt x="57" y="0"/>
                  <a:pt x="41" y="7"/>
                </a:cubicBezTo>
                <a:cubicBezTo>
                  <a:pt x="30" y="12"/>
                  <a:pt x="17" y="23"/>
                  <a:pt x="13" y="30"/>
                </a:cubicBezTo>
                <a:cubicBezTo>
                  <a:pt x="12" y="27"/>
                  <a:pt x="12" y="25"/>
                  <a:pt x="8" y="23"/>
                </a:cubicBezTo>
                <a:cubicBezTo>
                  <a:pt x="5" y="22"/>
                  <a:pt x="3" y="24"/>
                  <a:pt x="0" y="25"/>
                </a:cubicBezTo>
                <a:cubicBezTo>
                  <a:pt x="0" y="26"/>
                  <a:pt x="2" y="27"/>
                  <a:pt x="3" y="28"/>
                </a:cubicBezTo>
                <a:cubicBezTo>
                  <a:pt x="4" y="29"/>
                  <a:pt x="4" y="30"/>
                  <a:pt x="6" y="32"/>
                </a:cubicBezTo>
                <a:cubicBezTo>
                  <a:pt x="7" y="33"/>
                  <a:pt x="8" y="34"/>
                  <a:pt x="10" y="34"/>
                </a:cubicBezTo>
                <a:cubicBezTo>
                  <a:pt x="9" y="36"/>
                  <a:pt x="8" y="37"/>
                  <a:pt x="7" y="39"/>
                </a:cubicBezTo>
                <a:cubicBezTo>
                  <a:pt x="7" y="40"/>
                  <a:pt x="7" y="42"/>
                  <a:pt x="6" y="44"/>
                </a:cubicBezTo>
                <a:cubicBezTo>
                  <a:pt x="6" y="45"/>
                  <a:pt x="5" y="46"/>
                  <a:pt x="5" y="48"/>
                </a:cubicBezTo>
                <a:cubicBezTo>
                  <a:pt x="8" y="47"/>
                  <a:pt x="11" y="48"/>
                  <a:pt x="13" y="45"/>
                </a:cubicBezTo>
                <a:cubicBezTo>
                  <a:pt x="16" y="43"/>
                  <a:pt x="15" y="40"/>
                  <a:pt x="15" y="37"/>
                </a:cubicBezTo>
                <a:cubicBezTo>
                  <a:pt x="20" y="40"/>
                  <a:pt x="31" y="44"/>
                  <a:pt x="53" y="44"/>
                </a:cubicBezTo>
                <a:cubicBezTo>
                  <a:pt x="72" y="45"/>
                  <a:pt x="83" y="34"/>
                  <a:pt x="87" y="27"/>
                </a:cubicBezTo>
                <a:cubicBezTo>
                  <a:pt x="84" y="30"/>
                  <a:pt x="77" y="27"/>
                  <a:pt x="74" y="25"/>
                </a:cubicBezTo>
                <a:close/>
                <a:moveTo>
                  <a:pt x="70" y="32"/>
                </a:moveTo>
                <a:cubicBezTo>
                  <a:pt x="68" y="30"/>
                  <a:pt x="67" y="26"/>
                  <a:pt x="65" y="24"/>
                </a:cubicBezTo>
                <a:cubicBezTo>
                  <a:pt x="64" y="21"/>
                  <a:pt x="64" y="19"/>
                  <a:pt x="64" y="17"/>
                </a:cubicBezTo>
                <a:cubicBezTo>
                  <a:pt x="64" y="12"/>
                  <a:pt x="65" y="9"/>
                  <a:pt x="68" y="5"/>
                </a:cubicBezTo>
                <a:cubicBezTo>
                  <a:pt x="68" y="5"/>
                  <a:pt x="68" y="5"/>
                  <a:pt x="68" y="5"/>
                </a:cubicBezTo>
                <a:cubicBezTo>
                  <a:pt x="66" y="9"/>
                  <a:pt x="65" y="13"/>
                  <a:pt x="65" y="17"/>
                </a:cubicBezTo>
                <a:cubicBezTo>
                  <a:pt x="65" y="19"/>
                  <a:pt x="66" y="23"/>
                  <a:pt x="67" y="25"/>
                </a:cubicBezTo>
                <a:cubicBezTo>
                  <a:pt x="68" y="27"/>
                  <a:pt x="69" y="29"/>
                  <a:pt x="71" y="32"/>
                </a:cubicBezTo>
                <a:cubicBezTo>
                  <a:pt x="71" y="32"/>
                  <a:pt x="70" y="32"/>
                  <a:pt x="70" y="32"/>
                </a:cubicBezTo>
                <a:close/>
                <a:moveTo>
                  <a:pt x="70" y="16"/>
                </a:moveTo>
                <a:cubicBezTo>
                  <a:pt x="70" y="14"/>
                  <a:pt x="70" y="13"/>
                  <a:pt x="72" y="13"/>
                </a:cubicBezTo>
                <a:cubicBezTo>
                  <a:pt x="73" y="12"/>
                  <a:pt x="74" y="13"/>
                  <a:pt x="75" y="15"/>
                </a:cubicBezTo>
                <a:cubicBezTo>
                  <a:pt x="75" y="16"/>
                  <a:pt x="74" y="17"/>
                  <a:pt x="73" y="18"/>
                </a:cubicBezTo>
                <a:cubicBezTo>
                  <a:pt x="71" y="18"/>
                  <a:pt x="70" y="17"/>
                  <a:pt x="70" y="16"/>
                </a:cubicBezTo>
                <a:close/>
              </a:path>
            </a:pathLst>
          </a:custGeom>
          <a:solidFill>
            <a:srgbClr val="C2C8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5" name="Freeform 39"/>
          <p:cNvSpPr/>
          <p:nvPr userDrawn="1"/>
        </p:nvSpPr>
        <p:spPr bwMode="auto">
          <a:xfrm>
            <a:off x="5653227" y="6516909"/>
            <a:ext cx="565359" cy="289574"/>
          </a:xfrm>
          <a:custGeom>
            <a:avLst/>
            <a:gdLst>
              <a:gd name="T0" fmla="*/ 75 w 90"/>
              <a:gd name="T1" fmla="*/ 26 h 46"/>
              <a:gd name="T2" fmla="*/ 76 w 90"/>
              <a:gd name="T3" fmla="*/ 30 h 46"/>
              <a:gd name="T4" fmla="*/ 76 w 90"/>
              <a:gd name="T5" fmla="*/ 30 h 46"/>
              <a:gd name="T6" fmla="*/ 74 w 90"/>
              <a:gd name="T7" fmla="*/ 25 h 46"/>
              <a:gd name="T8" fmla="*/ 74 w 90"/>
              <a:gd name="T9" fmla="*/ 25 h 46"/>
              <a:gd name="T10" fmla="*/ 75 w 90"/>
              <a:gd name="T11" fmla="*/ 25 h 46"/>
              <a:gd name="T12" fmla="*/ 78 w 90"/>
              <a:gd name="T13" fmla="*/ 24 h 46"/>
              <a:gd name="T14" fmla="*/ 78 w 90"/>
              <a:gd name="T15" fmla="*/ 24 h 46"/>
              <a:gd name="T16" fmla="*/ 76 w 90"/>
              <a:gd name="T17" fmla="*/ 24 h 46"/>
              <a:gd name="T18" fmla="*/ 75 w 90"/>
              <a:gd name="T19" fmla="*/ 25 h 46"/>
              <a:gd name="T20" fmla="*/ 75 w 90"/>
              <a:gd name="T21" fmla="*/ 26 h 46"/>
              <a:gd name="T22" fmla="*/ 88 w 90"/>
              <a:gd name="T23" fmla="*/ 27 h 46"/>
              <a:gd name="T24" fmla="*/ 88 w 90"/>
              <a:gd name="T25" fmla="*/ 27 h 46"/>
              <a:gd name="T26" fmla="*/ 88 w 90"/>
              <a:gd name="T27" fmla="*/ 27 h 46"/>
              <a:gd name="T28" fmla="*/ 77 w 90"/>
              <a:gd name="T29" fmla="*/ 7 h 46"/>
              <a:gd name="T30" fmla="*/ 43 w 90"/>
              <a:gd name="T31" fmla="*/ 6 h 46"/>
              <a:gd name="T32" fmla="*/ 13 w 90"/>
              <a:gd name="T33" fmla="*/ 26 h 46"/>
              <a:gd name="T34" fmla="*/ 9 w 90"/>
              <a:gd name="T35" fmla="*/ 19 h 46"/>
              <a:gd name="T36" fmla="*/ 0 w 90"/>
              <a:gd name="T37" fmla="*/ 20 h 46"/>
              <a:gd name="T38" fmla="*/ 3 w 90"/>
              <a:gd name="T39" fmla="*/ 23 h 46"/>
              <a:gd name="T40" fmla="*/ 6 w 90"/>
              <a:gd name="T41" fmla="*/ 27 h 46"/>
              <a:gd name="T42" fmla="*/ 10 w 90"/>
              <a:gd name="T43" fmla="*/ 31 h 46"/>
              <a:gd name="T44" fmla="*/ 7 w 90"/>
              <a:gd name="T45" fmla="*/ 35 h 46"/>
              <a:gd name="T46" fmla="*/ 5 w 90"/>
              <a:gd name="T47" fmla="*/ 40 h 46"/>
              <a:gd name="T48" fmla="*/ 4 w 90"/>
              <a:gd name="T49" fmla="*/ 43 h 46"/>
              <a:gd name="T50" fmla="*/ 12 w 90"/>
              <a:gd name="T51" fmla="*/ 42 h 46"/>
              <a:gd name="T52" fmla="*/ 14 w 90"/>
              <a:gd name="T53" fmla="*/ 34 h 46"/>
              <a:gd name="T54" fmla="*/ 52 w 90"/>
              <a:gd name="T55" fmla="*/ 44 h 46"/>
              <a:gd name="T56" fmla="*/ 87 w 90"/>
              <a:gd name="T57" fmla="*/ 29 h 46"/>
              <a:gd name="T58" fmla="*/ 75 w 90"/>
              <a:gd name="T59"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46">
                <a:moveTo>
                  <a:pt x="75" y="26"/>
                </a:moveTo>
                <a:cubicBezTo>
                  <a:pt x="75" y="27"/>
                  <a:pt x="75" y="29"/>
                  <a:pt x="76" y="30"/>
                </a:cubicBezTo>
                <a:cubicBezTo>
                  <a:pt x="76" y="30"/>
                  <a:pt x="76" y="30"/>
                  <a:pt x="76" y="30"/>
                </a:cubicBezTo>
                <a:cubicBezTo>
                  <a:pt x="74" y="29"/>
                  <a:pt x="74" y="27"/>
                  <a:pt x="74" y="25"/>
                </a:cubicBezTo>
                <a:cubicBezTo>
                  <a:pt x="74" y="25"/>
                  <a:pt x="74" y="25"/>
                  <a:pt x="74" y="25"/>
                </a:cubicBezTo>
                <a:cubicBezTo>
                  <a:pt x="74" y="25"/>
                  <a:pt x="75" y="25"/>
                  <a:pt x="75" y="25"/>
                </a:cubicBezTo>
                <a:cubicBezTo>
                  <a:pt x="75" y="23"/>
                  <a:pt x="77" y="22"/>
                  <a:pt x="78" y="24"/>
                </a:cubicBezTo>
                <a:cubicBezTo>
                  <a:pt x="78" y="24"/>
                  <a:pt x="78" y="24"/>
                  <a:pt x="78" y="24"/>
                </a:cubicBezTo>
                <a:cubicBezTo>
                  <a:pt x="78" y="24"/>
                  <a:pt x="77" y="24"/>
                  <a:pt x="76" y="24"/>
                </a:cubicBezTo>
                <a:cubicBezTo>
                  <a:pt x="76" y="24"/>
                  <a:pt x="75" y="25"/>
                  <a:pt x="75" y="25"/>
                </a:cubicBezTo>
                <a:cubicBezTo>
                  <a:pt x="75" y="26"/>
                  <a:pt x="75" y="26"/>
                  <a:pt x="75" y="26"/>
                </a:cubicBezTo>
                <a:cubicBezTo>
                  <a:pt x="78" y="29"/>
                  <a:pt x="85" y="31"/>
                  <a:pt x="88" y="27"/>
                </a:cubicBezTo>
                <a:cubicBezTo>
                  <a:pt x="88" y="26"/>
                  <a:pt x="88" y="27"/>
                  <a:pt x="88" y="27"/>
                </a:cubicBezTo>
                <a:cubicBezTo>
                  <a:pt x="88" y="27"/>
                  <a:pt x="88" y="27"/>
                  <a:pt x="88" y="27"/>
                </a:cubicBezTo>
                <a:cubicBezTo>
                  <a:pt x="90" y="22"/>
                  <a:pt x="84" y="13"/>
                  <a:pt x="77" y="7"/>
                </a:cubicBezTo>
                <a:cubicBezTo>
                  <a:pt x="69" y="1"/>
                  <a:pt x="59" y="0"/>
                  <a:pt x="43" y="6"/>
                </a:cubicBezTo>
                <a:cubicBezTo>
                  <a:pt x="31" y="10"/>
                  <a:pt x="18" y="20"/>
                  <a:pt x="13" y="26"/>
                </a:cubicBezTo>
                <a:cubicBezTo>
                  <a:pt x="13" y="24"/>
                  <a:pt x="12" y="21"/>
                  <a:pt x="9" y="19"/>
                </a:cubicBezTo>
                <a:cubicBezTo>
                  <a:pt x="6" y="18"/>
                  <a:pt x="4" y="20"/>
                  <a:pt x="0" y="20"/>
                </a:cubicBezTo>
                <a:cubicBezTo>
                  <a:pt x="1" y="21"/>
                  <a:pt x="2" y="22"/>
                  <a:pt x="3" y="23"/>
                </a:cubicBezTo>
                <a:cubicBezTo>
                  <a:pt x="4" y="25"/>
                  <a:pt x="5" y="26"/>
                  <a:pt x="6" y="27"/>
                </a:cubicBezTo>
                <a:cubicBezTo>
                  <a:pt x="7" y="29"/>
                  <a:pt x="8" y="30"/>
                  <a:pt x="10" y="31"/>
                </a:cubicBezTo>
                <a:cubicBezTo>
                  <a:pt x="9" y="32"/>
                  <a:pt x="7" y="33"/>
                  <a:pt x="7" y="35"/>
                </a:cubicBezTo>
                <a:cubicBezTo>
                  <a:pt x="6" y="36"/>
                  <a:pt x="6" y="38"/>
                  <a:pt x="5" y="40"/>
                </a:cubicBezTo>
                <a:cubicBezTo>
                  <a:pt x="5" y="41"/>
                  <a:pt x="4" y="42"/>
                  <a:pt x="4" y="43"/>
                </a:cubicBezTo>
                <a:cubicBezTo>
                  <a:pt x="7" y="43"/>
                  <a:pt x="10" y="44"/>
                  <a:pt x="12" y="42"/>
                </a:cubicBezTo>
                <a:cubicBezTo>
                  <a:pt x="15" y="39"/>
                  <a:pt x="15" y="37"/>
                  <a:pt x="14" y="34"/>
                </a:cubicBezTo>
                <a:cubicBezTo>
                  <a:pt x="19" y="37"/>
                  <a:pt x="30" y="42"/>
                  <a:pt x="52" y="44"/>
                </a:cubicBezTo>
                <a:cubicBezTo>
                  <a:pt x="71" y="46"/>
                  <a:pt x="82" y="36"/>
                  <a:pt x="87" y="29"/>
                </a:cubicBezTo>
                <a:cubicBezTo>
                  <a:pt x="84" y="32"/>
                  <a:pt x="77" y="29"/>
                  <a:pt x="75" y="26"/>
                </a:cubicBezTo>
                <a:close/>
              </a:path>
            </a:pathLst>
          </a:custGeom>
          <a:solidFill>
            <a:srgbClr val="D434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3500" fill="hold"/>
                                        <p:tgtEl>
                                          <p:spTgt spid="23"/>
                                        </p:tgtEl>
                                        <p:attrNameLst>
                                          <p:attrName>ppt_x</p:attrName>
                                        </p:attrNameLst>
                                      </p:cBhvr>
                                      <p:tavLst>
                                        <p:tav tm="0">
                                          <p:val>
                                            <p:strVal val="0-#ppt_w/2"/>
                                          </p:val>
                                        </p:tav>
                                        <p:tav tm="100000">
                                          <p:val>
                                            <p:strVal val="#ppt_x"/>
                                          </p:val>
                                        </p:tav>
                                      </p:tavLst>
                                    </p:anim>
                                    <p:anim calcmode="lin" valueType="num">
                                      <p:cBhvr additive="base">
                                        <p:cTn id="8" dur="3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7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3500" fill="hold"/>
                                        <p:tgtEl>
                                          <p:spTgt spid="22"/>
                                        </p:tgtEl>
                                        <p:attrNameLst>
                                          <p:attrName>ppt_x</p:attrName>
                                        </p:attrNameLst>
                                      </p:cBhvr>
                                      <p:tavLst>
                                        <p:tav tm="0">
                                          <p:val>
                                            <p:strVal val="0-#ppt_w/2"/>
                                          </p:val>
                                        </p:tav>
                                        <p:tav tm="100000">
                                          <p:val>
                                            <p:strVal val="#ppt_x"/>
                                          </p:val>
                                        </p:tav>
                                      </p:tavLst>
                                    </p:anim>
                                    <p:anim calcmode="lin" valueType="num">
                                      <p:cBhvr additive="base">
                                        <p:cTn id="12" dur="3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3500" fill="hold"/>
                                        <p:tgtEl>
                                          <p:spTgt spid="25"/>
                                        </p:tgtEl>
                                        <p:attrNameLst>
                                          <p:attrName>ppt_x</p:attrName>
                                        </p:attrNameLst>
                                      </p:cBhvr>
                                      <p:tavLst>
                                        <p:tav tm="0">
                                          <p:val>
                                            <p:strVal val="0-#ppt_w/2"/>
                                          </p:val>
                                        </p:tav>
                                        <p:tav tm="100000">
                                          <p:val>
                                            <p:strVal val="#ppt_x"/>
                                          </p:val>
                                        </p:tav>
                                      </p:tavLst>
                                    </p:anim>
                                    <p:anim calcmode="lin" valueType="num">
                                      <p:cBhvr additive="base">
                                        <p:cTn id="16" dur="3500" fill="hold"/>
                                        <p:tgtEl>
                                          <p:spTgt spid="2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25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3500" fill="hold"/>
                                        <p:tgtEl>
                                          <p:spTgt spid="24"/>
                                        </p:tgtEl>
                                        <p:attrNameLst>
                                          <p:attrName>ppt_x</p:attrName>
                                        </p:attrNameLst>
                                      </p:cBhvr>
                                      <p:tavLst>
                                        <p:tav tm="0">
                                          <p:val>
                                            <p:strVal val="0-#ppt_w/2"/>
                                          </p:val>
                                        </p:tav>
                                        <p:tav tm="100000">
                                          <p:val>
                                            <p:strVal val="#ppt_x"/>
                                          </p:val>
                                        </p:tav>
                                      </p:tavLst>
                                    </p:anim>
                                    <p:anim calcmode="lin" valueType="num">
                                      <p:cBhvr additive="base">
                                        <p:cTn id="20" dur="3500" fill="hold"/>
                                        <p:tgtEl>
                                          <p:spTgt spid="2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75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3500" fill="hold"/>
                                        <p:tgtEl>
                                          <p:spTgt spid="21"/>
                                        </p:tgtEl>
                                        <p:attrNameLst>
                                          <p:attrName>ppt_x</p:attrName>
                                        </p:attrNameLst>
                                      </p:cBhvr>
                                      <p:tavLst>
                                        <p:tav tm="0">
                                          <p:val>
                                            <p:strVal val="0-#ppt_w/2"/>
                                          </p:val>
                                        </p:tav>
                                        <p:tav tm="100000">
                                          <p:val>
                                            <p:strVal val="#ppt_x"/>
                                          </p:val>
                                        </p:tav>
                                      </p:tavLst>
                                    </p:anim>
                                    <p:anim calcmode="lin" valueType="num">
                                      <p:cBhvr additive="base">
                                        <p:cTn id="24" dur="3500" fill="hold"/>
                                        <p:tgtEl>
                                          <p:spTgt spid="21"/>
                                        </p:tgtEl>
                                        <p:attrNameLst>
                                          <p:attrName>ppt_y</p:attrName>
                                        </p:attrNameLst>
                                      </p:cBhvr>
                                      <p:tavLst>
                                        <p:tav tm="0">
                                          <p:val>
                                            <p:strVal val="#ppt_y"/>
                                          </p:val>
                                        </p:tav>
                                        <p:tav tm="100000">
                                          <p:val>
                                            <p:strVal val="#ppt_y"/>
                                          </p:val>
                                        </p:tav>
                                      </p:tavLst>
                                    </p:anim>
                                  </p:childTnLst>
                                </p:cTn>
                              </p:par>
                              <p:par>
                                <p:cTn id="25" presetID="63" presetClass="path" presetSubtype="0" repeatCount="indefinite" autoRev="1" fill="hold" nodeType="withEffect">
                                  <p:stCondLst>
                                    <p:cond delay="0"/>
                                  </p:stCondLst>
                                  <p:childTnLst>
                                    <p:animMotion origin="layout" path="M -3.95833E-6 2.22222E-6 L 0.18191 2.22222E-6 " pathEditMode="relative" rAng="0" ptsTypes="AA">
                                      <p:cBhvr>
                                        <p:cTn id="26" dur="4000" fill="hold"/>
                                        <p:tgtEl>
                                          <p:spTgt spid="17"/>
                                        </p:tgtEl>
                                        <p:attrNameLst>
                                          <p:attrName>ppt_x</p:attrName>
                                          <p:attrName>ppt_y</p:attrName>
                                        </p:attrNameLst>
                                      </p:cBhvr>
                                      <p:rCtr x="908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两栏内容">
    <p:bg>
      <p:bgPr>
        <a:solidFill>
          <a:srgbClr val="D9F8FB"/>
        </a:solidFill>
        <a:effectLst/>
      </p:bgPr>
    </p:bg>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6BDF78C2-8230-4221-A6A9-C20F8CBCB15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5CFE8C-04CB-4CBE-8347-2D9A6B30A444}" type="slidenum">
              <a:rPr lang="zh-CN" altLang="en-US" smtClean="0"/>
            </a:fld>
            <a:endParaRPr lang="zh-CN" altLang="en-US"/>
          </a:p>
        </p:txBody>
      </p:sp>
      <p:grpSp>
        <p:nvGrpSpPr>
          <p:cNvPr id="8" name="组合 7"/>
          <p:cNvGrpSpPr/>
          <p:nvPr userDrawn="1"/>
        </p:nvGrpSpPr>
        <p:grpSpPr>
          <a:xfrm>
            <a:off x="-88901" y="6161635"/>
            <a:ext cx="12280901" cy="2955925"/>
            <a:chOff x="-7938" y="4144963"/>
            <a:chExt cx="12280901" cy="2955925"/>
          </a:xfrm>
        </p:grpSpPr>
        <p:sp>
          <p:nvSpPr>
            <p:cNvPr id="9" name="Freeform 9"/>
            <p:cNvSpPr/>
            <p:nvPr/>
          </p:nvSpPr>
          <p:spPr bwMode="auto">
            <a:xfrm>
              <a:off x="-7938" y="4144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0" name="AutoShape 11"/>
            <p:cNvSpPr>
              <a:spLocks noChangeAspect="1" noChangeArrowheads="1" noTextEdit="1"/>
            </p:cNvSpPr>
            <p:nvPr/>
          </p:nvSpPr>
          <p:spPr bwMode="auto">
            <a:xfrm>
              <a:off x="0" y="4918075"/>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1" name="AutoShape 15"/>
            <p:cNvSpPr>
              <a:spLocks noChangeAspect="1" noChangeArrowheads="1" noTextEdit="1"/>
            </p:cNvSpPr>
            <p:nvPr/>
          </p:nvSpPr>
          <p:spPr bwMode="auto">
            <a:xfrm>
              <a:off x="0" y="4652963"/>
              <a:ext cx="1227296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2" name="AutoShape 19"/>
            <p:cNvSpPr>
              <a:spLocks noChangeAspect="1" noChangeArrowheads="1" noTextEdit="1"/>
            </p:cNvSpPr>
            <p:nvPr/>
          </p:nvSpPr>
          <p:spPr bwMode="auto">
            <a:xfrm>
              <a:off x="0" y="4425950"/>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3" name="Freeform 21"/>
            <p:cNvSpPr/>
            <p:nvPr/>
          </p:nvSpPr>
          <p:spPr bwMode="auto">
            <a:xfrm>
              <a:off x="-7938" y="4418012"/>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4" name="Freeform 17"/>
            <p:cNvSpPr/>
            <p:nvPr/>
          </p:nvSpPr>
          <p:spPr bwMode="auto">
            <a:xfrm>
              <a:off x="-7938" y="4652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5" name="Freeform 13"/>
            <p:cNvSpPr/>
            <p:nvPr/>
          </p:nvSpPr>
          <p:spPr bwMode="auto">
            <a:xfrm>
              <a:off x="-7938" y="4910137"/>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grpSp>
      <p:sp>
        <p:nvSpPr>
          <p:cNvPr id="16" name="矩形 15"/>
          <p:cNvSpPr/>
          <p:nvPr userDrawn="1"/>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E6E6E6"/>
              </a:solidFill>
              <a:effectLst/>
              <a:uLnTx/>
              <a:uFillTx/>
              <a:latin typeface="印品黑体" panose="00000500000000000000" pitchFamily="2" charset="-122"/>
              <a:ea typeface="印品黑体" panose="00000500000000000000" pitchFamily="2" charset="-122"/>
              <a:cs typeface="+mn-cs"/>
            </a:endParaRPr>
          </a:p>
        </p:txBody>
      </p:sp>
      <p:pic>
        <p:nvPicPr>
          <p:cNvPr id="17" name="图片 16"/>
          <p:cNvPicPr>
            <a:picLocks noChangeAspect="1"/>
          </p:cNvPicPr>
          <p:nvPr userDrawn="1"/>
        </p:nvPicPr>
        <p:blipFill rotWithShape="1">
          <a:blip r:embed="rId2"/>
          <a:srcRect t="48950" b="-1"/>
          <a:stretch>
            <a:fillRect/>
          </a:stretch>
        </p:blipFill>
        <p:spPr>
          <a:xfrm>
            <a:off x="-2378703" y="0"/>
            <a:ext cx="14570703" cy="1409891"/>
          </a:xfrm>
          <a:prstGeom prst="rect">
            <a:avLst/>
          </a:prstGeom>
          <a:effectLst/>
        </p:spPr>
      </p:pic>
      <p:sp>
        <p:nvSpPr>
          <p:cNvPr id="18" name="椭圆 17"/>
          <p:cNvSpPr/>
          <p:nvPr userDrawn="1"/>
        </p:nvSpPr>
        <p:spPr>
          <a:xfrm>
            <a:off x="144176" y="114067"/>
            <a:ext cx="570799" cy="570799"/>
          </a:xfrm>
          <a:prstGeom prst="ellipse">
            <a:avLst/>
          </a:prstGeom>
          <a:solidFill>
            <a:srgbClr val="F9B3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19" name="文本框 18"/>
          <p:cNvSpPr txBox="1"/>
          <p:nvPr userDrawn="1"/>
        </p:nvSpPr>
        <p:spPr>
          <a:xfrm>
            <a:off x="-425835" y="120170"/>
            <a:ext cx="171082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prstClr val="white"/>
                </a:solidFill>
                <a:uLnTx/>
                <a:uFillTx/>
                <a:latin typeface="印品黑体" panose="00000500000000000000" pitchFamily="2" charset="-122"/>
                <a:ea typeface="印品黑体" panose="00000500000000000000" pitchFamily="2" charset="-122"/>
                <a:cs typeface="+mn-cs"/>
              </a:rPr>
              <a:t>02</a:t>
            </a:r>
            <a:endParaRPr kumimoji="0" lang="en-US" altLang="zh-CN" sz="3200" b="1" i="0" u="none" strike="noStrike" kern="1200" cap="none" spc="0" normalizeH="0" baseline="0" noProof="0" dirty="0">
              <a:ln>
                <a:noFill/>
              </a:ln>
              <a:solidFill>
                <a:prstClr val="white"/>
              </a:solidFill>
              <a:uLnTx/>
              <a:uFillTx/>
              <a:latin typeface="印品黑体" panose="00000500000000000000" pitchFamily="2" charset="-122"/>
              <a:ea typeface="印品黑体" panose="00000500000000000000" pitchFamily="2" charset="-122"/>
              <a:cs typeface="+mn-cs"/>
            </a:endParaRPr>
          </a:p>
        </p:txBody>
      </p:sp>
      <p:sp>
        <p:nvSpPr>
          <p:cNvPr id="20" name="文本框 19"/>
          <p:cNvSpPr txBox="1"/>
          <p:nvPr userDrawn="1"/>
        </p:nvSpPr>
        <p:spPr>
          <a:xfrm>
            <a:off x="805849" y="150947"/>
            <a:ext cx="2078205"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41CFDE"/>
                </a:solidFill>
                <a:uLnTx/>
                <a:uFillTx/>
                <a:latin typeface="印品黑体" panose="00000500000000000000" pitchFamily="2" charset="-122"/>
                <a:ea typeface="印品黑体" panose="00000500000000000000" pitchFamily="2" charset="-122"/>
                <a:cs typeface="+mn-cs"/>
              </a:rPr>
              <a:t>标题内容</a:t>
            </a:r>
            <a:endParaRPr kumimoji="0" lang="en-US" altLang="zh-CN" sz="2800" b="1" i="0" u="none" strike="noStrike" kern="1200" cap="none" spc="0" normalizeH="0" baseline="0" noProof="0" dirty="0">
              <a:ln>
                <a:noFill/>
              </a:ln>
              <a:solidFill>
                <a:srgbClr val="41CFDE"/>
              </a:solidFill>
              <a:uLnTx/>
              <a:uFillTx/>
              <a:latin typeface="印品黑体" panose="00000500000000000000" pitchFamily="2" charset="-122"/>
              <a:ea typeface="印品黑体" panose="00000500000000000000" pitchFamily="2" charset="-122"/>
              <a:cs typeface="+mn-cs"/>
            </a:endParaRPr>
          </a:p>
        </p:txBody>
      </p:sp>
      <p:sp>
        <p:nvSpPr>
          <p:cNvPr id="21" name="Freeform 34"/>
          <p:cNvSpPr>
            <a:spLocks noEditPoints="1"/>
          </p:cNvSpPr>
          <p:nvPr userDrawn="1"/>
        </p:nvSpPr>
        <p:spPr bwMode="auto">
          <a:xfrm>
            <a:off x="8214032" y="6319773"/>
            <a:ext cx="703252" cy="367714"/>
          </a:xfrm>
          <a:custGeom>
            <a:avLst/>
            <a:gdLst>
              <a:gd name="T0" fmla="*/ 93 w 112"/>
              <a:gd name="T1" fmla="*/ 32 h 58"/>
              <a:gd name="T2" fmla="*/ 94 w 112"/>
              <a:gd name="T3" fmla="*/ 37 h 58"/>
              <a:gd name="T4" fmla="*/ 94 w 112"/>
              <a:gd name="T5" fmla="*/ 37 h 58"/>
              <a:gd name="T6" fmla="*/ 93 w 112"/>
              <a:gd name="T7" fmla="*/ 32 h 58"/>
              <a:gd name="T8" fmla="*/ 93 w 112"/>
              <a:gd name="T9" fmla="*/ 31 h 58"/>
              <a:gd name="T10" fmla="*/ 93 w 112"/>
              <a:gd name="T11" fmla="*/ 31 h 58"/>
              <a:gd name="T12" fmla="*/ 98 w 112"/>
              <a:gd name="T13" fmla="*/ 30 h 58"/>
              <a:gd name="T14" fmla="*/ 98 w 112"/>
              <a:gd name="T15" fmla="*/ 30 h 58"/>
              <a:gd name="T16" fmla="*/ 95 w 112"/>
              <a:gd name="T17" fmla="*/ 30 h 58"/>
              <a:gd name="T18" fmla="*/ 94 w 112"/>
              <a:gd name="T19" fmla="*/ 32 h 58"/>
              <a:gd name="T20" fmla="*/ 94 w 112"/>
              <a:gd name="T21" fmla="*/ 32 h 58"/>
              <a:gd name="T22" fmla="*/ 110 w 112"/>
              <a:gd name="T23" fmla="*/ 33 h 58"/>
              <a:gd name="T24" fmla="*/ 110 w 112"/>
              <a:gd name="T25" fmla="*/ 33 h 58"/>
              <a:gd name="T26" fmla="*/ 110 w 112"/>
              <a:gd name="T27" fmla="*/ 34 h 58"/>
              <a:gd name="T28" fmla="*/ 96 w 112"/>
              <a:gd name="T29" fmla="*/ 8 h 58"/>
              <a:gd name="T30" fmla="*/ 54 w 112"/>
              <a:gd name="T31" fmla="*/ 7 h 58"/>
              <a:gd name="T32" fmla="*/ 16 w 112"/>
              <a:gd name="T33" fmla="*/ 32 h 58"/>
              <a:gd name="T34" fmla="*/ 11 w 112"/>
              <a:gd name="T35" fmla="*/ 23 h 58"/>
              <a:gd name="T36" fmla="*/ 0 w 112"/>
              <a:gd name="T37" fmla="*/ 24 h 58"/>
              <a:gd name="T38" fmla="*/ 3 w 112"/>
              <a:gd name="T39" fmla="*/ 28 h 58"/>
              <a:gd name="T40" fmla="*/ 6 w 112"/>
              <a:gd name="T41" fmla="*/ 33 h 58"/>
              <a:gd name="T42" fmla="*/ 12 w 112"/>
              <a:gd name="T43" fmla="*/ 37 h 58"/>
              <a:gd name="T44" fmla="*/ 7 w 112"/>
              <a:gd name="T45" fmla="*/ 42 h 58"/>
              <a:gd name="T46" fmla="*/ 6 w 112"/>
              <a:gd name="T47" fmla="*/ 48 h 58"/>
              <a:gd name="T48" fmla="*/ 3 w 112"/>
              <a:gd name="T49" fmla="*/ 53 h 58"/>
              <a:gd name="T50" fmla="*/ 14 w 112"/>
              <a:gd name="T51" fmla="*/ 51 h 58"/>
              <a:gd name="T52" fmla="*/ 17 w 112"/>
              <a:gd name="T53" fmla="*/ 41 h 58"/>
              <a:gd name="T54" fmla="*/ 64 w 112"/>
              <a:gd name="T55" fmla="*/ 55 h 58"/>
              <a:gd name="T56" fmla="*/ 109 w 112"/>
              <a:gd name="T57" fmla="*/ 36 h 58"/>
              <a:gd name="T58" fmla="*/ 93 w 112"/>
              <a:gd name="T59" fmla="*/ 32 h 58"/>
              <a:gd name="T60" fmla="*/ 87 w 112"/>
              <a:gd name="T61" fmla="*/ 41 h 58"/>
              <a:gd name="T62" fmla="*/ 82 w 112"/>
              <a:gd name="T63" fmla="*/ 30 h 58"/>
              <a:gd name="T64" fmla="*/ 81 w 112"/>
              <a:gd name="T65" fmla="*/ 21 h 58"/>
              <a:gd name="T66" fmla="*/ 87 w 112"/>
              <a:gd name="T67" fmla="*/ 7 h 58"/>
              <a:gd name="T68" fmla="*/ 87 w 112"/>
              <a:gd name="T69" fmla="*/ 7 h 58"/>
              <a:gd name="T70" fmla="*/ 83 w 112"/>
              <a:gd name="T71" fmla="*/ 22 h 58"/>
              <a:gd name="T72" fmla="*/ 84 w 112"/>
              <a:gd name="T73" fmla="*/ 32 h 58"/>
              <a:gd name="T74" fmla="*/ 88 w 112"/>
              <a:gd name="T75" fmla="*/ 41 h 58"/>
              <a:gd name="T76" fmla="*/ 87 w 112"/>
              <a:gd name="T77" fmla="*/ 41 h 58"/>
              <a:gd name="T78" fmla="*/ 89 w 112"/>
              <a:gd name="T79" fmla="*/ 21 h 58"/>
              <a:gd name="T80" fmla="*/ 91 w 112"/>
              <a:gd name="T81" fmla="*/ 17 h 58"/>
              <a:gd name="T82" fmla="*/ 95 w 112"/>
              <a:gd name="T83" fmla="*/ 20 h 58"/>
              <a:gd name="T84" fmla="*/ 92 w 112"/>
              <a:gd name="T85" fmla="*/ 23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2"/>
                </a:moveTo>
                <a:cubicBezTo>
                  <a:pt x="93" y="34"/>
                  <a:pt x="93" y="36"/>
                  <a:pt x="94" y="37"/>
                </a:cubicBezTo>
                <a:cubicBezTo>
                  <a:pt x="94" y="37"/>
                  <a:pt x="94" y="37"/>
                  <a:pt x="94" y="37"/>
                </a:cubicBezTo>
                <a:cubicBezTo>
                  <a:pt x="93" y="36"/>
                  <a:pt x="92" y="33"/>
                  <a:pt x="93" y="32"/>
                </a:cubicBezTo>
                <a:cubicBezTo>
                  <a:pt x="93" y="32"/>
                  <a:pt x="93" y="31"/>
                  <a:pt x="93" y="31"/>
                </a:cubicBezTo>
                <a:cubicBezTo>
                  <a:pt x="93" y="31"/>
                  <a:pt x="93" y="31"/>
                  <a:pt x="93" y="31"/>
                </a:cubicBezTo>
                <a:cubicBezTo>
                  <a:pt x="94" y="29"/>
                  <a:pt x="97" y="28"/>
                  <a:pt x="98" y="30"/>
                </a:cubicBezTo>
                <a:cubicBezTo>
                  <a:pt x="98" y="30"/>
                  <a:pt x="98" y="30"/>
                  <a:pt x="98" y="30"/>
                </a:cubicBezTo>
                <a:cubicBezTo>
                  <a:pt x="97" y="30"/>
                  <a:pt x="96" y="30"/>
                  <a:pt x="95" y="30"/>
                </a:cubicBezTo>
                <a:cubicBezTo>
                  <a:pt x="94" y="30"/>
                  <a:pt x="94" y="31"/>
                  <a:pt x="94" y="32"/>
                </a:cubicBezTo>
                <a:cubicBezTo>
                  <a:pt x="94" y="32"/>
                  <a:pt x="94" y="32"/>
                  <a:pt x="94" y="32"/>
                </a:cubicBezTo>
                <a:cubicBezTo>
                  <a:pt x="98" y="36"/>
                  <a:pt x="106" y="39"/>
                  <a:pt x="110" y="33"/>
                </a:cubicBezTo>
                <a:cubicBezTo>
                  <a:pt x="110" y="33"/>
                  <a:pt x="110" y="33"/>
                  <a:pt x="110" y="33"/>
                </a:cubicBezTo>
                <a:cubicBezTo>
                  <a:pt x="110" y="34"/>
                  <a:pt x="110" y="34"/>
                  <a:pt x="110" y="34"/>
                </a:cubicBezTo>
                <a:cubicBezTo>
                  <a:pt x="112" y="28"/>
                  <a:pt x="106" y="15"/>
                  <a:pt x="96" y="8"/>
                </a:cubicBezTo>
                <a:cubicBezTo>
                  <a:pt x="87" y="0"/>
                  <a:pt x="74" y="0"/>
                  <a:pt x="54" y="7"/>
                </a:cubicBezTo>
                <a:cubicBezTo>
                  <a:pt x="39" y="12"/>
                  <a:pt x="22" y="24"/>
                  <a:pt x="16" y="32"/>
                </a:cubicBezTo>
                <a:cubicBezTo>
                  <a:pt x="15" y="28"/>
                  <a:pt x="15" y="25"/>
                  <a:pt x="11" y="23"/>
                </a:cubicBezTo>
                <a:cubicBezTo>
                  <a:pt x="7" y="21"/>
                  <a:pt x="4" y="23"/>
                  <a:pt x="0" y="24"/>
                </a:cubicBezTo>
                <a:cubicBezTo>
                  <a:pt x="0" y="25"/>
                  <a:pt x="2" y="26"/>
                  <a:pt x="3" y="28"/>
                </a:cubicBezTo>
                <a:cubicBezTo>
                  <a:pt x="4" y="29"/>
                  <a:pt x="5" y="31"/>
                  <a:pt x="6" y="33"/>
                </a:cubicBezTo>
                <a:cubicBezTo>
                  <a:pt x="8" y="35"/>
                  <a:pt x="9" y="36"/>
                  <a:pt x="12" y="37"/>
                </a:cubicBezTo>
                <a:cubicBezTo>
                  <a:pt x="10" y="39"/>
                  <a:pt x="8" y="40"/>
                  <a:pt x="7" y="42"/>
                </a:cubicBezTo>
                <a:cubicBezTo>
                  <a:pt x="7" y="44"/>
                  <a:pt x="7" y="46"/>
                  <a:pt x="6" y="48"/>
                </a:cubicBezTo>
                <a:cubicBezTo>
                  <a:pt x="5" y="50"/>
                  <a:pt x="4" y="52"/>
                  <a:pt x="3" y="53"/>
                </a:cubicBezTo>
                <a:cubicBezTo>
                  <a:pt x="7" y="52"/>
                  <a:pt x="11" y="54"/>
                  <a:pt x="14" y="51"/>
                </a:cubicBezTo>
                <a:cubicBezTo>
                  <a:pt x="17" y="48"/>
                  <a:pt x="17" y="45"/>
                  <a:pt x="17" y="41"/>
                </a:cubicBezTo>
                <a:cubicBezTo>
                  <a:pt x="23" y="46"/>
                  <a:pt x="37" y="51"/>
                  <a:pt x="64" y="55"/>
                </a:cubicBezTo>
                <a:cubicBezTo>
                  <a:pt x="89" y="58"/>
                  <a:pt x="103" y="45"/>
                  <a:pt x="109" y="36"/>
                </a:cubicBezTo>
                <a:cubicBezTo>
                  <a:pt x="105" y="40"/>
                  <a:pt x="96" y="36"/>
                  <a:pt x="93" y="32"/>
                </a:cubicBezTo>
                <a:close/>
                <a:moveTo>
                  <a:pt x="87" y="41"/>
                </a:moveTo>
                <a:cubicBezTo>
                  <a:pt x="85" y="38"/>
                  <a:pt x="84" y="34"/>
                  <a:pt x="82" y="30"/>
                </a:cubicBezTo>
                <a:cubicBezTo>
                  <a:pt x="81" y="27"/>
                  <a:pt x="80" y="24"/>
                  <a:pt x="81" y="21"/>
                </a:cubicBezTo>
                <a:cubicBezTo>
                  <a:pt x="81" y="16"/>
                  <a:pt x="84" y="11"/>
                  <a:pt x="87" y="7"/>
                </a:cubicBezTo>
                <a:cubicBezTo>
                  <a:pt x="87" y="7"/>
                  <a:pt x="87" y="7"/>
                  <a:pt x="87" y="7"/>
                </a:cubicBezTo>
                <a:cubicBezTo>
                  <a:pt x="85" y="12"/>
                  <a:pt x="83" y="17"/>
                  <a:pt x="83" y="22"/>
                </a:cubicBezTo>
                <a:cubicBezTo>
                  <a:pt x="83" y="25"/>
                  <a:pt x="83" y="29"/>
                  <a:pt x="84" y="32"/>
                </a:cubicBezTo>
                <a:cubicBezTo>
                  <a:pt x="85" y="35"/>
                  <a:pt x="87" y="38"/>
                  <a:pt x="88" y="41"/>
                </a:cubicBezTo>
                <a:cubicBezTo>
                  <a:pt x="88" y="41"/>
                  <a:pt x="88" y="41"/>
                  <a:pt x="87" y="41"/>
                </a:cubicBezTo>
                <a:close/>
                <a:moveTo>
                  <a:pt x="89" y="21"/>
                </a:moveTo>
                <a:cubicBezTo>
                  <a:pt x="88" y="19"/>
                  <a:pt x="90" y="17"/>
                  <a:pt x="91" y="17"/>
                </a:cubicBezTo>
                <a:cubicBezTo>
                  <a:pt x="93" y="17"/>
                  <a:pt x="95" y="18"/>
                  <a:pt x="95" y="20"/>
                </a:cubicBezTo>
                <a:cubicBezTo>
                  <a:pt x="95" y="22"/>
                  <a:pt x="94" y="23"/>
                  <a:pt x="92" y="23"/>
                </a:cubicBezTo>
                <a:cubicBezTo>
                  <a:pt x="91" y="24"/>
                  <a:pt x="89" y="22"/>
                  <a:pt x="89" y="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2" name="Freeform 35"/>
          <p:cNvSpPr>
            <a:spLocks noEditPoints="1"/>
          </p:cNvSpPr>
          <p:nvPr userDrawn="1"/>
        </p:nvSpPr>
        <p:spPr bwMode="auto">
          <a:xfrm>
            <a:off x="2721312" y="6416477"/>
            <a:ext cx="707848" cy="372310"/>
          </a:xfrm>
          <a:custGeom>
            <a:avLst/>
            <a:gdLst>
              <a:gd name="T0" fmla="*/ 94 w 113"/>
              <a:gd name="T1" fmla="*/ 34 h 59"/>
              <a:gd name="T2" fmla="*/ 95 w 113"/>
              <a:gd name="T3" fmla="*/ 38 h 59"/>
              <a:gd name="T4" fmla="*/ 94 w 113"/>
              <a:gd name="T5" fmla="*/ 38 h 59"/>
              <a:gd name="T6" fmla="*/ 93 w 113"/>
              <a:gd name="T7" fmla="*/ 33 h 59"/>
              <a:gd name="T8" fmla="*/ 93 w 113"/>
              <a:gd name="T9" fmla="*/ 33 h 59"/>
              <a:gd name="T10" fmla="*/ 93 w 113"/>
              <a:gd name="T11" fmla="*/ 32 h 59"/>
              <a:gd name="T12" fmla="*/ 98 w 113"/>
              <a:gd name="T13" fmla="*/ 31 h 59"/>
              <a:gd name="T14" fmla="*/ 98 w 113"/>
              <a:gd name="T15" fmla="*/ 32 h 59"/>
              <a:gd name="T16" fmla="*/ 96 w 113"/>
              <a:gd name="T17" fmla="*/ 31 h 59"/>
              <a:gd name="T18" fmla="*/ 94 w 113"/>
              <a:gd name="T19" fmla="*/ 33 h 59"/>
              <a:gd name="T20" fmla="*/ 94 w 113"/>
              <a:gd name="T21" fmla="*/ 33 h 59"/>
              <a:gd name="T22" fmla="*/ 110 w 113"/>
              <a:gd name="T23" fmla="*/ 35 h 59"/>
              <a:gd name="T24" fmla="*/ 110 w 113"/>
              <a:gd name="T25" fmla="*/ 35 h 59"/>
              <a:gd name="T26" fmla="*/ 110 w 113"/>
              <a:gd name="T27" fmla="*/ 36 h 59"/>
              <a:gd name="T28" fmla="*/ 98 w 113"/>
              <a:gd name="T29" fmla="*/ 10 h 59"/>
              <a:gd name="T30" fmla="*/ 55 w 113"/>
              <a:gd name="T31" fmla="*/ 6 h 59"/>
              <a:gd name="T32" fmla="*/ 16 w 113"/>
              <a:gd name="T33" fmla="*/ 30 h 59"/>
              <a:gd name="T34" fmla="*/ 11 w 113"/>
              <a:gd name="T35" fmla="*/ 21 h 59"/>
              <a:gd name="T36" fmla="*/ 0 w 113"/>
              <a:gd name="T37" fmla="*/ 21 h 59"/>
              <a:gd name="T38" fmla="*/ 4 w 113"/>
              <a:gd name="T39" fmla="*/ 25 h 59"/>
              <a:gd name="T40" fmla="*/ 7 w 113"/>
              <a:gd name="T41" fmla="*/ 31 h 59"/>
              <a:gd name="T42" fmla="*/ 12 w 113"/>
              <a:gd name="T43" fmla="*/ 35 h 59"/>
              <a:gd name="T44" fmla="*/ 7 w 113"/>
              <a:gd name="T45" fmla="*/ 40 h 59"/>
              <a:gd name="T46" fmla="*/ 5 w 113"/>
              <a:gd name="T47" fmla="*/ 46 h 59"/>
              <a:gd name="T48" fmla="*/ 3 w 113"/>
              <a:gd name="T49" fmla="*/ 51 h 59"/>
              <a:gd name="T50" fmla="*/ 14 w 113"/>
              <a:gd name="T51" fmla="*/ 49 h 59"/>
              <a:gd name="T52" fmla="*/ 17 w 113"/>
              <a:gd name="T53" fmla="*/ 40 h 59"/>
              <a:gd name="T54" fmla="*/ 63 w 113"/>
              <a:gd name="T55" fmla="*/ 55 h 59"/>
              <a:gd name="T56" fmla="*/ 109 w 113"/>
              <a:gd name="T57" fmla="*/ 38 h 59"/>
              <a:gd name="T58" fmla="*/ 94 w 113"/>
              <a:gd name="T59" fmla="*/ 34 h 59"/>
              <a:gd name="T60" fmla="*/ 87 w 113"/>
              <a:gd name="T61" fmla="*/ 42 h 59"/>
              <a:gd name="T62" fmla="*/ 83 w 113"/>
              <a:gd name="T63" fmla="*/ 31 h 59"/>
              <a:gd name="T64" fmla="*/ 82 w 113"/>
              <a:gd name="T65" fmla="*/ 22 h 59"/>
              <a:gd name="T66" fmla="*/ 89 w 113"/>
              <a:gd name="T67" fmla="*/ 8 h 59"/>
              <a:gd name="T68" fmla="*/ 89 w 113"/>
              <a:gd name="T69" fmla="*/ 8 h 59"/>
              <a:gd name="T70" fmla="*/ 84 w 113"/>
              <a:gd name="T71" fmla="*/ 22 h 59"/>
              <a:gd name="T72" fmla="*/ 84 w 113"/>
              <a:gd name="T73" fmla="*/ 33 h 59"/>
              <a:gd name="T74" fmla="*/ 88 w 113"/>
              <a:gd name="T75" fmla="*/ 42 h 59"/>
              <a:gd name="T76" fmla="*/ 87 w 113"/>
              <a:gd name="T77" fmla="*/ 42 h 59"/>
              <a:gd name="T78" fmla="*/ 90 w 113"/>
              <a:gd name="T79" fmla="*/ 22 h 59"/>
              <a:gd name="T80" fmla="*/ 92 w 113"/>
              <a:gd name="T81" fmla="*/ 18 h 59"/>
              <a:gd name="T82" fmla="*/ 96 w 113"/>
              <a:gd name="T83" fmla="*/ 21 h 59"/>
              <a:gd name="T84" fmla="*/ 93 w 113"/>
              <a:gd name="T85" fmla="*/ 25 h 59"/>
              <a:gd name="T86" fmla="*/ 90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4" y="34"/>
                </a:moveTo>
                <a:cubicBezTo>
                  <a:pt x="93" y="35"/>
                  <a:pt x="93" y="37"/>
                  <a:pt x="95" y="38"/>
                </a:cubicBezTo>
                <a:cubicBezTo>
                  <a:pt x="95" y="38"/>
                  <a:pt x="94" y="38"/>
                  <a:pt x="94" y="38"/>
                </a:cubicBezTo>
                <a:cubicBezTo>
                  <a:pt x="93" y="37"/>
                  <a:pt x="93" y="35"/>
                  <a:pt x="93" y="33"/>
                </a:cubicBezTo>
                <a:cubicBezTo>
                  <a:pt x="93" y="33"/>
                  <a:pt x="93" y="33"/>
                  <a:pt x="93" y="33"/>
                </a:cubicBezTo>
                <a:cubicBezTo>
                  <a:pt x="93" y="32"/>
                  <a:pt x="93" y="32"/>
                  <a:pt x="93" y="32"/>
                </a:cubicBezTo>
                <a:cubicBezTo>
                  <a:pt x="94" y="30"/>
                  <a:pt x="97" y="29"/>
                  <a:pt x="98" y="31"/>
                </a:cubicBezTo>
                <a:cubicBezTo>
                  <a:pt x="98" y="32"/>
                  <a:pt x="98" y="32"/>
                  <a:pt x="98" y="32"/>
                </a:cubicBezTo>
                <a:cubicBezTo>
                  <a:pt x="97" y="32"/>
                  <a:pt x="97" y="31"/>
                  <a:pt x="96" y="31"/>
                </a:cubicBezTo>
                <a:cubicBezTo>
                  <a:pt x="95" y="32"/>
                  <a:pt x="94" y="32"/>
                  <a:pt x="94" y="33"/>
                </a:cubicBezTo>
                <a:cubicBezTo>
                  <a:pt x="94" y="33"/>
                  <a:pt x="94" y="33"/>
                  <a:pt x="94" y="33"/>
                </a:cubicBezTo>
                <a:cubicBezTo>
                  <a:pt x="98" y="37"/>
                  <a:pt x="106" y="40"/>
                  <a:pt x="110" y="35"/>
                </a:cubicBezTo>
                <a:cubicBezTo>
                  <a:pt x="110" y="35"/>
                  <a:pt x="110" y="35"/>
                  <a:pt x="110" y="35"/>
                </a:cubicBezTo>
                <a:cubicBezTo>
                  <a:pt x="110" y="35"/>
                  <a:pt x="110" y="36"/>
                  <a:pt x="110" y="36"/>
                </a:cubicBezTo>
                <a:cubicBezTo>
                  <a:pt x="113" y="30"/>
                  <a:pt x="107" y="17"/>
                  <a:pt x="98" y="10"/>
                </a:cubicBezTo>
                <a:cubicBezTo>
                  <a:pt x="88" y="1"/>
                  <a:pt x="76" y="0"/>
                  <a:pt x="55" y="6"/>
                </a:cubicBezTo>
                <a:cubicBezTo>
                  <a:pt x="40" y="11"/>
                  <a:pt x="23" y="22"/>
                  <a:pt x="16" y="30"/>
                </a:cubicBezTo>
                <a:cubicBezTo>
                  <a:pt x="16" y="26"/>
                  <a:pt x="15" y="23"/>
                  <a:pt x="11" y="21"/>
                </a:cubicBezTo>
                <a:cubicBezTo>
                  <a:pt x="7" y="18"/>
                  <a:pt x="4" y="21"/>
                  <a:pt x="0" y="21"/>
                </a:cubicBezTo>
                <a:cubicBezTo>
                  <a:pt x="1" y="23"/>
                  <a:pt x="3" y="24"/>
                  <a:pt x="4" y="25"/>
                </a:cubicBezTo>
                <a:cubicBezTo>
                  <a:pt x="5" y="27"/>
                  <a:pt x="5" y="29"/>
                  <a:pt x="7" y="31"/>
                </a:cubicBezTo>
                <a:cubicBezTo>
                  <a:pt x="8" y="33"/>
                  <a:pt x="10" y="34"/>
                  <a:pt x="12" y="35"/>
                </a:cubicBezTo>
                <a:cubicBezTo>
                  <a:pt x="10" y="36"/>
                  <a:pt x="8" y="38"/>
                  <a:pt x="7" y="40"/>
                </a:cubicBezTo>
                <a:cubicBezTo>
                  <a:pt x="7" y="42"/>
                  <a:pt x="6" y="44"/>
                  <a:pt x="5" y="46"/>
                </a:cubicBezTo>
                <a:cubicBezTo>
                  <a:pt x="5" y="48"/>
                  <a:pt x="3" y="49"/>
                  <a:pt x="3" y="51"/>
                </a:cubicBezTo>
                <a:cubicBezTo>
                  <a:pt x="7" y="50"/>
                  <a:pt x="10" y="52"/>
                  <a:pt x="14" y="49"/>
                </a:cubicBezTo>
                <a:cubicBezTo>
                  <a:pt x="17" y="46"/>
                  <a:pt x="17" y="43"/>
                  <a:pt x="17" y="40"/>
                </a:cubicBezTo>
                <a:cubicBezTo>
                  <a:pt x="23" y="44"/>
                  <a:pt x="36" y="50"/>
                  <a:pt x="63" y="55"/>
                </a:cubicBezTo>
                <a:cubicBezTo>
                  <a:pt x="88" y="59"/>
                  <a:pt x="102" y="47"/>
                  <a:pt x="109" y="38"/>
                </a:cubicBezTo>
                <a:cubicBezTo>
                  <a:pt x="105" y="41"/>
                  <a:pt x="97" y="38"/>
                  <a:pt x="94" y="34"/>
                </a:cubicBezTo>
                <a:close/>
                <a:moveTo>
                  <a:pt x="87" y="42"/>
                </a:moveTo>
                <a:cubicBezTo>
                  <a:pt x="85" y="39"/>
                  <a:pt x="84" y="35"/>
                  <a:pt x="83" y="31"/>
                </a:cubicBezTo>
                <a:cubicBezTo>
                  <a:pt x="82" y="28"/>
                  <a:pt x="81" y="25"/>
                  <a:pt x="82" y="22"/>
                </a:cubicBezTo>
                <a:cubicBezTo>
                  <a:pt x="82" y="17"/>
                  <a:pt x="85" y="12"/>
                  <a:pt x="89" y="8"/>
                </a:cubicBezTo>
                <a:cubicBezTo>
                  <a:pt x="89" y="8"/>
                  <a:pt x="89" y="8"/>
                  <a:pt x="89" y="8"/>
                </a:cubicBezTo>
                <a:cubicBezTo>
                  <a:pt x="86" y="13"/>
                  <a:pt x="84" y="17"/>
                  <a:pt x="84" y="22"/>
                </a:cubicBezTo>
                <a:cubicBezTo>
                  <a:pt x="83" y="26"/>
                  <a:pt x="83" y="29"/>
                  <a:pt x="84" y="33"/>
                </a:cubicBezTo>
                <a:cubicBezTo>
                  <a:pt x="85" y="36"/>
                  <a:pt x="87" y="39"/>
                  <a:pt x="88" y="42"/>
                </a:cubicBezTo>
                <a:cubicBezTo>
                  <a:pt x="88" y="42"/>
                  <a:pt x="88" y="42"/>
                  <a:pt x="87" y="42"/>
                </a:cubicBezTo>
                <a:close/>
                <a:moveTo>
                  <a:pt x="90" y="22"/>
                </a:moveTo>
                <a:cubicBezTo>
                  <a:pt x="89" y="20"/>
                  <a:pt x="91" y="18"/>
                  <a:pt x="92" y="18"/>
                </a:cubicBezTo>
                <a:cubicBezTo>
                  <a:pt x="94" y="18"/>
                  <a:pt x="96" y="19"/>
                  <a:pt x="96" y="21"/>
                </a:cubicBezTo>
                <a:cubicBezTo>
                  <a:pt x="96" y="23"/>
                  <a:pt x="95" y="24"/>
                  <a:pt x="93" y="25"/>
                </a:cubicBezTo>
                <a:cubicBezTo>
                  <a:pt x="91" y="25"/>
                  <a:pt x="90" y="23"/>
                  <a:pt x="90" y="22"/>
                </a:cubicBezTo>
                <a:close/>
              </a:path>
            </a:pathLst>
          </a:custGeom>
          <a:solidFill>
            <a:srgbClr val="B9DC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3" name="Freeform 37"/>
          <p:cNvSpPr>
            <a:spLocks noEditPoints="1"/>
          </p:cNvSpPr>
          <p:nvPr userDrawn="1"/>
        </p:nvSpPr>
        <p:spPr bwMode="auto">
          <a:xfrm>
            <a:off x="363349" y="6434684"/>
            <a:ext cx="703252" cy="367714"/>
          </a:xfrm>
          <a:custGeom>
            <a:avLst/>
            <a:gdLst>
              <a:gd name="T0" fmla="*/ 93 w 112"/>
              <a:gd name="T1" fmla="*/ 33 h 58"/>
              <a:gd name="T2" fmla="*/ 94 w 112"/>
              <a:gd name="T3" fmla="*/ 38 h 58"/>
              <a:gd name="T4" fmla="*/ 94 w 112"/>
              <a:gd name="T5" fmla="*/ 38 h 58"/>
              <a:gd name="T6" fmla="*/ 93 w 112"/>
              <a:gd name="T7" fmla="*/ 32 h 58"/>
              <a:gd name="T8" fmla="*/ 93 w 112"/>
              <a:gd name="T9" fmla="*/ 32 h 58"/>
              <a:gd name="T10" fmla="*/ 93 w 112"/>
              <a:gd name="T11" fmla="*/ 32 h 58"/>
              <a:gd name="T12" fmla="*/ 98 w 112"/>
              <a:gd name="T13" fmla="*/ 31 h 58"/>
              <a:gd name="T14" fmla="*/ 97 w 112"/>
              <a:gd name="T15" fmla="*/ 31 h 58"/>
              <a:gd name="T16" fmla="*/ 95 w 112"/>
              <a:gd name="T17" fmla="*/ 31 h 58"/>
              <a:gd name="T18" fmla="*/ 93 w 112"/>
              <a:gd name="T19" fmla="*/ 33 h 58"/>
              <a:gd name="T20" fmla="*/ 93 w 112"/>
              <a:gd name="T21" fmla="*/ 33 h 58"/>
              <a:gd name="T22" fmla="*/ 109 w 112"/>
              <a:gd name="T23" fmla="*/ 35 h 58"/>
              <a:gd name="T24" fmla="*/ 110 w 112"/>
              <a:gd name="T25" fmla="*/ 35 h 58"/>
              <a:gd name="T26" fmla="*/ 110 w 112"/>
              <a:gd name="T27" fmla="*/ 35 h 58"/>
              <a:gd name="T28" fmla="*/ 97 w 112"/>
              <a:gd name="T29" fmla="*/ 9 h 58"/>
              <a:gd name="T30" fmla="*/ 54 w 112"/>
              <a:gd name="T31" fmla="*/ 6 h 58"/>
              <a:gd name="T32" fmla="*/ 15 w 112"/>
              <a:gd name="T33" fmla="*/ 30 h 58"/>
              <a:gd name="T34" fmla="*/ 11 w 112"/>
              <a:gd name="T35" fmla="*/ 20 h 58"/>
              <a:gd name="T36" fmla="*/ 0 w 112"/>
              <a:gd name="T37" fmla="*/ 21 h 58"/>
              <a:gd name="T38" fmla="*/ 3 w 112"/>
              <a:gd name="T39" fmla="*/ 25 h 58"/>
              <a:gd name="T40" fmla="*/ 6 w 112"/>
              <a:gd name="T41" fmla="*/ 30 h 58"/>
              <a:gd name="T42" fmla="*/ 11 w 112"/>
              <a:gd name="T43" fmla="*/ 35 h 58"/>
              <a:gd name="T44" fmla="*/ 7 w 112"/>
              <a:gd name="T45" fmla="*/ 40 h 58"/>
              <a:gd name="T46" fmla="*/ 5 w 112"/>
              <a:gd name="T47" fmla="*/ 46 h 58"/>
              <a:gd name="T48" fmla="*/ 2 w 112"/>
              <a:gd name="T49" fmla="*/ 51 h 58"/>
              <a:gd name="T50" fmla="*/ 13 w 112"/>
              <a:gd name="T51" fmla="*/ 49 h 58"/>
              <a:gd name="T52" fmla="*/ 16 w 112"/>
              <a:gd name="T53" fmla="*/ 39 h 58"/>
              <a:gd name="T54" fmla="*/ 63 w 112"/>
              <a:gd name="T55" fmla="*/ 54 h 58"/>
              <a:gd name="T56" fmla="*/ 108 w 112"/>
              <a:gd name="T57" fmla="*/ 38 h 58"/>
              <a:gd name="T58" fmla="*/ 93 w 112"/>
              <a:gd name="T59" fmla="*/ 33 h 58"/>
              <a:gd name="T60" fmla="*/ 87 w 112"/>
              <a:gd name="T61" fmla="*/ 42 h 58"/>
              <a:gd name="T62" fmla="*/ 82 w 112"/>
              <a:gd name="T63" fmla="*/ 30 h 58"/>
              <a:gd name="T64" fmla="*/ 81 w 112"/>
              <a:gd name="T65" fmla="*/ 22 h 58"/>
              <a:gd name="T66" fmla="*/ 88 w 112"/>
              <a:gd name="T67" fmla="*/ 8 h 58"/>
              <a:gd name="T68" fmla="*/ 88 w 112"/>
              <a:gd name="T69" fmla="*/ 8 h 58"/>
              <a:gd name="T70" fmla="*/ 83 w 112"/>
              <a:gd name="T71" fmla="*/ 22 h 58"/>
              <a:gd name="T72" fmla="*/ 84 w 112"/>
              <a:gd name="T73" fmla="*/ 32 h 58"/>
              <a:gd name="T74" fmla="*/ 87 w 112"/>
              <a:gd name="T75" fmla="*/ 41 h 58"/>
              <a:gd name="T76" fmla="*/ 87 w 112"/>
              <a:gd name="T77" fmla="*/ 42 h 58"/>
              <a:gd name="T78" fmla="*/ 89 w 112"/>
              <a:gd name="T79" fmla="*/ 21 h 58"/>
              <a:gd name="T80" fmla="*/ 92 w 112"/>
              <a:gd name="T81" fmla="*/ 18 h 58"/>
              <a:gd name="T82" fmla="*/ 95 w 112"/>
              <a:gd name="T83" fmla="*/ 21 h 58"/>
              <a:gd name="T84" fmla="*/ 92 w 112"/>
              <a:gd name="T85" fmla="*/ 24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3"/>
                </a:moveTo>
                <a:cubicBezTo>
                  <a:pt x="93" y="35"/>
                  <a:pt x="93" y="37"/>
                  <a:pt x="94" y="38"/>
                </a:cubicBezTo>
                <a:cubicBezTo>
                  <a:pt x="94" y="38"/>
                  <a:pt x="94" y="38"/>
                  <a:pt x="94" y="38"/>
                </a:cubicBezTo>
                <a:cubicBezTo>
                  <a:pt x="92" y="37"/>
                  <a:pt x="92" y="34"/>
                  <a:pt x="93" y="32"/>
                </a:cubicBezTo>
                <a:cubicBezTo>
                  <a:pt x="93" y="32"/>
                  <a:pt x="93" y="32"/>
                  <a:pt x="93" y="32"/>
                </a:cubicBezTo>
                <a:cubicBezTo>
                  <a:pt x="93" y="32"/>
                  <a:pt x="93" y="32"/>
                  <a:pt x="93" y="32"/>
                </a:cubicBezTo>
                <a:cubicBezTo>
                  <a:pt x="94" y="30"/>
                  <a:pt x="96" y="29"/>
                  <a:pt x="98" y="31"/>
                </a:cubicBezTo>
                <a:cubicBezTo>
                  <a:pt x="98" y="31"/>
                  <a:pt x="98" y="31"/>
                  <a:pt x="97" y="31"/>
                </a:cubicBezTo>
                <a:cubicBezTo>
                  <a:pt x="97" y="31"/>
                  <a:pt x="96" y="31"/>
                  <a:pt x="95" y="31"/>
                </a:cubicBezTo>
                <a:cubicBezTo>
                  <a:pt x="94" y="31"/>
                  <a:pt x="94" y="32"/>
                  <a:pt x="93" y="33"/>
                </a:cubicBezTo>
                <a:cubicBezTo>
                  <a:pt x="93" y="33"/>
                  <a:pt x="93" y="33"/>
                  <a:pt x="93" y="33"/>
                </a:cubicBezTo>
                <a:cubicBezTo>
                  <a:pt x="97" y="37"/>
                  <a:pt x="105" y="40"/>
                  <a:pt x="109" y="35"/>
                </a:cubicBezTo>
                <a:cubicBezTo>
                  <a:pt x="110" y="35"/>
                  <a:pt x="110" y="35"/>
                  <a:pt x="110" y="35"/>
                </a:cubicBezTo>
                <a:cubicBezTo>
                  <a:pt x="110" y="35"/>
                  <a:pt x="110" y="35"/>
                  <a:pt x="110" y="35"/>
                </a:cubicBezTo>
                <a:cubicBezTo>
                  <a:pt x="112" y="30"/>
                  <a:pt x="106" y="17"/>
                  <a:pt x="97" y="9"/>
                </a:cubicBezTo>
                <a:cubicBezTo>
                  <a:pt x="88" y="1"/>
                  <a:pt x="75" y="0"/>
                  <a:pt x="54" y="6"/>
                </a:cubicBezTo>
                <a:cubicBezTo>
                  <a:pt x="40" y="10"/>
                  <a:pt x="22" y="22"/>
                  <a:pt x="15" y="30"/>
                </a:cubicBezTo>
                <a:cubicBezTo>
                  <a:pt x="15" y="26"/>
                  <a:pt x="15" y="23"/>
                  <a:pt x="11" y="20"/>
                </a:cubicBezTo>
                <a:cubicBezTo>
                  <a:pt x="7" y="18"/>
                  <a:pt x="4" y="21"/>
                  <a:pt x="0" y="21"/>
                </a:cubicBezTo>
                <a:cubicBezTo>
                  <a:pt x="0" y="22"/>
                  <a:pt x="2" y="24"/>
                  <a:pt x="3" y="25"/>
                </a:cubicBezTo>
                <a:cubicBezTo>
                  <a:pt x="4" y="27"/>
                  <a:pt x="5" y="29"/>
                  <a:pt x="6" y="30"/>
                </a:cubicBezTo>
                <a:cubicBezTo>
                  <a:pt x="7" y="32"/>
                  <a:pt x="9" y="34"/>
                  <a:pt x="11" y="35"/>
                </a:cubicBezTo>
                <a:cubicBezTo>
                  <a:pt x="9" y="36"/>
                  <a:pt x="8" y="38"/>
                  <a:pt x="7" y="40"/>
                </a:cubicBezTo>
                <a:cubicBezTo>
                  <a:pt x="6" y="42"/>
                  <a:pt x="6" y="44"/>
                  <a:pt x="5" y="46"/>
                </a:cubicBezTo>
                <a:cubicBezTo>
                  <a:pt x="4" y="47"/>
                  <a:pt x="3" y="49"/>
                  <a:pt x="2" y="51"/>
                </a:cubicBezTo>
                <a:cubicBezTo>
                  <a:pt x="6" y="50"/>
                  <a:pt x="10" y="52"/>
                  <a:pt x="13" y="49"/>
                </a:cubicBezTo>
                <a:cubicBezTo>
                  <a:pt x="17" y="46"/>
                  <a:pt x="17" y="43"/>
                  <a:pt x="16" y="39"/>
                </a:cubicBezTo>
                <a:cubicBezTo>
                  <a:pt x="22" y="44"/>
                  <a:pt x="36" y="50"/>
                  <a:pt x="63" y="54"/>
                </a:cubicBezTo>
                <a:cubicBezTo>
                  <a:pt x="87" y="58"/>
                  <a:pt x="102" y="47"/>
                  <a:pt x="108" y="38"/>
                </a:cubicBezTo>
                <a:cubicBezTo>
                  <a:pt x="104" y="41"/>
                  <a:pt x="96" y="37"/>
                  <a:pt x="93" y="33"/>
                </a:cubicBezTo>
                <a:close/>
                <a:moveTo>
                  <a:pt x="87" y="42"/>
                </a:moveTo>
                <a:cubicBezTo>
                  <a:pt x="84" y="38"/>
                  <a:pt x="83" y="34"/>
                  <a:pt x="82" y="30"/>
                </a:cubicBezTo>
                <a:cubicBezTo>
                  <a:pt x="81" y="28"/>
                  <a:pt x="80" y="25"/>
                  <a:pt x="81" y="22"/>
                </a:cubicBezTo>
                <a:cubicBezTo>
                  <a:pt x="82" y="16"/>
                  <a:pt x="84" y="12"/>
                  <a:pt x="88" y="8"/>
                </a:cubicBezTo>
                <a:cubicBezTo>
                  <a:pt x="88" y="8"/>
                  <a:pt x="88" y="8"/>
                  <a:pt x="88" y="8"/>
                </a:cubicBezTo>
                <a:cubicBezTo>
                  <a:pt x="86" y="12"/>
                  <a:pt x="84" y="17"/>
                  <a:pt x="83" y="22"/>
                </a:cubicBezTo>
                <a:cubicBezTo>
                  <a:pt x="83" y="25"/>
                  <a:pt x="83" y="29"/>
                  <a:pt x="84" y="32"/>
                </a:cubicBezTo>
                <a:cubicBezTo>
                  <a:pt x="85" y="35"/>
                  <a:pt x="86" y="38"/>
                  <a:pt x="87" y="41"/>
                </a:cubicBezTo>
                <a:cubicBezTo>
                  <a:pt x="87" y="42"/>
                  <a:pt x="87" y="42"/>
                  <a:pt x="87" y="42"/>
                </a:cubicBezTo>
                <a:close/>
                <a:moveTo>
                  <a:pt x="89" y="21"/>
                </a:moveTo>
                <a:cubicBezTo>
                  <a:pt x="89" y="20"/>
                  <a:pt x="90" y="18"/>
                  <a:pt x="92" y="18"/>
                </a:cubicBezTo>
                <a:cubicBezTo>
                  <a:pt x="93" y="18"/>
                  <a:pt x="95" y="19"/>
                  <a:pt x="95" y="21"/>
                </a:cubicBezTo>
                <a:cubicBezTo>
                  <a:pt x="95" y="22"/>
                  <a:pt x="94" y="24"/>
                  <a:pt x="92" y="24"/>
                </a:cubicBezTo>
                <a:cubicBezTo>
                  <a:pt x="91" y="24"/>
                  <a:pt x="89" y="23"/>
                  <a:pt x="89" y="21"/>
                </a:cubicBezTo>
                <a:close/>
              </a:path>
            </a:pathLst>
          </a:custGeom>
          <a:solidFill>
            <a:srgbClr val="8F2E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4" name="Freeform 38"/>
          <p:cNvSpPr>
            <a:spLocks noEditPoints="1"/>
          </p:cNvSpPr>
          <p:nvPr userDrawn="1"/>
        </p:nvSpPr>
        <p:spPr bwMode="auto">
          <a:xfrm>
            <a:off x="11424031" y="6413516"/>
            <a:ext cx="560763" cy="307960"/>
          </a:xfrm>
          <a:custGeom>
            <a:avLst/>
            <a:gdLst>
              <a:gd name="T0" fmla="*/ 74 w 89"/>
              <a:gd name="T1" fmla="*/ 25 h 48"/>
              <a:gd name="T2" fmla="*/ 75 w 89"/>
              <a:gd name="T3" fmla="*/ 28 h 48"/>
              <a:gd name="T4" fmla="*/ 75 w 89"/>
              <a:gd name="T5" fmla="*/ 28 h 48"/>
              <a:gd name="T6" fmla="*/ 74 w 89"/>
              <a:gd name="T7" fmla="*/ 24 h 48"/>
              <a:gd name="T8" fmla="*/ 74 w 89"/>
              <a:gd name="T9" fmla="*/ 24 h 48"/>
              <a:gd name="T10" fmla="*/ 74 w 89"/>
              <a:gd name="T11" fmla="*/ 24 h 48"/>
              <a:gd name="T12" fmla="*/ 78 w 89"/>
              <a:gd name="T13" fmla="*/ 22 h 48"/>
              <a:gd name="T14" fmla="*/ 78 w 89"/>
              <a:gd name="T15" fmla="*/ 23 h 48"/>
              <a:gd name="T16" fmla="*/ 76 w 89"/>
              <a:gd name="T17" fmla="*/ 23 h 48"/>
              <a:gd name="T18" fmla="*/ 75 w 89"/>
              <a:gd name="T19" fmla="*/ 24 h 48"/>
              <a:gd name="T20" fmla="*/ 75 w 89"/>
              <a:gd name="T21" fmla="*/ 24 h 48"/>
              <a:gd name="T22" fmla="*/ 87 w 89"/>
              <a:gd name="T23" fmla="*/ 24 h 48"/>
              <a:gd name="T24" fmla="*/ 88 w 89"/>
              <a:gd name="T25" fmla="*/ 24 h 48"/>
              <a:gd name="T26" fmla="*/ 88 w 89"/>
              <a:gd name="T27" fmla="*/ 25 h 48"/>
              <a:gd name="T28" fmla="*/ 75 w 89"/>
              <a:gd name="T29" fmla="*/ 5 h 48"/>
              <a:gd name="T30" fmla="*/ 41 w 89"/>
              <a:gd name="T31" fmla="*/ 7 h 48"/>
              <a:gd name="T32" fmla="*/ 13 w 89"/>
              <a:gd name="T33" fmla="*/ 30 h 48"/>
              <a:gd name="T34" fmla="*/ 8 w 89"/>
              <a:gd name="T35" fmla="*/ 23 h 48"/>
              <a:gd name="T36" fmla="*/ 0 w 89"/>
              <a:gd name="T37" fmla="*/ 25 h 48"/>
              <a:gd name="T38" fmla="*/ 3 w 89"/>
              <a:gd name="T39" fmla="*/ 28 h 48"/>
              <a:gd name="T40" fmla="*/ 6 w 89"/>
              <a:gd name="T41" fmla="*/ 32 h 48"/>
              <a:gd name="T42" fmla="*/ 10 w 89"/>
              <a:gd name="T43" fmla="*/ 34 h 48"/>
              <a:gd name="T44" fmla="*/ 7 w 89"/>
              <a:gd name="T45" fmla="*/ 39 h 48"/>
              <a:gd name="T46" fmla="*/ 6 w 89"/>
              <a:gd name="T47" fmla="*/ 44 h 48"/>
              <a:gd name="T48" fmla="*/ 5 w 89"/>
              <a:gd name="T49" fmla="*/ 48 h 48"/>
              <a:gd name="T50" fmla="*/ 13 w 89"/>
              <a:gd name="T51" fmla="*/ 45 h 48"/>
              <a:gd name="T52" fmla="*/ 15 w 89"/>
              <a:gd name="T53" fmla="*/ 37 h 48"/>
              <a:gd name="T54" fmla="*/ 53 w 89"/>
              <a:gd name="T55" fmla="*/ 44 h 48"/>
              <a:gd name="T56" fmla="*/ 87 w 89"/>
              <a:gd name="T57" fmla="*/ 27 h 48"/>
              <a:gd name="T58" fmla="*/ 74 w 89"/>
              <a:gd name="T59" fmla="*/ 25 h 48"/>
              <a:gd name="T60" fmla="*/ 70 w 89"/>
              <a:gd name="T61" fmla="*/ 32 h 48"/>
              <a:gd name="T62" fmla="*/ 65 w 89"/>
              <a:gd name="T63" fmla="*/ 24 h 48"/>
              <a:gd name="T64" fmla="*/ 64 w 89"/>
              <a:gd name="T65" fmla="*/ 17 h 48"/>
              <a:gd name="T66" fmla="*/ 68 w 89"/>
              <a:gd name="T67" fmla="*/ 5 h 48"/>
              <a:gd name="T68" fmla="*/ 68 w 89"/>
              <a:gd name="T69" fmla="*/ 5 h 48"/>
              <a:gd name="T70" fmla="*/ 65 w 89"/>
              <a:gd name="T71" fmla="*/ 17 h 48"/>
              <a:gd name="T72" fmla="*/ 67 w 89"/>
              <a:gd name="T73" fmla="*/ 25 h 48"/>
              <a:gd name="T74" fmla="*/ 71 w 89"/>
              <a:gd name="T75" fmla="*/ 32 h 48"/>
              <a:gd name="T76" fmla="*/ 70 w 89"/>
              <a:gd name="T77" fmla="*/ 32 h 48"/>
              <a:gd name="T78" fmla="*/ 70 w 89"/>
              <a:gd name="T79" fmla="*/ 16 h 48"/>
              <a:gd name="T80" fmla="*/ 72 w 89"/>
              <a:gd name="T81" fmla="*/ 13 h 48"/>
              <a:gd name="T82" fmla="*/ 75 w 89"/>
              <a:gd name="T83" fmla="*/ 15 h 48"/>
              <a:gd name="T84" fmla="*/ 73 w 89"/>
              <a:gd name="T85" fmla="*/ 18 h 48"/>
              <a:gd name="T86" fmla="*/ 70 w 89"/>
              <a:gd name="T87"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9" h="48">
                <a:moveTo>
                  <a:pt x="74" y="25"/>
                </a:moveTo>
                <a:cubicBezTo>
                  <a:pt x="74" y="26"/>
                  <a:pt x="74" y="27"/>
                  <a:pt x="75" y="28"/>
                </a:cubicBezTo>
                <a:cubicBezTo>
                  <a:pt x="76" y="28"/>
                  <a:pt x="75" y="28"/>
                  <a:pt x="75" y="28"/>
                </a:cubicBezTo>
                <a:cubicBezTo>
                  <a:pt x="74" y="27"/>
                  <a:pt x="74" y="26"/>
                  <a:pt x="74" y="24"/>
                </a:cubicBezTo>
                <a:cubicBezTo>
                  <a:pt x="74" y="24"/>
                  <a:pt x="74" y="24"/>
                  <a:pt x="74" y="24"/>
                </a:cubicBezTo>
                <a:cubicBezTo>
                  <a:pt x="74" y="24"/>
                  <a:pt x="74" y="24"/>
                  <a:pt x="74" y="24"/>
                </a:cubicBezTo>
                <a:cubicBezTo>
                  <a:pt x="75" y="22"/>
                  <a:pt x="77" y="21"/>
                  <a:pt x="78" y="22"/>
                </a:cubicBezTo>
                <a:cubicBezTo>
                  <a:pt x="78" y="23"/>
                  <a:pt x="78" y="23"/>
                  <a:pt x="78" y="23"/>
                </a:cubicBezTo>
                <a:cubicBezTo>
                  <a:pt x="77" y="23"/>
                  <a:pt x="76" y="22"/>
                  <a:pt x="76" y="23"/>
                </a:cubicBezTo>
                <a:cubicBezTo>
                  <a:pt x="75" y="23"/>
                  <a:pt x="75" y="23"/>
                  <a:pt x="75" y="24"/>
                </a:cubicBezTo>
                <a:cubicBezTo>
                  <a:pt x="75" y="24"/>
                  <a:pt x="75" y="24"/>
                  <a:pt x="75" y="24"/>
                </a:cubicBezTo>
                <a:cubicBezTo>
                  <a:pt x="78" y="27"/>
                  <a:pt x="85" y="29"/>
                  <a:pt x="87" y="24"/>
                </a:cubicBezTo>
                <a:cubicBezTo>
                  <a:pt x="88" y="24"/>
                  <a:pt x="88" y="24"/>
                  <a:pt x="88" y="24"/>
                </a:cubicBezTo>
                <a:cubicBezTo>
                  <a:pt x="88" y="24"/>
                  <a:pt x="88" y="24"/>
                  <a:pt x="88" y="25"/>
                </a:cubicBezTo>
                <a:cubicBezTo>
                  <a:pt x="89" y="20"/>
                  <a:pt x="83" y="10"/>
                  <a:pt x="75" y="5"/>
                </a:cubicBezTo>
                <a:cubicBezTo>
                  <a:pt x="67" y="0"/>
                  <a:pt x="57" y="0"/>
                  <a:pt x="41" y="7"/>
                </a:cubicBezTo>
                <a:cubicBezTo>
                  <a:pt x="30" y="12"/>
                  <a:pt x="17" y="23"/>
                  <a:pt x="13" y="30"/>
                </a:cubicBezTo>
                <a:cubicBezTo>
                  <a:pt x="12" y="27"/>
                  <a:pt x="12" y="25"/>
                  <a:pt x="8" y="23"/>
                </a:cubicBezTo>
                <a:cubicBezTo>
                  <a:pt x="5" y="22"/>
                  <a:pt x="3" y="24"/>
                  <a:pt x="0" y="25"/>
                </a:cubicBezTo>
                <a:cubicBezTo>
                  <a:pt x="0" y="26"/>
                  <a:pt x="2" y="27"/>
                  <a:pt x="3" y="28"/>
                </a:cubicBezTo>
                <a:cubicBezTo>
                  <a:pt x="4" y="29"/>
                  <a:pt x="4" y="30"/>
                  <a:pt x="6" y="32"/>
                </a:cubicBezTo>
                <a:cubicBezTo>
                  <a:pt x="7" y="33"/>
                  <a:pt x="8" y="34"/>
                  <a:pt x="10" y="34"/>
                </a:cubicBezTo>
                <a:cubicBezTo>
                  <a:pt x="9" y="36"/>
                  <a:pt x="8" y="37"/>
                  <a:pt x="7" y="39"/>
                </a:cubicBezTo>
                <a:cubicBezTo>
                  <a:pt x="7" y="40"/>
                  <a:pt x="7" y="42"/>
                  <a:pt x="6" y="44"/>
                </a:cubicBezTo>
                <a:cubicBezTo>
                  <a:pt x="6" y="45"/>
                  <a:pt x="5" y="46"/>
                  <a:pt x="5" y="48"/>
                </a:cubicBezTo>
                <a:cubicBezTo>
                  <a:pt x="8" y="47"/>
                  <a:pt x="11" y="48"/>
                  <a:pt x="13" y="45"/>
                </a:cubicBezTo>
                <a:cubicBezTo>
                  <a:pt x="16" y="43"/>
                  <a:pt x="15" y="40"/>
                  <a:pt x="15" y="37"/>
                </a:cubicBezTo>
                <a:cubicBezTo>
                  <a:pt x="20" y="40"/>
                  <a:pt x="31" y="44"/>
                  <a:pt x="53" y="44"/>
                </a:cubicBezTo>
                <a:cubicBezTo>
                  <a:pt x="72" y="45"/>
                  <a:pt x="83" y="34"/>
                  <a:pt x="87" y="27"/>
                </a:cubicBezTo>
                <a:cubicBezTo>
                  <a:pt x="84" y="30"/>
                  <a:pt x="77" y="27"/>
                  <a:pt x="74" y="25"/>
                </a:cubicBezTo>
                <a:close/>
                <a:moveTo>
                  <a:pt x="70" y="32"/>
                </a:moveTo>
                <a:cubicBezTo>
                  <a:pt x="68" y="30"/>
                  <a:pt x="67" y="26"/>
                  <a:pt x="65" y="24"/>
                </a:cubicBezTo>
                <a:cubicBezTo>
                  <a:pt x="64" y="21"/>
                  <a:pt x="64" y="19"/>
                  <a:pt x="64" y="17"/>
                </a:cubicBezTo>
                <a:cubicBezTo>
                  <a:pt x="64" y="12"/>
                  <a:pt x="65" y="9"/>
                  <a:pt x="68" y="5"/>
                </a:cubicBezTo>
                <a:cubicBezTo>
                  <a:pt x="68" y="5"/>
                  <a:pt x="68" y="5"/>
                  <a:pt x="68" y="5"/>
                </a:cubicBezTo>
                <a:cubicBezTo>
                  <a:pt x="66" y="9"/>
                  <a:pt x="65" y="13"/>
                  <a:pt x="65" y="17"/>
                </a:cubicBezTo>
                <a:cubicBezTo>
                  <a:pt x="65" y="19"/>
                  <a:pt x="66" y="23"/>
                  <a:pt x="67" y="25"/>
                </a:cubicBezTo>
                <a:cubicBezTo>
                  <a:pt x="68" y="27"/>
                  <a:pt x="69" y="29"/>
                  <a:pt x="71" y="32"/>
                </a:cubicBezTo>
                <a:cubicBezTo>
                  <a:pt x="71" y="32"/>
                  <a:pt x="70" y="32"/>
                  <a:pt x="70" y="32"/>
                </a:cubicBezTo>
                <a:close/>
                <a:moveTo>
                  <a:pt x="70" y="16"/>
                </a:moveTo>
                <a:cubicBezTo>
                  <a:pt x="70" y="14"/>
                  <a:pt x="70" y="13"/>
                  <a:pt x="72" y="13"/>
                </a:cubicBezTo>
                <a:cubicBezTo>
                  <a:pt x="73" y="12"/>
                  <a:pt x="74" y="13"/>
                  <a:pt x="75" y="15"/>
                </a:cubicBezTo>
                <a:cubicBezTo>
                  <a:pt x="75" y="16"/>
                  <a:pt x="74" y="17"/>
                  <a:pt x="73" y="18"/>
                </a:cubicBezTo>
                <a:cubicBezTo>
                  <a:pt x="71" y="18"/>
                  <a:pt x="70" y="17"/>
                  <a:pt x="70" y="16"/>
                </a:cubicBezTo>
                <a:close/>
              </a:path>
            </a:pathLst>
          </a:custGeom>
          <a:solidFill>
            <a:srgbClr val="C2C8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5" name="Freeform 39"/>
          <p:cNvSpPr/>
          <p:nvPr userDrawn="1"/>
        </p:nvSpPr>
        <p:spPr bwMode="auto">
          <a:xfrm>
            <a:off x="5653227" y="6516909"/>
            <a:ext cx="565359" cy="289574"/>
          </a:xfrm>
          <a:custGeom>
            <a:avLst/>
            <a:gdLst>
              <a:gd name="T0" fmla="*/ 75 w 90"/>
              <a:gd name="T1" fmla="*/ 26 h 46"/>
              <a:gd name="T2" fmla="*/ 76 w 90"/>
              <a:gd name="T3" fmla="*/ 30 h 46"/>
              <a:gd name="T4" fmla="*/ 76 w 90"/>
              <a:gd name="T5" fmla="*/ 30 h 46"/>
              <a:gd name="T6" fmla="*/ 74 w 90"/>
              <a:gd name="T7" fmla="*/ 25 h 46"/>
              <a:gd name="T8" fmla="*/ 74 w 90"/>
              <a:gd name="T9" fmla="*/ 25 h 46"/>
              <a:gd name="T10" fmla="*/ 75 w 90"/>
              <a:gd name="T11" fmla="*/ 25 h 46"/>
              <a:gd name="T12" fmla="*/ 78 w 90"/>
              <a:gd name="T13" fmla="*/ 24 h 46"/>
              <a:gd name="T14" fmla="*/ 78 w 90"/>
              <a:gd name="T15" fmla="*/ 24 h 46"/>
              <a:gd name="T16" fmla="*/ 76 w 90"/>
              <a:gd name="T17" fmla="*/ 24 h 46"/>
              <a:gd name="T18" fmla="*/ 75 w 90"/>
              <a:gd name="T19" fmla="*/ 25 h 46"/>
              <a:gd name="T20" fmla="*/ 75 w 90"/>
              <a:gd name="T21" fmla="*/ 26 h 46"/>
              <a:gd name="T22" fmla="*/ 88 w 90"/>
              <a:gd name="T23" fmla="*/ 27 h 46"/>
              <a:gd name="T24" fmla="*/ 88 w 90"/>
              <a:gd name="T25" fmla="*/ 27 h 46"/>
              <a:gd name="T26" fmla="*/ 88 w 90"/>
              <a:gd name="T27" fmla="*/ 27 h 46"/>
              <a:gd name="T28" fmla="*/ 77 w 90"/>
              <a:gd name="T29" fmla="*/ 7 h 46"/>
              <a:gd name="T30" fmla="*/ 43 w 90"/>
              <a:gd name="T31" fmla="*/ 6 h 46"/>
              <a:gd name="T32" fmla="*/ 13 w 90"/>
              <a:gd name="T33" fmla="*/ 26 h 46"/>
              <a:gd name="T34" fmla="*/ 9 w 90"/>
              <a:gd name="T35" fmla="*/ 19 h 46"/>
              <a:gd name="T36" fmla="*/ 0 w 90"/>
              <a:gd name="T37" fmla="*/ 20 h 46"/>
              <a:gd name="T38" fmla="*/ 3 w 90"/>
              <a:gd name="T39" fmla="*/ 23 h 46"/>
              <a:gd name="T40" fmla="*/ 6 w 90"/>
              <a:gd name="T41" fmla="*/ 27 h 46"/>
              <a:gd name="T42" fmla="*/ 10 w 90"/>
              <a:gd name="T43" fmla="*/ 31 h 46"/>
              <a:gd name="T44" fmla="*/ 7 w 90"/>
              <a:gd name="T45" fmla="*/ 35 h 46"/>
              <a:gd name="T46" fmla="*/ 5 w 90"/>
              <a:gd name="T47" fmla="*/ 40 h 46"/>
              <a:gd name="T48" fmla="*/ 4 w 90"/>
              <a:gd name="T49" fmla="*/ 43 h 46"/>
              <a:gd name="T50" fmla="*/ 12 w 90"/>
              <a:gd name="T51" fmla="*/ 42 h 46"/>
              <a:gd name="T52" fmla="*/ 14 w 90"/>
              <a:gd name="T53" fmla="*/ 34 h 46"/>
              <a:gd name="T54" fmla="*/ 52 w 90"/>
              <a:gd name="T55" fmla="*/ 44 h 46"/>
              <a:gd name="T56" fmla="*/ 87 w 90"/>
              <a:gd name="T57" fmla="*/ 29 h 46"/>
              <a:gd name="T58" fmla="*/ 75 w 90"/>
              <a:gd name="T59"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46">
                <a:moveTo>
                  <a:pt x="75" y="26"/>
                </a:moveTo>
                <a:cubicBezTo>
                  <a:pt x="75" y="27"/>
                  <a:pt x="75" y="29"/>
                  <a:pt x="76" y="30"/>
                </a:cubicBezTo>
                <a:cubicBezTo>
                  <a:pt x="76" y="30"/>
                  <a:pt x="76" y="30"/>
                  <a:pt x="76" y="30"/>
                </a:cubicBezTo>
                <a:cubicBezTo>
                  <a:pt x="74" y="29"/>
                  <a:pt x="74" y="27"/>
                  <a:pt x="74" y="25"/>
                </a:cubicBezTo>
                <a:cubicBezTo>
                  <a:pt x="74" y="25"/>
                  <a:pt x="74" y="25"/>
                  <a:pt x="74" y="25"/>
                </a:cubicBezTo>
                <a:cubicBezTo>
                  <a:pt x="74" y="25"/>
                  <a:pt x="75" y="25"/>
                  <a:pt x="75" y="25"/>
                </a:cubicBezTo>
                <a:cubicBezTo>
                  <a:pt x="75" y="23"/>
                  <a:pt x="77" y="22"/>
                  <a:pt x="78" y="24"/>
                </a:cubicBezTo>
                <a:cubicBezTo>
                  <a:pt x="78" y="24"/>
                  <a:pt x="78" y="24"/>
                  <a:pt x="78" y="24"/>
                </a:cubicBezTo>
                <a:cubicBezTo>
                  <a:pt x="78" y="24"/>
                  <a:pt x="77" y="24"/>
                  <a:pt x="76" y="24"/>
                </a:cubicBezTo>
                <a:cubicBezTo>
                  <a:pt x="76" y="24"/>
                  <a:pt x="75" y="25"/>
                  <a:pt x="75" y="25"/>
                </a:cubicBezTo>
                <a:cubicBezTo>
                  <a:pt x="75" y="26"/>
                  <a:pt x="75" y="26"/>
                  <a:pt x="75" y="26"/>
                </a:cubicBezTo>
                <a:cubicBezTo>
                  <a:pt x="78" y="29"/>
                  <a:pt x="85" y="31"/>
                  <a:pt x="88" y="27"/>
                </a:cubicBezTo>
                <a:cubicBezTo>
                  <a:pt x="88" y="26"/>
                  <a:pt x="88" y="27"/>
                  <a:pt x="88" y="27"/>
                </a:cubicBezTo>
                <a:cubicBezTo>
                  <a:pt x="88" y="27"/>
                  <a:pt x="88" y="27"/>
                  <a:pt x="88" y="27"/>
                </a:cubicBezTo>
                <a:cubicBezTo>
                  <a:pt x="90" y="22"/>
                  <a:pt x="84" y="13"/>
                  <a:pt x="77" y="7"/>
                </a:cubicBezTo>
                <a:cubicBezTo>
                  <a:pt x="69" y="1"/>
                  <a:pt x="59" y="0"/>
                  <a:pt x="43" y="6"/>
                </a:cubicBezTo>
                <a:cubicBezTo>
                  <a:pt x="31" y="10"/>
                  <a:pt x="18" y="20"/>
                  <a:pt x="13" y="26"/>
                </a:cubicBezTo>
                <a:cubicBezTo>
                  <a:pt x="13" y="24"/>
                  <a:pt x="12" y="21"/>
                  <a:pt x="9" y="19"/>
                </a:cubicBezTo>
                <a:cubicBezTo>
                  <a:pt x="6" y="18"/>
                  <a:pt x="4" y="20"/>
                  <a:pt x="0" y="20"/>
                </a:cubicBezTo>
                <a:cubicBezTo>
                  <a:pt x="1" y="21"/>
                  <a:pt x="2" y="22"/>
                  <a:pt x="3" y="23"/>
                </a:cubicBezTo>
                <a:cubicBezTo>
                  <a:pt x="4" y="25"/>
                  <a:pt x="5" y="26"/>
                  <a:pt x="6" y="27"/>
                </a:cubicBezTo>
                <a:cubicBezTo>
                  <a:pt x="7" y="29"/>
                  <a:pt x="8" y="30"/>
                  <a:pt x="10" y="31"/>
                </a:cubicBezTo>
                <a:cubicBezTo>
                  <a:pt x="9" y="32"/>
                  <a:pt x="7" y="33"/>
                  <a:pt x="7" y="35"/>
                </a:cubicBezTo>
                <a:cubicBezTo>
                  <a:pt x="6" y="36"/>
                  <a:pt x="6" y="38"/>
                  <a:pt x="5" y="40"/>
                </a:cubicBezTo>
                <a:cubicBezTo>
                  <a:pt x="5" y="41"/>
                  <a:pt x="4" y="42"/>
                  <a:pt x="4" y="43"/>
                </a:cubicBezTo>
                <a:cubicBezTo>
                  <a:pt x="7" y="43"/>
                  <a:pt x="10" y="44"/>
                  <a:pt x="12" y="42"/>
                </a:cubicBezTo>
                <a:cubicBezTo>
                  <a:pt x="15" y="39"/>
                  <a:pt x="15" y="37"/>
                  <a:pt x="14" y="34"/>
                </a:cubicBezTo>
                <a:cubicBezTo>
                  <a:pt x="19" y="37"/>
                  <a:pt x="30" y="42"/>
                  <a:pt x="52" y="44"/>
                </a:cubicBezTo>
                <a:cubicBezTo>
                  <a:pt x="71" y="46"/>
                  <a:pt x="82" y="36"/>
                  <a:pt x="87" y="29"/>
                </a:cubicBezTo>
                <a:cubicBezTo>
                  <a:pt x="84" y="32"/>
                  <a:pt x="77" y="29"/>
                  <a:pt x="75" y="26"/>
                </a:cubicBezTo>
                <a:close/>
              </a:path>
            </a:pathLst>
          </a:custGeom>
          <a:solidFill>
            <a:srgbClr val="D434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3500" fill="hold"/>
                                        <p:tgtEl>
                                          <p:spTgt spid="23"/>
                                        </p:tgtEl>
                                        <p:attrNameLst>
                                          <p:attrName>ppt_x</p:attrName>
                                        </p:attrNameLst>
                                      </p:cBhvr>
                                      <p:tavLst>
                                        <p:tav tm="0">
                                          <p:val>
                                            <p:strVal val="0-#ppt_w/2"/>
                                          </p:val>
                                        </p:tav>
                                        <p:tav tm="100000">
                                          <p:val>
                                            <p:strVal val="#ppt_x"/>
                                          </p:val>
                                        </p:tav>
                                      </p:tavLst>
                                    </p:anim>
                                    <p:anim calcmode="lin" valueType="num">
                                      <p:cBhvr additive="base">
                                        <p:cTn id="8" dur="3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7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3500" fill="hold"/>
                                        <p:tgtEl>
                                          <p:spTgt spid="22"/>
                                        </p:tgtEl>
                                        <p:attrNameLst>
                                          <p:attrName>ppt_x</p:attrName>
                                        </p:attrNameLst>
                                      </p:cBhvr>
                                      <p:tavLst>
                                        <p:tav tm="0">
                                          <p:val>
                                            <p:strVal val="0-#ppt_w/2"/>
                                          </p:val>
                                        </p:tav>
                                        <p:tav tm="100000">
                                          <p:val>
                                            <p:strVal val="#ppt_x"/>
                                          </p:val>
                                        </p:tav>
                                      </p:tavLst>
                                    </p:anim>
                                    <p:anim calcmode="lin" valueType="num">
                                      <p:cBhvr additive="base">
                                        <p:cTn id="12" dur="3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3500" fill="hold"/>
                                        <p:tgtEl>
                                          <p:spTgt spid="25"/>
                                        </p:tgtEl>
                                        <p:attrNameLst>
                                          <p:attrName>ppt_x</p:attrName>
                                        </p:attrNameLst>
                                      </p:cBhvr>
                                      <p:tavLst>
                                        <p:tav tm="0">
                                          <p:val>
                                            <p:strVal val="0-#ppt_w/2"/>
                                          </p:val>
                                        </p:tav>
                                        <p:tav tm="100000">
                                          <p:val>
                                            <p:strVal val="#ppt_x"/>
                                          </p:val>
                                        </p:tav>
                                      </p:tavLst>
                                    </p:anim>
                                    <p:anim calcmode="lin" valueType="num">
                                      <p:cBhvr additive="base">
                                        <p:cTn id="16" dur="3500" fill="hold"/>
                                        <p:tgtEl>
                                          <p:spTgt spid="2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25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3500" fill="hold"/>
                                        <p:tgtEl>
                                          <p:spTgt spid="24"/>
                                        </p:tgtEl>
                                        <p:attrNameLst>
                                          <p:attrName>ppt_x</p:attrName>
                                        </p:attrNameLst>
                                      </p:cBhvr>
                                      <p:tavLst>
                                        <p:tav tm="0">
                                          <p:val>
                                            <p:strVal val="0-#ppt_w/2"/>
                                          </p:val>
                                        </p:tav>
                                        <p:tav tm="100000">
                                          <p:val>
                                            <p:strVal val="#ppt_x"/>
                                          </p:val>
                                        </p:tav>
                                      </p:tavLst>
                                    </p:anim>
                                    <p:anim calcmode="lin" valueType="num">
                                      <p:cBhvr additive="base">
                                        <p:cTn id="20" dur="3500" fill="hold"/>
                                        <p:tgtEl>
                                          <p:spTgt spid="2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75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3500" fill="hold"/>
                                        <p:tgtEl>
                                          <p:spTgt spid="21"/>
                                        </p:tgtEl>
                                        <p:attrNameLst>
                                          <p:attrName>ppt_x</p:attrName>
                                        </p:attrNameLst>
                                      </p:cBhvr>
                                      <p:tavLst>
                                        <p:tav tm="0">
                                          <p:val>
                                            <p:strVal val="0-#ppt_w/2"/>
                                          </p:val>
                                        </p:tav>
                                        <p:tav tm="100000">
                                          <p:val>
                                            <p:strVal val="#ppt_x"/>
                                          </p:val>
                                        </p:tav>
                                      </p:tavLst>
                                    </p:anim>
                                    <p:anim calcmode="lin" valueType="num">
                                      <p:cBhvr additive="base">
                                        <p:cTn id="24" dur="3500" fill="hold"/>
                                        <p:tgtEl>
                                          <p:spTgt spid="21"/>
                                        </p:tgtEl>
                                        <p:attrNameLst>
                                          <p:attrName>ppt_y</p:attrName>
                                        </p:attrNameLst>
                                      </p:cBhvr>
                                      <p:tavLst>
                                        <p:tav tm="0">
                                          <p:val>
                                            <p:strVal val="#ppt_y"/>
                                          </p:val>
                                        </p:tav>
                                        <p:tav tm="100000">
                                          <p:val>
                                            <p:strVal val="#ppt_y"/>
                                          </p:val>
                                        </p:tav>
                                      </p:tavLst>
                                    </p:anim>
                                  </p:childTnLst>
                                </p:cTn>
                              </p:par>
                              <p:par>
                                <p:cTn id="25" presetID="63" presetClass="path" presetSubtype="0" repeatCount="indefinite" autoRev="1" fill="hold" nodeType="withEffect">
                                  <p:stCondLst>
                                    <p:cond delay="0"/>
                                  </p:stCondLst>
                                  <p:childTnLst>
                                    <p:animMotion origin="layout" path="M -3.95833E-6 2.22222E-6 L 0.18191 2.22222E-6 " pathEditMode="relative" rAng="0" ptsTypes="AA">
                                      <p:cBhvr>
                                        <p:cTn id="26" dur="4000" fill="hold"/>
                                        <p:tgtEl>
                                          <p:spTgt spid="17"/>
                                        </p:tgtEl>
                                        <p:attrNameLst>
                                          <p:attrName>ppt_x</p:attrName>
                                          <p:attrName>ppt_y</p:attrName>
                                        </p:attrNameLst>
                                      </p:cBhvr>
                                      <p:rCtr x="908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两栏内容">
    <p:bg>
      <p:bgPr>
        <a:solidFill>
          <a:srgbClr val="D9F8FB"/>
        </a:solidFill>
        <a:effectLst/>
      </p:bgPr>
    </p:bg>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6BDF78C2-8230-4221-A6A9-C20F8CBCB15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5CFE8C-04CB-4CBE-8347-2D9A6B30A444}" type="slidenum">
              <a:rPr lang="zh-CN" altLang="en-US" smtClean="0"/>
            </a:fld>
            <a:endParaRPr lang="zh-CN" altLang="en-US"/>
          </a:p>
        </p:txBody>
      </p:sp>
      <p:grpSp>
        <p:nvGrpSpPr>
          <p:cNvPr id="8" name="组合 7"/>
          <p:cNvGrpSpPr/>
          <p:nvPr userDrawn="1"/>
        </p:nvGrpSpPr>
        <p:grpSpPr>
          <a:xfrm>
            <a:off x="-88901" y="6161635"/>
            <a:ext cx="12280901" cy="2955925"/>
            <a:chOff x="-7938" y="4144963"/>
            <a:chExt cx="12280901" cy="2955925"/>
          </a:xfrm>
        </p:grpSpPr>
        <p:sp>
          <p:nvSpPr>
            <p:cNvPr id="9" name="Freeform 9"/>
            <p:cNvSpPr/>
            <p:nvPr/>
          </p:nvSpPr>
          <p:spPr bwMode="auto">
            <a:xfrm>
              <a:off x="-7938" y="4144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0" name="AutoShape 11"/>
            <p:cNvSpPr>
              <a:spLocks noChangeAspect="1" noChangeArrowheads="1" noTextEdit="1"/>
            </p:cNvSpPr>
            <p:nvPr/>
          </p:nvSpPr>
          <p:spPr bwMode="auto">
            <a:xfrm>
              <a:off x="0" y="4918075"/>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1" name="AutoShape 15"/>
            <p:cNvSpPr>
              <a:spLocks noChangeAspect="1" noChangeArrowheads="1" noTextEdit="1"/>
            </p:cNvSpPr>
            <p:nvPr/>
          </p:nvSpPr>
          <p:spPr bwMode="auto">
            <a:xfrm>
              <a:off x="0" y="4652963"/>
              <a:ext cx="1227296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2" name="AutoShape 19"/>
            <p:cNvSpPr>
              <a:spLocks noChangeAspect="1" noChangeArrowheads="1" noTextEdit="1"/>
            </p:cNvSpPr>
            <p:nvPr/>
          </p:nvSpPr>
          <p:spPr bwMode="auto">
            <a:xfrm>
              <a:off x="0" y="4425950"/>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3" name="Freeform 21"/>
            <p:cNvSpPr/>
            <p:nvPr/>
          </p:nvSpPr>
          <p:spPr bwMode="auto">
            <a:xfrm>
              <a:off x="-7938" y="4418012"/>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4" name="Freeform 17"/>
            <p:cNvSpPr/>
            <p:nvPr/>
          </p:nvSpPr>
          <p:spPr bwMode="auto">
            <a:xfrm>
              <a:off x="-7938" y="4652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5" name="Freeform 13"/>
            <p:cNvSpPr/>
            <p:nvPr/>
          </p:nvSpPr>
          <p:spPr bwMode="auto">
            <a:xfrm>
              <a:off x="-7938" y="4910137"/>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grpSp>
      <p:sp>
        <p:nvSpPr>
          <p:cNvPr id="16" name="矩形 15"/>
          <p:cNvSpPr/>
          <p:nvPr userDrawn="1"/>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E6E6E6"/>
              </a:solidFill>
              <a:effectLst/>
              <a:uLnTx/>
              <a:uFillTx/>
              <a:latin typeface="印品黑体" panose="00000500000000000000" pitchFamily="2" charset="-122"/>
              <a:ea typeface="印品黑体" panose="00000500000000000000" pitchFamily="2" charset="-122"/>
              <a:cs typeface="+mn-cs"/>
            </a:endParaRPr>
          </a:p>
        </p:txBody>
      </p:sp>
      <p:pic>
        <p:nvPicPr>
          <p:cNvPr id="17" name="图片 16"/>
          <p:cNvPicPr>
            <a:picLocks noChangeAspect="1"/>
          </p:cNvPicPr>
          <p:nvPr userDrawn="1"/>
        </p:nvPicPr>
        <p:blipFill rotWithShape="1">
          <a:blip r:embed="rId2"/>
          <a:srcRect t="48950" b="-1"/>
          <a:stretch>
            <a:fillRect/>
          </a:stretch>
        </p:blipFill>
        <p:spPr>
          <a:xfrm>
            <a:off x="-2378703" y="0"/>
            <a:ext cx="14570703" cy="1409891"/>
          </a:xfrm>
          <a:prstGeom prst="rect">
            <a:avLst/>
          </a:prstGeom>
          <a:effectLst/>
        </p:spPr>
      </p:pic>
      <p:sp>
        <p:nvSpPr>
          <p:cNvPr id="18" name="椭圆 17"/>
          <p:cNvSpPr/>
          <p:nvPr userDrawn="1"/>
        </p:nvSpPr>
        <p:spPr>
          <a:xfrm>
            <a:off x="144176" y="114067"/>
            <a:ext cx="570799" cy="570799"/>
          </a:xfrm>
          <a:prstGeom prst="ellipse">
            <a:avLst/>
          </a:prstGeom>
          <a:solidFill>
            <a:srgbClr val="F9B3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19" name="文本框 18"/>
          <p:cNvSpPr txBox="1"/>
          <p:nvPr userDrawn="1"/>
        </p:nvSpPr>
        <p:spPr>
          <a:xfrm>
            <a:off x="-425835" y="120170"/>
            <a:ext cx="171082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prstClr val="white"/>
                </a:solidFill>
                <a:uLnTx/>
                <a:uFillTx/>
                <a:latin typeface="印品黑体" panose="00000500000000000000" pitchFamily="2" charset="-122"/>
                <a:ea typeface="印品黑体" panose="00000500000000000000" pitchFamily="2" charset="-122"/>
                <a:cs typeface="+mn-cs"/>
              </a:rPr>
              <a:t>03</a:t>
            </a:r>
            <a:endParaRPr kumimoji="0" lang="en-US" altLang="zh-CN" sz="3200" b="1" i="0" u="none" strike="noStrike" kern="1200" cap="none" spc="0" normalizeH="0" baseline="0" noProof="0" dirty="0">
              <a:ln>
                <a:noFill/>
              </a:ln>
              <a:solidFill>
                <a:prstClr val="white"/>
              </a:solidFill>
              <a:uLnTx/>
              <a:uFillTx/>
              <a:latin typeface="印品黑体" panose="00000500000000000000" pitchFamily="2" charset="-122"/>
              <a:ea typeface="印品黑体" panose="00000500000000000000" pitchFamily="2" charset="-122"/>
              <a:cs typeface="+mn-cs"/>
            </a:endParaRPr>
          </a:p>
        </p:txBody>
      </p:sp>
      <p:sp>
        <p:nvSpPr>
          <p:cNvPr id="20" name="文本框 19"/>
          <p:cNvSpPr txBox="1"/>
          <p:nvPr userDrawn="1"/>
        </p:nvSpPr>
        <p:spPr>
          <a:xfrm>
            <a:off x="805849" y="150947"/>
            <a:ext cx="2078205"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41CFDE"/>
                </a:solidFill>
                <a:uLnTx/>
                <a:uFillTx/>
                <a:latin typeface="印品黑体" panose="00000500000000000000" pitchFamily="2" charset="-122"/>
                <a:ea typeface="印品黑体" panose="00000500000000000000" pitchFamily="2" charset="-122"/>
                <a:cs typeface="+mn-cs"/>
              </a:rPr>
              <a:t>标题内容</a:t>
            </a:r>
            <a:endParaRPr kumimoji="0" lang="en-US" altLang="zh-CN" sz="2800" b="1" i="0" u="none" strike="noStrike" kern="1200" cap="none" spc="0" normalizeH="0" baseline="0" noProof="0" dirty="0">
              <a:ln>
                <a:noFill/>
              </a:ln>
              <a:solidFill>
                <a:srgbClr val="41CFDE"/>
              </a:solidFill>
              <a:uLnTx/>
              <a:uFillTx/>
              <a:latin typeface="印品黑体" panose="00000500000000000000" pitchFamily="2" charset="-122"/>
              <a:ea typeface="印品黑体" panose="00000500000000000000" pitchFamily="2" charset="-122"/>
              <a:cs typeface="+mn-cs"/>
            </a:endParaRPr>
          </a:p>
        </p:txBody>
      </p:sp>
      <p:sp>
        <p:nvSpPr>
          <p:cNvPr id="21" name="Freeform 34"/>
          <p:cNvSpPr>
            <a:spLocks noEditPoints="1"/>
          </p:cNvSpPr>
          <p:nvPr userDrawn="1"/>
        </p:nvSpPr>
        <p:spPr bwMode="auto">
          <a:xfrm>
            <a:off x="8214032" y="6319773"/>
            <a:ext cx="703252" cy="367714"/>
          </a:xfrm>
          <a:custGeom>
            <a:avLst/>
            <a:gdLst>
              <a:gd name="T0" fmla="*/ 93 w 112"/>
              <a:gd name="T1" fmla="*/ 32 h 58"/>
              <a:gd name="T2" fmla="*/ 94 w 112"/>
              <a:gd name="T3" fmla="*/ 37 h 58"/>
              <a:gd name="T4" fmla="*/ 94 w 112"/>
              <a:gd name="T5" fmla="*/ 37 h 58"/>
              <a:gd name="T6" fmla="*/ 93 w 112"/>
              <a:gd name="T7" fmla="*/ 32 h 58"/>
              <a:gd name="T8" fmla="*/ 93 w 112"/>
              <a:gd name="T9" fmla="*/ 31 h 58"/>
              <a:gd name="T10" fmla="*/ 93 w 112"/>
              <a:gd name="T11" fmla="*/ 31 h 58"/>
              <a:gd name="T12" fmla="*/ 98 w 112"/>
              <a:gd name="T13" fmla="*/ 30 h 58"/>
              <a:gd name="T14" fmla="*/ 98 w 112"/>
              <a:gd name="T15" fmla="*/ 30 h 58"/>
              <a:gd name="T16" fmla="*/ 95 w 112"/>
              <a:gd name="T17" fmla="*/ 30 h 58"/>
              <a:gd name="T18" fmla="*/ 94 w 112"/>
              <a:gd name="T19" fmla="*/ 32 h 58"/>
              <a:gd name="T20" fmla="*/ 94 w 112"/>
              <a:gd name="T21" fmla="*/ 32 h 58"/>
              <a:gd name="T22" fmla="*/ 110 w 112"/>
              <a:gd name="T23" fmla="*/ 33 h 58"/>
              <a:gd name="T24" fmla="*/ 110 w 112"/>
              <a:gd name="T25" fmla="*/ 33 h 58"/>
              <a:gd name="T26" fmla="*/ 110 w 112"/>
              <a:gd name="T27" fmla="*/ 34 h 58"/>
              <a:gd name="T28" fmla="*/ 96 w 112"/>
              <a:gd name="T29" fmla="*/ 8 h 58"/>
              <a:gd name="T30" fmla="*/ 54 w 112"/>
              <a:gd name="T31" fmla="*/ 7 h 58"/>
              <a:gd name="T32" fmla="*/ 16 w 112"/>
              <a:gd name="T33" fmla="*/ 32 h 58"/>
              <a:gd name="T34" fmla="*/ 11 w 112"/>
              <a:gd name="T35" fmla="*/ 23 h 58"/>
              <a:gd name="T36" fmla="*/ 0 w 112"/>
              <a:gd name="T37" fmla="*/ 24 h 58"/>
              <a:gd name="T38" fmla="*/ 3 w 112"/>
              <a:gd name="T39" fmla="*/ 28 h 58"/>
              <a:gd name="T40" fmla="*/ 6 w 112"/>
              <a:gd name="T41" fmla="*/ 33 h 58"/>
              <a:gd name="T42" fmla="*/ 12 w 112"/>
              <a:gd name="T43" fmla="*/ 37 h 58"/>
              <a:gd name="T44" fmla="*/ 7 w 112"/>
              <a:gd name="T45" fmla="*/ 42 h 58"/>
              <a:gd name="T46" fmla="*/ 6 w 112"/>
              <a:gd name="T47" fmla="*/ 48 h 58"/>
              <a:gd name="T48" fmla="*/ 3 w 112"/>
              <a:gd name="T49" fmla="*/ 53 h 58"/>
              <a:gd name="T50" fmla="*/ 14 w 112"/>
              <a:gd name="T51" fmla="*/ 51 h 58"/>
              <a:gd name="T52" fmla="*/ 17 w 112"/>
              <a:gd name="T53" fmla="*/ 41 h 58"/>
              <a:gd name="T54" fmla="*/ 64 w 112"/>
              <a:gd name="T55" fmla="*/ 55 h 58"/>
              <a:gd name="T56" fmla="*/ 109 w 112"/>
              <a:gd name="T57" fmla="*/ 36 h 58"/>
              <a:gd name="T58" fmla="*/ 93 w 112"/>
              <a:gd name="T59" fmla="*/ 32 h 58"/>
              <a:gd name="T60" fmla="*/ 87 w 112"/>
              <a:gd name="T61" fmla="*/ 41 h 58"/>
              <a:gd name="T62" fmla="*/ 82 w 112"/>
              <a:gd name="T63" fmla="*/ 30 h 58"/>
              <a:gd name="T64" fmla="*/ 81 w 112"/>
              <a:gd name="T65" fmla="*/ 21 h 58"/>
              <a:gd name="T66" fmla="*/ 87 w 112"/>
              <a:gd name="T67" fmla="*/ 7 h 58"/>
              <a:gd name="T68" fmla="*/ 87 w 112"/>
              <a:gd name="T69" fmla="*/ 7 h 58"/>
              <a:gd name="T70" fmla="*/ 83 w 112"/>
              <a:gd name="T71" fmla="*/ 22 h 58"/>
              <a:gd name="T72" fmla="*/ 84 w 112"/>
              <a:gd name="T73" fmla="*/ 32 h 58"/>
              <a:gd name="T74" fmla="*/ 88 w 112"/>
              <a:gd name="T75" fmla="*/ 41 h 58"/>
              <a:gd name="T76" fmla="*/ 87 w 112"/>
              <a:gd name="T77" fmla="*/ 41 h 58"/>
              <a:gd name="T78" fmla="*/ 89 w 112"/>
              <a:gd name="T79" fmla="*/ 21 h 58"/>
              <a:gd name="T80" fmla="*/ 91 w 112"/>
              <a:gd name="T81" fmla="*/ 17 h 58"/>
              <a:gd name="T82" fmla="*/ 95 w 112"/>
              <a:gd name="T83" fmla="*/ 20 h 58"/>
              <a:gd name="T84" fmla="*/ 92 w 112"/>
              <a:gd name="T85" fmla="*/ 23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2"/>
                </a:moveTo>
                <a:cubicBezTo>
                  <a:pt x="93" y="34"/>
                  <a:pt x="93" y="36"/>
                  <a:pt x="94" y="37"/>
                </a:cubicBezTo>
                <a:cubicBezTo>
                  <a:pt x="94" y="37"/>
                  <a:pt x="94" y="37"/>
                  <a:pt x="94" y="37"/>
                </a:cubicBezTo>
                <a:cubicBezTo>
                  <a:pt x="93" y="36"/>
                  <a:pt x="92" y="33"/>
                  <a:pt x="93" y="32"/>
                </a:cubicBezTo>
                <a:cubicBezTo>
                  <a:pt x="93" y="32"/>
                  <a:pt x="93" y="31"/>
                  <a:pt x="93" y="31"/>
                </a:cubicBezTo>
                <a:cubicBezTo>
                  <a:pt x="93" y="31"/>
                  <a:pt x="93" y="31"/>
                  <a:pt x="93" y="31"/>
                </a:cubicBezTo>
                <a:cubicBezTo>
                  <a:pt x="94" y="29"/>
                  <a:pt x="97" y="28"/>
                  <a:pt x="98" y="30"/>
                </a:cubicBezTo>
                <a:cubicBezTo>
                  <a:pt x="98" y="30"/>
                  <a:pt x="98" y="30"/>
                  <a:pt x="98" y="30"/>
                </a:cubicBezTo>
                <a:cubicBezTo>
                  <a:pt x="97" y="30"/>
                  <a:pt x="96" y="30"/>
                  <a:pt x="95" y="30"/>
                </a:cubicBezTo>
                <a:cubicBezTo>
                  <a:pt x="94" y="30"/>
                  <a:pt x="94" y="31"/>
                  <a:pt x="94" y="32"/>
                </a:cubicBezTo>
                <a:cubicBezTo>
                  <a:pt x="94" y="32"/>
                  <a:pt x="94" y="32"/>
                  <a:pt x="94" y="32"/>
                </a:cubicBezTo>
                <a:cubicBezTo>
                  <a:pt x="98" y="36"/>
                  <a:pt x="106" y="39"/>
                  <a:pt x="110" y="33"/>
                </a:cubicBezTo>
                <a:cubicBezTo>
                  <a:pt x="110" y="33"/>
                  <a:pt x="110" y="33"/>
                  <a:pt x="110" y="33"/>
                </a:cubicBezTo>
                <a:cubicBezTo>
                  <a:pt x="110" y="34"/>
                  <a:pt x="110" y="34"/>
                  <a:pt x="110" y="34"/>
                </a:cubicBezTo>
                <a:cubicBezTo>
                  <a:pt x="112" y="28"/>
                  <a:pt x="106" y="15"/>
                  <a:pt x="96" y="8"/>
                </a:cubicBezTo>
                <a:cubicBezTo>
                  <a:pt x="87" y="0"/>
                  <a:pt x="74" y="0"/>
                  <a:pt x="54" y="7"/>
                </a:cubicBezTo>
                <a:cubicBezTo>
                  <a:pt x="39" y="12"/>
                  <a:pt x="22" y="24"/>
                  <a:pt x="16" y="32"/>
                </a:cubicBezTo>
                <a:cubicBezTo>
                  <a:pt x="15" y="28"/>
                  <a:pt x="15" y="25"/>
                  <a:pt x="11" y="23"/>
                </a:cubicBezTo>
                <a:cubicBezTo>
                  <a:pt x="7" y="21"/>
                  <a:pt x="4" y="23"/>
                  <a:pt x="0" y="24"/>
                </a:cubicBezTo>
                <a:cubicBezTo>
                  <a:pt x="0" y="25"/>
                  <a:pt x="2" y="26"/>
                  <a:pt x="3" y="28"/>
                </a:cubicBezTo>
                <a:cubicBezTo>
                  <a:pt x="4" y="29"/>
                  <a:pt x="5" y="31"/>
                  <a:pt x="6" y="33"/>
                </a:cubicBezTo>
                <a:cubicBezTo>
                  <a:pt x="8" y="35"/>
                  <a:pt x="9" y="36"/>
                  <a:pt x="12" y="37"/>
                </a:cubicBezTo>
                <a:cubicBezTo>
                  <a:pt x="10" y="39"/>
                  <a:pt x="8" y="40"/>
                  <a:pt x="7" y="42"/>
                </a:cubicBezTo>
                <a:cubicBezTo>
                  <a:pt x="7" y="44"/>
                  <a:pt x="7" y="46"/>
                  <a:pt x="6" y="48"/>
                </a:cubicBezTo>
                <a:cubicBezTo>
                  <a:pt x="5" y="50"/>
                  <a:pt x="4" y="52"/>
                  <a:pt x="3" y="53"/>
                </a:cubicBezTo>
                <a:cubicBezTo>
                  <a:pt x="7" y="52"/>
                  <a:pt x="11" y="54"/>
                  <a:pt x="14" y="51"/>
                </a:cubicBezTo>
                <a:cubicBezTo>
                  <a:pt x="17" y="48"/>
                  <a:pt x="17" y="45"/>
                  <a:pt x="17" y="41"/>
                </a:cubicBezTo>
                <a:cubicBezTo>
                  <a:pt x="23" y="46"/>
                  <a:pt x="37" y="51"/>
                  <a:pt x="64" y="55"/>
                </a:cubicBezTo>
                <a:cubicBezTo>
                  <a:pt x="89" y="58"/>
                  <a:pt x="103" y="45"/>
                  <a:pt x="109" y="36"/>
                </a:cubicBezTo>
                <a:cubicBezTo>
                  <a:pt x="105" y="40"/>
                  <a:pt x="96" y="36"/>
                  <a:pt x="93" y="32"/>
                </a:cubicBezTo>
                <a:close/>
                <a:moveTo>
                  <a:pt x="87" y="41"/>
                </a:moveTo>
                <a:cubicBezTo>
                  <a:pt x="85" y="38"/>
                  <a:pt x="84" y="34"/>
                  <a:pt x="82" y="30"/>
                </a:cubicBezTo>
                <a:cubicBezTo>
                  <a:pt x="81" y="27"/>
                  <a:pt x="80" y="24"/>
                  <a:pt x="81" y="21"/>
                </a:cubicBezTo>
                <a:cubicBezTo>
                  <a:pt x="81" y="16"/>
                  <a:pt x="84" y="11"/>
                  <a:pt x="87" y="7"/>
                </a:cubicBezTo>
                <a:cubicBezTo>
                  <a:pt x="87" y="7"/>
                  <a:pt x="87" y="7"/>
                  <a:pt x="87" y="7"/>
                </a:cubicBezTo>
                <a:cubicBezTo>
                  <a:pt x="85" y="12"/>
                  <a:pt x="83" y="17"/>
                  <a:pt x="83" y="22"/>
                </a:cubicBezTo>
                <a:cubicBezTo>
                  <a:pt x="83" y="25"/>
                  <a:pt x="83" y="29"/>
                  <a:pt x="84" y="32"/>
                </a:cubicBezTo>
                <a:cubicBezTo>
                  <a:pt x="85" y="35"/>
                  <a:pt x="87" y="38"/>
                  <a:pt x="88" y="41"/>
                </a:cubicBezTo>
                <a:cubicBezTo>
                  <a:pt x="88" y="41"/>
                  <a:pt x="88" y="41"/>
                  <a:pt x="87" y="41"/>
                </a:cubicBezTo>
                <a:close/>
                <a:moveTo>
                  <a:pt x="89" y="21"/>
                </a:moveTo>
                <a:cubicBezTo>
                  <a:pt x="88" y="19"/>
                  <a:pt x="90" y="17"/>
                  <a:pt x="91" y="17"/>
                </a:cubicBezTo>
                <a:cubicBezTo>
                  <a:pt x="93" y="17"/>
                  <a:pt x="95" y="18"/>
                  <a:pt x="95" y="20"/>
                </a:cubicBezTo>
                <a:cubicBezTo>
                  <a:pt x="95" y="22"/>
                  <a:pt x="94" y="23"/>
                  <a:pt x="92" y="23"/>
                </a:cubicBezTo>
                <a:cubicBezTo>
                  <a:pt x="91" y="24"/>
                  <a:pt x="89" y="22"/>
                  <a:pt x="89" y="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2" name="Freeform 35"/>
          <p:cNvSpPr>
            <a:spLocks noEditPoints="1"/>
          </p:cNvSpPr>
          <p:nvPr userDrawn="1"/>
        </p:nvSpPr>
        <p:spPr bwMode="auto">
          <a:xfrm>
            <a:off x="2721312" y="6416477"/>
            <a:ext cx="707848" cy="372310"/>
          </a:xfrm>
          <a:custGeom>
            <a:avLst/>
            <a:gdLst>
              <a:gd name="T0" fmla="*/ 94 w 113"/>
              <a:gd name="T1" fmla="*/ 34 h 59"/>
              <a:gd name="T2" fmla="*/ 95 w 113"/>
              <a:gd name="T3" fmla="*/ 38 h 59"/>
              <a:gd name="T4" fmla="*/ 94 w 113"/>
              <a:gd name="T5" fmla="*/ 38 h 59"/>
              <a:gd name="T6" fmla="*/ 93 w 113"/>
              <a:gd name="T7" fmla="*/ 33 h 59"/>
              <a:gd name="T8" fmla="*/ 93 w 113"/>
              <a:gd name="T9" fmla="*/ 33 h 59"/>
              <a:gd name="T10" fmla="*/ 93 w 113"/>
              <a:gd name="T11" fmla="*/ 32 h 59"/>
              <a:gd name="T12" fmla="*/ 98 w 113"/>
              <a:gd name="T13" fmla="*/ 31 h 59"/>
              <a:gd name="T14" fmla="*/ 98 w 113"/>
              <a:gd name="T15" fmla="*/ 32 h 59"/>
              <a:gd name="T16" fmla="*/ 96 w 113"/>
              <a:gd name="T17" fmla="*/ 31 h 59"/>
              <a:gd name="T18" fmla="*/ 94 w 113"/>
              <a:gd name="T19" fmla="*/ 33 h 59"/>
              <a:gd name="T20" fmla="*/ 94 w 113"/>
              <a:gd name="T21" fmla="*/ 33 h 59"/>
              <a:gd name="T22" fmla="*/ 110 w 113"/>
              <a:gd name="T23" fmla="*/ 35 h 59"/>
              <a:gd name="T24" fmla="*/ 110 w 113"/>
              <a:gd name="T25" fmla="*/ 35 h 59"/>
              <a:gd name="T26" fmla="*/ 110 w 113"/>
              <a:gd name="T27" fmla="*/ 36 h 59"/>
              <a:gd name="T28" fmla="*/ 98 w 113"/>
              <a:gd name="T29" fmla="*/ 10 h 59"/>
              <a:gd name="T30" fmla="*/ 55 w 113"/>
              <a:gd name="T31" fmla="*/ 6 h 59"/>
              <a:gd name="T32" fmla="*/ 16 w 113"/>
              <a:gd name="T33" fmla="*/ 30 h 59"/>
              <a:gd name="T34" fmla="*/ 11 w 113"/>
              <a:gd name="T35" fmla="*/ 21 h 59"/>
              <a:gd name="T36" fmla="*/ 0 w 113"/>
              <a:gd name="T37" fmla="*/ 21 h 59"/>
              <a:gd name="T38" fmla="*/ 4 w 113"/>
              <a:gd name="T39" fmla="*/ 25 h 59"/>
              <a:gd name="T40" fmla="*/ 7 w 113"/>
              <a:gd name="T41" fmla="*/ 31 h 59"/>
              <a:gd name="T42" fmla="*/ 12 w 113"/>
              <a:gd name="T43" fmla="*/ 35 h 59"/>
              <a:gd name="T44" fmla="*/ 7 w 113"/>
              <a:gd name="T45" fmla="*/ 40 h 59"/>
              <a:gd name="T46" fmla="*/ 5 w 113"/>
              <a:gd name="T47" fmla="*/ 46 h 59"/>
              <a:gd name="T48" fmla="*/ 3 w 113"/>
              <a:gd name="T49" fmla="*/ 51 h 59"/>
              <a:gd name="T50" fmla="*/ 14 w 113"/>
              <a:gd name="T51" fmla="*/ 49 h 59"/>
              <a:gd name="T52" fmla="*/ 17 w 113"/>
              <a:gd name="T53" fmla="*/ 40 h 59"/>
              <a:gd name="T54" fmla="*/ 63 w 113"/>
              <a:gd name="T55" fmla="*/ 55 h 59"/>
              <a:gd name="T56" fmla="*/ 109 w 113"/>
              <a:gd name="T57" fmla="*/ 38 h 59"/>
              <a:gd name="T58" fmla="*/ 94 w 113"/>
              <a:gd name="T59" fmla="*/ 34 h 59"/>
              <a:gd name="T60" fmla="*/ 87 w 113"/>
              <a:gd name="T61" fmla="*/ 42 h 59"/>
              <a:gd name="T62" fmla="*/ 83 w 113"/>
              <a:gd name="T63" fmla="*/ 31 h 59"/>
              <a:gd name="T64" fmla="*/ 82 w 113"/>
              <a:gd name="T65" fmla="*/ 22 h 59"/>
              <a:gd name="T66" fmla="*/ 89 w 113"/>
              <a:gd name="T67" fmla="*/ 8 h 59"/>
              <a:gd name="T68" fmla="*/ 89 w 113"/>
              <a:gd name="T69" fmla="*/ 8 h 59"/>
              <a:gd name="T70" fmla="*/ 84 w 113"/>
              <a:gd name="T71" fmla="*/ 22 h 59"/>
              <a:gd name="T72" fmla="*/ 84 w 113"/>
              <a:gd name="T73" fmla="*/ 33 h 59"/>
              <a:gd name="T74" fmla="*/ 88 w 113"/>
              <a:gd name="T75" fmla="*/ 42 h 59"/>
              <a:gd name="T76" fmla="*/ 87 w 113"/>
              <a:gd name="T77" fmla="*/ 42 h 59"/>
              <a:gd name="T78" fmla="*/ 90 w 113"/>
              <a:gd name="T79" fmla="*/ 22 h 59"/>
              <a:gd name="T80" fmla="*/ 92 w 113"/>
              <a:gd name="T81" fmla="*/ 18 h 59"/>
              <a:gd name="T82" fmla="*/ 96 w 113"/>
              <a:gd name="T83" fmla="*/ 21 h 59"/>
              <a:gd name="T84" fmla="*/ 93 w 113"/>
              <a:gd name="T85" fmla="*/ 25 h 59"/>
              <a:gd name="T86" fmla="*/ 90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4" y="34"/>
                </a:moveTo>
                <a:cubicBezTo>
                  <a:pt x="93" y="35"/>
                  <a:pt x="93" y="37"/>
                  <a:pt x="95" y="38"/>
                </a:cubicBezTo>
                <a:cubicBezTo>
                  <a:pt x="95" y="38"/>
                  <a:pt x="94" y="38"/>
                  <a:pt x="94" y="38"/>
                </a:cubicBezTo>
                <a:cubicBezTo>
                  <a:pt x="93" y="37"/>
                  <a:pt x="93" y="35"/>
                  <a:pt x="93" y="33"/>
                </a:cubicBezTo>
                <a:cubicBezTo>
                  <a:pt x="93" y="33"/>
                  <a:pt x="93" y="33"/>
                  <a:pt x="93" y="33"/>
                </a:cubicBezTo>
                <a:cubicBezTo>
                  <a:pt x="93" y="32"/>
                  <a:pt x="93" y="32"/>
                  <a:pt x="93" y="32"/>
                </a:cubicBezTo>
                <a:cubicBezTo>
                  <a:pt x="94" y="30"/>
                  <a:pt x="97" y="29"/>
                  <a:pt x="98" y="31"/>
                </a:cubicBezTo>
                <a:cubicBezTo>
                  <a:pt x="98" y="32"/>
                  <a:pt x="98" y="32"/>
                  <a:pt x="98" y="32"/>
                </a:cubicBezTo>
                <a:cubicBezTo>
                  <a:pt x="97" y="32"/>
                  <a:pt x="97" y="31"/>
                  <a:pt x="96" y="31"/>
                </a:cubicBezTo>
                <a:cubicBezTo>
                  <a:pt x="95" y="32"/>
                  <a:pt x="94" y="32"/>
                  <a:pt x="94" y="33"/>
                </a:cubicBezTo>
                <a:cubicBezTo>
                  <a:pt x="94" y="33"/>
                  <a:pt x="94" y="33"/>
                  <a:pt x="94" y="33"/>
                </a:cubicBezTo>
                <a:cubicBezTo>
                  <a:pt x="98" y="37"/>
                  <a:pt x="106" y="40"/>
                  <a:pt x="110" y="35"/>
                </a:cubicBezTo>
                <a:cubicBezTo>
                  <a:pt x="110" y="35"/>
                  <a:pt x="110" y="35"/>
                  <a:pt x="110" y="35"/>
                </a:cubicBezTo>
                <a:cubicBezTo>
                  <a:pt x="110" y="35"/>
                  <a:pt x="110" y="36"/>
                  <a:pt x="110" y="36"/>
                </a:cubicBezTo>
                <a:cubicBezTo>
                  <a:pt x="113" y="30"/>
                  <a:pt x="107" y="17"/>
                  <a:pt x="98" y="10"/>
                </a:cubicBezTo>
                <a:cubicBezTo>
                  <a:pt x="88" y="1"/>
                  <a:pt x="76" y="0"/>
                  <a:pt x="55" y="6"/>
                </a:cubicBezTo>
                <a:cubicBezTo>
                  <a:pt x="40" y="11"/>
                  <a:pt x="23" y="22"/>
                  <a:pt x="16" y="30"/>
                </a:cubicBezTo>
                <a:cubicBezTo>
                  <a:pt x="16" y="26"/>
                  <a:pt x="15" y="23"/>
                  <a:pt x="11" y="21"/>
                </a:cubicBezTo>
                <a:cubicBezTo>
                  <a:pt x="7" y="18"/>
                  <a:pt x="4" y="21"/>
                  <a:pt x="0" y="21"/>
                </a:cubicBezTo>
                <a:cubicBezTo>
                  <a:pt x="1" y="23"/>
                  <a:pt x="3" y="24"/>
                  <a:pt x="4" y="25"/>
                </a:cubicBezTo>
                <a:cubicBezTo>
                  <a:pt x="5" y="27"/>
                  <a:pt x="5" y="29"/>
                  <a:pt x="7" y="31"/>
                </a:cubicBezTo>
                <a:cubicBezTo>
                  <a:pt x="8" y="33"/>
                  <a:pt x="10" y="34"/>
                  <a:pt x="12" y="35"/>
                </a:cubicBezTo>
                <a:cubicBezTo>
                  <a:pt x="10" y="36"/>
                  <a:pt x="8" y="38"/>
                  <a:pt x="7" y="40"/>
                </a:cubicBezTo>
                <a:cubicBezTo>
                  <a:pt x="7" y="42"/>
                  <a:pt x="6" y="44"/>
                  <a:pt x="5" y="46"/>
                </a:cubicBezTo>
                <a:cubicBezTo>
                  <a:pt x="5" y="48"/>
                  <a:pt x="3" y="49"/>
                  <a:pt x="3" y="51"/>
                </a:cubicBezTo>
                <a:cubicBezTo>
                  <a:pt x="7" y="50"/>
                  <a:pt x="10" y="52"/>
                  <a:pt x="14" y="49"/>
                </a:cubicBezTo>
                <a:cubicBezTo>
                  <a:pt x="17" y="46"/>
                  <a:pt x="17" y="43"/>
                  <a:pt x="17" y="40"/>
                </a:cubicBezTo>
                <a:cubicBezTo>
                  <a:pt x="23" y="44"/>
                  <a:pt x="36" y="50"/>
                  <a:pt x="63" y="55"/>
                </a:cubicBezTo>
                <a:cubicBezTo>
                  <a:pt x="88" y="59"/>
                  <a:pt x="102" y="47"/>
                  <a:pt x="109" y="38"/>
                </a:cubicBezTo>
                <a:cubicBezTo>
                  <a:pt x="105" y="41"/>
                  <a:pt x="97" y="38"/>
                  <a:pt x="94" y="34"/>
                </a:cubicBezTo>
                <a:close/>
                <a:moveTo>
                  <a:pt x="87" y="42"/>
                </a:moveTo>
                <a:cubicBezTo>
                  <a:pt x="85" y="39"/>
                  <a:pt x="84" y="35"/>
                  <a:pt x="83" y="31"/>
                </a:cubicBezTo>
                <a:cubicBezTo>
                  <a:pt x="82" y="28"/>
                  <a:pt x="81" y="25"/>
                  <a:pt x="82" y="22"/>
                </a:cubicBezTo>
                <a:cubicBezTo>
                  <a:pt x="82" y="17"/>
                  <a:pt x="85" y="12"/>
                  <a:pt x="89" y="8"/>
                </a:cubicBezTo>
                <a:cubicBezTo>
                  <a:pt x="89" y="8"/>
                  <a:pt x="89" y="8"/>
                  <a:pt x="89" y="8"/>
                </a:cubicBezTo>
                <a:cubicBezTo>
                  <a:pt x="86" y="13"/>
                  <a:pt x="84" y="17"/>
                  <a:pt x="84" y="22"/>
                </a:cubicBezTo>
                <a:cubicBezTo>
                  <a:pt x="83" y="26"/>
                  <a:pt x="83" y="29"/>
                  <a:pt x="84" y="33"/>
                </a:cubicBezTo>
                <a:cubicBezTo>
                  <a:pt x="85" y="36"/>
                  <a:pt x="87" y="39"/>
                  <a:pt x="88" y="42"/>
                </a:cubicBezTo>
                <a:cubicBezTo>
                  <a:pt x="88" y="42"/>
                  <a:pt x="88" y="42"/>
                  <a:pt x="87" y="42"/>
                </a:cubicBezTo>
                <a:close/>
                <a:moveTo>
                  <a:pt x="90" y="22"/>
                </a:moveTo>
                <a:cubicBezTo>
                  <a:pt x="89" y="20"/>
                  <a:pt x="91" y="18"/>
                  <a:pt x="92" y="18"/>
                </a:cubicBezTo>
                <a:cubicBezTo>
                  <a:pt x="94" y="18"/>
                  <a:pt x="96" y="19"/>
                  <a:pt x="96" y="21"/>
                </a:cubicBezTo>
                <a:cubicBezTo>
                  <a:pt x="96" y="23"/>
                  <a:pt x="95" y="24"/>
                  <a:pt x="93" y="25"/>
                </a:cubicBezTo>
                <a:cubicBezTo>
                  <a:pt x="91" y="25"/>
                  <a:pt x="90" y="23"/>
                  <a:pt x="90" y="22"/>
                </a:cubicBezTo>
                <a:close/>
              </a:path>
            </a:pathLst>
          </a:custGeom>
          <a:solidFill>
            <a:srgbClr val="B9DC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3" name="Freeform 37"/>
          <p:cNvSpPr>
            <a:spLocks noEditPoints="1"/>
          </p:cNvSpPr>
          <p:nvPr userDrawn="1"/>
        </p:nvSpPr>
        <p:spPr bwMode="auto">
          <a:xfrm>
            <a:off x="363349" y="6434684"/>
            <a:ext cx="703252" cy="367714"/>
          </a:xfrm>
          <a:custGeom>
            <a:avLst/>
            <a:gdLst>
              <a:gd name="T0" fmla="*/ 93 w 112"/>
              <a:gd name="T1" fmla="*/ 33 h 58"/>
              <a:gd name="T2" fmla="*/ 94 w 112"/>
              <a:gd name="T3" fmla="*/ 38 h 58"/>
              <a:gd name="T4" fmla="*/ 94 w 112"/>
              <a:gd name="T5" fmla="*/ 38 h 58"/>
              <a:gd name="T6" fmla="*/ 93 w 112"/>
              <a:gd name="T7" fmla="*/ 32 h 58"/>
              <a:gd name="T8" fmla="*/ 93 w 112"/>
              <a:gd name="T9" fmla="*/ 32 h 58"/>
              <a:gd name="T10" fmla="*/ 93 w 112"/>
              <a:gd name="T11" fmla="*/ 32 h 58"/>
              <a:gd name="T12" fmla="*/ 98 w 112"/>
              <a:gd name="T13" fmla="*/ 31 h 58"/>
              <a:gd name="T14" fmla="*/ 97 w 112"/>
              <a:gd name="T15" fmla="*/ 31 h 58"/>
              <a:gd name="T16" fmla="*/ 95 w 112"/>
              <a:gd name="T17" fmla="*/ 31 h 58"/>
              <a:gd name="T18" fmla="*/ 93 w 112"/>
              <a:gd name="T19" fmla="*/ 33 h 58"/>
              <a:gd name="T20" fmla="*/ 93 w 112"/>
              <a:gd name="T21" fmla="*/ 33 h 58"/>
              <a:gd name="T22" fmla="*/ 109 w 112"/>
              <a:gd name="T23" fmla="*/ 35 h 58"/>
              <a:gd name="T24" fmla="*/ 110 w 112"/>
              <a:gd name="T25" fmla="*/ 35 h 58"/>
              <a:gd name="T26" fmla="*/ 110 w 112"/>
              <a:gd name="T27" fmla="*/ 35 h 58"/>
              <a:gd name="T28" fmla="*/ 97 w 112"/>
              <a:gd name="T29" fmla="*/ 9 h 58"/>
              <a:gd name="T30" fmla="*/ 54 w 112"/>
              <a:gd name="T31" fmla="*/ 6 h 58"/>
              <a:gd name="T32" fmla="*/ 15 w 112"/>
              <a:gd name="T33" fmla="*/ 30 h 58"/>
              <a:gd name="T34" fmla="*/ 11 w 112"/>
              <a:gd name="T35" fmla="*/ 20 h 58"/>
              <a:gd name="T36" fmla="*/ 0 w 112"/>
              <a:gd name="T37" fmla="*/ 21 h 58"/>
              <a:gd name="T38" fmla="*/ 3 w 112"/>
              <a:gd name="T39" fmla="*/ 25 h 58"/>
              <a:gd name="T40" fmla="*/ 6 w 112"/>
              <a:gd name="T41" fmla="*/ 30 h 58"/>
              <a:gd name="T42" fmla="*/ 11 w 112"/>
              <a:gd name="T43" fmla="*/ 35 h 58"/>
              <a:gd name="T44" fmla="*/ 7 w 112"/>
              <a:gd name="T45" fmla="*/ 40 h 58"/>
              <a:gd name="T46" fmla="*/ 5 w 112"/>
              <a:gd name="T47" fmla="*/ 46 h 58"/>
              <a:gd name="T48" fmla="*/ 2 w 112"/>
              <a:gd name="T49" fmla="*/ 51 h 58"/>
              <a:gd name="T50" fmla="*/ 13 w 112"/>
              <a:gd name="T51" fmla="*/ 49 h 58"/>
              <a:gd name="T52" fmla="*/ 16 w 112"/>
              <a:gd name="T53" fmla="*/ 39 h 58"/>
              <a:gd name="T54" fmla="*/ 63 w 112"/>
              <a:gd name="T55" fmla="*/ 54 h 58"/>
              <a:gd name="T56" fmla="*/ 108 w 112"/>
              <a:gd name="T57" fmla="*/ 38 h 58"/>
              <a:gd name="T58" fmla="*/ 93 w 112"/>
              <a:gd name="T59" fmla="*/ 33 h 58"/>
              <a:gd name="T60" fmla="*/ 87 w 112"/>
              <a:gd name="T61" fmla="*/ 42 h 58"/>
              <a:gd name="T62" fmla="*/ 82 w 112"/>
              <a:gd name="T63" fmla="*/ 30 h 58"/>
              <a:gd name="T64" fmla="*/ 81 w 112"/>
              <a:gd name="T65" fmla="*/ 22 h 58"/>
              <a:gd name="T66" fmla="*/ 88 w 112"/>
              <a:gd name="T67" fmla="*/ 8 h 58"/>
              <a:gd name="T68" fmla="*/ 88 w 112"/>
              <a:gd name="T69" fmla="*/ 8 h 58"/>
              <a:gd name="T70" fmla="*/ 83 w 112"/>
              <a:gd name="T71" fmla="*/ 22 h 58"/>
              <a:gd name="T72" fmla="*/ 84 w 112"/>
              <a:gd name="T73" fmla="*/ 32 h 58"/>
              <a:gd name="T74" fmla="*/ 87 w 112"/>
              <a:gd name="T75" fmla="*/ 41 h 58"/>
              <a:gd name="T76" fmla="*/ 87 w 112"/>
              <a:gd name="T77" fmla="*/ 42 h 58"/>
              <a:gd name="T78" fmla="*/ 89 w 112"/>
              <a:gd name="T79" fmla="*/ 21 h 58"/>
              <a:gd name="T80" fmla="*/ 92 w 112"/>
              <a:gd name="T81" fmla="*/ 18 h 58"/>
              <a:gd name="T82" fmla="*/ 95 w 112"/>
              <a:gd name="T83" fmla="*/ 21 h 58"/>
              <a:gd name="T84" fmla="*/ 92 w 112"/>
              <a:gd name="T85" fmla="*/ 24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3"/>
                </a:moveTo>
                <a:cubicBezTo>
                  <a:pt x="93" y="35"/>
                  <a:pt x="93" y="37"/>
                  <a:pt x="94" y="38"/>
                </a:cubicBezTo>
                <a:cubicBezTo>
                  <a:pt x="94" y="38"/>
                  <a:pt x="94" y="38"/>
                  <a:pt x="94" y="38"/>
                </a:cubicBezTo>
                <a:cubicBezTo>
                  <a:pt x="92" y="37"/>
                  <a:pt x="92" y="34"/>
                  <a:pt x="93" y="32"/>
                </a:cubicBezTo>
                <a:cubicBezTo>
                  <a:pt x="93" y="32"/>
                  <a:pt x="93" y="32"/>
                  <a:pt x="93" y="32"/>
                </a:cubicBezTo>
                <a:cubicBezTo>
                  <a:pt x="93" y="32"/>
                  <a:pt x="93" y="32"/>
                  <a:pt x="93" y="32"/>
                </a:cubicBezTo>
                <a:cubicBezTo>
                  <a:pt x="94" y="30"/>
                  <a:pt x="96" y="29"/>
                  <a:pt x="98" y="31"/>
                </a:cubicBezTo>
                <a:cubicBezTo>
                  <a:pt x="98" y="31"/>
                  <a:pt x="98" y="31"/>
                  <a:pt x="97" y="31"/>
                </a:cubicBezTo>
                <a:cubicBezTo>
                  <a:pt x="97" y="31"/>
                  <a:pt x="96" y="31"/>
                  <a:pt x="95" y="31"/>
                </a:cubicBezTo>
                <a:cubicBezTo>
                  <a:pt x="94" y="31"/>
                  <a:pt x="94" y="32"/>
                  <a:pt x="93" y="33"/>
                </a:cubicBezTo>
                <a:cubicBezTo>
                  <a:pt x="93" y="33"/>
                  <a:pt x="93" y="33"/>
                  <a:pt x="93" y="33"/>
                </a:cubicBezTo>
                <a:cubicBezTo>
                  <a:pt x="97" y="37"/>
                  <a:pt x="105" y="40"/>
                  <a:pt x="109" y="35"/>
                </a:cubicBezTo>
                <a:cubicBezTo>
                  <a:pt x="110" y="35"/>
                  <a:pt x="110" y="35"/>
                  <a:pt x="110" y="35"/>
                </a:cubicBezTo>
                <a:cubicBezTo>
                  <a:pt x="110" y="35"/>
                  <a:pt x="110" y="35"/>
                  <a:pt x="110" y="35"/>
                </a:cubicBezTo>
                <a:cubicBezTo>
                  <a:pt x="112" y="30"/>
                  <a:pt x="106" y="17"/>
                  <a:pt x="97" y="9"/>
                </a:cubicBezTo>
                <a:cubicBezTo>
                  <a:pt x="88" y="1"/>
                  <a:pt x="75" y="0"/>
                  <a:pt x="54" y="6"/>
                </a:cubicBezTo>
                <a:cubicBezTo>
                  <a:pt x="40" y="10"/>
                  <a:pt x="22" y="22"/>
                  <a:pt x="15" y="30"/>
                </a:cubicBezTo>
                <a:cubicBezTo>
                  <a:pt x="15" y="26"/>
                  <a:pt x="15" y="23"/>
                  <a:pt x="11" y="20"/>
                </a:cubicBezTo>
                <a:cubicBezTo>
                  <a:pt x="7" y="18"/>
                  <a:pt x="4" y="21"/>
                  <a:pt x="0" y="21"/>
                </a:cubicBezTo>
                <a:cubicBezTo>
                  <a:pt x="0" y="22"/>
                  <a:pt x="2" y="24"/>
                  <a:pt x="3" y="25"/>
                </a:cubicBezTo>
                <a:cubicBezTo>
                  <a:pt x="4" y="27"/>
                  <a:pt x="5" y="29"/>
                  <a:pt x="6" y="30"/>
                </a:cubicBezTo>
                <a:cubicBezTo>
                  <a:pt x="7" y="32"/>
                  <a:pt x="9" y="34"/>
                  <a:pt x="11" y="35"/>
                </a:cubicBezTo>
                <a:cubicBezTo>
                  <a:pt x="9" y="36"/>
                  <a:pt x="8" y="38"/>
                  <a:pt x="7" y="40"/>
                </a:cubicBezTo>
                <a:cubicBezTo>
                  <a:pt x="6" y="42"/>
                  <a:pt x="6" y="44"/>
                  <a:pt x="5" y="46"/>
                </a:cubicBezTo>
                <a:cubicBezTo>
                  <a:pt x="4" y="47"/>
                  <a:pt x="3" y="49"/>
                  <a:pt x="2" y="51"/>
                </a:cubicBezTo>
                <a:cubicBezTo>
                  <a:pt x="6" y="50"/>
                  <a:pt x="10" y="52"/>
                  <a:pt x="13" y="49"/>
                </a:cubicBezTo>
                <a:cubicBezTo>
                  <a:pt x="17" y="46"/>
                  <a:pt x="17" y="43"/>
                  <a:pt x="16" y="39"/>
                </a:cubicBezTo>
                <a:cubicBezTo>
                  <a:pt x="22" y="44"/>
                  <a:pt x="36" y="50"/>
                  <a:pt x="63" y="54"/>
                </a:cubicBezTo>
                <a:cubicBezTo>
                  <a:pt x="87" y="58"/>
                  <a:pt x="102" y="47"/>
                  <a:pt x="108" y="38"/>
                </a:cubicBezTo>
                <a:cubicBezTo>
                  <a:pt x="104" y="41"/>
                  <a:pt x="96" y="37"/>
                  <a:pt x="93" y="33"/>
                </a:cubicBezTo>
                <a:close/>
                <a:moveTo>
                  <a:pt x="87" y="42"/>
                </a:moveTo>
                <a:cubicBezTo>
                  <a:pt x="84" y="38"/>
                  <a:pt x="83" y="34"/>
                  <a:pt x="82" y="30"/>
                </a:cubicBezTo>
                <a:cubicBezTo>
                  <a:pt x="81" y="28"/>
                  <a:pt x="80" y="25"/>
                  <a:pt x="81" y="22"/>
                </a:cubicBezTo>
                <a:cubicBezTo>
                  <a:pt x="82" y="16"/>
                  <a:pt x="84" y="12"/>
                  <a:pt x="88" y="8"/>
                </a:cubicBezTo>
                <a:cubicBezTo>
                  <a:pt x="88" y="8"/>
                  <a:pt x="88" y="8"/>
                  <a:pt x="88" y="8"/>
                </a:cubicBezTo>
                <a:cubicBezTo>
                  <a:pt x="86" y="12"/>
                  <a:pt x="84" y="17"/>
                  <a:pt x="83" y="22"/>
                </a:cubicBezTo>
                <a:cubicBezTo>
                  <a:pt x="83" y="25"/>
                  <a:pt x="83" y="29"/>
                  <a:pt x="84" y="32"/>
                </a:cubicBezTo>
                <a:cubicBezTo>
                  <a:pt x="85" y="35"/>
                  <a:pt x="86" y="38"/>
                  <a:pt x="87" y="41"/>
                </a:cubicBezTo>
                <a:cubicBezTo>
                  <a:pt x="87" y="42"/>
                  <a:pt x="87" y="42"/>
                  <a:pt x="87" y="42"/>
                </a:cubicBezTo>
                <a:close/>
                <a:moveTo>
                  <a:pt x="89" y="21"/>
                </a:moveTo>
                <a:cubicBezTo>
                  <a:pt x="89" y="20"/>
                  <a:pt x="90" y="18"/>
                  <a:pt x="92" y="18"/>
                </a:cubicBezTo>
                <a:cubicBezTo>
                  <a:pt x="93" y="18"/>
                  <a:pt x="95" y="19"/>
                  <a:pt x="95" y="21"/>
                </a:cubicBezTo>
                <a:cubicBezTo>
                  <a:pt x="95" y="22"/>
                  <a:pt x="94" y="24"/>
                  <a:pt x="92" y="24"/>
                </a:cubicBezTo>
                <a:cubicBezTo>
                  <a:pt x="91" y="24"/>
                  <a:pt x="89" y="23"/>
                  <a:pt x="89" y="21"/>
                </a:cubicBezTo>
                <a:close/>
              </a:path>
            </a:pathLst>
          </a:custGeom>
          <a:solidFill>
            <a:srgbClr val="8F2E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4" name="Freeform 38"/>
          <p:cNvSpPr>
            <a:spLocks noEditPoints="1"/>
          </p:cNvSpPr>
          <p:nvPr userDrawn="1"/>
        </p:nvSpPr>
        <p:spPr bwMode="auto">
          <a:xfrm>
            <a:off x="11424031" y="6413516"/>
            <a:ext cx="560763" cy="307960"/>
          </a:xfrm>
          <a:custGeom>
            <a:avLst/>
            <a:gdLst>
              <a:gd name="T0" fmla="*/ 74 w 89"/>
              <a:gd name="T1" fmla="*/ 25 h 48"/>
              <a:gd name="T2" fmla="*/ 75 w 89"/>
              <a:gd name="T3" fmla="*/ 28 h 48"/>
              <a:gd name="T4" fmla="*/ 75 w 89"/>
              <a:gd name="T5" fmla="*/ 28 h 48"/>
              <a:gd name="T6" fmla="*/ 74 w 89"/>
              <a:gd name="T7" fmla="*/ 24 h 48"/>
              <a:gd name="T8" fmla="*/ 74 w 89"/>
              <a:gd name="T9" fmla="*/ 24 h 48"/>
              <a:gd name="T10" fmla="*/ 74 w 89"/>
              <a:gd name="T11" fmla="*/ 24 h 48"/>
              <a:gd name="T12" fmla="*/ 78 w 89"/>
              <a:gd name="T13" fmla="*/ 22 h 48"/>
              <a:gd name="T14" fmla="*/ 78 w 89"/>
              <a:gd name="T15" fmla="*/ 23 h 48"/>
              <a:gd name="T16" fmla="*/ 76 w 89"/>
              <a:gd name="T17" fmla="*/ 23 h 48"/>
              <a:gd name="T18" fmla="*/ 75 w 89"/>
              <a:gd name="T19" fmla="*/ 24 h 48"/>
              <a:gd name="T20" fmla="*/ 75 w 89"/>
              <a:gd name="T21" fmla="*/ 24 h 48"/>
              <a:gd name="T22" fmla="*/ 87 w 89"/>
              <a:gd name="T23" fmla="*/ 24 h 48"/>
              <a:gd name="T24" fmla="*/ 88 w 89"/>
              <a:gd name="T25" fmla="*/ 24 h 48"/>
              <a:gd name="T26" fmla="*/ 88 w 89"/>
              <a:gd name="T27" fmla="*/ 25 h 48"/>
              <a:gd name="T28" fmla="*/ 75 w 89"/>
              <a:gd name="T29" fmla="*/ 5 h 48"/>
              <a:gd name="T30" fmla="*/ 41 w 89"/>
              <a:gd name="T31" fmla="*/ 7 h 48"/>
              <a:gd name="T32" fmla="*/ 13 w 89"/>
              <a:gd name="T33" fmla="*/ 30 h 48"/>
              <a:gd name="T34" fmla="*/ 8 w 89"/>
              <a:gd name="T35" fmla="*/ 23 h 48"/>
              <a:gd name="T36" fmla="*/ 0 w 89"/>
              <a:gd name="T37" fmla="*/ 25 h 48"/>
              <a:gd name="T38" fmla="*/ 3 w 89"/>
              <a:gd name="T39" fmla="*/ 28 h 48"/>
              <a:gd name="T40" fmla="*/ 6 w 89"/>
              <a:gd name="T41" fmla="*/ 32 h 48"/>
              <a:gd name="T42" fmla="*/ 10 w 89"/>
              <a:gd name="T43" fmla="*/ 34 h 48"/>
              <a:gd name="T44" fmla="*/ 7 w 89"/>
              <a:gd name="T45" fmla="*/ 39 h 48"/>
              <a:gd name="T46" fmla="*/ 6 w 89"/>
              <a:gd name="T47" fmla="*/ 44 h 48"/>
              <a:gd name="T48" fmla="*/ 5 w 89"/>
              <a:gd name="T49" fmla="*/ 48 h 48"/>
              <a:gd name="T50" fmla="*/ 13 w 89"/>
              <a:gd name="T51" fmla="*/ 45 h 48"/>
              <a:gd name="T52" fmla="*/ 15 w 89"/>
              <a:gd name="T53" fmla="*/ 37 h 48"/>
              <a:gd name="T54" fmla="*/ 53 w 89"/>
              <a:gd name="T55" fmla="*/ 44 h 48"/>
              <a:gd name="T56" fmla="*/ 87 w 89"/>
              <a:gd name="T57" fmla="*/ 27 h 48"/>
              <a:gd name="T58" fmla="*/ 74 w 89"/>
              <a:gd name="T59" fmla="*/ 25 h 48"/>
              <a:gd name="T60" fmla="*/ 70 w 89"/>
              <a:gd name="T61" fmla="*/ 32 h 48"/>
              <a:gd name="T62" fmla="*/ 65 w 89"/>
              <a:gd name="T63" fmla="*/ 24 h 48"/>
              <a:gd name="T64" fmla="*/ 64 w 89"/>
              <a:gd name="T65" fmla="*/ 17 h 48"/>
              <a:gd name="T66" fmla="*/ 68 w 89"/>
              <a:gd name="T67" fmla="*/ 5 h 48"/>
              <a:gd name="T68" fmla="*/ 68 w 89"/>
              <a:gd name="T69" fmla="*/ 5 h 48"/>
              <a:gd name="T70" fmla="*/ 65 w 89"/>
              <a:gd name="T71" fmla="*/ 17 h 48"/>
              <a:gd name="T72" fmla="*/ 67 w 89"/>
              <a:gd name="T73" fmla="*/ 25 h 48"/>
              <a:gd name="T74" fmla="*/ 71 w 89"/>
              <a:gd name="T75" fmla="*/ 32 h 48"/>
              <a:gd name="T76" fmla="*/ 70 w 89"/>
              <a:gd name="T77" fmla="*/ 32 h 48"/>
              <a:gd name="T78" fmla="*/ 70 w 89"/>
              <a:gd name="T79" fmla="*/ 16 h 48"/>
              <a:gd name="T80" fmla="*/ 72 w 89"/>
              <a:gd name="T81" fmla="*/ 13 h 48"/>
              <a:gd name="T82" fmla="*/ 75 w 89"/>
              <a:gd name="T83" fmla="*/ 15 h 48"/>
              <a:gd name="T84" fmla="*/ 73 w 89"/>
              <a:gd name="T85" fmla="*/ 18 h 48"/>
              <a:gd name="T86" fmla="*/ 70 w 89"/>
              <a:gd name="T87"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9" h="48">
                <a:moveTo>
                  <a:pt x="74" y="25"/>
                </a:moveTo>
                <a:cubicBezTo>
                  <a:pt x="74" y="26"/>
                  <a:pt x="74" y="27"/>
                  <a:pt x="75" y="28"/>
                </a:cubicBezTo>
                <a:cubicBezTo>
                  <a:pt x="76" y="28"/>
                  <a:pt x="75" y="28"/>
                  <a:pt x="75" y="28"/>
                </a:cubicBezTo>
                <a:cubicBezTo>
                  <a:pt x="74" y="27"/>
                  <a:pt x="74" y="26"/>
                  <a:pt x="74" y="24"/>
                </a:cubicBezTo>
                <a:cubicBezTo>
                  <a:pt x="74" y="24"/>
                  <a:pt x="74" y="24"/>
                  <a:pt x="74" y="24"/>
                </a:cubicBezTo>
                <a:cubicBezTo>
                  <a:pt x="74" y="24"/>
                  <a:pt x="74" y="24"/>
                  <a:pt x="74" y="24"/>
                </a:cubicBezTo>
                <a:cubicBezTo>
                  <a:pt x="75" y="22"/>
                  <a:pt x="77" y="21"/>
                  <a:pt x="78" y="22"/>
                </a:cubicBezTo>
                <a:cubicBezTo>
                  <a:pt x="78" y="23"/>
                  <a:pt x="78" y="23"/>
                  <a:pt x="78" y="23"/>
                </a:cubicBezTo>
                <a:cubicBezTo>
                  <a:pt x="77" y="23"/>
                  <a:pt x="76" y="22"/>
                  <a:pt x="76" y="23"/>
                </a:cubicBezTo>
                <a:cubicBezTo>
                  <a:pt x="75" y="23"/>
                  <a:pt x="75" y="23"/>
                  <a:pt x="75" y="24"/>
                </a:cubicBezTo>
                <a:cubicBezTo>
                  <a:pt x="75" y="24"/>
                  <a:pt x="75" y="24"/>
                  <a:pt x="75" y="24"/>
                </a:cubicBezTo>
                <a:cubicBezTo>
                  <a:pt x="78" y="27"/>
                  <a:pt x="85" y="29"/>
                  <a:pt x="87" y="24"/>
                </a:cubicBezTo>
                <a:cubicBezTo>
                  <a:pt x="88" y="24"/>
                  <a:pt x="88" y="24"/>
                  <a:pt x="88" y="24"/>
                </a:cubicBezTo>
                <a:cubicBezTo>
                  <a:pt x="88" y="24"/>
                  <a:pt x="88" y="24"/>
                  <a:pt x="88" y="25"/>
                </a:cubicBezTo>
                <a:cubicBezTo>
                  <a:pt x="89" y="20"/>
                  <a:pt x="83" y="10"/>
                  <a:pt x="75" y="5"/>
                </a:cubicBezTo>
                <a:cubicBezTo>
                  <a:pt x="67" y="0"/>
                  <a:pt x="57" y="0"/>
                  <a:pt x="41" y="7"/>
                </a:cubicBezTo>
                <a:cubicBezTo>
                  <a:pt x="30" y="12"/>
                  <a:pt x="17" y="23"/>
                  <a:pt x="13" y="30"/>
                </a:cubicBezTo>
                <a:cubicBezTo>
                  <a:pt x="12" y="27"/>
                  <a:pt x="12" y="25"/>
                  <a:pt x="8" y="23"/>
                </a:cubicBezTo>
                <a:cubicBezTo>
                  <a:pt x="5" y="22"/>
                  <a:pt x="3" y="24"/>
                  <a:pt x="0" y="25"/>
                </a:cubicBezTo>
                <a:cubicBezTo>
                  <a:pt x="0" y="26"/>
                  <a:pt x="2" y="27"/>
                  <a:pt x="3" y="28"/>
                </a:cubicBezTo>
                <a:cubicBezTo>
                  <a:pt x="4" y="29"/>
                  <a:pt x="4" y="30"/>
                  <a:pt x="6" y="32"/>
                </a:cubicBezTo>
                <a:cubicBezTo>
                  <a:pt x="7" y="33"/>
                  <a:pt x="8" y="34"/>
                  <a:pt x="10" y="34"/>
                </a:cubicBezTo>
                <a:cubicBezTo>
                  <a:pt x="9" y="36"/>
                  <a:pt x="8" y="37"/>
                  <a:pt x="7" y="39"/>
                </a:cubicBezTo>
                <a:cubicBezTo>
                  <a:pt x="7" y="40"/>
                  <a:pt x="7" y="42"/>
                  <a:pt x="6" y="44"/>
                </a:cubicBezTo>
                <a:cubicBezTo>
                  <a:pt x="6" y="45"/>
                  <a:pt x="5" y="46"/>
                  <a:pt x="5" y="48"/>
                </a:cubicBezTo>
                <a:cubicBezTo>
                  <a:pt x="8" y="47"/>
                  <a:pt x="11" y="48"/>
                  <a:pt x="13" y="45"/>
                </a:cubicBezTo>
                <a:cubicBezTo>
                  <a:pt x="16" y="43"/>
                  <a:pt x="15" y="40"/>
                  <a:pt x="15" y="37"/>
                </a:cubicBezTo>
                <a:cubicBezTo>
                  <a:pt x="20" y="40"/>
                  <a:pt x="31" y="44"/>
                  <a:pt x="53" y="44"/>
                </a:cubicBezTo>
                <a:cubicBezTo>
                  <a:pt x="72" y="45"/>
                  <a:pt x="83" y="34"/>
                  <a:pt x="87" y="27"/>
                </a:cubicBezTo>
                <a:cubicBezTo>
                  <a:pt x="84" y="30"/>
                  <a:pt x="77" y="27"/>
                  <a:pt x="74" y="25"/>
                </a:cubicBezTo>
                <a:close/>
                <a:moveTo>
                  <a:pt x="70" y="32"/>
                </a:moveTo>
                <a:cubicBezTo>
                  <a:pt x="68" y="30"/>
                  <a:pt x="67" y="26"/>
                  <a:pt x="65" y="24"/>
                </a:cubicBezTo>
                <a:cubicBezTo>
                  <a:pt x="64" y="21"/>
                  <a:pt x="64" y="19"/>
                  <a:pt x="64" y="17"/>
                </a:cubicBezTo>
                <a:cubicBezTo>
                  <a:pt x="64" y="12"/>
                  <a:pt x="65" y="9"/>
                  <a:pt x="68" y="5"/>
                </a:cubicBezTo>
                <a:cubicBezTo>
                  <a:pt x="68" y="5"/>
                  <a:pt x="68" y="5"/>
                  <a:pt x="68" y="5"/>
                </a:cubicBezTo>
                <a:cubicBezTo>
                  <a:pt x="66" y="9"/>
                  <a:pt x="65" y="13"/>
                  <a:pt x="65" y="17"/>
                </a:cubicBezTo>
                <a:cubicBezTo>
                  <a:pt x="65" y="19"/>
                  <a:pt x="66" y="23"/>
                  <a:pt x="67" y="25"/>
                </a:cubicBezTo>
                <a:cubicBezTo>
                  <a:pt x="68" y="27"/>
                  <a:pt x="69" y="29"/>
                  <a:pt x="71" y="32"/>
                </a:cubicBezTo>
                <a:cubicBezTo>
                  <a:pt x="71" y="32"/>
                  <a:pt x="70" y="32"/>
                  <a:pt x="70" y="32"/>
                </a:cubicBezTo>
                <a:close/>
                <a:moveTo>
                  <a:pt x="70" y="16"/>
                </a:moveTo>
                <a:cubicBezTo>
                  <a:pt x="70" y="14"/>
                  <a:pt x="70" y="13"/>
                  <a:pt x="72" y="13"/>
                </a:cubicBezTo>
                <a:cubicBezTo>
                  <a:pt x="73" y="12"/>
                  <a:pt x="74" y="13"/>
                  <a:pt x="75" y="15"/>
                </a:cubicBezTo>
                <a:cubicBezTo>
                  <a:pt x="75" y="16"/>
                  <a:pt x="74" y="17"/>
                  <a:pt x="73" y="18"/>
                </a:cubicBezTo>
                <a:cubicBezTo>
                  <a:pt x="71" y="18"/>
                  <a:pt x="70" y="17"/>
                  <a:pt x="70" y="16"/>
                </a:cubicBezTo>
                <a:close/>
              </a:path>
            </a:pathLst>
          </a:custGeom>
          <a:solidFill>
            <a:srgbClr val="C2C8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5" name="Freeform 39"/>
          <p:cNvSpPr/>
          <p:nvPr userDrawn="1"/>
        </p:nvSpPr>
        <p:spPr bwMode="auto">
          <a:xfrm>
            <a:off x="5653227" y="6516909"/>
            <a:ext cx="565359" cy="289574"/>
          </a:xfrm>
          <a:custGeom>
            <a:avLst/>
            <a:gdLst>
              <a:gd name="T0" fmla="*/ 75 w 90"/>
              <a:gd name="T1" fmla="*/ 26 h 46"/>
              <a:gd name="T2" fmla="*/ 76 w 90"/>
              <a:gd name="T3" fmla="*/ 30 h 46"/>
              <a:gd name="T4" fmla="*/ 76 w 90"/>
              <a:gd name="T5" fmla="*/ 30 h 46"/>
              <a:gd name="T6" fmla="*/ 74 w 90"/>
              <a:gd name="T7" fmla="*/ 25 h 46"/>
              <a:gd name="T8" fmla="*/ 74 w 90"/>
              <a:gd name="T9" fmla="*/ 25 h 46"/>
              <a:gd name="T10" fmla="*/ 75 w 90"/>
              <a:gd name="T11" fmla="*/ 25 h 46"/>
              <a:gd name="T12" fmla="*/ 78 w 90"/>
              <a:gd name="T13" fmla="*/ 24 h 46"/>
              <a:gd name="T14" fmla="*/ 78 w 90"/>
              <a:gd name="T15" fmla="*/ 24 h 46"/>
              <a:gd name="T16" fmla="*/ 76 w 90"/>
              <a:gd name="T17" fmla="*/ 24 h 46"/>
              <a:gd name="T18" fmla="*/ 75 w 90"/>
              <a:gd name="T19" fmla="*/ 25 h 46"/>
              <a:gd name="T20" fmla="*/ 75 w 90"/>
              <a:gd name="T21" fmla="*/ 26 h 46"/>
              <a:gd name="T22" fmla="*/ 88 w 90"/>
              <a:gd name="T23" fmla="*/ 27 h 46"/>
              <a:gd name="T24" fmla="*/ 88 w 90"/>
              <a:gd name="T25" fmla="*/ 27 h 46"/>
              <a:gd name="T26" fmla="*/ 88 w 90"/>
              <a:gd name="T27" fmla="*/ 27 h 46"/>
              <a:gd name="T28" fmla="*/ 77 w 90"/>
              <a:gd name="T29" fmla="*/ 7 h 46"/>
              <a:gd name="T30" fmla="*/ 43 w 90"/>
              <a:gd name="T31" fmla="*/ 6 h 46"/>
              <a:gd name="T32" fmla="*/ 13 w 90"/>
              <a:gd name="T33" fmla="*/ 26 h 46"/>
              <a:gd name="T34" fmla="*/ 9 w 90"/>
              <a:gd name="T35" fmla="*/ 19 h 46"/>
              <a:gd name="T36" fmla="*/ 0 w 90"/>
              <a:gd name="T37" fmla="*/ 20 h 46"/>
              <a:gd name="T38" fmla="*/ 3 w 90"/>
              <a:gd name="T39" fmla="*/ 23 h 46"/>
              <a:gd name="T40" fmla="*/ 6 w 90"/>
              <a:gd name="T41" fmla="*/ 27 h 46"/>
              <a:gd name="T42" fmla="*/ 10 w 90"/>
              <a:gd name="T43" fmla="*/ 31 h 46"/>
              <a:gd name="T44" fmla="*/ 7 w 90"/>
              <a:gd name="T45" fmla="*/ 35 h 46"/>
              <a:gd name="T46" fmla="*/ 5 w 90"/>
              <a:gd name="T47" fmla="*/ 40 h 46"/>
              <a:gd name="T48" fmla="*/ 4 w 90"/>
              <a:gd name="T49" fmla="*/ 43 h 46"/>
              <a:gd name="T50" fmla="*/ 12 w 90"/>
              <a:gd name="T51" fmla="*/ 42 h 46"/>
              <a:gd name="T52" fmla="*/ 14 w 90"/>
              <a:gd name="T53" fmla="*/ 34 h 46"/>
              <a:gd name="T54" fmla="*/ 52 w 90"/>
              <a:gd name="T55" fmla="*/ 44 h 46"/>
              <a:gd name="T56" fmla="*/ 87 w 90"/>
              <a:gd name="T57" fmla="*/ 29 h 46"/>
              <a:gd name="T58" fmla="*/ 75 w 90"/>
              <a:gd name="T59"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46">
                <a:moveTo>
                  <a:pt x="75" y="26"/>
                </a:moveTo>
                <a:cubicBezTo>
                  <a:pt x="75" y="27"/>
                  <a:pt x="75" y="29"/>
                  <a:pt x="76" y="30"/>
                </a:cubicBezTo>
                <a:cubicBezTo>
                  <a:pt x="76" y="30"/>
                  <a:pt x="76" y="30"/>
                  <a:pt x="76" y="30"/>
                </a:cubicBezTo>
                <a:cubicBezTo>
                  <a:pt x="74" y="29"/>
                  <a:pt x="74" y="27"/>
                  <a:pt x="74" y="25"/>
                </a:cubicBezTo>
                <a:cubicBezTo>
                  <a:pt x="74" y="25"/>
                  <a:pt x="74" y="25"/>
                  <a:pt x="74" y="25"/>
                </a:cubicBezTo>
                <a:cubicBezTo>
                  <a:pt x="74" y="25"/>
                  <a:pt x="75" y="25"/>
                  <a:pt x="75" y="25"/>
                </a:cubicBezTo>
                <a:cubicBezTo>
                  <a:pt x="75" y="23"/>
                  <a:pt x="77" y="22"/>
                  <a:pt x="78" y="24"/>
                </a:cubicBezTo>
                <a:cubicBezTo>
                  <a:pt x="78" y="24"/>
                  <a:pt x="78" y="24"/>
                  <a:pt x="78" y="24"/>
                </a:cubicBezTo>
                <a:cubicBezTo>
                  <a:pt x="78" y="24"/>
                  <a:pt x="77" y="24"/>
                  <a:pt x="76" y="24"/>
                </a:cubicBezTo>
                <a:cubicBezTo>
                  <a:pt x="76" y="24"/>
                  <a:pt x="75" y="25"/>
                  <a:pt x="75" y="25"/>
                </a:cubicBezTo>
                <a:cubicBezTo>
                  <a:pt x="75" y="26"/>
                  <a:pt x="75" y="26"/>
                  <a:pt x="75" y="26"/>
                </a:cubicBezTo>
                <a:cubicBezTo>
                  <a:pt x="78" y="29"/>
                  <a:pt x="85" y="31"/>
                  <a:pt x="88" y="27"/>
                </a:cubicBezTo>
                <a:cubicBezTo>
                  <a:pt x="88" y="26"/>
                  <a:pt x="88" y="27"/>
                  <a:pt x="88" y="27"/>
                </a:cubicBezTo>
                <a:cubicBezTo>
                  <a:pt x="88" y="27"/>
                  <a:pt x="88" y="27"/>
                  <a:pt x="88" y="27"/>
                </a:cubicBezTo>
                <a:cubicBezTo>
                  <a:pt x="90" y="22"/>
                  <a:pt x="84" y="13"/>
                  <a:pt x="77" y="7"/>
                </a:cubicBezTo>
                <a:cubicBezTo>
                  <a:pt x="69" y="1"/>
                  <a:pt x="59" y="0"/>
                  <a:pt x="43" y="6"/>
                </a:cubicBezTo>
                <a:cubicBezTo>
                  <a:pt x="31" y="10"/>
                  <a:pt x="18" y="20"/>
                  <a:pt x="13" y="26"/>
                </a:cubicBezTo>
                <a:cubicBezTo>
                  <a:pt x="13" y="24"/>
                  <a:pt x="12" y="21"/>
                  <a:pt x="9" y="19"/>
                </a:cubicBezTo>
                <a:cubicBezTo>
                  <a:pt x="6" y="18"/>
                  <a:pt x="4" y="20"/>
                  <a:pt x="0" y="20"/>
                </a:cubicBezTo>
                <a:cubicBezTo>
                  <a:pt x="1" y="21"/>
                  <a:pt x="2" y="22"/>
                  <a:pt x="3" y="23"/>
                </a:cubicBezTo>
                <a:cubicBezTo>
                  <a:pt x="4" y="25"/>
                  <a:pt x="5" y="26"/>
                  <a:pt x="6" y="27"/>
                </a:cubicBezTo>
                <a:cubicBezTo>
                  <a:pt x="7" y="29"/>
                  <a:pt x="8" y="30"/>
                  <a:pt x="10" y="31"/>
                </a:cubicBezTo>
                <a:cubicBezTo>
                  <a:pt x="9" y="32"/>
                  <a:pt x="7" y="33"/>
                  <a:pt x="7" y="35"/>
                </a:cubicBezTo>
                <a:cubicBezTo>
                  <a:pt x="6" y="36"/>
                  <a:pt x="6" y="38"/>
                  <a:pt x="5" y="40"/>
                </a:cubicBezTo>
                <a:cubicBezTo>
                  <a:pt x="5" y="41"/>
                  <a:pt x="4" y="42"/>
                  <a:pt x="4" y="43"/>
                </a:cubicBezTo>
                <a:cubicBezTo>
                  <a:pt x="7" y="43"/>
                  <a:pt x="10" y="44"/>
                  <a:pt x="12" y="42"/>
                </a:cubicBezTo>
                <a:cubicBezTo>
                  <a:pt x="15" y="39"/>
                  <a:pt x="15" y="37"/>
                  <a:pt x="14" y="34"/>
                </a:cubicBezTo>
                <a:cubicBezTo>
                  <a:pt x="19" y="37"/>
                  <a:pt x="30" y="42"/>
                  <a:pt x="52" y="44"/>
                </a:cubicBezTo>
                <a:cubicBezTo>
                  <a:pt x="71" y="46"/>
                  <a:pt x="82" y="36"/>
                  <a:pt x="87" y="29"/>
                </a:cubicBezTo>
                <a:cubicBezTo>
                  <a:pt x="84" y="32"/>
                  <a:pt x="77" y="29"/>
                  <a:pt x="75" y="26"/>
                </a:cubicBezTo>
                <a:close/>
              </a:path>
            </a:pathLst>
          </a:custGeom>
          <a:solidFill>
            <a:srgbClr val="D434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3500" fill="hold"/>
                                        <p:tgtEl>
                                          <p:spTgt spid="23"/>
                                        </p:tgtEl>
                                        <p:attrNameLst>
                                          <p:attrName>ppt_x</p:attrName>
                                        </p:attrNameLst>
                                      </p:cBhvr>
                                      <p:tavLst>
                                        <p:tav tm="0">
                                          <p:val>
                                            <p:strVal val="0-#ppt_w/2"/>
                                          </p:val>
                                        </p:tav>
                                        <p:tav tm="100000">
                                          <p:val>
                                            <p:strVal val="#ppt_x"/>
                                          </p:val>
                                        </p:tav>
                                      </p:tavLst>
                                    </p:anim>
                                    <p:anim calcmode="lin" valueType="num">
                                      <p:cBhvr additive="base">
                                        <p:cTn id="8" dur="3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7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3500" fill="hold"/>
                                        <p:tgtEl>
                                          <p:spTgt spid="22"/>
                                        </p:tgtEl>
                                        <p:attrNameLst>
                                          <p:attrName>ppt_x</p:attrName>
                                        </p:attrNameLst>
                                      </p:cBhvr>
                                      <p:tavLst>
                                        <p:tav tm="0">
                                          <p:val>
                                            <p:strVal val="0-#ppt_w/2"/>
                                          </p:val>
                                        </p:tav>
                                        <p:tav tm="100000">
                                          <p:val>
                                            <p:strVal val="#ppt_x"/>
                                          </p:val>
                                        </p:tav>
                                      </p:tavLst>
                                    </p:anim>
                                    <p:anim calcmode="lin" valueType="num">
                                      <p:cBhvr additive="base">
                                        <p:cTn id="12" dur="3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3500" fill="hold"/>
                                        <p:tgtEl>
                                          <p:spTgt spid="25"/>
                                        </p:tgtEl>
                                        <p:attrNameLst>
                                          <p:attrName>ppt_x</p:attrName>
                                        </p:attrNameLst>
                                      </p:cBhvr>
                                      <p:tavLst>
                                        <p:tav tm="0">
                                          <p:val>
                                            <p:strVal val="0-#ppt_w/2"/>
                                          </p:val>
                                        </p:tav>
                                        <p:tav tm="100000">
                                          <p:val>
                                            <p:strVal val="#ppt_x"/>
                                          </p:val>
                                        </p:tav>
                                      </p:tavLst>
                                    </p:anim>
                                    <p:anim calcmode="lin" valueType="num">
                                      <p:cBhvr additive="base">
                                        <p:cTn id="16" dur="3500" fill="hold"/>
                                        <p:tgtEl>
                                          <p:spTgt spid="2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25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3500" fill="hold"/>
                                        <p:tgtEl>
                                          <p:spTgt spid="24"/>
                                        </p:tgtEl>
                                        <p:attrNameLst>
                                          <p:attrName>ppt_x</p:attrName>
                                        </p:attrNameLst>
                                      </p:cBhvr>
                                      <p:tavLst>
                                        <p:tav tm="0">
                                          <p:val>
                                            <p:strVal val="0-#ppt_w/2"/>
                                          </p:val>
                                        </p:tav>
                                        <p:tav tm="100000">
                                          <p:val>
                                            <p:strVal val="#ppt_x"/>
                                          </p:val>
                                        </p:tav>
                                      </p:tavLst>
                                    </p:anim>
                                    <p:anim calcmode="lin" valueType="num">
                                      <p:cBhvr additive="base">
                                        <p:cTn id="20" dur="3500" fill="hold"/>
                                        <p:tgtEl>
                                          <p:spTgt spid="2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75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3500" fill="hold"/>
                                        <p:tgtEl>
                                          <p:spTgt spid="21"/>
                                        </p:tgtEl>
                                        <p:attrNameLst>
                                          <p:attrName>ppt_x</p:attrName>
                                        </p:attrNameLst>
                                      </p:cBhvr>
                                      <p:tavLst>
                                        <p:tav tm="0">
                                          <p:val>
                                            <p:strVal val="0-#ppt_w/2"/>
                                          </p:val>
                                        </p:tav>
                                        <p:tav tm="100000">
                                          <p:val>
                                            <p:strVal val="#ppt_x"/>
                                          </p:val>
                                        </p:tav>
                                      </p:tavLst>
                                    </p:anim>
                                    <p:anim calcmode="lin" valueType="num">
                                      <p:cBhvr additive="base">
                                        <p:cTn id="24" dur="3500" fill="hold"/>
                                        <p:tgtEl>
                                          <p:spTgt spid="21"/>
                                        </p:tgtEl>
                                        <p:attrNameLst>
                                          <p:attrName>ppt_y</p:attrName>
                                        </p:attrNameLst>
                                      </p:cBhvr>
                                      <p:tavLst>
                                        <p:tav tm="0">
                                          <p:val>
                                            <p:strVal val="#ppt_y"/>
                                          </p:val>
                                        </p:tav>
                                        <p:tav tm="100000">
                                          <p:val>
                                            <p:strVal val="#ppt_y"/>
                                          </p:val>
                                        </p:tav>
                                      </p:tavLst>
                                    </p:anim>
                                  </p:childTnLst>
                                </p:cTn>
                              </p:par>
                              <p:par>
                                <p:cTn id="25" presetID="63" presetClass="path" presetSubtype="0" repeatCount="indefinite" autoRev="1" fill="hold" nodeType="withEffect">
                                  <p:stCondLst>
                                    <p:cond delay="0"/>
                                  </p:stCondLst>
                                  <p:childTnLst>
                                    <p:animMotion origin="layout" path="M -3.95833E-6 2.22222E-6 L 0.18191 2.22222E-6 " pathEditMode="relative" rAng="0" ptsTypes="AA">
                                      <p:cBhvr>
                                        <p:cTn id="26" dur="4000" fill="hold"/>
                                        <p:tgtEl>
                                          <p:spTgt spid="17"/>
                                        </p:tgtEl>
                                        <p:attrNameLst>
                                          <p:attrName>ppt_x</p:attrName>
                                          <p:attrName>ppt_y</p:attrName>
                                        </p:attrNameLst>
                                      </p:cBhvr>
                                      <p:rCtr x="908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两栏内容">
    <p:bg>
      <p:bgPr>
        <a:solidFill>
          <a:srgbClr val="D9F8FB"/>
        </a:solidFill>
        <a:effectLst/>
      </p:bgPr>
    </p:bg>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6BDF78C2-8230-4221-A6A9-C20F8CBCB15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5CFE8C-04CB-4CBE-8347-2D9A6B30A444}" type="slidenum">
              <a:rPr lang="zh-CN" altLang="en-US" smtClean="0"/>
            </a:fld>
            <a:endParaRPr lang="zh-CN" altLang="en-US"/>
          </a:p>
        </p:txBody>
      </p:sp>
      <p:grpSp>
        <p:nvGrpSpPr>
          <p:cNvPr id="8" name="组合 7"/>
          <p:cNvGrpSpPr/>
          <p:nvPr userDrawn="1"/>
        </p:nvGrpSpPr>
        <p:grpSpPr>
          <a:xfrm>
            <a:off x="-88901" y="6161635"/>
            <a:ext cx="12280901" cy="2955925"/>
            <a:chOff x="-7938" y="4144963"/>
            <a:chExt cx="12280901" cy="2955925"/>
          </a:xfrm>
        </p:grpSpPr>
        <p:sp>
          <p:nvSpPr>
            <p:cNvPr id="9" name="Freeform 9"/>
            <p:cNvSpPr/>
            <p:nvPr/>
          </p:nvSpPr>
          <p:spPr bwMode="auto">
            <a:xfrm>
              <a:off x="-7938" y="4144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0" name="AutoShape 11"/>
            <p:cNvSpPr>
              <a:spLocks noChangeAspect="1" noChangeArrowheads="1" noTextEdit="1"/>
            </p:cNvSpPr>
            <p:nvPr/>
          </p:nvSpPr>
          <p:spPr bwMode="auto">
            <a:xfrm>
              <a:off x="0" y="4918075"/>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1" name="AutoShape 15"/>
            <p:cNvSpPr>
              <a:spLocks noChangeAspect="1" noChangeArrowheads="1" noTextEdit="1"/>
            </p:cNvSpPr>
            <p:nvPr/>
          </p:nvSpPr>
          <p:spPr bwMode="auto">
            <a:xfrm>
              <a:off x="0" y="4652963"/>
              <a:ext cx="1227296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2" name="AutoShape 19"/>
            <p:cNvSpPr>
              <a:spLocks noChangeAspect="1" noChangeArrowheads="1" noTextEdit="1"/>
            </p:cNvSpPr>
            <p:nvPr/>
          </p:nvSpPr>
          <p:spPr bwMode="auto">
            <a:xfrm>
              <a:off x="0" y="4425950"/>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3" name="Freeform 21"/>
            <p:cNvSpPr/>
            <p:nvPr/>
          </p:nvSpPr>
          <p:spPr bwMode="auto">
            <a:xfrm>
              <a:off x="-7938" y="4418012"/>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4" name="Freeform 17"/>
            <p:cNvSpPr/>
            <p:nvPr/>
          </p:nvSpPr>
          <p:spPr bwMode="auto">
            <a:xfrm>
              <a:off x="-7938" y="4652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5" name="Freeform 13"/>
            <p:cNvSpPr/>
            <p:nvPr/>
          </p:nvSpPr>
          <p:spPr bwMode="auto">
            <a:xfrm>
              <a:off x="-7938" y="4910137"/>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grpSp>
      <p:sp>
        <p:nvSpPr>
          <p:cNvPr id="16" name="矩形 15"/>
          <p:cNvSpPr/>
          <p:nvPr userDrawn="1"/>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E6E6E6"/>
              </a:solidFill>
              <a:effectLst/>
              <a:uLnTx/>
              <a:uFillTx/>
              <a:latin typeface="印品黑体" panose="00000500000000000000" pitchFamily="2" charset="-122"/>
              <a:ea typeface="印品黑体" panose="00000500000000000000" pitchFamily="2" charset="-122"/>
              <a:cs typeface="+mn-cs"/>
            </a:endParaRPr>
          </a:p>
        </p:txBody>
      </p:sp>
      <p:pic>
        <p:nvPicPr>
          <p:cNvPr id="17" name="图片 16"/>
          <p:cNvPicPr>
            <a:picLocks noChangeAspect="1"/>
          </p:cNvPicPr>
          <p:nvPr userDrawn="1"/>
        </p:nvPicPr>
        <p:blipFill rotWithShape="1">
          <a:blip r:embed="rId2"/>
          <a:srcRect t="48950" b="-1"/>
          <a:stretch>
            <a:fillRect/>
          </a:stretch>
        </p:blipFill>
        <p:spPr>
          <a:xfrm>
            <a:off x="-2378703" y="0"/>
            <a:ext cx="14570703" cy="1409891"/>
          </a:xfrm>
          <a:prstGeom prst="rect">
            <a:avLst/>
          </a:prstGeom>
          <a:effectLst/>
        </p:spPr>
      </p:pic>
      <p:sp>
        <p:nvSpPr>
          <p:cNvPr id="18" name="椭圆 17"/>
          <p:cNvSpPr/>
          <p:nvPr userDrawn="1"/>
        </p:nvSpPr>
        <p:spPr>
          <a:xfrm>
            <a:off x="144176" y="114067"/>
            <a:ext cx="570799" cy="570799"/>
          </a:xfrm>
          <a:prstGeom prst="ellipse">
            <a:avLst/>
          </a:prstGeom>
          <a:solidFill>
            <a:srgbClr val="F9B3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19" name="文本框 18"/>
          <p:cNvSpPr txBox="1"/>
          <p:nvPr userDrawn="1"/>
        </p:nvSpPr>
        <p:spPr>
          <a:xfrm>
            <a:off x="-425835" y="120170"/>
            <a:ext cx="171082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prstClr val="white"/>
                </a:solidFill>
                <a:uLnTx/>
                <a:uFillTx/>
                <a:latin typeface="印品黑体" panose="00000500000000000000" pitchFamily="2" charset="-122"/>
                <a:ea typeface="印品黑体" panose="00000500000000000000" pitchFamily="2" charset="-122"/>
                <a:cs typeface="+mn-cs"/>
              </a:rPr>
              <a:t>04</a:t>
            </a:r>
            <a:endParaRPr kumimoji="0" lang="en-US" altLang="zh-CN" sz="3200" b="1" i="0" u="none" strike="noStrike" kern="1200" cap="none" spc="0" normalizeH="0" baseline="0" noProof="0" dirty="0">
              <a:ln>
                <a:noFill/>
              </a:ln>
              <a:solidFill>
                <a:prstClr val="white"/>
              </a:solidFill>
              <a:uLnTx/>
              <a:uFillTx/>
              <a:latin typeface="印品黑体" panose="00000500000000000000" pitchFamily="2" charset="-122"/>
              <a:ea typeface="印品黑体" panose="00000500000000000000" pitchFamily="2" charset="-122"/>
              <a:cs typeface="+mn-cs"/>
            </a:endParaRPr>
          </a:p>
        </p:txBody>
      </p:sp>
      <p:sp>
        <p:nvSpPr>
          <p:cNvPr id="20" name="文本框 19"/>
          <p:cNvSpPr txBox="1"/>
          <p:nvPr userDrawn="1"/>
        </p:nvSpPr>
        <p:spPr>
          <a:xfrm>
            <a:off x="805849" y="150947"/>
            <a:ext cx="2078205"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41CFDE"/>
                </a:solidFill>
                <a:uLnTx/>
                <a:uFillTx/>
                <a:latin typeface="印品黑体" panose="00000500000000000000" pitchFamily="2" charset="-122"/>
                <a:ea typeface="印品黑体" panose="00000500000000000000" pitchFamily="2" charset="-122"/>
                <a:cs typeface="+mn-cs"/>
              </a:rPr>
              <a:t>标题内容</a:t>
            </a:r>
            <a:endParaRPr kumimoji="0" lang="en-US" altLang="zh-CN" sz="2800" b="1" i="0" u="none" strike="noStrike" kern="1200" cap="none" spc="0" normalizeH="0" baseline="0" noProof="0" dirty="0">
              <a:ln>
                <a:noFill/>
              </a:ln>
              <a:solidFill>
                <a:srgbClr val="41CFDE"/>
              </a:solidFill>
              <a:uLnTx/>
              <a:uFillTx/>
              <a:latin typeface="印品黑体" panose="00000500000000000000" pitchFamily="2" charset="-122"/>
              <a:ea typeface="印品黑体" panose="00000500000000000000" pitchFamily="2" charset="-122"/>
              <a:cs typeface="+mn-cs"/>
            </a:endParaRPr>
          </a:p>
        </p:txBody>
      </p:sp>
      <p:sp>
        <p:nvSpPr>
          <p:cNvPr id="21" name="Freeform 34"/>
          <p:cNvSpPr>
            <a:spLocks noEditPoints="1"/>
          </p:cNvSpPr>
          <p:nvPr userDrawn="1"/>
        </p:nvSpPr>
        <p:spPr bwMode="auto">
          <a:xfrm>
            <a:off x="8214032" y="6319773"/>
            <a:ext cx="703252" cy="367714"/>
          </a:xfrm>
          <a:custGeom>
            <a:avLst/>
            <a:gdLst>
              <a:gd name="T0" fmla="*/ 93 w 112"/>
              <a:gd name="T1" fmla="*/ 32 h 58"/>
              <a:gd name="T2" fmla="*/ 94 w 112"/>
              <a:gd name="T3" fmla="*/ 37 h 58"/>
              <a:gd name="T4" fmla="*/ 94 w 112"/>
              <a:gd name="T5" fmla="*/ 37 h 58"/>
              <a:gd name="T6" fmla="*/ 93 w 112"/>
              <a:gd name="T7" fmla="*/ 32 h 58"/>
              <a:gd name="T8" fmla="*/ 93 w 112"/>
              <a:gd name="T9" fmla="*/ 31 h 58"/>
              <a:gd name="T10" fmla="*/ 93 w 112"/>
              <a:gd name="T11" fmla="*/ 31 h 58"/>
              <a:gd name="T12" fmla="*/ 98 w 112"/>
              <a:gd name="T13" fmla="*/ 30 h 58"/>
              <a:gd name="T14" fmla="*/ 98 w 112"/>
              <a:gd name="T15" fmla="*/ 30 h 58"/>
              <a:gd name="T16" fmla="*/ 95 w 112"/>
              <a:gd name="T17" fmla="*/ 30 h 58"/>
              <a:gd name="T18" fmla="*/ 94 w 112"/>
              <a:gd name="T19" fmla="*/ 32 h 58"/>
              <a:gd name="T20" fmla="*/ 94 w 112"/>
              <a:gd name="T21" fmla="*/ 32 h 58"/>
              <a:gd name="T22" fmla="*/ 110 w 112"/>
              <a:gd name="T23" fmla="*/ 33 h 58"/>
              <a:gd name="T24" fmla="*/ 110 w 112"/>
              <a:gd name="T25" fmla="*/ 33 h 58"/>
              <a:gd name="T26" fmla="*/ 110 w 112"/>
              <a:gd name="T27" fmla="*/ 34 h 58"/>
              <a:gd name="T28" fmla="*/ 96 w 112"/>
              <a:gd name="T29" fmla="*/ 8 h 58"/>
              <a:gd name="T30" fmla="*/ 54 w 112"/>
              <a:gd name="T31" fmla="*/ 7 h 58"/>
              <a:gd name="T32" fmla="*/ 16 w 112"/>
              <a:gd name="T33" fmla="*/ 32 h 58"/>
              <a:gd name="T34" fmla="*/ 11 w 112"/>
              <a:gd name="T35" fmla="*/ 23 h 58"/>
              <a:gd name="T36" fmla="*/ 0 w 112"/>
              <a:gd name="T37" fmla="*/ 24 h 58"/>
              <a:gd name="T38" fmla="*/ 3 w 112"/>
              <a:gd name="T39" fmla="*/ 28 h 58"/>
              <a:gd name="T40" fmla="*/ 6 w 112"/>
              <a:gd name="T41" fmla="*/ 33 h 58"/>
              <a:gd name="T42" fmla="*/ 12 w 112"/>
              <a:gd name="T43" fmla="*/ 37 h 58"/>
              <a:gd name="T44" fmla="*/ 7 w 112"/>
              <a:gd name="T45" fmla="*/ 42 h 58"/>
              <a:gd name="T46" fmla="*/ 6 w 112"/>
              <a:gd name="T47" fmla="*/ 48 h 58"/>
              <a:gd name="T48" fmla="*/ 3 w 112"/>
              <a:gd name="T49" fmla="*/ 53 h 58"/>
              <a:gd name="T50" fmla="*/ 14 w 112"/>
              <a:gd name="T51" fmla="*/ 51 h 58"/>
              <a:gd name="T52" fmla="*/ 17 w 112"/>
              <a:gd name="T53" fmla="*/ 41 h 58"/>
              <a:gd name="T54" fmla="*/ 64 w 112"/>
              <a:gd name="T55" fmla="*/ 55 h 58"/>
              <a:gd name="T56" fmla="*/ 109 w 112"/>
              <a:gd name="T57" fmla="*/ 36 h 58"/>
              <a:gd name="T58" fmla="*/ 93 w 112"/>
              <a:gd name="T59" fmla="*/ 32 h 58"/>
              <a:gd name="T60" fmla="*/ 87 w 112"/>
              <a:gd name="T61" fmla="*/ 41 h 58"/>
              <a:gd name="T62" fmla="*/ 82 w 112"/>
              <a:gd name="T63" fmla="*/ 30 h 58"/>
              <a:gd name="T64" fmla="*/ 81 w 112"/>
              <a:gd name="T65" fmla="*/ 21 h 58"/>
              <a:gd name="T66" fmla="*/ 87 w 112"/>
              <a:gd name="T67" fmla="*/ 7 h 58"/>
              <a:gd name="T68" fmla="*/ 87 w 112"/>
              <a:gd name="T69" fmla="*/ 7 h 58"/>
              <a:gd name="T70" fmla="*/ 83 w 112"/>
              <a:gd name="T71" fmla="*/ 22 h 58"/>
              <a:gd name="T72" fmla="*/ 84 w 112"/>
              <a:gd name="T73" fmla="*/ 32 h 58"/>
              <a:gd name="T74" fmla="*/ 88 w 112"/>
              <a:gd name="T75" fmla="*/ 41 h 58"/>
              <a:gd name="T76" fmla="*/ 87 w 112"/>
              <a:gd name="T77" fmla="*/ 41 h 58"/>
              <a:gd name="T78" fmla="*/ 89 w 112"/>
              <a:gd name="T79" fmla="*/ 21 h 58"/>
              <a:gd name="T80" fmla="*/ 91 w 112"/>
              <a:gd name="T81" fmla="*/ 17 h 58"/>
              <a:gd name="T82" fmla="*/ 95 w 112"/>
              <a:gd name="T83" fmla="*/ 20 h 58"/>
              <a:gd name="T84" fmla="*/ 92 w 112"/>
              <a:gd name="T85" fmla="*/ 23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2"/>
                </a:moveTo>
                <a:cubicBezTo>
                  <a:pt x="93" y="34"/>
                  <a:pt x="93" y="36"/>
                  <a:pt x="94" y="37"/>
                </a:cubicBezTo>
                <a:cubicBezTo>
                  <a:pt x="94" y="37"/>
                  <a:pt x="94" y="37"/>
                  <a:pt x="94" y="37"/>
                </a:cubicBezTo>
                <a:cubicBezTo>
                  <a:pt x="93" y="36"/>
                  <a:pt x="92" y="33"/>
                  <a:pt x="93" y="32"/>
                </a:cubicBezTo>
                <a:cubicBezTo>
                  <a:pt x="93" y="32"/>
                  <a:pt x="93" y="31"/>
                  <a:pt x="93" y="31"/>
                </a:cubicBezTo>
                <a:cubicBezTo>
                  <a:pt x="93" y="31"/>
                  <a:pt x="93" y="31"/>
                  <a:pt x="93" y="31"/>
                </a:cubicBezTo>
                <a:cubicBezTo>
                  <a:pt x="94" y="29"/>
                  <a:pt x="97" y="28"/>
                  <a:pt x="98" y="30"/>
                </a:cubicBezTo>
                <a:cubicBezTo>
                  <a:pt x="98" y="30"/>
                  <a:pt x="98" y="30"/>
                  <a:pt x="98" y="30"/>
                </a:cubicBezTo>
                <a:cubicBezTo>
                  <a:pt x="97" y="30"/>
                  <a:pt x="96" y="30"/>
                  <a:pt x="95" y="30"/>
                </a:cubicBezTo>
                <a:cubicBezTo>
                  <a:pt x="94" y="30"/>
                  <a:pt x="94" y="31"/>
                  <a:pt x="94" y="32"/>
                </a:cubicBezTo>
                <a:cubicBezTo>
                  <a:pt x="94" y="32"/>
                  <a:pt x="94" y="32"/>
                  <a:pt x="94" y="32"/>
                </a:cubicBezTo>
                <a:cubicBezTo>
                  <a:pt x="98" y="36"/>
                  <a:pt x="106" y="39"/>
                  <a:pt x="110" y="33"/>
                </a:cubicBezTo>
                <a:cubicBezTo>
                  <a:pt x="110" y="33"/>
                  <a:pt x="110" y="33"/>
                  <a:pt x="110" y="33"/>
                </a:cubicBezTo>
                <a:cubicBezTo>
                  <a:pt x="110" y="34"/>
                  <a:pt x="110" y="34"/>
                  <a:pt x="110" y="34"/>
                </a:cubicBezTo>
                <a:cubicBezTo>
                  <a:pt x="112" y="28"/>
                  <a:pt x="106" y="15"/>
                  <a:pt x="96" y="8"/>
                </a:cubicBezTo>
                <a:cubicBezTo>
                  <a:pt x="87" y="0"/>
                  <a:pt x="74" y="0"/>
                  <a:pt x="54" y="7"/>
                </a:cubicBezTo>
                <a:cubicBezTo>
                  <a:pt x="39" y="12"/>
                  <a:pt x="22" y="24"/>
                  <a:pt x="16" y="32"/>
                </a:cubicBezTo>
                <a:cubicBezTo>
                  <a:pt x="15" y="28"/>
                  <a:pt x="15" y="25"/>
                  <a:pt x="11" y="23"/>
                </a:cubicBezTo>
                <a:cubicBezTo>
                  <a:pt x="7" y="21"/>
                  <a:pt x="4" y="23"/>
                  <a:pt x="0" y="24"/>
                </a:cubicBezTo>
                <a:cubicBezTo>
                  <a:pt x="0" y="25"/>
                  <a:pt x="2" y="26"/>
                  <a:pt x="3" y="28"/>
                </a:cubicBezTo>
                <a:cubicBezTo>
                  <a:pt x="4" y="29"/>
                  <a:pt x="5" y="31"/>
                  <a:pt x="6" y="33"/>
                </a:cubicBezTo>
                <a:cubicBezTo>
                  <a:pt x="8" y="35"/>
                  <a:pt x="9" y="36"/>
                  <a:pt x="12" y="37"/>
                </a:cubicBezTo>
                <a:cubicBezTo>
                  <a:pt x="10" y="39"/>
                  <a:pt x="8" y="40"/>
                  <a:pt x="7" y="42"/>
                </a:cubicBezTo>
                <a:cubicBezTo>
                  <a:pt x="7" y="44"/>
                  <a:pt x="7" y="46"/>
                  <a:pt x="6" y="48"/>
                </a:cubicBezTo>
                <a:cubicBezTo>
                  <a:pt x="5" y="50"/>
                  <a:pt x="4" y="52"/>
                  <a:pt x="3" y="53"/>
                </a:cubicBezTo>
                <a:cubicBezTo>
                  <a:pt x="7" y="52"/>
                  <a:pt x="11" y="54"/>
                  <a:pt x="14" y="51"/>
                </a:cubicBezTo>
                <a:cubicBezTo>
                  <a:pt x="17" y="48"/>
                  <a:pt x="17" y="45"/>
                  <a:pt x="17" y="41"/>
                </a:cubicBezTo>
                <a:cubicBezTo>
                  <a:pt x="23" y="46"/>
                  <a:pt x="37" y="51"/>
                  <a:pt x="64" y="55"/>
                </a:cubicBezTo>
                <a:cubicBezTo>
                  <a:pt x="89" y="58"/>
                  <a:pt x="103" y="45"/>
                  <a:pt x="109" y="36"/>
                </a:cubicBezTo>
                <a:cubicBezTo>
                  <a:pt x="105" y="40"/>
                  <a:pt x="96" y="36"/>
                  <a:pt x="93" y="32"/>
                </a:cubicBezTo>
                <a:close/>
                <a:moveTo>
                  <a:pt x="87" y="41"/>
                </a:moveTo>
                <a:cubicBezTo>
                  <a:pt x="85" y="38"/>
                  <a:pt x="84" y="34"/>
                  <a:pt x="82" y="30"/>
                </a:cubicBezTo>
                <a:cubicBezTo>
                  <a:pt x="81" y="27"/>
                  <a:pt x="80" y="24"/>
                  <a:pt x="81" y="21"/>
                </a:cubicBezTo>
                <a:cubicBezTo>
                  <a:pt x="81" y="16"/>
                  <a:pt x="84" y="11"/>
                  <a:pt x="87" y="7"/>
                </a:cubicBezTo>
                <a:cubicBezTo>
                  <a:pt x="87" y="7"/>
                  <a:pt x="87" y="7"/>
                  <a:pt x="87" y="7"/>
                </a:cubicBezTo>
                <a:cubicBezTo>
                  <a:pt x="85" y="12"/>
                  <a:pt x="83" y="17"/>
                  <a:pt x="83" y="22"/>
                </a:cubicBezTo>
                <a:cubicBezTo>
                  <a:pt x="83" y="25"/>
                  <a:pt x="83" y="29"/>
                  <a:pt x="84" y="32"/>
                </a:cubicBezTo>
                <a:cubicBezTo>
                  <a:pt x="85" y="35"/>
                  <a:pt x="87" y="38"/>
                  <a:pt x="88" y="41"/>
                </a:cubicBezTo>
                <a:cubicBezTo>
                  <a:pt x="88" y="41"/>
                  <a:pt x="88" y="41"/>
                  <a:pt x="87" y="41"/>
                </a:cubicBezTo>
                <a:close/>
                <a:moveTo>
                  <a:pt x="89" y="21"/>
                </a:moveTo>
                <a:cubicBezTo>
                  <a:pt x="88" y="19"/>
                  <a:pt x="90" y="17"/>
                  <a:pt x="91" y="17"/>
                </a:cubicBezTo>
                <a:cubicBezTo>
                  <a:pt x="93" y="17"/>
                  <a:pt x="95" y="18"/>
                  <a:pt x="95" y="20"/>
                </a:cubicBezTo>
                <a:cubicBezTo>
                  <a:pt x="95" y="22"/>
                  <a:pt x="94" y="23"/>
                  <a:pt x="92" y="23"/>
                </a:cubicBezTo>
                <a:cubicBezTo>
                  <a:pt x="91" y="24"/>
                  <a:pt x="89" y="22"/>
                  <a:pt x="89" y="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2" name="Freeform 35"/>
          <p:cNvSpPr>
            <a:spLocks noEditPoints="1"/>
          </p:cNvSpPr>
          <p:nvPr userDrawn="1"/>
        </p:nvSpPr>
        <p:spPr bwMode="auto">
          <a:xfrm>
            <a:off x="2721312" y="6416477"/>
            <a:ext cx="707848" cy="372310"/>
          </a:xfrm>
          <a:custGeom>
            <a:avLst/>
            <a:gdLst>
              <a:gd name="T0" fmla="*/ 94 w 113"/>
              <a:gd name="T1" fmla="*/ 34 h 59"/>
              <a:gd name="T2" fmla="*/ 95 w 113"/>
              <a:gd name="T3" fmla="*/ 38 h 59"/>
              <a:gd name="T4" fmla="*/ 94 w 113"/>
              <a:gd name="T5" fmla="*/ 38 h 59"/>
              <a:gd name="T6" fmla="*/ 93 w 113"/>
              <a:gd name="T7" fmla="*/ 33 h 59"/>
              <a:gd name="T8" fmla="*/ 93 w 113"/>
              <a:gd name="T9" fmla="*/ 33 h 59"/>
              <a:gd name="T10" fmla="*/ 93 w 113"/>
              <a:gd name="T11" fmla="*/ 32 h 59"/>
              <a:gd name="T12" fmla="*/ 98 w 113"/>
              <a:gd name="T13" fmla="*/ 31 h 59"/>
              <a:gd name="T14" fmla="*/ 98 w 113"/>
              <a:gd name="T15" fmla="*/ 32 h 59"/>
              <a:gd name="T16" fmla="*/ 96 w 113"/>
              <a:gd name="T17" fmla="*/ 31 h 59"/>
              <a:gd name="T18" fmla="*/ 94 w 113"/>
              <a:gd name="T19" fmla="*/ 33 h 59"/>
              <a:gd name="T20" fmla="*/ 94 w 113"/>
              <a:gd name="T21" fmla="*/ 33 h 59"/>
              <a:gd name="T22" fmla="*/ 110 w 113"/>
              <a:gd name="T23" fmla="*/ 35 h 59"/>
              <a:gd name="T24" fmla="*/ 110 w 113"/>
              <a:gd name="T25" fmla="*/ 35 h 59"/>
              <a:gd name="T26" fmla="*/ 110 w 113"/>
              <a:gd name="T27" fmla="*/ 36 h 59"/>
              <a:gd name="T28" fmla="*/ 98 w 113"/>
              <a:gd name="T29" fmla="*/ 10 h 59"/>
              <a:gd name="T30" fmla="*/ 55 w 113"/>
              <a:gd name="T31" fmla="*/ 6 h 59"/>
              <a:gd name="T32" fmla="*/ 16 w 113"/>
              <a:gd name="T33" fmla="*/ 30 h 59"/>
              <a:gd name="T34" fmla="*/ 11 w 113"/>
              <a:gd name="T35" fmla="*/ 21 h 59"/>
              <a:gd name="T36" fmla="*/ 0 w 113"/>
              <a:gd name="T37" fmla="*/ 21 h 59"/>
              <a:gd name="T38" fmla="*/ 4 w 113"/>
              <a:gd name="T39" fmla="*/ 25 h 59"/>
              <a:gd name="T40" fmla="*/ 7 w 113"/>
              <a:gd name="T41" fmla="*/ 31 h 59"/>
              <a:gd name="T42" fmla="*/ 12 w 113"/>
              <a:gd name="T43" fmla="*/ 35 h 59"/>
              <a:gd name="T44" fmla="*/ 7 w 113"/>
              <a:gd name="T45" fmla="*/ 40 h 59"/>
              <a:gd name="T46" fmla="*/ 5 w 113"/>
              <a:gd name="T47" fmla="*/ 46 h 59"/>
              <a:gd name="T48" fmla="*/ 3 w 113"/>
              <a:gd name="T49" fmla="*/ 51 h 59"/>
              <a:gd name="T50" fmla="*/ 14 w 113"/>
              <a:gd name="T51" fmla="*/ 49 h 59"/>
              <a:gd name="T52" fmla="*/ 17 w 113"/>
              <a:gd name="T53" fmla="*/ 40 h 59"/>
              <a:gd name="T54" fmla="*/ 63 w 113"/>
              <a:gd name="T55" fmla="*/ 55 h 59"/>
              <a:gd name="T56" fmla="*/ 109 w 113"/>
              <a:gd name="T57" fmla="*/ 38 h 59"/>
              <a:gd name="T58" fmla="*/ 94 w 113"/>
              <a:gd name="T59" fmla="*/ 34 h 59"/>
              <a:gd name="T60" fmla="*/ 87 w 113"/>
              <a:gd name="T61" fmla="*/ 42 h 59"/>
              <a:gd name="T62" fmla="*/ 83 w 113"/>
              <a:gd name="T63" fmla="*/ 31 h 59"/>
              <a:gd name="T64" fmla="*/ 82 w 113"/>
              <a:gd name="T65" fmla="*/ 22 h 59"/>
              <a:gd name="T66" fmla="*/ 89 w 113"/>
              <a:gd name="T67" fmla="*/ 8 h 59"/>
              <a:gd name="T68" fmla="*/ 89 w 113"/>
              <a:gd name="T69" fmla="*/ 8 h 59"/>
              <a:gd name="T70" fmla="*/ 84 w 113"/>
              <a:gd name="T71" fmla="*/ 22 h 59"/>
              <a:gd name="T72" fmla="*/ 84 w 113"/>
              <a:gd name="T73" fmla="*/ 33 h 59"/>
              <a:gd name="T74" fmla="*/ 88 w 113"/>
              <a:gd name="T75" fmla="*/ 42 h 59"/>
              <a:gd name="T76" fmla="*/ 87 w 113"/>
              <a:gd name="T77" fmla="*/ 42 h 59"/>
              <a:gd name="T78" fmla="*/ 90 w 113"/>
              <a:gd name="T79" fmla="*/ 22 h 59"/>
              <a:gd name="T80" fmla="*/ 92 w 113"/>
              <a:gd name="T81" fmla="*/ 18 h 59"/>
              <a:gd name="T82" fmla="*/ 96 w 113"/>
              <a:gd name="T83" fmla="*/ 21 h 59"/>
              <a:gd name="T84" fmla="*/ 93 w 113"/>
              <a:gd name="T85" fmla="*/ 25 h 59"/>
              <a:gd name="T86" fmla="*/ 90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4" y="34"/>
                </a:moveTo>
                <a:cubicBezTo>
                  <a:pt x="93" y="35"/>
                  <a:pt x="93" y="37"/>
                  <a:pt x="95" y="38"/>
                </a:cubicBezTo>
                <a:cubicBezTo>
                  <a:pt x="95" y="38"/>
                  <a:pt x="94" y="38"/>
                  <a:pt x="94" y="38"/>
                </a:cubicBezTo>
                <a:cubicBezTo>
                  <a:pt x="93" y="37"/>
                  <a:pt x="93" y="35"/>
                  <a:pt x="93" y="33"/>
                </a:cubicBezTo>
                <a:cubicBezTo>
                  <a:pt x="93" y="33"/>
                  <a:pt x="93" y="33"/>
                  <a:pt x="93" y="33"/>
                </a:cubicBezTo>
                <a:cubicBezTo>
                  <a:pt x="93" y="32"/>
                  <a:pt x="93" y="32"/>
                  <a:pt x="93" y="32"/>
                </a:cubicBezTo>
                <a:cubicBezTo>
                  <a:pt x="94" y="30"/>
                  <a:pt x="97" y="29"/>
                  <a:pt x="98" y="31"/>
                </a:cubicBezTo>
                <a:cubicBezTo>
                  <a:pt x="98" y="32"/>
                  <a:pt x="98" y="32"/>
                  <a:pt x="98" y="32"/>
                </a:cubicBezTo>
                <a:cubicBezTo>
                  <a:pt x="97" y="32"/>
                  <a:pt x="97" y="31"/>
                  <a:pt x="96" y="31"/>
                </a:cubicBezTo>
                <a:cubicBezTo>
                  <a:pt x="95" y="32"/>
                  <a:pt x="94" y="32"/>
                  <a:pt x="94" y="33"/>
                </a:cubicBezTo>
                <a:cubicBezTo>
                  <a:pt x="94" y="33"/>
                  <a:pt x="94" y="33"/>
                  <a:pt x="94" y="33"/>
                </a:cubicBezTo>
                <a:cubicBezTo>
                  <a:pt x="98" y="37"/>
                  <a:pt x="106" y="40"/>
                  <a:pt x="110" y="35"/>
                </a:cubicBezTo>
                <a:cubicBezTo>
                  <a:pt x="110" y="35"/>
                  <a:pt x="110" y="35"/>
                  <a:pt x="110" y="35"/>
                </a:cubicBezTo>
                <a:cubicBezTo>
                  <a:pt x="110" y="35"/>
                  <a:pt x="110" y="36"/>
                  <a:pt x="110" y="36"/>
                </a:cubicBezTo>
                <a:cubicBezTo>
                  <a:pt x="113" y="30"/>
                  <a:pt x="107" y="17"/>
                  <a:pt x="98" y="10"/>
                </a:cubicBezTo>
                <a:cubicBezTo>
                  <a:pt x="88" y="1"/>
                  <a:pt x="76" y="0"/>
                  <a:pt x="55" y="6"/>
                </a:cubicBezTo>
                <a:cubicBezTo>
                  <a:pt x="40" y="11"/>
                  <a:pt x="23" y="22"/>
                  <a:pt x="16" y="30"/>
                </a:cubicBezTo>
                <a:cubicBezTo>
                  <a:pt x="16" y="26"/>
                  <a:pt x="15" y="23"/>
                  <a:pt x="11" y="21"/>
                </a:cubicBezTo>
                <a:cubicBezTo>
                  <a:pt x="7" y="18"/>
                  <a:pt x="4" y="21"/>
                  <a:pt x="0" y="21"/>
                </a:cubicBezTo>
                <a:cubicBezTo>
                  <a:pt x="1" y="23"/>
                  <a:pt x="3" y="24"/>
                  <a:pt x="4" y="25"/>
                </a:cubicBezTo>
                <a:cubicBezTo>
                  <a:pt x="5" y="27"/>
                  <a:pt x="5" y="29"/>
                  <a:pt x="7" y="31"/>
                </a:cubicBezTo>
                <a:cubicBezTo>
                  <a:pt x="8" y="33"/>
                  <a:pt x="10" y="34"/>
                  <a:pt x="12" y="35"/>
                </a:cubicBezTo>
                <a:cubicBezTo>
                  <a:pt x="10" y="36"/>
                  <a:pt x="8" y="38"/>
                  <a:pt x="7" y="40"/>
                </a:cubicBezTo>
                <a:cubicBezTo>
                  <a:pt x="7" y="42"/>
                  <a:pt x="6" y="44"/>
                  <a:pt x="5" y="46"/>
                </a:cubicBezTo>
                <a:cubicBezTo>
                  <a:pt x="5" y="48"/>
                  <a:pt x="3" y="49"/>
                  <a:pt x="3" y="51"/>
                </a:cubicBezTo>
                <a:cubicBezTo>
                  <a:pt x="7" y="50"/>
                  <a:pt x="10" y="52"/>
                  <a:pt x="14" y="49"/>
                </a:cubicBezTo>
                <a:cubicBezTo>
                  <a:pt x="17" y="46"/>
                  <a:pt x="17" y="43"/>
                  <a:pt x="17" y="40"/>
                </a:cubicBezTo>
                <a:cubicBezTo>
                  <a:pt x="23" y="44"/>
                  <a:pt x="36" y="50"/>
                  <a:pt x="63" y="55"/>
                </a:cubicBezTo>
                <a:cubicBezTo>
                  <a:pt x="88" y="59"/>
                  <a:pt x="102" y="47"/>
                  <a:pt x="109" y="38"/>
                </a:cubicBezTo>
                <a:cubicBezTo>
                  <a:pt x="105" y="41"/>
                  <a:pt x="97" y="38"/>
                  <a:pt x="94" y="34"/>
                </a:cubicBezTo>
                <a:close/>
                <a:moveTo>
                  <a:pt x="87" y="42"/>
                </a:moveTo>
                <a:cubicBezTo>
                  <a:pt x="85" y="39"/>
                  <a:pt x="84" y="35"/>
                  <a:pt x="83" y="31"/>
                </a:cubicBezTo>
                <a:cubicBezTo>
                  <a:pt x="82" y="28"/>
                  <a:pt x="81" y="25"/>
                  <a:pt x="82" y="22"/>
                </a:cubicBezTo>
                <a:cubicBezTo>
                  <a:pt x="82" y="17"/>
                  <a:pt x="85" y="12"/>
                  <a:pt x="89" y="8"/>
                </a:cubicBezTo>
                <a:cubicBezTo>
                  <a:pt x="89" y="8"/>
                  <a:pt x="89" y="8"/>
                  <a:pt x="89" y="8"/>
                </a:cubicBezTo>
                <a:cubicBezTo>
                  <a:pt x="86" y="13"/>
                  <a:pt x="84" y="17"/>
                  <a:pt x="84" y="22"/>
                </a:cubicBezTo>
                <a:cubicBezTo>
                  <a:pt x="83" y="26"/>
                  <a:pt x="83" y="29"/>
                  <a:pt x="84" y="33"/>
                </a:cubicBezTo>
                <a:cubicBezTo>
                  <a:pt x="85" y="36"/>
                  <a:pt x="87" y="39"/>
                  <a:pt x="88" y="42"/>
                </a:cubicBezTo>
                <a:cubicBezTo>
                  <a:pt x="88" y="42"/>
                  <a:pt x="88" y="42"/>
                  <a:pt x="87" y="42"/>
                </a:cubicBezTo>
                <a:close/>
                <a:moveTo>
                  <a:pt x="90" y="22"/>
                </a:moveTo>
                <a:cubicBezTo>
                  <a:pt x="89" y="20"/>
                  <a:pt x="91" y="18"/>
                  <a:pt x="92" y="18"/>
                </a:cubicBezTo>
                <a:cubicBezTo>
                  <a:pt x="94" y="18"/>
                  <a:pt x="96" y="19"/>
                  <a:pt x="96" y="21"/>
                </a:cubicBezTo>
                <a:cubicBezTo>
                  <a:pt x="96" y="23"/>
                  <a:pt x="95" y="24"/>
                  <a:pt x="93" y="25"/>
                </a:cubicBezTo>
                <a:cubicBezTo>
                  <a:pt x="91" y="25"/>
                  <a:pt x="90" y="23"/>
                  <a:pt x="90" y="22"/>
                </a:cubicBezTo>
                <a:close/>
              </a:path>
            </a:pathLst>
          </a:custGeom>
          <a:solidFill>
            <a:srgbClr val="B9DC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3" name="Freeform 37"/>
          <p:cNvSpPr>
            <a:spLocks noEditPoints="1"/>
          </p:cNvSpPr>
          <p:nvPr userDrawn="1"/>
        </p:nvSpPr>
        <p:spPr bwMode="auto">
          <a:xfrm>
            <a:off x="363349" y="6434684"/>
            <a:ext cx="703252" cy="367714"/>
          </a:xfrm>
          <a:custGeom>
            <a:avLst/>
            <a:gdLst>
              <a:gd name="T0" fmla="*/ 93 w 112"/>
              <a:gd name="T1" fmla="*/ 33 h 58"/>
              <a:gd name="T2" fmla="*/ 94 w 112"/>
              <a:gd name="T3" fmla="*/ 38 h 58"/>
              <a:gd name="T4" fmla="*/ 94 w 112"/>
              <a:gd name="T5" fmla="*/ 38 h 58"/>
              <a:gd name="T6" fmla="*/ 93 w 112"/>
              <a:gd name="T7" fmla="*/ 32 h 58"/>
              <a:gd name="T8" fmla="*/ 93 w 112"/>
              <a:gd name="T9" fmla="*/ 32 h 58"/>
              <a:gd name="T10" fmla="*/ 93 w 112"/>
              <a:gd name="T11" fmla="*/ 32 h 58"/>
              <a:gd name="T12" fmla="*/ 98 w 112"/>
              <a:gd name="T13" fmla="*/ 31 h 58"/>
              <a:gd name="T14" fmla="*/ 97 w 112"/>
              <a:gd name="T15" fmla="*/ 31 h 58"/>
              <a:gd name="T16" fmla="*/ 95 w 112"/>
              <a:gd name="T17" fmla="*/ 31 h 58"/>
              <a:gd name="T18" fmla="*/ 93 w 112"/>
              <a:gd name="T19" fmla="*/ 33 h 58"/>
              <a:gd name="T20" fmla="*/ 93 w 112"/>
              <a:gd name="T21" fmla="*/ 33 h 58"/>
              <a:gd name="T22" fmla="*/ 109 w 112"/>
              <a:gd name="T23" fmla="*/ 35 h 58"/>
              <a:gd name="T24" fmla="*/ 110 w 112"/>
              <a:gd name="T25" fmla="*/ 35 h 58"/>
              <a:gd name="T26" fmla="*/ 110 w 112"/>
              <a:gd name="T27" fmla="*/ 35 h 58"/>
              <a:gd name="T28" fmla="*/ 97 w 112"/>
              <a:gd name="T29" fmla="*/ 9 h 58"/>
              <a:gd name="T30" fmla="*/ 54 w 112"/>
              <a:gd name="T31" fmla="*/ 6 h 58"/>
              <a:gd name="T32" fmla="*/ 15 w 112"/>
              <a:gd name="T33" fmla="*/ 30 h 58"/>
              <a:gd name="T34" fmla="*/ 11 w 112"/>
              <a:gd name="T35" fmla="*/ 20 h 58"/>
              <a:gd name="T36" fmla="*/ 0 w 112"/>
              <a:gd name="T37" fmla="*/ 21 h 58"/>
              <a:gd name="T38" fmla="*/ 3 w 112"/>
              <a:gd name="T39" fmla="*/ 25 h 58"/>
              <a:gd name="T40" fmla="*/ 6 w 112"/>
              <a:gd name="T41" fmla="*/ 30 h 58"/>
              <a:gd name="T42" fmla="*/ 11 w 112"/>
              <a:gd name="T43" fmla="*/ 35 h 58"/>
              <a:gd name="T44" fmla="*/ 7 w 112"/>
              <a:gd name="T45" fmla="*/ 40 h 58"/>
              <a:gd name="T46" fmla="*/ 5 w 112"/>
              <a:gd name="T47" fmla="*/ 46 h 58"/>
              <a:gd name="T48" fmla="*/ 2 w 112"/>
              <a:gd name="T49" fmla="*/ 51 h 58"/>
              <a:gd name="T50" fmla="*/ 13 w 112"/>
              <a:gd name="T51" fmla="*/ 49 h 58"/>
              <a:gd name="T52" fmla="*/ 16 w 112"/>
              <a:gd name="T53" fmla="*/ 39 h 58"/>
              <a:gd name="T54" fmla="*/ 63 w 112"/>
              <a:gd name="T55" fmla="*/ 54 h 58"/>
              <a:gd name="T56" fmla="*/ 108 w 112"/>
              <a:gd name="T57" fmla="*/ 38 h 58"/>
              <a:gd name="T58" fmla="*/ 93 w 112"/>
              <a:gd name="T59" fmla="*/ 33 h 58"/>
              <a:gd name="T60" fmla="*/ 87 w 112"/>
              <a:gd name="T61" fmla="*/ 42 h 58"/>
              <a:gd name="T62" fmla="*/ 82 w 112"/>
              <a:gd name="T63" fmla="*/ 30 h 58"/>
              <a:gd name="T64" fmla="*/ 81 w 112"/>
              <a:gd name="T65" fmla="*/ 22 h 58"/>
              <a:gd name="T66" fmla="*/ 88 w 112"/>
              <a:gd name="T67" fmla="*/ 8 h 58"/>
              <a:gd name="T68" fmla="*/ 88 w 112"/>
              <a:gd name="T69" fmla="*/ 8 h 58"/>
              <a:gd name="T70" fmla="*/ 83 w 112"/>
              <a:gd name="T71" fmla="*/ 22 h 58"/>
              <a:gd name="T72" fmla="*/ 84 w 112"/>
              <a:gd name="T73" fmla="*/ 32 h 58"/>
              <a:gd name="T74" fmla="*/ 87 w 112"/>
              <a:gd name="T75" fmla="*/ 41 h 58"/>
              <a:gd name="T76" fmla="*/ 87 w 112"/>
              <a:gd name="T77" fmla="*/ 42 h 58"/>
              <a:gd name="T78" fmla="*/ 89 w 112"/>
              <a:gd name="T79" fmla="*/ 21 h 58"/>
              <a:gd name="T80" fmla="*/ 92 w 112"/>
              <a:gd name="T81" fmla="*/ 18 h 58"/>
              <a:gd name="T82" fmla="*/ 95 w 112"/>
              <a:gd name="T83" fmla="*/ 21 h 58"/>
              <a:gd name="T84" fmla="*/ 92 w 112"/>
              <a:gd name="T85" fmla="*/ 24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3"/>
                </a:moveTo>
                <a:cubicBezTo>
                  <a:pt x="93" y="35"/>
                  <a:pt x="93" y="37"/>
                  <a:pt x="94" y="38"/>
                </a:cubicBezTo>
                <a:cubicBezTo>
                  <a:pt x="94" y="38"/>
                  <a:pt x="94" y="38"/>
                  <a:pt x="94" y="38"/>
                </a:cubicBezTo>
                <a:cubicBezTo>
                  <a:pt x="92" y="37"/>
                  <a:pt x="92" y="34"/>
                  <a:pt x="93" y="32"/>
                </a:cubicBezTo>
                <a:cubicBezTo>
                  <a:pt x="93" y="32"/>
                  <a:pt x="93" y="32"/>
                  <a:pt x="93" y="32"/>
                </a:cubicBezTo>
                <a:cubicBezTo>
                  <a:pt x="93" y="32"/>
                  <a:pt x="93" y="32"/>
                  <a:pt x="93" y="32"/>
                </a:cubicBezTo>
                <a:cubicBezTo>
                  <a:pt x="94" y="30"/>
                  <a:pt x="96" y="29"/>
                  <a:pt x="98" y="31"/>
                </a:cubicBezTo>
                <a:cubicBezTo>
                  <a:pt x="98" y="31"/>
                  <a:pt x="98" y="31"/>
                  <a:pt x="97" y="31"/>
                </a:cubicBezTo>
                <a:cubicBezTo>
                  <a:pt x="97" y="31"/>
                  <a:pt x="96" y="31"/>
                  <a:pt x="95" y="31"/>
                </a:cubicBezTo>
                <a:cubicBezTo>
                  <a:pt x="94" y="31"/>
                  <a:pt x="94" y="32"/>
                  <a:pt x="93" y="33"/>
                </a:cubicBezTo>
                <a:cubicBezTo>
                  <a:pt x="93" y="33"/>
                  <a:pt x="93" y="33"/>
                  <a:pt x="93" y="33"/>
                </a:cubicBezTo>
                <a:cubicBezTo>
                  <a:pt x="97" y="37"/>
                  <a:pt x="105" y="40"/>
                  <a:pt x="109" y="35"/>
                </a:cubicBezTo>
                <a:cubicBezTo>
                  <a:pt x="110" y="35"/>
                  <a:pt x="110" y="35"/>
                  <a:pt x="110" y="35"/>
                </a:cubicBezTo>
                <a:cubicBezTo>
                  <a:pt x="110" y="35"/>
                  <a:pt x="110" y="35"/>
                  <a:pt x="110" y="35"/>
                </a:cubicBezTo>
                <a:cubicBezTo>
                  <a:pt x="112" y="30"/>
                  <a:pt x="106" y="17"/>
                  <a:pt x="97" y="9"/>
                </a:cubicBezTo>
                <a:cubicBezTo>
                  <a:pt x="88" y="1"/>
                  <a:pt x="75" y="0"/>
                  <a:pt x="54" y="6"/>
                </a:cubicBezTo>
                <a:cubicBezTo>
                  <a:pt x="40" y="10"/>
                  <a:pt x="22" y="22"/>
                  <a:pt x="15" y="30"/>
                </a:cubicBezTo>
                <a:cubicBezTo>
                  <a:pt x="15" y="26"/>
                  <a:pt x="15" y="23"/>
                  <a:pt x="11" y="20"/>
                </a:cubicBezTo>
                <a:cubicBezTo>
                  <a:pt x="7" y="18"/>
                  <a:pt x="4" y="21"/>
                  <a:pt x="0" y="21"/>
                </a:cubicBezTo>
                <a:cubicBezTo>
                  <a:pt x="0" y="22"/>
                  <a:pt x="2" y="24"/>
                  <a:pt x="3" y="25"/>
                </a:cubicBezTo>
                <a:cubicBezTo>
                  <a:pt x="4" y="27"/>
                  <a:pt x="5" y="29"/>
                  <a:pt x="6" y="30"/>
                </a:cubicBezTo>
                <a:cubicBezTo>
                  <a:pt x="7" y="32"/>
                  <a:pt x="9" y="34"/>
                  <a:pt x="11" y="35"/>
                </a:cubicBezTo>
                <a:cubicBezTo>
                  <a:pt x="9" y="36"/>
                  <a:pt x="8" y="38"/>
                  <a:pt x="7" y="40"/>
                </a:cubicBezTo>
                <a:cubicBezTo>
                  <a:pt x="6" y="42"/>
                  <a:pt x="6" y="44"/>
                  <a:pt x="5" y="46"/>
                </a:cubicBezTo>
                <a:cubicBezTo>
                  <a:pt x="4" y="47"/>
                  <a:pt x="3" y="49"/>
                  <a:pt x="2" y="51"/>
                </a:cubicBezTo>
                <a:cubicBezTo>
                  <a:pt x="6" y="50"/>
                  <a:pt x="10" y="52"/>
                  <a:pt x="13" y="49"/>
                </a:cubicBezTo>
                <a:cubicBezTo>
                  <a:pt x="17" y="46"/>
                  <a:pt x="17" y="43"/>
                  <a:pt x="16" y="39"/>
                </a:cubicBezTo>
                <a:cubicBezTo>
                  <a:pt x="22" y="44"/>
                  <a:pt x="36" y="50"/>
                  <a:pt x="63" y="54"/>
                </a:cubicBezTo>
                <a:cubicBezTo>
                  <a:pt x="87" y="58"/>
                  <a:pt x="102" y="47"/>
                  <a:pt x="108" y="38"/>
                </a:cubicBezTo>
                <a:cubicBezTo>
                  <a:pt x="104" y="41"/>
                  <a:pt x="96" y="37"/>
                  <a:pt x="93" y="33"/>
                </a:cubicBezTo>
                <a:close/>
                <a:moveTo>
                  <a:pt x="87" y="42"/>
                </a:moveTo>
                <a:cubicBezTo>
                  <a:pt x="84" y="38"/>
                  <a:pt x="83" y="34"/>
                  <a:pt x="82" y="30"/>
                </a:cubicBezTo>
                <a:cubicBezTo>
                  <a:pt x="81" y="28"/>
                  <a:pt x="80" y="25"/>
                  <a:pt x="81" y="22"/>
                </a:cubicBezTo>
                <a:cubicBezTo>
                  <a:pt x="82" y="16"/>
                  <a:pt x="84" y="12"/>
                  <a:pt x="88" y="8"/>
                </a:cubicBezTo>
                <a:cubicBezTo>
                  <a:pt x="88" y="8"/>
                  <a:pt x="88" y="8"/>
                  <a:pt x="88" y="8"/>
                </a:cubicBezTo>
                <a:cubicBezTo>
                  <a:pt x="86" y="12"/>
                  <a:pt x="84" y="17"/>
                  <a:pt x="83" y="22"/>
                </a:cubicBezTo>
                <a:cubicBezTo>
                  <a:pt x="83" y="25"/>
                  <a:pt x="83" y="29"/>
                  <a:pt x="84" y="32"/>
                </a:cubicBezTo>
                <a:cubicBezTo>
                  <a:pt x="85" y="35"/>
                  <a:pt x="86" y="38"/>
                  <a:pt x="87" y="41"/>
                </a:cubicBezTo>
                <a:cubicBezTo>
                  <a:pt x="87" y="42"/>
                  <a:pt x="87" y="42"/>
                  <a:pt x="87" y="42"/>
                </a:cubicBezTo>
                <a:close/>
                <a:moveTo>
                  <a:pt x="89" y="21"/>
                </a:moveTo>
                <a:cubicBezTo>
                  <a:pt x="89" y="20"/>
                  <a:pt x="90" y="18"/>
                  <a:pt x="92" y="18"/>
                </a:cubicBezTo>
                <a:cubicBezTo>
                  <a:pt x="93" y="18"/>
                  <a:pt x="95" y="19"/>
                  <a:pt x="95" y="21"/>
                </a:cubicBezTo>
                <a:cubicBezTo>
                  <a:pt x="95" y="22"/>
                  <a:pt x="94" y="24"/>
                  <a:pt x="92" y="24"/>
                </a:cubicBezTo>
                <a:cubicBezTo>
                  <a:pt x="91" y="24"/>
                  <a:pt x="89" y="23"/>
                  <a:pt x="89" y="21"/>
                </a:cubicBezTo>
                <a:close/>
              </a:path>
            </a:pathLst>
          </a:custGeom>
          <a:solidFill>
            <a:srgbClr val="8F2E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4" name="Freeform 38"/>
          <p:cNvSpPr>
            <a:spLocks noEditPoints="1"/>
          </p:cNvSpPr>
          <p:nvPr userDrawn="1"/>
        </p:nvSpPr>
        <p:spPr bwMode="auto">
          <a:xfrm>
            <a:off x="11424031" y="6413516"/>
            <a:ext cx="560763" cy="307960"/>
          </a:xfrm>
          <a:custGeom>
            <a:avLst/>
            <a:gdLst>
              <a:gd name="T0" fmla="*/ 74 w 89"/>
              <a:gd name="T1" fmla="*/ 25 h 48"/>
              <a:gd name="T2" fmla="*/ 75 w 89"/>
              <a:gd name="T3" fmla="*/ 28 h 48"/>
              <a:gd name="T4" fmla="*/ 75 w 89"/>
              <a:gd name="T5" fmla="*/ 28 h 48"/>
              <a:gd name="T6" fmla="*/ 74 w 89"/>
              <a:gd name="T7" fmla="*/ 24 h 48"/>
              <a:gd name="T8" fmla="*/ 74 w 89"/>
              <a:gd name="T9" fmla="*/ 24 h 48"/>
              <a:gd name="T10" fmla="*/ 74 w 89"/>
              <a:gd name="T11" fmla="*/ 24 h 48"/>
              <a:gd name="T12" fmla="*/ 78 w 89"/>
              <a:gd name="T13" fmla="*/ 22 h 48"/>
              <a:gd name="T14" fmla="*/ 78 w 89"/>
              <a:gd name="T15" fmla="*/ 23 h 48"/>
              <a:gd name="T16" fmla="*/ 76 w 89"/>
              <a:gd name="T17" fmla="*/ 23 h 48"/>
              <a:gd name="T18" fmla="*/ 75 w 89"/>
              <a:gd name="T19" fmla="*/ 24 h 48"/>
              <a:gd name="T20" fmla="*/ 75 w 89"/>
              <a:gd name="T21" fmla="*/ 24 h 48"/>
              <a:gd name="T22" fmla="*/ 87 w 89"/>
              <a:gd name="T23" fmla="*/ 24 h 48"/>
              <a:gd name="T24" fmla="*/ 88 w 89"/>
              <a:gd name="T25" fmla="*/ 24 h 48"/>
              <a:gd name="T26" fmla="*/ 88 w 89"/>
              <a:gd name="T27" fmla="*/ 25 h 48"/>
              <a:gd name="T28" fmla="*/ 75 w 89"/>
              <a:gd name="T29" fmla="*/ 5 h 48"/>
              <a:gd name="T30" fmla="*/ 41 w 89"/>
              <a:gd name="T31" fmla="*/ 7 h 48"/>
              <a:gd name="T32" fmla="*/ 13 w 89"/>
              <a:gd name="T33" fmla="*/ 30 h 48"/>
              <a:gd name="T34" fmla="*/ 8 w 89"/>
              <a:gd name="T35" fmla="*/ 23 h 48"/>
              <a:gd name="T36" fmla="*/ 0 w 89"/>
              <a:gd name="T37" fmla="*/ 25 h 48"/>
              <a:gd name="T38" fmla="*/ 3 w 89"/>
              <a:gd name="T39" fmla="*/ 28 h 48"/>
              <a:gd name="T40" fmla="*/ 6 w 89"/>
              <a:gd name="T41" fmla="*/ 32 h 48"/>
              <a:gd name="T42" fmla="*/ 10 w 89"/>
              <a:gd name="T43" fmla="*/ 34 h 48"/>
              <a:gd name="T44" fmla="*/ 7 w 89"/>
              <a:gd name="T45" fmla="*/ 39 h 48"/>
              <a:gd name="T46" fmla="*/ 6 w 89"/>
              <a:gd name="T47" fmla="*/ 44 h 48"/>
              <a:gd name="T48" fmla="*/ 5 w 89"/>
              <a:gd name="T49" fmla="*/ 48 h 48"/>
              <a:gd name="T50" fmla="*/ 13 w 89"/>
              <a:gd name="T51" fmla="*/ 45 h 48"/>
              <a:gd name="T52" fmla="*/ 15 w 89"/>
              <a:gd name="T53" fmla="*/ 37 h 48"/>
              <a:gd name="T54" fmla="*/ 53 w 89"/>
              <a:gd name="T55" fmla="*/ 44 h 48"/>
              <a:gd name="T56" fmla="*/ 87 w 89"/>
              <a:gd name="T57" fmla="*/ 27 h 48"/>
              <a:gd name="T58" fmla="*/ 74 w 89"/>
              <a:gd name="T59" fmla="*/ 25 h 48"/>
              <a:gd name="T60" fmla="*/ 70 w 89"/>
              <a:gd name="T61" fmla="*/ 32 h 48"/>
              <a:gd name="T62" fmla="*/ 65 w 89"/>
              <a:gd name="T63" fmla="*/ 24 h 48"/>
              <a:gd name="T64" fmla="*/ 64 w 89"/>
              <a:gd name="T65" fmla="*/ 17 h 48"/>
              <a:gd name="T66" fmla="*/ 68 w 89"/>
              <a:gd name="T67" fmla="*/ 5 h 48"/>
              <a:gd name="T68" fmla="*/ 68 w 89"/>
              <a:gd name="T69" fmla="*/ 5 h 48"/>
              <a:gd name="T70" fmla="*/ 65 w 89"/>
              <a:gd name="T71" fmla="*/ 17 h 48"/>
              <a:gd name="T72" fmla="*/ 67 w 89"/>
              <a:gd name="T73" fmla="*/ 25 h 48"/>
              <a:gd name="T74" fmla="*/ 71 w 89"/>
              <a:gd name="T75" fmla="*/ 32 h 48"/>
              <a:gd name="T76" fmla="*/ 70 w 89"/>
              <a:gd name="T77" fmla="*/ 32 h 48"/>
              <a:gd name="T78" fmla="*/ 70 w 89"/>
              <a:gd name="T79" fmla="*/ 16 h 48"/>
              <a:gd name="T80" fmla="*/ 72 w 89"/>
              <a:gd name="T81" fmla="*/ 13 h 48"/>
              <a:gd name="T82" fmla="*/ 75 w 89"/>
              <a:gd name="T83" fmla="*/ 15 h 48"/>
              <a:gd name="T84" fmla="*/ 73 w 89"/>
              <a:gd name="T85" fmla="*/ 18 h 48"/>
              <a:gd name="T86" fmla="*/ 70 w 89"/>
              <a:gd name="T87"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9" h="48">
                <a:moveTo>
                  <a:pt x="74" y="25"/>
                </a:moveTo>
                <a:cubicBezTo>
                  <a:pt x="74" y="26"/>
                  <a:pt x="74" y="27"/>
                  <a:pt x="75" y="28"/>
                </a:cubicBezTo>
                <a:cubicBezTo>
                  <a:pt x="76" y="28"/>
                  <a:pt x="75" y="28"/>
                  <a:pt x="75" y="28"/>
                </a:cubicBezTo>
                <a:cubicBezTo>
                  <a:pt x="74" y="27"/>
                  <a:pt x="74" y="26"/>
                  <a:pt x="74" y="24"/>
                </a:cubicBezTo>
                <a:cubicBezTo>
                  <a:pt x="74" y="24"/>
                  <a:pt x="74" y="24"/>
                  <a:pt x="74" y="24"/>
                </a:cubicBezTo>
                <a:cubicBezTo>
                  <a:pt x="74" y="24"/>
                  <a:pt x="74" y="24"/>
                  <a:pt x="74" y="24"/>
                </a:cubicBezTo>
                <a:cubicBezTo>
                  <a:pt x="75" y="22"/>
                  <a:pt x="77" y="21"/>
                  <a:pt x="78" y="22"/>
                </a:cubicBezTo>
                <a:cubicBezTo>
                  <a:pt x="78" y="23"/>
                  <a:pt x="78" y="23"/>
                  <a:pt x="78" y="23"/>
                </a:cubicBezTo>
                <a:cubicBezTo>
                  <a:pt x="77" y="23"/>
                  <a:pt x="76" y="22"/>
                  <a:pt x="76" y="23"/>
                </a:cubicBezTo>
                <a:cubicBezTo>
                  <a:pt x="75" y="23"/>
                  <a:pt x="75" y="23"/>
                  <a:pt x="75" y="24"/>
                </a:cubicBezTo>
                <a:cubicBezTo>
                  <a:pt x="75" y="24"/>
                  <a:pt x="75" y="24"/>
                  <a:pt x="75" y="24"/>
                </a:cubicBezTo>
                <a:cubicBezTo>
                  <a:pt x="78" y="27"/>
                  <a:pt x="85" y="29"/>
                  <a:pt x="87" y="24"/>
                </a:cubicBezTo>
                <a:cubicBezTo>
                  <a:pt x="88" y="24"/>
                  <a:pt x="88" y="24"/>
                  <a:pt x="88" y="24"/>
                </a:cubicBezTo>
                <a:cubicBezTo>
                  <a:pt x="88" y="24"/>
                  <a:pt x="88" y="24"/>
                  <a:pt x="88" y="25"/>
                </a:cubicBezTo>
                <a:cubicBezTo>
                  <a:pt x="89" y="20"/>
                  <a:pt x="83" y="10"/>
                  <a:pt x="75" y="5"/>
                </a:cubicBezTo>
                <a:cubicBezTo>
                  <a:pt x="67" y="0"/>
                  <a:pt x="57" y="0"/>
                  <a:pt x="41" y="7"/>
                </a:cubicBezTo>
                <a:cubicBezTo>
                  <a:pt x="30" y="12"/>
                  <a:pt x="17" y="23"/>
                  <a:pt x="13" y="30"/>
                </a:cubicBezTo>
                <a:cubicBezTo>
                  <a:pt x="12" y="27"/>
                  <a:pt x="12" y="25"/>
                  <a:pt x="8" y="23"/>
                </a:cubicBezTo>
                <a:cubicBezTo>
                  <a:pt x="5" y="22"/>
                  <a:pt x="3" y="24"/>
                  <a:pt x="0" y="25"/>
                </a:cubicBezTo>
                <a:cubicBezTo>
                  <a:pt x="0" y="26"/>
                  <a:pt x="2" y="27"/>
                  <a:pt x="3" y="28"/>
                </a:cubicBezTo>
                <a:cubicBezTo>
                  <a:pt x="4" y="29"/>
                  <a:pt x="4" y="30"/>
                  <a:pt x="6" y="32"/>
                </a:cubicBezTo>
                <a:cubicBezTo>
                  <a:pt x="7" y="33"/>
                  <a:pt x="8" y="34"/>
                  <a:pt x="10" y="34"/>
                </a:cubicBezTo>
                <a:cubicBezTo>
                  <a:pt x="9" y="36"/>
                  <a:pt x="8" y="37"/>
                  <a:pt x="7" y="39"/>
                </a:cubicBezTo>
                <a:cubicBezTo>
                  <a:pt x="7" y="40"/>
                  <a:pt x="7" y="42"/>
                  <a:pt x="6" y="44"/>
                </a:cubicBezTo>
                <a:cubicBezTo>
                  <a:pt x="6" y="45"/>
                  <a:pt x="5" y="46"/>
                  <a:pt x="5" y="48"/>
                </a:cubicBezTo>
                <a:cubicBezTo>
                  <a:pt x="8" y="47"/>
                  <a:pt x="11" y="48"/>
                  <a:pt x="13" y="45"/>
                </a:cubicBezTo>
                <a:cubicBezTo>
                  <a:pt x="16" y="43"/>
                  <a:pt x="15" y="40"/>
                  <a:pt x="15" y="37"/>
                </a:cubicBezTo>
                <a:cubicBezTo>
                  <a:pt x="20" y="40"/>
                  <a:pt x="31" y="44"/>
                  <a:pt x="53" y="44"/>
                </a:cubicBezTo>
                <a:cubicBezTo>
                  <a:pt x="72" y="45"/>
                  <a:pt x="83" y="34"/>
                  <a:pt x="87" y="27"/>
                </a:cubicBezTo>
                <a:cubicBezTo>
                  <a:pt x="84" y="30"/>
                  <a:pt x="77" y="27"/>
                  <a:pt x="74" y="25"/>
                </a:cubicBezTo>
                <a:close/>
                <a:moveTo>
                  <a:pt x="70" y="32"/>
                </a:moveTo>
                <a:cubicBezTo>
                  <a:pt x="68" y="30"/>
                  <a:pt x="67" y="26"/>
                  <a:pt x="65" y="24"/>
                </a:cubicBezTo>
                <a:cubicBezTo>
                  <a:pt x="64" y="21"/>
                  <a:pt x="64" y="19"/>
                  <a:pt x="64" y="17"/>
                </a:cubicBezTo>
                <a:cubicBezTo>
                  <a:pt x="64" y="12"/>
                  <a:pt x="65" y="9"/>
                  <a:pt x="68" y="5"/>
                </a:cubicBezTo>
                <a:cubicBezTo>
                  <a:pt x="68" y="5"/>
                  <a:pt x="68" y="5"/>
                  <a:pt x="68" y="5"/>
                </a:cubicBezTo>
                <a:cubicBezTo>
                  <a:pt x="66" y="9"/>
                  <a:pt x="65" y="13"/>
                  <a:pt x="65" y="17"/>
                </a:cubicBezTo>
                <a:cubicBezTo>
                  <a:pt x="65" y="19"/>
                  <a:pt x="66" y="23"/>
                  <a:pt x="67" y="25"/>
                </a:cubicBezTo>
                <a:cubicBezTo>
                  <a:pt x="68" y="27"/>
                  <a:pt x="69" y="29"/>
                  <a:pt x="71" y="32"/>
                </a:cubicBezTo>
                <a:cubicBezTo>
                  <a:pt x="71" y="32"/>
                  <a:pt x="70" y="32"/>
                  <a:pt x="70" y="32"/>
                </a:cubicBezTo>
                <a:close/>
                <a:moveTo>
                  <a:pt x="70" y="16"/>
                </a:moveTo>
                <a:cubicBezTo>
                  <a:pt x="70" y="14"/>
                  <a:pt x="70" y="13"/>
                  <a:pt x="72" y="13"/>
                </a:cubicBezTo>
                <a:cubicBezTo>
                  <a:pt x="73" y="12"/>
                  <a:pt x="74" y="13"/>
                  <a:pt x="75" y="15"/>
                </a:cubicBezTo>
                <a:cubicBezTo>
                  <a:pt x="75" y="16"/>
                  <a:pt x="74" y="17"/>
                  <a:pt x="73" y="18"/>
                </a:cubicBezTo>
                <a:cubicBezTo>
                  <a:pt x="71" y="18"/>
                  <a:pt x="70" y="17"/>
                  <a:pt x="70" y="16"/>
                </a:cubicBezTo>
                <a:close/>
              </a:path>
            </a:pathLst>
          </a:custGeom>
          <a:solidFill>
            <a:srgbClr val="C2C8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5" name="Freeform 39"/>
          <p:cNvSpPr/>
          <p:nvPr userDrawn="1"/>
        </p:nvSpPr>
        <p:spPr bwMode="auto">
          <a:xfrm>
            <a:off x="5653227" y="6516909"/>
            <a:ext cx="565359" cy="289574"/>
          </a:xfrm>
          <a:custGeom>
            <a:avLst/>
            <a:gdLst>
              <a:gd name="T0" fmla="*/ 75 w 90"/>
              <a:gd name="T1" fmla="*/ 26 h 46"/>
              <a:gd name="T2" fmla="*/ 76 w 90"/>
              <a:gd name="T3" fmla="*/ 30 h 46"/>
              <a:gd name="T4" fmla="*/ 76 w 90"/>
              <a:gd name="T5" fmla="*/ 30 h 46"/>
              <a:gd name="T6" fmla="*/ 74 w 90"/>
              <a:gd name="T7" fmla="*/ 25 h 46"/>
              <a:gd name="T8" fmla="*/ 74 w 90"/>
              <a:gd name="T9" fmla="*/ 25 h 46"/>
              <a:gd name="T10" fmla="*/ 75 w 90"/>
              <a:gd name="T11" fmla="*/ 25 h 46"/>
              <a:gd name="T12" fmla="*/ 78 w 90"/>
              <a:gd name="T13" fmla="*/ 24 h 46"/>
              <a:gd name="T14" fmla="*/ 78 w 90"/>
              <a:gd name="T15" fmla="*/ 24 h 46"/>
              <a:gd name="T16" fmla="*/ 76 w 90"/>
              <a:gd name="T17" fmla="*/ 24 h 46"/>
              <a:gd name="T18" fmla="*/ 75 w 90"/>
              <a:gd name="T19" fmla="*/ 25 h 46"/>
              <a:gd name="T20" fmla="*/ 75 w 90"/>
              <a:gd name="T21" fmla="*/ 26 h 46"/>
              <a:gd name="T22" fmla="*/ 88 w 90"/>
              <a:gd name="T23" fmla="*/ 27 h 46"/>
              <a:gd name="T24" fmla="*/ 88 w 90"/>
              <a:gd name="T25" fmla="*/ 27 h 46"/>
              <a:gd name="T26" fmla="*/ 88 w 90"/>
              <a:gd name="T27" fmla="*/ 27 h 46"/>
              <a:gd name="T28" fmla="*/ 77 w 90"/>
              <a:gd name="T29" fmla="*/ 7 h 46"/>
              <a:gd name="T30" fmla="*/ 43 w 90"/>
              <a:gd name="T31" fmla="*/ 6 h 46"/>
              <a:gd name="T32" fmla="*/ 13 w 90"/>
              <a:gd name="T33" fmla="*/ 26 h 46"/>
              <a:gd name="T34" fmla="*/ 9 w 90"/>
              <a:gd name="T35" fmla="*/ 19 h 46"/>
              <a:gd name="T36" fmla="*/ 0 w 90"/>
              <a:gd name="T37" fmla="*/ 20 h 46"/>
              <a:gd name="T38" fmla="*/ 3 w 90"/>
              <a:gd name="T39" fmla="*/ 23 h 46"/>
              <a:gd name="T40" fmla="*/ 6 w 90"/>
              <a:gd name="T41" fmla="*/ 27 h 46"/>
              <a:gd name="T42" fmla="*/ 10 w 90"/>
              <a:gd name="T43" fmla="*/ 31 h 46"/>
              <a:gd name="T44" fmla="*/ 7 w 90"/>
              <a:gd name="T45" fmla="*/ 35 h 46"/>
              <a:gd name="T46" fmla="*/ 5 w 90"/>
              <a:gd name="T47" fmla="*/ 40 h 46"/>
              <a:gd name="T48" fmla="*/ 4 w 90"/>
              <a:gd name="T49" fmla="*/ 43 h 46"/>
              <a:gd name="T50" fmla="*/ 12 w 90"/>
              <a:gd name="T51" fmla="*/ 42 h 46"/>
              <a:gd name="T52" fmla="*/ 14 w 90"/>
              <a:gd name="T53" fmla="*/ 34 h 46"/>
              <a:gd name="T54" fmla="*/ 52 w 90"/>
              <a:gd name="T55" fmla="*/ 44 h 46"/>
              <a:gd name="T56" fmla="*/ 87 w 90"/>
              <a:gd name="T57" fmla="*/ 29 h 46"/>
              <a:gd name="T58" fmla="*/ 75 w 90"/>
              <a:gd name="T59"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46">
                <a:moveTo>
                  <a:pt x="75" y="26"/>
                </a:moveTo>
                <a:cubicBezTo>
                  <a:pt x="75" y="27"/>
                  <a:pt x="75" y="29"/>
                  <a:pt x="76" y="30"/>
                </a:cubicBezTo>
                <a:cubicBezTo>
                  <a:pt x="76" y="30"/>
                  <a:pt x="76" y="30"/>
                  <a:pt x="76" y="30"/>
                </a:cubicBezTo>
                <a:cubicBezTo>
                  <a:pt x="74" y="29"/>
                  <a:pt x="74" y="27"/>
                  <a:pt x="74" y="25"/>
                </a:cubicBezTo>
                <a:cubicBezTo>
                  <a:pt x="74" y="25"/>
                  <a:pt x="74" y="25"/>
                  <a:pt x="74" y="25"/>
                </a:cubicBezTo>
                <a:cubicBezTo>
                  <a:pt x="74" y="25"/>
                  <a:pt x="75" y="25"/>
                  <a:pt x="75" y="25"/>
                </a:cubicBezTo>
                <a:cubicBezTo>
                  <a:pt x="75" y="23"/>
                  <a:pt x="77" y="22"/>
                  <a:pt x="78" y="24"/>
                </a:cubicBezTo>
                <a:cubicBezTo>
                  <a:pt x="78" y="24"/>
                  <a:pt x="78" y="24"/>
                  <a:pt x="78" y="24"/>
                </a:cubicBezTo>
                <a:cubicBezTo>
                  <a:pt x="78" y="24"/>
                  <a:pt x="77" y="24"/>
                  <a:pt x="76" y="24"/>
                </a:cubicBezTo>
                <a:cubicBezTo>
                  <a:pt x="76" y="24"/>
                  <a:pt x="75" y="25"/>
                  <a:pt x="75" y="25"/>
                </a:cubicBezTo>
                <a:cubicBezTo>
                  <a:pt x="75" y="26"/>
                  <a:pt x="75" y="26"/>
                  <a:pt x="75" y="26"/>
                </a:cubicBezTo>
                <a:cubicBezTo>
                  <a:pt x="78" y="29"/>
                  <a:pt x="85" y="31"/>
                  <a:pt x="88" y="27"/>
                </a:cubicBezTo>
                <a:cubicBezTo>
                  <a:pt x="88" y="26"/>
                  <a:pt x="88" y="27"/>
                  <a:pt x="88" y="27"/>
                </a:cubicBezTo>
                <a:cubicBezTo>
                  <a:pt x="88" y="27"/>
                  <a:pt x="88" y="27"/>
                  <a:pt x="88" y="27"/>
                </a:cubicBezTo>
                <a:cubicBezTo>
                  <a:pt x="90" y="22"/>
                  <a:pt x="84" y="13"/>
                  <a:pt x="77" y="7"/>
                </a:cubicBezTo>
                <a:cubicBezTo>
                  <a:pt x="69" y="1"/>
                  <a:pt x="59" y="0"/>
                  <a:pt x="43" y="6"/>
                </a:cubicBezTo>
                <a:cubicBezTo>
                  <a:pt x="31" y="10"/>
                  <a:pt x="18" y="20"/>
                  <a:pt x="13" y="26"/>
                </a:cubicBezTo>
                <a:cubicBezTo>
                  <a:pt x="13" y="24"/>
                  <a:pt x="12" y="21"/>
                  <a:pt x="9" y="19"/>
                </a:cubicBezTo>
                <a:cubicBezTo>
                  <a:pt x="6" y="18"/>
                  <a:pt x="4" y="20"/>
                  <a:pt x="0" y="20"/>
                </a:cubicBezTo>
                <a:cubicBezTo>
                  <a:pt x="1" y="21"/>
                  <a:pt x="2" y="22"/>
                  <a:pt x="3" y="23"/>
                </a:cubicBezTo>
                <a:cubicBezTo>
                  <a:pt x="4" y="25"/>
                  <a:pt x="5" y="26"/>
                  <a:pt x="6" y="27"/>
                </a:cubicBezTo>
                <a:cubicBezTo>
                  <a:pt x="7" y="29"/>
                  <a:pt x="8" y="30"/>
                  <a:pt x="10" y="31"/>
                </a:cubicBezTo>
                <a:cubicBezTo>
                  <a:pt x="9" y="32"/>
                  <a:pt x="7" y="33"/>
                  <a:pt x="7" y="35"/>
                </a:cubicBezTo>
                <a:cubicBezTo>
                  <a:pt x="6" y="36"/>
                  <a:pt x="6" y="38"/>
                  <a:pt x="5" y="40"/>
                </a:cubicBezTo>
                <a:cubicBezTo>
                  <a:pt x="5" y="41"/>
                  <a:pt x="4" y="42"/>
                  <a:pt x="4" y="43"/>
                </a:cubicBezTo>
                <a:cubicBezTo>
                  <a:pt x="7" y="43"/>
                  <a:pt x="10" y="44"/>
                  <a:pt x="12" y="42"/>
                </a:cubicBezTo>
                <a:cubicBezTo>
                  <a:pt x="15" y="39"/>
                  <a:pt x="15" y="37"/>
                  <a:pt x="14" y="34"/>
                </a:cubicBezTo>
                <a:cubicBezTo>
                  <a:pt x="19" y="37"/>
                  <a:pt x="30" y="42"/>
                  <a:pt x="52" y="44"/>
                </a:cubicBezTo>
                <a:cubicBezTo>
                  <a:pt x="71" y="46"/>
                  <a:pt x="82" y="36"/>
                  <a:pt x="87" y="29"/>
                </a:cubicBezTo>
                <a:cubicBezTo>
                  <a:pt x="84" y="32"/>
                  <a:pt x="77" y="29"/>
                  <a:pt x="75" y="26"/>
                </a:cubicBezTo>
                <a:close/>
              </a:path>
            </a:pathLst>
          </a:custGeom>
          <a:solidFill>
            <a:srgbClr val="D434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3500" fill="hold"/>
                                        <p:tgtEl>
                                          <p:spTgt spid="23"/>
                                        </p:tgtEl>
                                        <p:attrNameLst>
                                          <p:attrName>ppt_x</p:attrName>
                                        </p:attrNameLst>
                                      </p:cBhvr>
                                      <p:tavLst>
                                        <p:tav tm="0">
                                          <p:val>
                                            <p:strVal val="0-#ppt_w/2"/>
                                          </p:val>
                                        </p:tav>
                                        <p:tav tm="100000">
                                          <p:val>
                                            <p:strVal val="#ppt_x"/>
                                          </p:val>
                                        </p:tav>
                                      </p:tavLst>
                                    </p:anim>
                                    <p:anim calcmode="lin" valueType="num">
                                      <p:cBhvr additive="base">
                                        <p:cTn id="8" dur="3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7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3500" fill="hold"/>
                                        <p:tgtEl>
                                          <p:spTgt spid="22"/>
                                        </p:tgtEl>
                                        <p:attrNameLst>
                                          <p:attrName>ppt_x</p:attrName>
                                        </p:attrNameLst>
                                      </p:cBhvr>
                                      <p:tavLst>
                                        <p:tav tm="0">
                                          <p:val>
                                            <p:strVal val="0-#ppt_w/2"/>
                                          </p:val>
                                        </p:tav>
                                        <p:tav tm="100000">
                                          <p:val>
                                            <p:strVal val="#ppt_x"/>
                                          </p:val>
                                        </p:tav>
                                      </p:tavLst>
                                    </p:anim>
                                    <p:anim calcmode="lin" valueType="num">
                                      <p:cBhvr additive="base">
                                        <p:cTn id="12" dur="3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3500" fill="hold"/>
                                        <p:tgtEl>
                                          <p:spTgt spid="25"/>
                                        </p:tgtEl>
                                        <p:attrNameLst>
                                          <p:attrName>ppt_x</p:attrName>
                                        </p:attrNameLst>
                                      </p:cBhvr>
                                      <p:tavLst>
                                        <p:tav tm="0">
                                          <p:val>
                                            <p:strVal val="0-#ppt_w/2"/>
                                          </p:val>
                                        </p:tav>
                                        <p:tav tm="100000">
                                          <p:val>
                                            <p:strVal val="#ppt_x"/>
                                          </p:val>
                                        </p:tav>
                                      </p:tavLst>
                                    </p:anim>
                                    <p:anim calcmode="lin" valueType="num">
                                      <p:cBhvr additive="base">
                                        <p:cTn id="16" dur="3500" fill="hold"/>
                                        <p:tgtEl>
                                          <p:spTgt spid="2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25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3500" fill="hold"/>
                                        <p:tgtEl>
                                          <p:spTgt spid="24"/>
                                        </p:tgtEl>
                                        <p:attrNameLst>
                                          <p:attrName>ppt_x</p:attrName>
                                        </p:attrNameLst>
                                      </p:cBhvr>
                                      <p:tavLst>
                                        <p:tav tm="0">
                                          <p:val>
                                            <p:strVal val="0-#ppt_w/2"/>
                                          </p:val>
                                        </p:tav>
                                        <p:tav tm="100000">
                                          <p:val>
                                            <p:strVal val="#ppt_x"/>
                                          </p:val>
                                        </p:tav>
                                      </p:tavLst>
                                    </p:anim>
                                    <p:anim calcmode="lin" valueType="num">
                                      <p:cBhvr additive="base">
                                        <p:cTn id="20" dur="3500" fill="hold"/>
                                        <p:tgtEl>
                                          <p:spTgt spid="2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75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3500" fill="hold"/>
                                        <p:tgtEl>
                                          <p:spTgt spid="21"/>
                                        </p:tgtEl>
                                        <p:attrNameLst>
                                          <p:attrName>ppt_x</p:attrName>
                                        </p:attrNameLst>
                                      </p:cBhvr>
                                      <p:tavLst>
                                        <p:tav tm="0">
                                          <p:val>
                                            <p:strVal val="0-#ppt_w/2"/>
                                          </p:val>
                                        </p:tav>
                                        <p:tav tm="100000">
                                          <p:val>
                                            <p:strVal val="#ppt_x"/>
                                          </p:val>
                                        </p:tav>
                                      </p:tavLst>
                                    </p:anim>
                                    <p:anim calcmode="lin" valueType="num">
                                      <p:cBhvr additive="base">
                                        <p:cTn id="24" dur="3500" fill="hold"/>
                                        <p:tgtEl>
                                          <p:spTgt spid="21"/>
                                        </p:tgtEl>
                                        <p:attrNameLst>
                                          <p:attrName>ppt_y</p:attrName>
                                        </p:attrNameLst>
                                      </p:cBhvr>
                                      <p:tavLst>
                                        <p:tav tm="0">
                                          <p:val>
                                            <p:strVal val="#ppt_y"/>
                                          </p:val>
                                        </p:tav>
                                        <p:tav tm="100000">
                                          <p:val>
                                            <p:strVal val="#ppt_y"/>
                                          </p:val>
                                        </p:tav>
                                      </p:tavLst>
                                    </p:anim>
                                  </p:childTnLst>
                                </p:cTn>
                              </p:par>
                              <p:par>
                                <p:cTn id="25" presetID="63" presetClass="path" presetSubtype="0" repeatCount="indefinite" autoRev="1" fill="hold" nodeType="withEffect">
                                  <p:stCondLst>
                                    <p:cond delay="0"/>
                                  </p:stCondLst>
                                  <p:childTnLst>
                                    <p:animMotion origin="layout" path="M -3.95833E-6 2.22222E-6 L 0.18191 2.22222E-6 " pathEditMode="relative" rAng="0" ptsTypes="AA">
                                      <p:cBhvr>
                                        <p:cTn id="26" dur="4000" fill="hold"/>
                                        <p:tgtEl>
                                          <p:spTgt spid="17"/>
                                        </p:tgtEl>
                                        <p:attrNameLst>
                                          <p:attrName>ppt_x</p:attrName>
                                          <p:attrName>ppt_y</p:attrName>
                                        </p:attrNameLst>
                                      </p:cBhvr>
                                      <p:rCtr x="908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6BDF78C2-8230-4221-A6A9-C20F8CBCB15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F5CFE8C-04CB-4CBE-8347-2D9A6B30A44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BDF78C2-8230-4221-A6A9-C20F8CBCB15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5CFE8C-04CB-4CBE-8347-2D9A6B30A44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BDF78C2-8230-4221-A6A9-C20F8CBCB15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F5CFE8C-04CB-4CBE-8347-2D9A6B30A44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BDF78C2-8230-4221-A6A9-C20F8CBCB15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F5CFE8C-04CB-4CBE-8347-2D9A6B30A44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6BDF78C2-8230-4221-A6A9-C20F8CBCB15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5CFE8C-04CB-4CBE-8347-2D9A6B30A44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6BDF78C2-8230-4221-A6A9-C20F8CBCB15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5CFE8C-04CB-4CBE-8347-2D9A6B30A444}"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BDF78C2-8230-4221-A6A9-C20F8CBCB15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5CFE8C-04CB-4CBE-8347-2D9A6B30A44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BDF78C2-8230-4221-A6A9-C20F8CBCB15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5CFE8C-04CB-4CBE-8347-2D9A6B30A44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l="18" t="-1" r="52375" b="844"/>
          <a:stretch>
            <a:fillRect/>
          </a:stretch>
        </p:blipFill>
        <p:spPr>
          <a:xfrm>
            <a:off x="9572424" y="19595"/>
            <a:ext cx="5492671" cy="6818810"/>
          </a:xfrm>
          <a:prstGeom prst="rect">
            <a:avLst/>
          </a:prstGeom>
          <a:effectLst>
            <a:outerShdw blurRad="76200" dist="50800" dir="2700000" algn="tl" rotWithShape="0">
              <a:prstClr val="black">
                <a:alpha val="40000"/>
              </a:prstClr>
            </a:outerShdw>
          </a:effectLst>
        </p:spPr>
      </p:pic>
      <p:pic>
        <p:nvPicPr>
          <p:cNvPr id="8" name="图片 7" descr="图片包含 室内, 户外艺术系列, 笔记本电脑, 屏幕&#10;&#10;已生成极高可信度的说明"/>
          <p:cNvPicPr>
            <a:picLocks noChangeAspect="1"/>
          </p:cNvPicPr>
          <p:nvPr userDrawn="1"/>
        </p:nvPicPr>
        <p:blipFill rotWithShape="1">
          <a:blip r:embed="rId3" cstate="print">
            <a:extLst>
              <a:ext uri="{28A0092B-C50C-407E-A947-70E740481C1C}">
                <a14:useLocalDpi xmlns:a14="http://schemas.microsoft.com/office/drawing/2010/main" val="0"/>
              </a:ext>
            </a:extLst>
          </a:blip>
          <a:srcRect l="14848" t="21000" r="62718" b="47909"/>
          <a:stretch>
            <a:fillRect/>
          </a:stretch>
        </p:blipFill>
        <p:spPr>
          <a:xfrm flipH="1">
            <a:off x="-2" y="4869160"/>
            <a:ext cx="2268101" cy="1969245"/>
          </a:xfrm>
          <a:prstGeom prst="rect">
            <a:avLst/>
          </a:prstGeom>
          <a:effectLst>
            <a:outerShdw blurRad="76200" dist="50800" dir="2700000" algn="tl" rotWithShape="0">
              <a:prstClr val="black">
                <a:alpha val="40000"/>
              </a:prstClr>
            </a:outerShdw>
          </a:effectLst>
        </p:spPr>
      </p:pic>
      <p:pic>
        <p:nvPicPr>
          <p:cNvPr id="9" name="图片 8"/>
          <p:cNvPicPr>
            <a:picLocks noChangeAspect="1"/>
          </p:cNvPicPr>
          <p:nvPr userDrawn="1"/>
        </p:nvPicPr>
        <p:blipFill>
          <a:blip r:embed="rId4"/>
          <a:stretch>
            <a:fillRect/>
          </a:stretch>
        </p:blipFill>
        <p:spPr>
          <a:xfrm>
            <a:off x="767408" y="-16804"/>
            <a:ext cx="2592288" cy="1484474"/>
          </a:xfrm>
          <a:prstGeom prst="rect">
            <a:avLst/>
          </a:prstGeom>
        </p:spPr>
      </p:pic>
      <p:sp>
        <p:nvSpPr>
          <p:cNvPr id="10" name="矩形 69"/>
          <p:cNvSpPr>
            <a:spLocks noChangeArrowheads="1"/>
          </p:cNvSpPr>
          <p:nvPr userDrawn="1"/>
        </p:nvSpPr>
        <p:spPr bwMode="auto">
          <a:xfrm>
            <a:off x="911425" y="836712"/>
            <a:ext cx="244827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SimSun" panose="02010600030101010101" pitchFamily="2" charset="-122"/>
              </a:defRPr>
            </a:lvl1pPr>
            <a:lvl2pPr marL="742950" indent="-285750">
              <a:defRPr>
                <a:solidFill>
                  <a:schemeClr val="tx1"/>
                </a:solidFill>
                <a:latin typeface="Arial" panose="020B0604020202020204" pitchFamily="34" charset="0"/>
                <a:ea typeface="SimSun" panose="02010600030101010101" pitchFamily="2" charset="-122"/>
              </a:defRPr>
            </a:lvl2pPr>
            <a:lvl3pPr marL="1143000" indent="-228600">
              <a:defRPr>
                <a:solidFill>
                  <a:schemeClr val="tx1"/>
                </a:solidFill>
                <a:latin typeface="Arial" panose="020B0604020202020204" pitchFamily="34" charset="0"/>
                <a:ea typeface="SimSun" panose="02010600030101010101" pitchFamily="2" charset="-122"/>
              </a:defRPr>
            </a:lvl3pPr>
            <a:lvl4pPr marL="1600200" indent="-228600">
              <a:defRPr>
                <a:solidFill>
                  <a:schemeClr val="tx1"/>
                </a:solidFill>
                <a:latin typeface="Arial" panose="020B0604020202020204" pitchFamily="34" charset="0"/>
                <a:ea typeface="SimSun" panose="02010600030101010101" pitchFamily="2" charset="-122"/>
              </a:defRPr>
            </a:lvl4pPr>
            <a:lvl5pPr marL="2057400" indent="-22860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a:buFont typeface="Arial" panose="020B0604020202020204" pitchFamily="34" charset="0"/>
              <a:buNone/>
            </a:pPr>
            <a:r>
              <a:rPr lang="zh-CN" altLang="en-US" sz="2800" b="1" dirty="0">
                <a:solidFill>
                  <a:srgbClr val="366A97"/>
                </a:solidFill>
                <a:latin typeface="印品黑体" panose="00000500000000000000" pitchFamily="2" charset="-122"/>
                <a:ea typeface="印品黑体" panose="00000500000000000000" pitchFamily="2" charset="-122"/>
                <a:sym typeface="Microsoft YaHei" panose="020B0503020204020204" pitchFamily="34" charset="-122"/>
              </a:rPr>
              <a:t>点击添加标题</a:t>
            </a:r>
            <a:endParaRPr lang="en-US" altLang="zh-CN" sz="2800" b="1" dirty="0">
              <a:solidFill>
                <a:srgbClr val="366A97"/>
              </a:solidFill>
              <a:latin typeface="印品黑体" panose="00000500000000000000" pitchFamily="2" charset="-122"/>
              <a:ea typeface="印品黑体" panose="00000500000000000000" pitchFamily="2" charset="-122"/>
              <a:sym typeface="Microsoft YaHei" panose="020B0503020204020204" pitchFamily="34"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6BDF78C2-8230-4221-A6A9-C20F8CBCB15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5CFE8C-04CB-4CBE-8347-2D9A6B30A44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6BDF78C2-8230-4221-A6A9-C20F8CBCB15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5CFE8C-04CB-4CBE-8347-2D9A6B30A44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6BDF78C2-8230-4221-A6A9-C20F8CBCB15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F5CFE8C-04CB-4CBE-8347-2D9A6B30A44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BDF78C2-8230-4221-A6A9-C20F8CBCB15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F5CFE8C-04CB-4CBE-8347-2D9A6B30A44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BDF78C2-8230-4221-A6A9-C20F8CBCB15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F5CFE8C-04CB-4CBE-8347-2D9A6B30A44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6BDF78C2-8230-4221-A6A9-C20F8CBCB15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5CFE8C-04CB-4CBE-8347-2D9A6B30A44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6BDF78C2-8230-4221-A6A9-C20F8CBCB15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5CFE8C-04CB-4CBE-8347-2D9A6B30A44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7" Type="http://schemas.openxmlformats.org/officeDocument/2006/relationships/theme" Target="../theme/theme2.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印品黑体" panose="00000500000000000000" pitchFamily="2" charset="-122"/>
                <a:ea typeface="印品黑体" panose="00000500000000000000" pitchFamily="2" charset="-122"/>
              </a:defRPr>
            </a:lvl1pPr>
          </a:lstStyle>
          <a:p>
            <a:fld id="{6BDF78C2-8230-4221-A6A9-C20F8CBCB151}"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印品黑体" panose="00000500000000000000" pitchFamily="2" charset="-122"/>
                <a:ea typeface="印品黑体" panose="00000500000000000000" pitchFamily="2"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印品黑体" panose="00000500000000000000" pitchFamily="2" charset="-122"/>
                <a:ea typeface="印品黑体" panose="00000500000000000000" pitchFamily="2" charset="-122"/>
              </a:defRPr>
            </a:lvl1pPr>
          </a:lstStyle>
          <a:p>
            <a:fld id="{7F5CFE8C-04CB-4CBE-8347-2D9A6B30A444}" type="slidenum">
              <a:rPr lang="zh-CN" altLang="en-US" smtClean="0"/>
            </a:fld>
            <a:endParaRPr lang="zh-CN" altLang="en-US" dirty="0"/>
          </a:p>
        </p:txBody>
      </p:sp>
      <p:graphicFrame>
        <p:nvGraphicFramePr>
          <p:cNvPr id="7" name="表格 6"/>
          <p:cNvGraphicFramePr>
            <a:graphicFrameLocks noGrp="1"/>
          </p:cNvGraphicFramePr>
          <p:nvPr userDrawn="1"/>
        </p:nvGraphicFramePr>
        <p:xfrm>
          <a:off x="2500205" y="-492760"/>
          <a:ext cx="8128000" cy="370840"/>
        </p:xfrm>
        <a:graphic>
          <a:graphicData uri="http://schemas.openxmlformats.org/drawingml/2006/table">
            <a:tbl>
              <a:tblPr firstRow="1" bandRow="1">
                <a:tableStyleId>{5C22544A-7EE6-4342-B048-85BDC9FD1C3A}</a:tableStyleId>
              </a:tblPr>
              <a:tblGrid>
                <a:gridCol w="812800"/>
                <a:gridCol w="812800"/>
                <a:gridCol w="812800"/>
                <a:gridCol w="812800"/>
                <a:gridCol w="812800"/>
                <a:gridCol w="812800"/>
                <a:gridCol w="812800"/>
                <a:gridCol w="812800"/>
                <a:gridCol w="812800"/>
                <a:gridCol w="812800"/>
              </a:tblGrid>
              <a:tr h="370840">
                <a:tc>
                  <a:txBody>
                    <a:bodyPr/>
                    <a:lstStyle/>
                    <a:p>
                      <a:endParaRPr lang="zh-CN" altLang="en-US" dirty="0">
                        <a:latin typeface="印品黑体" panose="00000500000000000000" pitchFamily="2" charset="-122"/>
                        <a:ea typeface="印品黑体" panose="00000500000000000000" pitchFamily="2" charset="-122"/>
                      </a:endParaRPr>
                    </a:p>
                  </a:txBody>
                  <a:tcPr>
                    <a:solidFill>
                      <a:srgbClr val="41CFDE"/>
                    </a:solidFill>
                  </a:tcPr>
                </a:tc>
                <a:tc>
                  <a:txBody>
                    <a:bodyPr/>
                    <a:lstStyle/>
                    <a:p>
                      <a:endParaRPr lang="zh-CN" altLang="en-US" dirty="0">
                        <a:latin typeface="印品黑体" panose="00000500000000000000" pitchFamily="2" charset="-122"/>
                        <a:ea typeface="印品黑体" panose="00000500000000000000" pitchFamily="2" charset="-122"/>
                      </a:endParaRPr>
                    </a:p>
                  </a:txBody>
                  <a:tcPr>
                    <a:solidFill>
                      <a:srgbClr val="54E0EF"/>
                    </a:solidFill>
                  </a:tcPr>
                </a:tc>
                <a:tc>
                  <a:txBody>
                    <a:bodyPr/>
                    <a:lstStyle/>
                    <a:p>
                      <a:endParaRPr lang="zh-CN" altLang="en-US" dirty="0">
                        <a:latin typeface="印品黑体" panose="00000500000000000000" pitchFamily="2" charset="-122"/>
                        <a:ea typeface="印品黑体" panose="00000500000000000000" pitchFamily="2" charset="-122"/>
                      </a:endParaRPr>
                    </a:p>
                  </a:txBody>
                  <a:tcPr>
                    <a:solidFill>
                      <a:srgbClr val="F9B36D"/>
                    </a:solidFill>
                  </a:tcPr>
                </a:tc>
                <a:tc>
                  <a:txBody>
                    <a:bodyPr/>
                    <a:lstStyle/>
                    <a:p>
                      <a:endParaRPr lang="zh-CN" altLang="en-US" dirty="0">
                        <a:latin typeface="印品黑体" panose="00000500000000000000" pitchFamily="2" charset="-122"/>
                        <a:ea typeface="印品黑体" panose="00000500000000000000" pitchFamily="2" charset="-122"/>
                      </a:endParaRPr>
                    </a:p>
                  </a:txBody>
                  <a:tcPr>
                    <a:solidFill>
                      <a:srgbClr val="FFC781"/>
                    </a:solidFill>
                  </a:tcPr>
                </a:tc>
                <a:tc>
                  <a:txBody>
                    <a:bodyPr/>
                    <a:lstStyle/>
                    <a:p>
                      <a:endParaRPr lang="zh-CN" altLang="en-US" dirty="0">
                        <a:latin typeface="印品黑体" panose="00000500000000000000" pitchFamily="2" charset="-122"/>
                        <a:ea typeface="印品黑体" panose="00000500000000000000" pitchFamily="2" charset="-122"/>
                      </a:endParaRPr>
                    </a:p>
                  </a:txBody>
                  <a:tcPr>
                    <a:solidFill>
                      <a:srgbClr val="FFD692"/>
                    </a:solidFill>
                  </a:tcPr>
                </a:tc>
                <a:tc>
                  <a:txBody>
                    <a:bodyPr/>
                    <a:lstStyle/>
                    <a:p>
                      <a:endParaRPr lang="zh-CN" altLang="en-US" dirty="0">
                        <a:latin typeface="印品黑体" panose="00000500000000000000" pitchFamily="2" charset="-122"/>
                        <a:ea typeface="印品黑体" panose="00000500000000000000" pitchFamily="2" charset="-122"/>
                      </a:endParaRPr>
                    </a:p>
                  </a:txBody>
                  <a:tcPr>
                    <a:solidFill>
                      <a:srgbClr val="FFECB0"/>
                    </a:solidFill>
                  </a:tcPr>
                </a:tc>
                <a:tc>
                  <a:txBody>
                    <a:bodyPr/>
                    <a:lstStyle/>
                    <a:p>
                      <a:endParaRPr lang="zh-CN" altLang="en-US" dirty="0">
                        <a:latin typeface="印品黑体" panose="00000500000000000000" pitchFamily="2" charset="-122"/>
                        <a:ea typeface="印品黑体" panose="00000500000000000000" pitchFamily="2" charset="-122"/>
                      </a:endParaRPr>
                    </a:p>
                  </a:txBody>
                  <a:tcPr>
                    <a:solidFill>
                      <a:srgbClr val="E1F9EE"/>
                    </a:solidFill>
                  </a:tcPr>
                </a:tc>
                <a:tc>
                  <a:txBody>
                    <a:bodyPr/>
                    <a:lstStyle/>
                    <a:p>
                      <a:endParaRPr lang="zh-CN" altLang="en-US" dirty="0">
                        <a:latin typeface="印品黑体" panose="00000500000000000000" pitchFamily="2" charset="-122"/>
                        <a:ea typeface="印品黑体" panose="00000500000000000000" pitchFamily="2" charset="-122"/>
                      </a:endParaRPr>
                    </a:p>
                  </a:txBody>
                  <a:tcPr/>
                </a:tc>
                <a:tc>
                  <a:txBody>
                    <a:bodyPr/>
                    <a:lstStyle/>
                    <a:p>
                      <a:endParaRPr lang="zh-CN" altLang="en-US" dirty="0">
                        <a:latin typeface="印品黑体" panose="00000500000000000000" pitchFamily="2" charset="-122"/>
                        <a:ea typeface="印品黑体" panose="00000500000000000000" pitchFamily="2" charset="-122"/>
                      </a:endParaRPr>
                    </a:p>
                  </a:txBody>
                  <a:tcPr/>
                </a:tc>
                <a:tc>
                  <a:txBody>
                    <a:bodyPr/>
                    <a:lstStyle/>
                    <a:p>
                      <a:endParaRPr lang="zh-CN" altLang="en-US" dirty="0">
                        <a:latin typeface="印品黑体" panose="00000500000000000000" pitchFamily="2" charset="-122"/>
                        <a:ea typeface="印品黑体" panose="00000500000000000000" pitchFamily="2" charset="-122"/>
                      </a:endParaRPr>
                    </a:p>
                  </a:txBody>
                  <a:tcPr/>
                </a:tc>
              </a:tr>
            </a:tbl>
          </a:graphicData>
        </a:graphic>
      </p:graphicFrame>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印品黑体" panose="00000500000000000000" pitchFamily="2" charset="-122"/>
          <a:ea typeface="印品黑体" panose="00000500000000000000"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印品黑体" panose="00000500000000000000" pitchFamily="2" charset="-122"/>
          <a:ea typeface="印品黑体" panose="000005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印品黑体" panose="00000500000000000000" pitchFamily="2" charset="-122"/>
          <a:ea typeface="印品黑体" panose="00000500000000000000"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印品黑体" panose="00000500000000000000" pitchFamily="2" charset="-122"/>
          <a:ea typeface="印品黑体" panose="00000500000000000000"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印品黑体" panose="00000500000000000000"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印品黑体" panose="00000500000000000000"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印品黑体" panose="00000500000000000000" pitchFamily="2" charset="-122"/>
                <a:ea typeface="印品黑体" panose="00000500000000000000" pitchFamily="2" charset="-122"/>
              </a:defRPr>
            </a:lvl1pPr>
          </a:lstStyle>
          <a:p>
            <a:fld id="{6BDF78C2-8230-4221-A6A9-C20F8CBCB151}"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印品黑体" panose="00000500000000000000" pitchFamily="2" charset="-122"/>
                <a:ea typeface="印品黑体" panose="00000500000000000000" pitchFamily="2"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印品黑体" panose="00000500000000000000" pitchFamily="2" charset="-122"/>
                <a:ea typeface="印品黑体" panose="00000500000000000000" pitchFamily="2" charset="-122"/>
              </a:defRPr>
            </a:lvl1pPr>
          </a:lstStyle>
          <a:p>
            <a:fld id="{7F5CFE8C-04CB-4CBE-8347-2D9A6B30A444}" type="slidenum">
              <a:rPr lang="zh-CN" altLang="en-US" smtClean="0"/>
            </a:fld>
            <a:endParaRPr lang="zh-CN" altLang="en-US" dirty="0"/>
          </a:p>
        </p:txBody>
      </p:sp>
      <p:graphicFrame>
        <p:nvGraphicFramePr>
          <p:cNvPr id="7" name="表格 6"/>
          <p:cNvGraphicFramePr>
            <a:graphicFrameLocks noGrp="1"/>
          </p:cNvGraphicFramePr>
          <p:nvPr userDrawn="1"/>
        </p:nvGraphicFramePr>
        <p:xfrm>
          <a:off x="2500205" y="-492760"/>
          <a:ext cx="8128000" cy="370840"/>
        </p:xfrm>
        <a:graphic>
          <a:graphicData uri="http://schemas.openxmlformats.org/drawingml/2006/table">
            <a:tbl>
              <a:tblPr firstRow="1" bandRow="1">
                <a:tableStyleId>{5C22544A-7EE6-4342-B048-85BDC9FD1C3A}</a:tableStyleId>
              </a:tblPr>
              <a:tblGrid>
                <a:gridCol w="812800"/>
                <a:gridCol w="812800"/>
                <a:gridCol w="812800"/>
                <a:gridCol w="812800"/>
                <a:gridCol w="812800"/>
                <a:gridCol w="812800"/>
                <a:gridCol w="812800"/>
                <a:gridCol w="812800"/>
                <a:gridCol w="812800"/>
                <a:gridCol w="812800"/>
              </a:tblGrid>
              <a:tr h="370840">
                <a:tc>
                  <a:txBody>
                    <a:bodyPr/>
                    <a:lstStyle/>
                    <a:p>
                      <a:endParaRPr lang="zh-CN" altLang="en-US" dirty="0">
                        <a:latin typeface="印品黑体" panose="00000500000000000000" pitchFamily="2" charset="-122"/>
                        <a:ea typeface="印品黑体" panose="00000500000000000000" pitchFamily="2" charset="-122"/>
                      </a:endParaRPr>
                    </a:p>
                  </a:txBody>
                  <a:tcPr>
                    <a:solidFill>
                      <a:srgbClr val="41CFDE"/>
                    </a:solidFill>
                  </a:tcPr>
                </a:tc>
                <a:tc>
                  <a:txBody>
                    <a:bodyPr/>
                    <a:lstStyle/>
                    <a:p>
                      <a:endParaRPr lang="zh-CN" altLang="en-US" dirty="0">
                        <a:latin typeface="印品黑体" panose="00000500000000000000" pitchFamily="2" charset="-122"/>
                        <a:ea typeface="印品黑体" panose="00000500000000000000" pitchFamily="2" charset="-122"/>
                      </a:endParaRPr>
                    </a:p>
                  </a:txBody>
                  <a:tcPr>
                    <a:solidFill>
                      <a:srgbClr val="54E0EF"/>
                    </a:solidFill>
                  </a:tcPr>
                </a:tc>
                <a:tc>
                  <a:txBody>
                    <a:bodyPr/>
                    <a:lstStyle/>
                    <a:p>
                      <a:endParaRPr lang="zh-CN" altLang="en-US" dirty="0">
                        <a:latin typeface="印品黑体" panose="00000500000000000000" pitchFamily="2" charset="-122"/>
                        <a:ea typeface="印品黑体" panose="00000500000000000000" pitchFamily="2" charset="-122"/>
                      </a:endParaRPr>
                    </a:p>
                  </a:txBody>
                  <a:tcPr>
                    <a:solidFill>
                      <a:srgbClr val="F9B36D"/>
                    </a:solidFill>
                  </a:tcPr>
                </a:tc>
                <a:tc>
                  <a:txBody>
                    <a:bodyPr/>
                    <a:lstStyle/>
                    <a:p>
                      <a:endParaRPr lang="zh-CN" altLang="en-US" dirty="0">
                        <a:latin typeface="印品黑体" panose="00000500000000000000" pitchFamily="2" charset="-122"/>
                        <a:ea typeface="印品黑体" panose="00000500000000000000" pitchFamily="2" charset="-122"/>
                      </a:endParaRPr>
                    </a:p>
                  </a:txBody>
                  <a:tcPr>
                    <a:solidFill>
                      <a:srgbClr val="FFC781"/>
                    </a:solidFill>
                  </a:tcPr>
                </a:tc>
                <a:tc>
                  <a:txBody>
                    <a:bodyPr/>
                    <a:lstStyle/>
                    <a:p>
                      <a:endParaRPr lang="zh-CN" altLang="en-US" dirty="0">
                        <a:latin typeface="印品黑体" panose="00000500000000000000" pitchFamily="2" charset="-122"/>
                        <a:ea typeface="印品黑体" panose="00000500000000000000" pitchFamily="2" charset="-122"/>
                      </a:endParaRPr>
                    </a:p>
                  </a:txBody>
                  <a:tcPr>
                    <a:solidFill>
                      <a:srgbClr val="FFD692"/>
                    </a:solidFill>
                  </a:tcPr>
                </a:tc>
                <a:tc>
                  <a:txBody>
                    <a:bodyPr/>
                    <a:lstStyle/>
                    <a:p>
                      <a:endParaRPr lang="zh-CN" altLang="en-US" dirty="0">
                        <a:latin typeface="印品黑体" panose="00000500000000000000" pitchFamily="2" charset="-122"/>
                        <a:ea typeface="印品黑体" panose="00000500000000000000" pitchFamily="2" charset="-122"/>
                      </a:endParaRPr>
                    </a:p>
                  </a:txBody>
                  <a:tcPr>
                    <a:solidFill>
                      <a:srgbClr val="FFECB0"/>
                    </a:solidFill>
                  </a:tcPr>
                </a:tc>
                <a:tc>
                  <a:txBody>
                    <a:bodyPr/>
                    <a:lstStyle/>
                    <a:p>
                      <a:endParaRPr lang="zh-CN" altLang="en-US" dirty="0">
                        <a:latin typeface="印品黑体" panose="00000500000000000000" pitchFamily="2" charset="-122"/>
                        <a:ea typeface="印品黑体" panose="00000500000000000000" pitchFamily="2" charset="-122"/>
                      </a:endParaRPr>
                    </a:p>
                  </a:txBody>
                  <a:tcPr>
                    <a:solidFill>
                      <a:srgbClr val="E1F9EE"/>
                    </a:solidFill>
                  </a:tcPr>
                </a:tc>
                <a:tc>
                  <a:txBody>
                    <a:bodyPr/>
                    <a:lstStyle/>
                    <a:p>
                      <a:endParaRPr lang="zh-CN" altLang="en-US" dirty="0">
                        <a:latin typeface="印品黑体" panose="00000500000000000000" pitchFamily="2" charset="-122"/>
                        <a:ea typeface="印品黑体" panose="00000500000000000000" pitchFamily="2" charset="-122"/>
                      </a:endParaRPr>
                    </a:p>
                  </a:txBody>
                  <a:tcPr/>
                </a:tc>
                <a:tc>
                  <a:txBody>
                    <a:bodyPr/>
                    <a:lstStyle/>
                    <a:p>
                      <a:endParaRPr lang="zh-CN" altLang="en-US" dirty="0">
                        <a:latin typeface="印品黑体" panose="00000500000000000000" pitchFamily="2" charset="-122"/>
                        <a:ea typeface="印品黑体" panose="00000500000000000000" pitchFamily="2" charset="-122"/>
                      </a:endParaRPr>
                    </a:p>
                  </a:txBody>
                  <a:tcPr/>
                </a:tc>
                <a:tc>
                  <a:txBody>
                    <a:bodyPr/>
                    <a:lstStyle/>
                    <a:p>
                      <a:endParaRPr lang="zh-CN" altLang="en-US" dirty="0">
                        <a:latin typeface="印品黑体" panose="00000500000000000000" pitchFamily="2" charset="-122"/>
                        <a:ea typeface="印品黑体" panose="00000500000000000000" pitchFamily="2" charset="-122"/>
                      </a:endParaRPr>
                    </a:p>
                  </a:txBody>
                  <a:tcPr/>
                </a:tc>
              </a:tr>
            </a:tbl>
          </a:graphicData>
        </a:graphic>
      </p:graphicFrame>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914400" rtl="0" eaLnBrk="1" latinLnBrk="0" hangingPunct="1">
        <a:lnSpc>
          <a:spcPct val="90000"/>
        </a:lnSpc>
        <a:spcBef>
          <a:spcPct val="0"/>
        </a:spcBef>
        <a:buNone/>
        <a:defRPr sz="4400" kern="1200">
          <a:solidFill>
            <a:schemeClr val="tx1"/>
          </a:solidFill>
          <a:latin typeface="印品黑体" panose="00000500000000000000" pitchFamily="2" charset="-122"/>
          <a:ea typeface="印品黑体" panose="00000500000000000000"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印品黑体" panose="00000500000000000000" pitchFamily="2" charset="-122"/>
          <a:ea typeface="印品黑体" panose="000005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印品黑体" panose="00000500000000000000" pitchFamily="2" charset="-122"/>
          <a:ea typeface="印品黑体" panose="00000500000000000000"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印品黑体" panose="00000500000000000000" pitchFamily="2" charset="-122"/>
          <a:ea typeface="印品黑体" panose="00000500000000000000"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印品黑体" panose="00000500000000000000"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印品黑体" panose="00000500000000000000"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3.xml"/><Relationship Id="rId3" Type="http://schemas.openxmlformats.org/officeDocument/2006/relationships/image" Target="../media/image21.png"/><Relationship Id="rId2" Type="http://schemas.openxmlformats.org/officeDocument/2006/relationships/image" Target="../media/image1.png"/><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9" Type="http://schemas.openxmlformats.org/officeDocument/2006/relationships/notesSlide" Target="../notesSlides/notesSlide11.xml"/><Relationship Id="rId8" Type="http://schemas.openxmlformats.org/officeDocument/2006/relationships/slideLayout" Target="../slideLayouts/slideLayout13.xml"/><Relationship Id="rId7" Type="http://schemas.openxmlformats.org/officeDocument/2006/relationships/image" Target="../media/image27.png"/><Relationship Id="rId6" Type="http://schemas.openxmlformats.org/officeDocument/2006/relationships/image" Target="../media/image26.png"/><Relationship Id="rId5" Type="http://schemas.microsoft.com/office/2007/relationships/hdphoto" Target="../media/image25.wdp"/><Relationship Id="rId4" Type="http://schemas.openxmlformats.org/officeDocument/2006/relationships/image" Target="../media/image24.png"/><Relationship Id="rId3" Type="http://schemas.openxmlformats.org/officeDocument/2006/relationships/image" Target="../media/image17.png"/><Relationship Id="rId2" Type="http://schemas.openxmlformats.org/officeDocument/2006/relationships/image" Target="../media/image23.png"/><Relationship Id="rId1" Type="http://schemas.openxmlformats.org/officeDocument/2006/relationships/image" Target="../media/image22.png"/></Relationships>
</file>

<file path=ppt/slides/_rels/slide12.xml.rels><?xml version="1.0" encoding="UTF-8" standalone="yes"?>
<Relationships xmlns="http://schemas.openxmlformats.org/package/2006/relationships"><Relationship Id="rId9" Type="http://schemas.openxmlformats.org/officeDocument/2006/relationships/notesSlide" Target="../notesSlides/notesSlide12.xml"/><Relationship Id="rId8" Type="http://schemas.openxmlformats.org/officeDocument/2006/relationships/slideLayout" Target="../slideLayouts/slideLayout13.xml"/><Relationship Id="rId7" Type="http://schemas.openxmlformats.org/officeDocument/2006/relationships/image" Target="../media/image31.png"/><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 Id="rId3" Type="http://schemas.microsoft.com/office/2007/relationships/hdphoto" Target="../media/image25.wdp"/><Relationship Id="rId2" Type="http://schemas.openxmlformats.org/officeDocument/2006/relationships/image" Target="../media/image24.png"/><Relationship Id="rId1" Type="http://schemas.openxmlformats.org/officeDocument/2006/relationships/image" Target="../media/image17.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3.xml"/><Relationship Id="rId3" Type="http://schemas.openxmlformats.org/officeDocument/2006/relationships/image" Target="../media/image32.png"/><Relationship Id="rId2" Type="http://schemas.openxmlformats.org/officeDocument/2006/relationships/image" Target="../media/image17.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3.xml"/><Relationship Id="rId2" Type="http://schemas.openxmlformats.org/officeDocument/2006/relationships/image" Target="../media/image17.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image" Target="../media/image36.png"/><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image" Target="../media/image33.jpe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image" Target="../media/image36.png"/><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image" Target="../media/image33.jpe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image" Target="../media/image36.png"/><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image" Target="../media/image33.jpeg"/></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13.xml"/><Relationship Id="rId5" Type="http://schemas.openxmlformats.org/officeDocument/2006/relationships/image" Target="../media/image36.png"/><Relationship Id="rId4" Type="http://schemas.openxmlformats.org/officeDocument/2006/relationships/image" Target="../media/image17.png"/><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image" Target="../media/image41.jpeg"/></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13.xml"/><Relationship Id="rId5" Type="http://schemas.openxmlformats.org/officeDocument/2006/relationships/image" Target="../media/image36.png"/><Relationship Id="rId4" Type="http://schemas.openxmlformats.org/officeDocument/2006/relationships/image" Target="../media/image45.jpeg"/><Relationship Id="rId3" Type="http://schemas.openxmlformats.org/officeDocument/2006/relationships/image" Target="../media/image44.jpeg"/><Relationship Id="rId2" Type="http://schemas.openxmlformats.org/officeDocument/2006/relationships/image" Target="../media/image17.png"/><Relationship Id="rId1" Type="http://schemas.openxmlformats.org/officeDocument/2006/relationships/image" Target="../media/image41.jpe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image" Target="../media/image9.png"/><Relationship Id="rId3" Type="http://schemas.openxmlformats.org/officeDocument/2006/relationships/image" Target="../media/image1.png"/><Relationship Id="rId2" Type="http://schemas.openxmlformats.org/officeDocument/2006/relationships/image" Target="../media/image1.svg"/><Relationship Id="rId1" Type="http://schemas.openxmlformats.org/officeDocument/2006/relationships/image" Target="../media/image8.png"/></Relationships>
</file>

<file path=ppt/slides/_rels/slide20.xml.rels><?xml version="1.0" encoding="UTF-8" standalone="yes"?>
<Relationships xmlns="http://schemas.openxmlformats.org/package/2006/relationships"><Relationship Id="rId9" Type="http://schemas.openxmlformats.org/officeDocument/2006/relationships/notesSlide" Target="../notesSlides/notesSlide17.xml"/><Relationship Id="rId8" Type="http://schemas.openxmlformats.org/officeDocument/2006/relationships/slideLayout" Target="../slideLayouts/slideLayout13.xml"/><Relationship Id="rId7" Type="http://schemas.openxmlformats.org/officeDocument/2006/relationships/image" Target="../media/image18.png"/><Relationship Id="rId6" Type="http://schemas.openxmlformats.org/officeDocument/2006/relationships/image" Target="../media/image50.png"/><Relationship Id="rId5" Type="http://schemas.microsoft.com/office/2007/relationships/hdphoto" Target="../media/image49.wdp"/><Relationship Id="rId4" Type="http://schemas.openxmlformats.org/officeDocument/2006/relationships/image" Target="../media/image48.png"/><Relationship Id="rId3" Type="http://schemas.openxmlformats.org/officeDocument/2006/relationships/image" Target="../media/image47.png"/><Relationship Id="rId2" Type="http://schemas.openxmlformats.org/officeDocument/2006/relationships/image" Target="../media/image17.png"/><Relationship Id="rId1" Type="http://schemas.openxmlformats.org/officeDocument/2006/relationships/image" Target="../media/image46.jpeg"/></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13.xml"/><Relationship Id="rId4" Type="http://schemas.openxmlformats.org/officeDocument/2006/relationships/image" Target="../media/image18.png"/><Relationship Id="rId3" Type="http://schemas.openxmlformats.org/officeDocument/2006/relationships/image" Target="../media/image50.png"/><Relationship Id="rId2" Type="http://schemas.openxmlformats.org/officeDocument/2006/relationships/image" Target="../media/image47.png"/><Relationship Id="rId1" Type="http://schemas.openxmlformats.org/officeDocument/2006/relationships/image" Target="../media/image46.jpeg"/></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17.png"/><Relationship Id="rId4" Type="http://schemas.openxmlformats.org/officeDocument/2006/relationships/image" Target="../media/image53.png"/><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image" Target="../media/image46.jpeg"/></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55.png"/><Relationship Id="rId3" Type="http://schemas.openxmlformats.org/officeDocument/2006/relationships/image" Target="../media/image17.png"/><Relationship Id="rId2" Type="http://schemas.openxmlformats.org/officeDocument/2006/relationships/image" Target="../media/image53.png"/><Relationship Id="rId1" Type="http://schemas.openxmlformats.org/officeDocument/2006/relationships/image" Target="../media/image46.jpe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46.jpeg"/></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36.png"/><Relationship Id="rId6" Type="http://schemas.openxmlformats.org/officeDocument/2006/relationships/image" Target="../media/image60.png"/><Relationship Id="rId5" Type="http://schemas.openxmlformats.org/officeDocument/2006/relationships/image" Target="../media/image59.jpeg"/><Relationship Id="rId4" Type="http://schemas.openxmlformats.org/officeDocument/2006/relationships/image" Target="../media/image58.jpeg"/><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image" Target="../media/image46.jpeg"/></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63.jpeg"/><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image" Target="../media/image46.jpeg"/></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69.jpeg"/><Relationship Id="rId6" Type="http://schemas.openxmlformats.org/officeDocument/2006/relationships/image" Target="../media/image68.jpeg"/><Relationship Id="rId5" Type="http://schemas.openxmlformats.org/officeDocument/2006/relationships/image" Target="../media/image67.jpeg"/><Relationship Id="rId4" Type="http://schemas.openxmlformats.org/officeDocument/2006/relationships/image" Target="../media/image66.jpeg"/><Relationship Id="rId3" Type="http://schemas.openxmlformats.org/officeDocument/2006/relationships/image" Target="../media/image65.jpeg"/><Relationship Id="rId2" Type="http://schemas.openxmlformats.org/officeDocument/2006/relationships/image" Target="../media/image64.png"/><Relationship Id="rId1" Type="http://schemas.openxmlformats.org/officeDocument/2006/relationships/image" Target="../media/image46.jpeg"/></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72.png"/><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image" Target="../media/image46.jpeg"/></Relationships>
</file>

<file path=ppt/slides/_rels/slide29.xml.rels><?xml version="1.0" encoding="UTF-8" standalone="yes"?>
<Relationships xmlns="http://schemas.openxmlformats.org/package/2006/relationships"><Relationship Id="rId9" Type="http://schemas.openxmlformats.org/officeDocument/2006/relationships/notesSlide" Target="../notesSlides/notesSlide19.xml"/><Relationship Id="rId8" Type="http://schemas.openxmlformats.org/officeDocument/2006/relationships/slideLayout" Target="../slideLayouts/slideLayout13.xml"/><Relationship Id="rId7" Type="http://schemas.openxmlformats.org/officeDocument/2006/relationships/audio" Target="../media/audio4.wav"/><Relationship Id="rId6" Type="http://schemas.openxmlformats.org/officeDocument/2006/relationships/image" Target="../media/image73.png"/><Relationship Id="rId5" Type="http://schemas.openxmlformats.org/officeDocument/2006/relationships/image" Target="../media/image15.png"/><Relationship Id="rId4" Type="http://schemas.microsoft.com/office/2007/relationships/hdphoto" Target="../media/image14.wdp"/><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12.png"/><Relationship Id="rId7" Type="http://schemas.openxmlformats.org/officeDocument/2006/relationships/image" Target="../media/image1.png"/><Relationship Id="rId6" Type="http://schemas.openxmlformats.org/officeDocument/2006/relationships/image" Target="../media/image3.svg"/><Relationship Id="rId5" Type="http://schemas.openxmlformats.org/officeDocument/2006/relationships/image" Target="../media/image11.png"/><Relationship Id="rId4" Type="http://schemas.openxmlformats.org/officeDocument/2006/relationships/image" Target="../media/image2.svg"/><Relationship Id="rId3" Type="http://schemas.openxmlformats.org/officeDocument/2006/relationships/image" Target="../media/image10.png"/><Relationship Id="rId2" Type="http://schemas.openxmlformats.org/officeDocument/2006/relationships/image" Target="../media/image1.svg"/><Relationship Id="rId10" Type="http://schemas.openxmlformats.org/officeDocument/2006/relationships/notesSlide" Target="../notesSlides/notesSlide3.xml"/><Relationship Id="rId1" Type="http://schemas.openxmlformats.org/officeDocument/2006/relationships/image" Target="../media/image8.pn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microsoft.com/office/2007/relationships/hdphoto" Target="../media/image20.wdp"/><Relationship Id="rId2" Type="http://schemas.openxmlformats.org/officeDocument/2006/relationships/image" Target="../media/image19.png"/><Relationship Id="rId1" Type="http://schemas.openxmlformats.org/officeDocument/2006/relationships/image" Target="../media/image74.jpeg"/></Relationships>
</file>

<file path=ppt/slides/_rels/slide31.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7.png"/><Relationship Id="rId7" Type="http://schemas.microsoft.com/office/2007/relationships/diagramDrawing" Target="../diagrams/drawing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3" Type="http://schemas.openxmlformats.org/officeDocument/2006/relationships/diagramData" Target="../diagrams/data1.xml"/><Relationship Id="rId2" Type="http://schemas.openxmlformats.org/officeDocument/2006/relationships/image" Target="../media/image75.png"/><Relationship Id="rId1" Type="http://schemas.openxmlformats.org/officeDocument/2006/relationships/image" Target="../media/image74.jpeg"/></Relationships>
</file>

<file path=ppt/slides/_rels/slide32.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microsoft.com/office/2007/relationships/diagramDrawing" Target="../diagrams/drawing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3" Type="http://schemas.openxmlformats.org/officeDocument/2006/relationships/diagramData" Target="../diagrams/data2.xml"/><Relationship Id="rId2" Type="http://schemas.openxmlformats.org/officeDocument/2006/relationships/image" Target="../media/image36.png"/><Relationship Id="rId1" Type="http://schemas.openxmlformats.org/officeDocument/2006/relationships/image" Target="../media/image74.jpe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8.png"/><Relationship Id="rId2" Type="http://schemas.openxmlformats.org/officeDocument/2006/relationships/image" Target="../media/image76.jpeg"/><Relationship Id="rId1" Type="http://schemas.openxmlformats.org/officeDocument/2006/relationships/image" Target="../media/image74.jpeg"/></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6.png"/><Relationship Id="rId2" Type="http://schemas.openxmlformats.org/officeDocument/2006/relationships/image" Target="../media/image77.jpeg"/><Relationship Id="rId1" Type="http://schemas.openxmlformats.org/officeDocument/2006/relationships/image" Target="../media/image74.jpeg"/></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78.png"/><Relationship Id="rId3" Type="http://schemas.microsoft.com/office/2007/relationships/media" Target="../media/media1.mp4"/><Relationship Id="rId2" Type="http://schemas.openxmlformats.org/officeDocument/2006/relationships/video" Target="../media/media1.mp4"/><Relationship Id="rId1" Type="http://schemas.openxmlformats.org/officeDocument/2006/relationships/image" Target="../media/image74.jpeg"/></Relationships>
</file>

<file path=ppt/slides/_rels/slide3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hdphoto" Target="../media/image14.wdp"/><Relationship Id="rId4" Type="http://schemas.openxmlformats.org/officeDocument/2006/relationships/image" Target="../media/image13.png"/><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image" Target="../media/image74.jpeg"/></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image" Target="../media/image74.jpeg"/></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85.png"/><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image" Target="../media/image74.jpeg"/></Relationships>
</file>

<file path=ppt/slides/_rels/slide39.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2.xml"/><Relationship Id="rId4" Type="http://schemas.openxmlformats.org/officeDocument/2006/relationships/image" Target="../media/image86.png"/><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9" Type="http://schemas.openxmlformats.org/officeDocument/2006/relationships/notesSlide" Target="../notesSlides/notesSlide4.xml"/><Relationship Id="rId8" Type="http://schemas.openxmlformats.org/officeDocument/2006/relationships/slideLayout" Target="../slideLayouts/slideLayout13.xml"/><Relationship Id="rId7" Type="http://schemas.openxmlformats.org/officeDocument/2006/relationships/audio" Target="../media/audio4.wav"/><Relationship Id="rId6" Type="http://schemas.openxmlformats.org/officeDocument/2006/relationships/image" Target="../media/image16.png"/><Relationship Id="rId5" Type="http://schemas.openxmlformats.org/officeDocument/2006/relationships/image" Target="../media/image15.png"/><Relationship Id="rId4" Type="http://schemas.microsoft.com/office/2007/relationships/hdphoto" Target="../media/image14.wdp"/><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13.xml"/><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3.xml"/><Relationship Id="rId2" Type="http://schemas.microsoft.com/office/2007/relationships/hdphoto" Target="../media/image20.wdp"/><Relationship Id="rId1" Type="http://schemas.openxmlformats.org/officeDocument/2006/relationships/image" Target="../media/image19.pn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3.xml"/><Relationship Id="rId4" Type="http://schemas.microsoft.com/office/2007/relationships/hdphoto" Target="../media/image20.wdp"/><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13.xml"/><Relationship Id="rId4" Type="http://schemas.openxmlformats.org/officeDocument/2006/relationships/image" Target="../media/image18.png"/><Relationship Id="rId3" Type="http://schemas.openxmlformats.org/officeDocument/2006/relationships/image" Target="../media/image21.png"/><Relationship Id="rId2" Type="http://schemas.openxmlformats.org/officeDocument/2006/relationships/image" Target="../media/image1.png"/><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3.xml"/><Relationship Id="rId1"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srcRect t="14857"/>
          <a:stretch>
            <a:fillRect/>
          </a:stretch>
        </p:blipFill>
        <p:spPr>
          <a:xfrm>
            <a:off x="-2019" y="0"/>
            <a:ext cx="12193057" cy="6908871"/>
          </a:xfrm>
          <a:prstGeom prst="rect">
            <a:avLst/>
          </a:prstGeom>
        </p:spPr>
      </p:pic>
      <p:sp>
        <p:nvSpPr>
          <p:cNvPr id="1389" name="文本框 1388"/>
          <p:cNvSpPr txBox="1"/>
          <p:nvPr/>
        </p:nvSpPr>
        <p:spPr>
          <a:xfrm>
            <a:off x="5252085" y="2493010"/>
            <a:ext cx="4511040" cy="2306955"/>
          </a:xfrm>
          <a:prstGeom prst="rect">
            <a:avLst/>
          </a:prstGeom>
          <a:noFill/>
        </p:spPr>
        <p:txBody>
          <a:bodyPr wrap="square" rtlCol="0">
            <a:spAutoFit/>
          </a:bodyPr>
          <a:lstStyle/>
          <a:p>
            <a:r>
              <a:rPr lang="en-US" altLang="zh-CN" sz="7200" b="1">
                <a:solidFill>
                  <a:schemeClr val="bg1"/>
                </a:solidFill>
                <a:effectLst>
                  <a:outerShdw blurRad="38100" dist="38100" dir="2700000" algn="tl">
                    <a:srgbClr val="000000">
                      <a:alpha val="43137"/>
                    </a:srgbClr>
                  </a:outerShdw>
                </a:effectLst>
                <a:latin typeface="Times New Roman" panose="02020603050405020304" charset="0"/>
                <a:ea typeface="印品黑体" panose="00000500000000000000" pitchFamily="2" charset="-122"/>
                <a:cs typeface="Times New Roman" panose="02020603050405020304" charset="0"/>
              </a:rPr>
              <a:t>Đại Dương</a:t>
            </a:r>
            <a:endParaRPr lang="en-US" altLang="zh-CN" sz="7200" b="1">
              <a:solidFill>
                <a:schemeClr val="bg1"/>
              </a:solidFill>
              <a:effectLst>
                <a:outerShdw blurRad="38100" dist="38100" dir="2700000" algn="tl">
                  <a:srgbClr val="000000">
                    <a:alpha val="43137"/>
                  </a:srgbClr>
                </a:outerShdw>
              </a:effectLst>
              <a:latin typeface="Times New Roman" panose="02020603050405020304" charset="0"/>
              <a:ea typeface="印品黑体" panose="00000500000000000000" pitchFamily="2" charset="-122"/>
              <a:cs typeface="Times New Roman" panose="02020603050405020304" charset="0"/>
            </a:endParaRPr>
          </a:p>
          <a:p>
            <a:r>
              <a:rPr lang="en-US" altLang="zh-CN" sz="7200" b="1">
                <a:solidFill>
                  <a:schemeClr val="bg1"/>
                </a:solidFill>
                <a:effectLst>
                  <a:outerShdw blurRad="38100" dist="38100" dir="2700000" algn="tl">
                    <a:srgbClr val="000000">
                      <a:alpha val="43137"/>
                    </a:srgbClr>
                  </a:outerShdw>
                </a:effectLst>
                <a:latin typeface="Times New Roman" panose="02020603050405020304" charset="0"/>
                <a:ea typeface="印品黑体" panose="00000500000000000000" pitchFamily="2" charset="-122"/>
                <a:cs typeface="Times New Roman" panose="02020603050405020304" charset="0"/>
              </a:rPr>
              <a:t> Nam Cực</a:t>
            </a:r>
            <a:endParaRPr lang="zh-CN" altLang="en-US" sz="7200" b="1" dirty="0">
              <a:solidFill>
                <a:schemeClr val="bg1"/>
              </a:solidFill>
              <a:effectLst>
                <a:outerShdw blurRad="38100" dist="38100" dir="2700000" algn="tl">
                  <a:srgbClr val="000000">
                    <a:alpha val="43137"/>
                  </a:srgbClr>
                </a:outerShdw>
              </a:effectLst>
              <a:latin typeface="Times New Roman" panose="02020603050405020304" charset="0"/>
              <a:ea typeface="印品黑体" panose="00000500000000000000" pitchFamily="2" charset="-122"/>
              <a:cs typeface="Times New Roman" panose="02020603050405020304" charset="0"/>
            </a:endParaRPr>
          </a:p>
        </p:txBody>
      </p:sp>
      <p:pic>
        <p:nvPicPr>
          <p:cNvPr id="192" name="图片 191"/>
          <p:cNvPicPr>
            <a:picLocks noChangeAspect="1"/>
          </p:cNvPicPr>
          <p:nvPr/>
        </p:nvPicPr>
        <p:blipFill rotWithShape="1">
          <a:blip r:embed="rId2"/>
          <a:srcRect t="48950" b="-1"/>
          <a:stretch>
            <a:fillRect/>
          </a:stretch>
        </p:blipFill>
        <p:spPr>
          <a:xfrm>
            <a:off x="-2378703" y="0"/>
            <a:ext cx="14570703" cy="1409891"/>
          </a:xfrm>
          <a:prstGeom prst="rect">
            <a:avLst/>
          </a:prstGeom>
          <a:effectLst/>
        </p:spPr>
      </p:pic>
      <p:pic>
        <p:nvPicPr>
          <p:cNvPr id="9" name="图片 8"/>
          <p:cNvPicPr>
            <a:picLocks noChangeAspect="1"/>
          </p:cNvPicPr>
          <p:nvPr/>
        </p:nvPicPr>
        <p:blipFill>
          <a:blip r:embed="rId3"/>
          <a:stretch>
            <a:fillRect/>
          </a:stretch>
        </p:blipFill>
        <p:spPr>
          <a:xfrm>
            <a:off x="9372135" y="627908"/>
            <a:ext cx="3023297" cy="1806822"/>
          </a:xfrm>
          <a:prstGeom prst="rect">
            <a:avLst/>
          </a:prstGeom>
        </p:spPr>
      </p:pic>
      <p:pic>
        <p:nvPicPr>
          <p:cNvPr id="6" name="图片 5"/>
          <p:cNvPicPr>
            <a:picLocks noChangeAspect="1"/>
          </p:cNvPicPr>
          <p:nvPr/>
        </p:nvPicPr>
        <p:blipFill>
          <a:blip r:embed="rId4"/>
          <a:stretch>
            <a:fillRect/>
          </a:stretch>
        </p:blipFill>
        <p:spPr>
          <a:xfrm>
            <a:off x="1403159" y="1679731"/>
            <a:ext cx="3934460" cy="3934460"/>
          </a:xfrm>
          <a:prstGeom prst="rect">
            <a:avLst/>
          </a:prstGeom>
        </p:spPr>
      </p:pic>
      <p:sp>
        <p:nvSpPr>
          <p:cNvPr id="10" name="文本框 1388"/>
          <p:cNvSpPr txBox="1"/>
          <p:nvPr/>
        </p:nvSpPr>
        <p:spPr>
          <a:xfrm>
            <a:off x="2049145" y="2621280"/>
            <a:ext cx="4073525" cy="1861185"/>
          </a:xfrm>
          <a:prstGeom prst="rect">
            <a:avLst/>
          </a:prstGeom>
          <a:noFill/>
        </p:spPr>
        <p:txBody>
          <a:bodyPr wrap="square" rtlCol="0">
            <a:spAutoFit/>
          </a:bodyPr>
          <a:lstStyle/>
          <a:p>
            <a:r>
              <a:rPr lang="en-US" altLang="zh-CN" sz="11500" b="1">
                <a:solidFill>
                  <a:schemeClr val="bg1"/>
                </a:solidFill>
                <a:effectLst>
                  <a:outerShdw blurRad="38100" dist="38100" dir="2700000" algn="tl">
                    <a:srgbClr val="000000">
                      <a:alpha val="43137"/>
                    </a:srgbClr>
                  </a:outerShdw>
                </a:effectLst>
                <a:latin typeface="Times New Roman" panose="02020603050405020304" charset="0"/>
                <a:ea typeface="印品黑体" panose="00000500000000000000" pitchFamily="2" charset="-122"/>
                <a:cs typeface="Times New Roman" panose="02020603050405020304" charset="0"/>
              </a:rPr>
              <a:t>Châu</a:t>
            </a:r>
            <a:endParaRPr lang="en-US" altLang="zh-CN" sz="11500" b="1" dirty="0">
              <a:solidFill>
                <a:schemeClr val="bg1"/>
              </a:solidFill>
              <a:effectLst>
                <a:outerShdw blurRad="38100" dist="38100" dir="2700000" algn="tl">
                  <a:srgbClr val="000000">
                    <a:alpha val="43137"/>
                  </a:srgbClr>
                </a:outerShdw>
              </a:effectLst>
              <a:latin typeface="Times New Roman" panose="02020603050405020304" charset="0"/>
              <a:ea typeface="印品黑体" panose="00000500000000000000" pitchFamily="2" charset="-122"/>
              <a:cs typeface="Times New Roman" panose="02020603050405020304" charset="0"/>
            </a:endParaRPr>
          </a:p>
        </p:txBody>
      </p:sp>
      <p:sp>
        <p:nvSpPr>
          <p:cNvPr id="12" name="文本框 1388"/>
          <p:cNvSpPr txBox="1"/>
          <p:nvPr/>
        </p:nvSpPr>
        <p:spPr>
          <a:xfrm>
            <a:off x="7063740" y="3362960"/>
            <a:ext cx="1228725" cy="645160"/>
          </a:xfrm>
          <a:prstGeom prst="rect">
            <a:avLst/>
          </a:prstGeom>
          <a:noFill/>
        </p:spPr>
        <p:txBody>
          <a:bodyPr wrap="square" rtlCol="0">
            <a:spAutoFit/>
          </a:bodyPr>
          <a:lstStyle/>
          <a:p>
            <a:r>
              <a:rPr lang="en-US" altLang="zh-CN" sz="3600" b="1">
                <a:solidFill>
                  <a:schemeClr val="bg1"/>
                </a:solidFill>
                <a:effectLst>
                  <a:outerShdw blurRad="38100" dist="38100" dir="2700000" algn="tl">
                    <a:srgbClr val="000000">
                      <a:alpha val="43137"/>
                    </a:srgbClr>
                  </a:outerShdw>
                </a:effectLst>
                <a:latin typeface="Times New Roman" panose="02020603050405020304" charset="0"/>
                <a:ea typeface="印品黑体" panose="00000500000000000000" pitchFamily="2" charset="-122"/>
                <a:cs typeface="Times New Roman" panose="02020603050405020304" charset="0"/>
              </a:rPr>
              <a:t>và</a:t>
            </a:r>
            <a:endParaRPr lang="en-US" altLang="zh-CN" sz="3600" b="1" dirty="0">
              <a:solidFill>
                <a:schemeClr val="bg1"/>
              </a:solidFill>
              <a:effectLst>
                <a:outerShdw blurRad="38100" dist="38100" dir="2700000" algn="tl">
                  <a:srgbClr val="000000">
                    <a:alpha val="43137"/>
                  </a:srgbClr>
                </a:outerShdw>
              </a:effectLst>
              <a:latin typeface="Times New Roman" panose="02020603050405020304" charset="0"/>
              <a:ea typeface="印品黑体" panose="00000500000000000000" pitchFamily="2"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utoRev="1" fill="hold" nodeType="withEffect">
                                  <p:stCondLst>
                                    <p:cond delay="0"/>
                                  </p:stCondLst>
                                  <p:childTnLst>
                                    <p:animMotion origin="layout" path="M -3.95833E-6 2.22222E-6 L 0.18191 2.22222E-6 " pathEditMode="relative" rAng="0" ptsTypes="AA">
                                      <p:cBhvr>
                                        <p:cTn id="6" dur="5000" fill="hold"/>
                                        <p:tgtEl>
                                          <p:spTgt spid="192"/>
                                        </p:tgtEl>
                                        <p:attrNameLst>
                                          <p:attrName>ppt_x</p:attrName>
                                          <p:attrName>ppt_y</p:attrName>
                                        </p:attrNameLst>
                                      </p:cBhvr>
                                      <p:rCtr x="9089" y="0"/>
                                    </p:animMotion>
                                  </p:childTnLst>
                                </p:cTn>
                              </p:par>
                              <p:par>
                                <p:cTn id="7" presetID="16" presetClass="entr" presetSubtype="26" fill="hold" grpId="0" nodeType="withEffect">
                                  <p:stCondLst>
                                    <p:cond delay="1000"/>
                                  </p:stCondLst>
                                  <p:childTnLst>
                                    <p:set>
                                      <p:cBhvr>
                                        <p:cTn id="8" dur="1" fill="hold">
                                          <p:stCondLst>
                                            <p:cond delay="0"/>
                                          </p:stCondLst>
                                        </p:cTn>
                                        <p:tgtEl>
                                          <p:spTgt spid="1389"/>
                                        </p:tgtEl>
                                        <p:attrNameLst>
                                          <p:attrName>style.visibility</p:attrName>
                                        </p:attrNameLst>
                                      </p:cBhvr>
                                      <p:to>
                                        <p:strVal val="visible"/>
                                      </p:to>
                                    </p:set>
                                    <p:animEffect transition="in" filter="barn(inHorizontal)">
                                      <p:cBhvr>
                                        <p:cTn id="9" dur="500"/>
                                        <p:tgtEl>
                                          <p:spTgt spid="1389"/>
                                        </p:tgtEl>
                                      </p:cBhvr>
                                    </p:animEffect>
                                  </p:childTnLst>
                                </p:cTn>
                              </p:par>
                              <p:par>
                                <p:cTn id="10" presetID="53" presetClass="entr" presetSubtype="16"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nodeType="withEffect">
                                  <p:stCondLst>
                                    <p:cond delay="100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8" presetClass="emph" presetSubtype="0" fill="hold" nodeType="withEffect">
                                  <p:stCondLst>
                                    <p:cond delay="1000"/>
                                  </p:stCondLst>
                                  <p:childTnLst>
                                    <p:animRot by="21600000">
                                      <p:cBhvr>
                                        <p:cTn id="21" dur="4000" fill="hold"/>
                                        <p:tgtEl>
                                          <p:spTgt spid="6"/>
                                        </p:tgtEl>
                                        <p:attrNameLst>
                                          <p:attrName>r</p:attrName>
                                        </p:attrNameLst>
                                      </p:cBhvr>
                                    </p:animRot>
                                  </p:childTnLst>
                                </p:cTn>
                              </p:par>
                              <p:par>
                                <p:cTn id="22" presetID="16" presetClass="entr" presetSubtype="26" fill="hold" grpId="0" nodeType="withEffect">
                                  <p:stCondLst>
                                    <p:cond delay="1000"/>
                                  </p:stCondLst>
                                  <p:childTnLst>
                                    <p:set>
                                      <p:cBhvr>
                                        <p:cTn id="23" dur="1" fill="hold">
                                          <p:stCondLst>
                                            <p:cond delay="0"/>
                                          </p:stCondLst>
                                        </p:cTn>
                                        <p:tgtEl>
                                          <p:spTgt spid="10"/>
                                        </p:tgtEl>
                                        <p:attrNameLst>
                                          <p:attrName>style.visibility</p:attrName>
                                        </p:attrNameLst>
                                      </p:cBhvr>
                                      <p:to>
                                        <p:strVal val="visible"/>
                                      </p:to>
                                    </p:set>
                                    <p:animEffect transition="in" filter="barn(inHorizontal)">
                                      <p:cBhvr>
                                        <p:cTn id="24" dur="500"/>
                                        <p:tgtEl>
                                          <p:spTgt spid="10"/>
                                        </p:tgtEl>
                                      </p:cBhvr>
                                    </p:animEffect>
                                  </p:childTnLst>
                                </p:cTn>
                              </p:par>
                              <p:par>
                                <p:cTn id="25" presetID="16" presetClass="entr" presetSubtype="26" fill="hold" grpId="0" nodeType="withEffect">
                                  <p:stCondLst>
                                    <p:cond delay="1000"/>
                                  </p:stCondLst>
                                  <p:childTnLst>
                                    <p:set>
                                      <p:cBhvr>
                                        <p:cTn id="26" dur="1" fill="hold">
                                          <p:stCondLst>
                                            <p:cond delay="0"/>
                                          </p:stCondLst>
                                        </p:cTn>
                                        <p:tgtEl>
                                          <p:spTgt spid="12"/>
                                        </p:tgtEl>
                                        <p:attrNameLst>
                                          <p:attrName>style.visibility</p:attrName>
                                        </p:attrNameLst>
                                      </p:cBhvr>
                                      <p:to>
                                        <p:strVal val="visible"/>
                                      </p:to>
                                    </p:set>
                                    <p:animEffect transition="in" filter="barn(inHorizontal)">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9" grpId="0"/>
      <p:bldP spid="10"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D9F8FB"/>
        </a:solidFill>
        <a:effectLst/>
      </p:bgPr>
    </p:bg>
    <p:spTree>
      <p:nvGrpSpPr>
        <p:cNvPr id="1" name=""/>
        <p:cNvGrpSpPr/>
        <p:nvPr/>
      </p:nvGrpSpPr>
      <p:grpSpPr>
        <a:xfrm>
          <a:off x="0" y="0"/>
          <a:ext cx="0" cy="0"/>
          <a:chOff x="0" y="0"/>
          <a:chExt cx="0" cy="0"/>
        </a:xfrm>
      </p:grpSpPr>
      <p:grpSp>
        <p:nvGrpSpPr>
          <p:cNvPr id="28" name="组合 27"/>
          <p:cNvGrpSpPr/>
          <p:nvPr/>
        </p:nvGrpSpPr>
        <p:grpSpPr>
          <a:xfrm>
            <a:off x="-44451" y="5805413"/>
            <a:ext cx="12280901" cy="2955925"/>
            <a:chOff x="-7938" y="4144963"/>
            <a:chExt cx="12280901" cy="2955925"/>
          </a:xfrm>
        </p:grpSpPr>
        <p:sp>
          <p:nvSpPr>
            <p:cNvPr id="18" name="Freeform 9"/>
            <p:cNvSpPr/>
            <p:nvPr/>
          </p:nvSpPr>
          <p:spPr bwMode="auto">
            <a:xfrm>
              <a:off x="-7938" y="4144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 name="AutoShape 11"/>
            <p:cNvSpPr>
              <a:spLocks noChangeAspect="1" noChangeArrowheads="1" noTextEdit="1"/>
            </p:cNvSpPr>
            <p:nvPr/>
          </p:nvSpPr>
          <p:spPr bwMode="auto">
            <a:xfrm>
              <a:off x="0" y="4918075"/>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3" name="AutoShape 15"/>
            <p:cNvSpPr>
              <a:spLocks noChangeAspect="1" noChangeArrowheads="1" noTextEdit="1"/>
            </p:cNvSpPr>
            <p:nvPr/>
          </p:nvSpPr>
          <p:spPr bwMode="auto">
            <a:xfrm>
              <a:off x="0" y="4652963"/>
              <a:ext cx="1227296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6" name="AutoShape 19"/>
            <p:cNvSpPr>
              <a:spLocks noChangeAspect="1" noChangeArrowheads="1" noTextEdit="1"/>
            </p:cNvSpPr>
            <p:nvPr/>
          </p:nvSpPr>
          <p:spPr bwMode="auto">
            <a:xfrm>
              <a:off x="0" y="4425950"/>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7" name="Freeform 21"/>
            <p:cNvSpPr/>
            <p:nvPr/>
          </p:nvSpPr>
          <p:spPr bwMode="auto">
            <a:xfrm>
              <a:off x="-7938" y="4418012"/>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4" name="Freeform 17"/>
            <p:cNvSpPr/>
            <p:nvPr/>
          </p:nvSpPr>
          <p:spPr bwMode="auto">
            <a:xfrm>
              <a:off x="-7938" y="4652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1" name="Freeform 13"/>
            <p:cNvSpPr/>
            <p:nvPr/>
          </p:nvSpPr>
          <p:spPr bwMode="auto">
            <a:xfrm>
              <a:off x="-7938" y="4910137"/>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grpSp>
      <p:sp>
        <p:nvSpPr>
          <p:cNvPr id="30" name="矩形 29"/>
          <p:cNvSpPr/>
          <p:nvPr/>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E6E6E6"/>
              </a:solidFill>
              <a:effectLst/>
              <a:uLnTx/>
              <a:uFillTx/>
              <a:latin typeface="印品黑体" panose="00000500000000000000" pitchFamily="2" charset="-122"/>
              <a:ea typeface="印品黑体" panose="00000500000000000000" pitchFamily="2" charset="-122"/>
              <a:cs typeface="+mn-cs"/>
            </a:endParaRPr>
          </a:p>
        </p:txBody>
      </p:sp>
      <p:pic>
        <p:nvPicPr>
          <p:cNvPr id="44" name="图形 43"/>
          <p:cNvPicPr>
            <a:picLocks noChangeAspect="1"/>
          </p:cNvPicPr>
          <p:nvPr/>
        </p:nvPicPr>
        <p:blipFill>
          <a:blip r:embed="rId1"/>
          <a:stretch>
            <a:fillRect/>
          </a:stretch>
        </p:blipFill>
        <p:spPr>
          <a:xfrm>
            <a:off x="44499" y="5378515"/>
            <a:ext cx="2374118" cy="1418637"/>
          </a:xfrm>
          <a:prstGeom prst="rect">
            <a:avLst/>
          </a:prstGeom>
        </p:spPr>
      </p:pic>
      <p:sp>
        <p:nvSpPr>
          <p:cNvPr id="2070" name="Freeform 34"/>
          <p:cNvSpPr>
            <a:spLocks noEditPoints="1"/>
          </p:cNvSpPr>
          <p:nvPr/>
        </p:nvSpPr>
        <p:spPr bwMode="auto">
          <a:xfrm>
            <a:off x="10974222" y="5506645"/>
            <a:ext cx="703252" cy="367714"/>
          </a:xfrm>
          <a:custGeom>
            <a:avLst/>
            <a:gdLst>
              <a:gd name="T0" fmla="*/ 93 w 112"/>
              <a:gd name="T1" fmla="*/ 32 h 58"/>
              <a:gd name="T2" fmla="*/ 94 w 112"/>
              <a:gd name="T3" fmla="*/ 37 h 58"/>
              <a:gd name="T4" fmla="*/ 94 w 112"/>
              <a:gd name="T5" fmla="*/ 37 h 58"/>
              <a:gd name="T6" fmla="*/ 93 w 112"/>
              <a:gd name="T7" fmla="*/ 32 h 58"/>
              <a:gd name="T8" fmla="*/ 93 w 112"/>
              <a:gd name="T9" fmla="*/ 31 h 58"/>
              <a:gd name="T10" fmla="*/ 93 w 112"/>
              <a:gd name="T11" fmla="*/ 31 h 58"/>
              <a:gd name="T12" fmla="*/ 98 w 112"/>
              <a:gd name="T13" fmla="*/ 30 h 58"/>
              <a:gd name="T14" fmla="*/ 98 w 112"/>
              <a:gd name="T15" fmla="*/ 30 h 58"/>
              <a:gd name="T16" fmla="*/ 95 w 112"/>
              <a:gd name="T17" fmla="*/ 30 h 58"/>
              <a:gd name="T18" fmla="*/ 94 w 112"/>
              <a:gd name="T19" fmla="*/ 32 h 58"/>
              <a:gd name="T20" fmla="*/ 94 w 112"/>
              <a:gd name="T21" fmla="*/ 32 h 58"/>
              <a:gd name="T22" fmla="*/ 110 w 112"/>
              <a:gd name="T23" fmla="*/ 33 h 58"/>
              <a:gd name="T24" fmla="*/ 110 w 112"/>
              <a:gd name="T25" fmla="*/ 33 h 58"/>
              <a:gd name="T26" fmla="*/ 110 w 112"/>
              <a:gd name="T27" fmla="*/ 34 h 58"/>
              <a:gd name="T28" fmla="*/ 96 w 112"/>
              <a:gd name="T29" fmla="*/ 8 h 58"/>
              <a:gd name="T30" fmla="*/ 54 w 112"/>
              <a:gd name="T31" fmla="*/ 7 h 58"/>
              <a:gd name="T32" fmla="*/ 16 w 112"/>
              <a:gd name="T33" fmla="*/ 32 h 58"/>
              <a:gd name="T34" fmla="*/ 11 w 112"/>
              <a:gd name="T35" fmla="*/ 23 h 58"/>
              <a:gd name="T36" fmla="*/ 0 w 112"/>
              <a:gd name="T37" fmla="*/ 24 h 58"/>
              <a:gd name="T38" fmla="*/ 3 w 112"/>
              <a:gd name="T39" fmla="*/ 28 h 58"/>
              <a:gd name="T40" fmla="*/ 6 w 112"/>
              <a:gd name="T41" fmla="*/ 33 h 58"/>
              <a:gd name="T42" fmla="*/ 12 w 112"/>
              <a:gd name="T43" fmla="*/ 37 h 58"/>
              <a:gd name="T44" fmla="*/ 7 w 112"/>
              <a:gd name="T45" fmla="*/ 42 h 58"/>
              <a:gd name="T46" fmla="*/ 6 w 112"/>
              <a:gd name="T47" fmla="*/ 48 h 58"/>
              <a:gd name="T48" fmla="*/ 3 w 112"/>
              <a:gd name="T49" fmla="*/ 53 h 58"/>
              <a:gd name="T50" fmla="*/ 14 w 112"/>
              <a:gd name="T51" fmla="*/ 51 h 58"/>
              <a:gd name="T52" fmla="*/ 17 w 112"/>
              <a:gd name="T53" fmla="*/ 41 h 58"/>
              <a:gd name="T54" fmla="*/ 64 w 112"/>
              <a:gd name="T55" fmla="*/ 55 h 58"/>
              <a:gd name="T56" fmla="*/ 109 w 112"/>
              <a:gd name="T57" fmla="*/ 36 h 58"/>
              <a:gd name="T58" fmla="*/ 93 w 112"/>
              <a:gd name="T59" fmla="*/ 32 h 58"/>
              <a:gd name="T60" fmla="*/ 87 w 112"/>
              <a:gd name="T61" fmla="*/ 41 h 58"/>
              <a:gd name="T62" fmla="*/ 82 w 112"/>
              <a:gd name="T63" fmla="*/ 30 h 58"/>
              <a:gd name="T64" fmla="*/ 81 w 112"/>
              <a:gd name="T65" fmla="*/ 21 h 58"/>
              <a:gd name="T66" fmla="*/ 87 w 112"/>
              <a:gd name="T67" fmla="*/ 7 h 58"/>
              <a:gd name="T68" fmla="*/ 87 w 112"/>
              <a:gd name="T69" fmla="*/ 7 h 58"/>
              <a:gd name="T70" fmla="*/ 83 w 112"/>
              <a:gd name="T71" fmla="*/ 22 h 58"/>
              <a:gd name="T72" fmla="*/ 84 w 112"/>
              <a:gd name="T73" fmla="*/ 32 h 58"/>
              <a:gd name="T74" fmla="*/ 88 w 112"/>
              <a:gd name="T75" fmla="*/ 41 h 58"/>
              <a:gd name="T76" fmla="*/ 87 w 112"/>
              <a:gd name="T77" fmla="*/ 41 h 58"/>
              <a:gd name="T78" fmla="*/ 89 w 112"/>
              <a:gd name="T79" fmla="*/ 21 h 58"/>
              <a:gd name="T80" fmla="*/ 91 w 112"/>
              <a:gd name="T81" fmla="*/ 17 h 58"/>
              <a:gd name="T82" fmla="*/ 95 w 112"/>
              <a:gd name="T83" fmla="*/ 20 h 58"/>
              <a:gd name="T84" fmla="*/ 92 w 112"/>
              <a:gd name="T85" fmla="*/ 23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2"/>
                </a:moveTo>
                <a:cubicBezTo>
                  <a:pt x="93" y="34"/>
                  <a:pt x="93" y="36"/>
                  <a:pt x="94" y="37"/>
                </a:cubicBezTo>
                <a:cubicBezTo>
                  <a:pt x="94" y="37"/>
                  <a:pt x="94" y="37"/>
                  <a:pt x="94" y="37"/>
                </a:cubicBezTo>
                <a:cubicBezTo>
                  <a:pt x="93" y="36"/>
                  <a:pt x="92" y="33"/>
                  <a:pt x="93" y="32"/>
                </a:cubicBezTo>
                <a:cubicBezTo>
                  <a:pt x="93" y="32"/>
                  <a:pt x="93" y="31"/>
                  <a:pt x="93" y="31"/>
                </a:cubicBezTo>
                <a:cubicBezTo>
                  <a:pt x="93" y="31"/>
                  <a:pt x="93" y="31"/>
                  <a:pt x="93" y="31"/>
                </a:cubicBezTo>
                <a:cubicBezTo>
                  <a:pt x="94" y="29"/>
                  <a:pt x="97" y="28"/>
                  <a:pt x="98" y="30"/>
                </a:cubicBezTo>
                <a:cubicBezTo>
                  <a:pt x="98" y="30"/>
                  <a:pt x="98" y="30"/>
                  <a:pt x="98" y="30"/>
                </a:cubicBezTo>
                <a:cubicBezTo>
                  <a:pt x="97" y="30"/>
                  <a:pt x="96" y="30"/>
                  <a:pt x="95" y="30"/>
                </a:cubicBezTo>
                <a:cubicBezTo>
                  <a:pt x="94" y="30"/>
                  <a:pt x="94" y="31"/>
                  <a:pt x="94" y="32"/>
                </a:cubicBezTo>
                <a:cubicBezTo>
                  <a:pt x="94" y="32"/>
                  <a:pt x="94" y="32"/>
                  <a:pt x="94" y="32"/>
                </a:cubicBezTo>
                <a:cubicBezTo>
                  <a:pt x="98" y="36"/>
                  <a:pt x="106" y="39"/>
                  <a:pt x="110" y="33"/>
                </a:cubicBezTo>
                <a:cubicBezTo>
                  <a:pt x="110" y="33"/>
                  <a:pt x="110" y="33"/>
                  <a:pt x="110" y="33"/>
                </a:cubicBezTo>
                <a:cubicBezTo>
                  <a:pt x="110" y="34"/>
                  <a:pt x="110" y="34"/>
                  <a:pt x="110" y="34"/>
                </a:cubicBezTo>
                <a:cubicBezTo>
                  <a:pt x="112" y="28"/>
                  <a:pt x="106" y="15"/>
                  <a:pt x="96" y="8"/>
                </a:cubicBezTo>
                <a:cubicBezTo>
                  <a:pt x="87" y="0"/>
                  <a:pt x="74" y="0"/>
                  <a:pt x="54" y="7"/>
                </a:cubicBezTo>
                <a:cubicBezTo>
                  <a:pt x="39" y="12"/>
                  <a:pt x="22" y="24"/>
                  <a:pt x="16" y="32"/>
                </a:cubicBezTo>
                <a:cubicBezTo>
                  <a:pt x="15" y="28"/>
                  <a:pt x="15" y="25"/>
                  <a:pt x="11" y="23"/>
                </a:cubicBezTo>
                <a:cubicBezTo>
                  <a:pt x="7" y="21"/>
                  <a:pt x="4" y="23"/>
                  <a:pt x="0" y="24"/>
                </a:cubicBezTo>
                <a:cubicBezTo>
                  <a:pt x="0" y="25"/>
                  <a:pt x="2" y="26"/>
                  <a:pt x="3" y="28"/>
                </a:cubicBezTo>
                <a:cubicBezTo>
                  <a:pt x="4" y="29"/>
                  <a:pt x="5" y="31"/>
                  <a:pt x="6" y="33"/>
                </a:cubicBezTo>
                <a:cubicBezTo>
                  <a:pt x="8" y="35"/>
                  <a:pt x="9" y="36"/>
                  <a:pt x="12" y="37"/>
                </a:cubicBezTo>
                <a:cubicBezTo>
                  <a:pt x="10" y="39"/>
                  <a:pt x="8" y="40"/>
                  <a:pt x="7" y="42"/>
                </a:cubicBezTo>
                <a:cubicBezTo>
                  <a:pt x="7" y="44"/>
                  <a:pt x="7" y="46"/>
                  <a:pt x="6" y="48"/>
                </a:cubicBezTo>
                <a:cubicBezTo>
                  <a:pt x="5" y="50"/>
                  <a:pt x="4" y="52"/>
                  <a:pt x="3" y="53"/>
                </a:cubicBezTo>
                <a:cubicBezTo>
                  <a:pt x="7" y="52"/>
                  <a:pt x="11" y="54"/>
                  <a:pt x="14" y="51"/>
                </a:cubicBezTo>
                <a:cubicBezTo>
                  <a:pt x="17" y="48"/>
                  <a:pt x="17" y="45"/>
                  <a:pt x="17" y="41"/>
                </a:cubicBezTo>
                <a:cubicBezTo>
                  <a:pt x="23" y="46"/>
                  <a:pt x="37" y="51"/>
                  <a:pt x="64" y="55"/>
                </a:cubicBezTo>
                <a:cubicBezTo>
                  <a:pt x="89" y="58"/>
                  <a:pt x="103" y="45"/>
                  <a:pt x="109" y="36"/>
                </a:cubicBezTo>
                <a:cubicBezTo>
                  <a:pt x="105" y="40"/>
                  <a:pt x="96" y="36"/>
                  <a:pt x="93" y="32"/>
                </a:cubicBezTo>
                <a:close/>
                <a:moveTo>
                  <a:pt x="87" y="41"/>
                </a:moveTo>
                <a:cubicBezTo>
                  <a:pt x="85" y="38"/>
                  <a:pt x="84" y="34"/>
                  <a:pt x="82" y="30"/>
                </a:cubicBezTo>
                <a:cubicBezTo>
                  <a:pt x="81" y="27"/>
                  <a:pt x="80" y="24"/>
                  <a:pt x="81" y="21"/>
                </a:cubicBezTo>
                <a:cubicBezTo>
                  <a:pt x="81" y="16"/>
                  <a:pt x="84" y="11"/>
                  <a:pt x="87" y="7"/>
                </a:cubicBezTo>
                <a:cubicBezTo>
                  <a:pt x="87" y="7"/>
                  <a:pt x="87" y="7"/>
                  <a:pt x="87" y="7"/>
                </a:cubicBezTo>
                <a:cubicBezTo>
                  <a:pt x="85" y="12"/>
                  <a:pt x="83" y="17"/>
                  <a:pt x="83" y="22"/>
                </a:cubicBezTo>
                <a:cubicBezTo>
                  <a:pt x="83" y="25"/>
                  <a:pt x="83" y="29"/>
                  <a:pt x="84" y="32"/>
                </a:cubicBezTo>
                <a:cubicBezTo>
                  <a:pt x="85" y="35"/>
                  <a:pt x="87" y="38"/>
                  <a:pt x="88" y="41"/>
                </a:cubicBezTo>
                <a:cubicBezTo>
                  <a:pt x="88" y="41"/>
                  <a:pt x="88" y="41"/>
                  <a:pt x="87" y="41"/>
                </a:cubicBezTo>
                <a:close/>
                <a:moveTo>
                  <a:pt x="89" y="21"/>
                </a:moveTo>
                <a:cubicBezTo>
                  <a:pt x="88" y="19"/>
                  <a:pt x="90" y="17"/>
                  <a:pt x="91" y="17"/>
                </a:cubicBezTo>
                <a:cubicBezTo>
                  <a:pt x="93" y="17"/>
                  <a:pt x="95" y="18"/>
                  <a:pt x="95" y="20"/>
                </a:cubicBezTo>
                <a:cubicBezTo>
                  <a:pt x="95" y="22"/>
                  <a:pt x="94" y="23"/>
                  <a:pt x="92" y="23"/>
                </a:cubicBezTo>
                <a:cubicBezTo>
                  <a:pt x="91" y="24"/>
                  <a:pt x="89" y="22"/>
                  <a:pt x="89" y="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71" name="Freeform 35"/>
          <p:cNvSpPr>
            <a:spLocks noEditPoints="1"/>
          </p:cNvSpPr>
          <p:nvPr/>
        </p:nvSpPr>
        <p:spPr bwMode="auto">
          <a:xfrm>
            <a:off x="4566814" y="6136355"/>
            <a:ext cx="707848" cy="372310"/>
          </a:xfrm>
          <a:custGeom>
            <a:avLst/>
            <a:gdLst>
              <a:gd name="T0" fmla="*/ 94 w 113"/>
              <a:gd name="T1" fmla="*/ 34 h 59"/>
              <a:gd name="T2" fmla="*/ 95 w 113"/>
              <a:gd name="T3" fmla="*/ 38 h 59"/>
              <a:gd name="T4" fmla="*/ 94 w 113"/>
              <a:gd name="T5" fmla="*/ 38 h 59"/>
              <a:gd name="T6" fmla="*/ 93 w 113"/>
              <a:gd name="T7" fmla="*/ 33 h 59"/>
              <a:gd name="T8" fmla="*/ 93 w 113"/>
              <a:gd name="T9" fmla="*/ 33 h 59"/>
              <a:gd name="T10" fmla="*/ 93 w 113"/>
              <a:gd name="T11" fmla="*/ 32 h 59"/>
              <a:gd name="T12" fmla="*/ 98 w 113"/>
              <a:gd name="T13" fmla="*/ 31 h 59"/>
              <a:gd name="T14" fmla="*/ 98 w 113"/>
              <a:gd name="T15" fmla="*/ 32 h 59"/>
              <a:gd name="T16" fmla="*/ 96 w 113"/>
              <a:gd name="T17" fmla="*/ 31 h 59"/>
              <a:gd name="T18" fmla="*/ 94 w 113"/>
              <a:gd name="T19" fmla="*/ 33 h 59"/>
              <a:gd name="T20" fmla="*/ 94 w 113"/>
              <a:gd name="T21" fmla="*/ 33 h 59"/>
              <a:gd name="T22" fmla="*/ 110 w 113"/>
              <a:gd name="T23" fmla="*/ 35 h 59"/>
              <a:gd name="T24" fmla="*/ 110 w 113"/>
              <a:gd name="T25" fmla="*/ 35 h 59"/>
              <a:gd name="T26" fmla="*/ 110 w 113"/>
              <a:gd name="T27" fmla="*/ 36 h 59"/>
              <a:gd name="T28" fmla="*/ 98 w 113"/>
              <a:gd name="T29" fmla="*/ 10 h 59"/>
              <a:gd name="T30" fmla="*/ 55 w 113"/>
              <a:gd name="T31" fmla="*/ 6 h 59"/>
              <a:gd name="T32" fmla="*/ 16 w 113"/>
              <a:gd name="T33" fmla="*/ 30 h 59"/>
              <a:gd name="T34" fmla="*/ 11 w 113"/>
              <a:gd name="T35" fmla="*/ 21 h 59"/>
              <a:gd name="T36" fmla="*/ 0 w 113"/>
              <a:gd name="T37" fmla="*/ 21 h 59"/>
              <a:gd name="T38" fmla="*/ 4 w 113"/>
              <a:gd name="T39" fmla="*/ 25 h 59"/>
              <a:gd name="T40" fmla="*/ 7 w 113"/>
              <a:gd name="T41" fmla="*/ 31 h 59"/>
              <a:gd name="T42" fmla="*/ 12 w 113"/>
              <a:gd name="T43" fmla="*/ 35 h 59"/>
              <a:gd name="T44" fmla="*/ 7 w 113"/>
              <a:gd name="T45" fmla="*/ 40 h 59"/>
              <a:gd name="T46" fmla="*/ 5 w 113"/>
              <a:gd name="T47" fmla="*/ 46 h 59"/>
              <a:gd name="T48" fmla="*/ 3 w 113"/>
              <a:gd name="T49" fmla="*/ 51 h 59"/>
              <a:gd name="T50" fmla="*/ 14 w 113"/>
              <a:gd name="T51" fmla="*/ 49 h 59"/>
              <a:gd name="T52" fmla="*/ 17 w 113"/>
              <a:gd name="T53" fmla="*/ 40 h 59"/>
              <a:gd name="T54" fmla="*/ 63 w 113"/>
              <a:gd name="T55" fmla="*/ 55 h 59"/>
              <a:gd name="T56" fmla="*/ 109 w 113"/>
              <a:gd name="T57" fmla="*/ 38 h 59"/>
              <a:gd name="T58" fmla="*/ 94 w 113"/>
              <a:gd name="T59" fmla="*/ 34 h 59"/>
              <a:gd name="T60" fmla="*/ 87 w 113"/>
              <a:gd name="T61" fmla="*/ 42 h 59"/>
              <a:gd name="T62" fmla="*/ 83 w 113"/>
              <a:gd name="T63" fmla="*/ 31 h 59"/>
              <a:gd name="T64" fmla="*/ 82 w 113"/>
              <a:gd name="T65" fmla="*/ 22 h 59"/>
              <a:gd name="T66" fmla="*/ 89 w 113"/>
              <a:gd name="T67" fmla="*/ 8 h 59"/>
              <a:gd name="T68" fmla="*/ 89 w 113"/>
              <a:gd name="T69" fmla="*/ 8 h 59"/>
              <a:gd name="T70" fmla="*/ 84 w 113"/>
              <a:gd name="T71" fmla="*/ 22 h 59"/>
              <a:gd name="T72" fmla="*/ 84 w 113"/>
              <a:gd name="T73" fmla="*/ 33 h 59"/>
              <a:gd name="T74" fmla="*/ 88 w 113"/>
              <a:gd name="T75" fmla="*/ 42 h 59"/>
              <a:gd name="T76" fmla="*/ 87 w 113"/>
              <a:gd name="T77" fmla="*/ 42 h 59"/>
              <a:gd name="T78" fmla="*/ 90 w 113"/>
              <a:gd name="T79" fmla="*/ 22 h 59"/>
              <a:gd name="T80" fmla="*/ 92 w 113"/>
              <a:gd name="T81" fmla="*/ 18 h 59"/>
              <a:gd name="T82" fmla="*/ 96 w 113"/>
              <a:gd name="T83" fmla="*/ 21 h 59"/>
              <a:gd name="T84" fmla="*/ 93 w 113"/>
              <a:gd name="T85" fmla="*/ 25 h 59"/>
              <a:gd name="T86" fmla="*/ 90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4" y="34"/>
                </a:moveTo>
                <a:cubicBezTo>
                  <a:pt x="93" y="35"/>
                  <a:pt x="93" y="37"/>
                  <a:pt x="95" y="38"/>
                </a:cubicBezTo>
                <a:cubicBezTo>
                  <a:pt x="95" y="38"/>
                  <a:pt x="94" y="38"/>
                  <a:pt x="94" y="38"/>
                </a:cubicBezTo>
                <a:cubicBezTo>
                  <a:pt x="93" y="37"/>
                  <a:pt x="93" y="35"/>
                  <a:pt x="93" y="33"/>
                </a:cubicBezTo>
                <a:cubicBezTo>
                  <a:pt x="93" y="33"/>
                  <a:pt x="93" y="33"/>
                  <a:pt x="93" y="33"/>
                </a:cubicBezTo>
                <a:cubicBezTo>
                  <a:pt x="93" y="32"/>
                  <a:pt x="93" y="32"/>
                  <a:pt x="93" y="32"/>
                </a:cubicBezTo>
                <a:cubicBezTo>
                  <a:pt x="94" y="30"/>
                  <a:pt x="97" y="29"/>
                  <a:pt x="98" y="31"/>
                </a:cubicBezTo>
                <a:cubicBezTo>
                  <a:pt x="98" y="32"/>
                  <a:pt x="98" y="32"/>
                  <a:pt x="98" y="32"/>
                </a:cubicBezTo>
                <a:cubicBezTo>
                  <a:pt x="97" y="32"/>
                  <a:pt x="97" y="31"/>
                  <a:pt x="96" y="31"/>
                </a:cubicBezTo>
                <a:cubicBezTo>
                  <a:pt x="95" y="32"/>
                  <a:pt x="94" y="32"/>
                  <a:pt x="94" y="33"/>
                </a:cubicBezTo>
                <a:cubicBezTo>
                  <a:pt x="94" y="33"/>
                  <a:pt x="94" y="33"/>
                  <a:pt x="94" y="33"/>
                </a:cubicBezTo>
                <a:cubicBezTo>
                  <a:pt x="98" y="37"/>
                  <a:pt x="106" y="40"/>
                  <a:pt x="110" y="35"/>
                </a:cubicBezTo>
                <a:cubicBezTo>
                  <a:pt x="110" y="35"/>
                  <a:pt x="110" y="35"/>
                  <a:pt x="110" y="35"/>
                </a:cubicBezTo>
                <a:cubicBezTo>
                  <a:pt x="110" y="35"/>
                  <a:pt x="110" y="36"/>
                  <a:pt x="110" y="36"/>
                </a:cubicBezTo>
                <a:cubicBezTo>
                  <a:pt x="113" y="30"/>
                  <a:pt x="107" y="17"/>
                  <a:pt x="98" y="10"/>
                </a:cubicBezTo>
                <a:cubicBezTo>
                  <a:pt x="88" y="1"/>
                  <a:pt x="76" y="0"/>
                  <a:pt x="55" y="6"/>
                </a:cubicBezTo>
                <a:cubicBezTo>
                  <a:pt x="40" y="11"/>
                  <a:pt x="23" y="22"/>
                  <a:pt x="16" y="30"/>
                </a:cubicBezTo>
                <a:cubicBezTo>
                  <a:pt x="16" y="26"/>
                  <a:pt x="15" y="23"/>
                  <a:pt x="11" y="21"/>
                </a:cubicBezTo>
                <a:cubicBezTo>
                  <a:pt x="7" y="18"/>
                  <a:pt x="4" y="21"/>
                  <a:pt x="0" y="21"/>
                </a:cubicBezTo>
                <a:cubicBezTo>
                  <a:pt x="1" y="23"/>
                  <a:pt x="3" y="24"/>
                  <a:pt x="4" y="25"/>
                </a:cubicBezTo>
                <a:cubicBezTo>
                  <a:pt x="5" y="27"/>
                  <a:pt x="5" y="29"/>
                  <a:pt x="7" y="31"/>
                </a:cubicBezTo>
                <a:cubicBezTo>
                  <a:pt x="8" y="33"/>
                  <a:pt x="10" y="34"/>
                  <a:pt x="12" y="35"/>
                </a:cubicBezTo>
                <a:cubicBezTo>
                  <a:pt x="10" y="36"/>
                  <a:pt x="8" y="38"/>
                  <a:pt x="7" y="40"/>
                </a:cubicBezTo>
                <a:cubicBezTo>
                  <a:pt x="7" y="42"/>
                  <a:pt x="6" y="44"/>
                  <a:pt x="5" y="46"/>
                </a:cubicBezTo>
                <a:cubicBezTo>
                  <a:pt x="5" y="48"/>
                  <a:pt x="3" y="49"/>
                  <a:pt x="3" y="51"/>
                </a:cubicBezTo>
                <a:cubicBezTo>
                  <a:pt x="7" y="50"/>
                  <a:pt x="10" y="52"/>
                  <a:pt x="14" y="49"/>
                </a:cubicBezTo>
                <a:cubicBezTo>
                  <a:pt x="17" y="46"/>
                  <a:pt x="17" y="43"/>
                  <a:pt x="17" y="40"/>
                </a:cubicBezTo>
                <a:cubicBezTo>
                  <a:pt x="23" y="44"/>
                  <a:pt x="36" y="50"/>
                  <a:pt x="63" y="55"/>
                </a:cubicBezTo>
                <a:cubicBezTo>
                  <a:pt x="88" y="59"/>
                  <a:pt x="102" y="47"/>
                  <a:pt x="109" y="38"/>
                </a:cubicBezTo>
                <a:cubicBezTo>
                  <a:pt x="105" y="41"/>
                  <a:pt x="97" y="38"/>
                  <a:pt x="94" y="34"/>
                </a:cubicBezTo>
                <a:close/>
                <a:moveTo>
                  <a:pt x="87" y="42"/>
                </a:moveTo>
                <a:cubicBezTo>
                  <a:pt x="85" y="39"/>
                  <a:pt x="84" y="35"/>
                  <a:pt x="83" y="31"/>
                </a:cubicBezTo>
                <a:cubicBezTo>
                  <a:pt x="82" y="28"/>
                  <a:pt x="81" y="25"/>
                  <a:pt x="82" y="22"/>
                </a:cubicBezTo>
                <a:cubicBezTo>
                  <a:pt x="82" y="17"/>
                  <a:pt x="85" y="12"/>
                  <a:pt x="89" y="8"/>
                </a:cubicBezTo>
                <a:cubicBezTo>
                  <a:pt x="89" y="8"/>
                  <a:pt x="89" y="8"/>
                  <a:pt x="89" y="8"/>
                </a:cubicBezTo>
                <a:cubicBezTo>
                  <a:pt x="86" y="13"/>
                  <a:pt x="84" y="17"/>
                  <a:pt x="84" y="22"/>
                </a:cubicBezTo>
                <a:cubicBezTo>
                  <a:pt x="83" y="26"/>
                  <a:pt x="83" y="29"/>
                  <a:pt x="84" y="33"/>
                </a:cubicBezTo>
                <a:cubicBezTo>
                  <a:pt x="85" y="36"/>
                  <a:pt x="87" y="39"/>
                  <a:pt x="88" y="42"/>
                </a:cubicBezTo>
                <a:cubicBezTo>
                  <a:pt x="88" y="42"/>
                  <a:pt x="88" y="42"/>
                  <a:pt x="87" y="42"/>
                </a:cubicBezTo>
                <a:close/>
                <a:moveTo>
                  <a:pt x="90" y="22"/>
                </a:moveTo>
                <a:cubicBezTo>
                  <a:pt x="89" y="20"/>
                  <a:pt x="91" y="18"/>
                  <a:pt x="92" y="18"/>
                </a:cubicBezTo>
                <a:cubicBezTo>
                  <a:pt x="94" y="18"/>
                  <a:pt x="96" y="19"/>
                  <a:pt x="96" y="21"/>
                </a:cubicBezTo>
                <a:cubicBezTo>
                  <a:pt x="96" y="23"/>
                  <a:pt x="95" y="24"/>
                  <a:pt x="93" y="25"/>
                </a:cubicBezTo>
                <a:cubicBezTo>
                  <a:pt x="91" y="25"/>
                  <a:pt x="90" y="23"/>
                  <a:pt x="90" y="22"/>
                </a:cubicBezTo>
                <a:close/>
              </a:path>
            </a:pathLst>
          </a:custGeom>
          <a:solidFill>
            <a:srgbClr val="B9DC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72" name="Freeform 36"/>
          <p:cNvSpPr>
            <a:spLocks noEditPoints="1"/>
          </p:cNvSpPr>
          <p:nvPr/>
        </p:nvSpPr>
        <p:spPr bwMode="auto">
          <a:xfrm>
            <a:off x="7798096" y="6191512"/>
            <a:ext cx="707848" cy="376906"/>
          </a:xfrm>
          <a:custGeom>
            <a:avLst/>
            <a:gdLst>
              <a:gd name="T0" fmla="*/ 93 w 113"/>
              <a:gd name="T1" fmla="*/ 34 h 59"/>
              <a:gd name="T2" fmla="*/ 94 w 113"/>
              <a:gd name="T3" fmla="*/ 39 h 59"/>
              <a:gd name="T4" fmla="*/ 94 w 113"/>
              <a:gd name="T5" fmla="*/ 39 h 59"/>
              <a:gd name="T6" fmla="*/ 93 w 113"/>
              <a:gd name="T7" fmla="*/ 33 h 59"/>
              <a:gd name="T8" fmla="*/ 93 w 113"/>
              <a:gd name="T9" fmla="*/ 33 h 59"/>
              <a:gd name="T10" fmla="*/ 93 w 113"/>
              <a:gd name="T11" fmla="*/ 32 h 59"/>
              <a:gd name="T12" fmla="*/ 98 w 113"/>
              <a:gd name="T13" fmla="*/ 32 h 59"/>
              <a:gd name="T14" fmla="*/ 98 w 113"/>
              <a:gd name="T15" fmla="*/ 32 h 59"/>
              <a:gd name="T16" fmla="*/ 95 w 113"/>
              <a:gd name="T17" fmla="*/ 32 h 59"/>
              <a:gd name="T18" fmla="*/ 94 w 113"/>
              <a:gd name="T19" fmla="*/ 33 h 59"/>
              <a:gd name="T20" fmla="*/ 94 w 113"/>
              <a:gd name="T21" fmla="*/ 33 h 59"/>
              <a:gd name="T22" fmla="*/ 110 w 113"/>
              <a:gd name="T23" fmla="*/ 36 h 59"/>
              <a:gd name="T24" fmla="*/ 110 w 113"/>
              <a:gd name="T25" fmla="*/ 36 h 59"/>
              <a:gd name="T26" fmla="*/ 110 w 113"/>
              <a:gd name="T27" fmla="*/ 36 h 59"/>
              <a:gd name="T28" fmla="*/ 97 w 113"/>
              <a:gd name="T29" fmla="*/ 10 h 59"/>
              <a:gd name="T30" fmla="*/ 55 w 113"/>
              <a:gd name="T31" fmla="*/ 7 h 59"/>
              <a:gd name="T32" fmla="*/ 16 w 113"/>
              <a:gd name="T33" fmla="*/ 30 h 59"/>
              <a:gd name="T34" fmla="*/ 11 w 113"/>
              <a:gd name="T35" fmla="*/ 21 h 59"/>
              <a:gd name="T36" fmla="*/ 0 w 113"/>
              <a:gd name="T37" fmla="*/ 21 h 59"/>
              <a:gd name="T38" fmla="*/ 3 w 113"/>
              <a:gd name="T39" fmla="*/ 26 h 59"/>
              <a:gd name="T40" fmla="*/ 6 w 113"/>
              <a:gd name="T41" fmla="*/ 31 h 59"/>
              <a:gd name="T42" fmla="*/ 11 w 113"/>
              <a:gd name="T43" fmla="*/ 35 h 59"/>
              <a:gd name="T44" fmla="*/ 7 w 113"/>
              <a:gd name="T45" fmla="*/ 41 h 59"/>
              <a:gd name="T46" fmla="*/ 5 w 113"/>
              <a:gd name="T47" fmla="*/ 46 h 59"/>
              <a:gd name="T48" fmla="*/ 3 w 113"/>
              <a:gd name="T49" fmla="*/ 51 h 59"/>
              <a:gd name="T50" fmla="*/ 14 w 113"/>
              <a:gd name="T51" fmla="*/ 50 h 59"/>
              <a:gd name="T52" fmla="*/ 17 w 113"/>
              <a:gd name="T53" fmla="*/ 40 h 59"/>
              <a:gd name="T54" fmla="*/ 63 w 113"/>
              <a:gd name="T55" fmla="*/ 55 h 59"/>
              <a:gd name="T56" fmla="*/ 108 w 113"/>
              <a:gd name="T57" fmla="*/ 38 h 59"/>
              <a:gd name="T58" fmla="*/ 93 w 113"/>
              <a:gd name="T59" fmla="*/ 34 h 59"/>
              <a:gd name="T60" fmla="*/ 87 w 113"/>
              <a:gd name="T61" fmla="*/ 42 h 59"/>
              <a:gd name="T62" fmla="*/ 82 w 113"/>
              <a:gd name="T63" fmla="*/ 31 h 59"/>
              <a:gd name="T64" fmla="*/ 81 w 113"/>
              <a:gd name="T65" fmla="*/ 22 h 59"/>
              <a:gd name="T66" fmla="*/ 88 w 113"/>
              <a:gd name="T67" fmla="*/ 9 h 59"/>
              <a:gd name="T68" fmla="*/ 88 w 113"/>
              <a:gd name="T69" fmla="*/ 9 h 59"/>
              <a:gd name="T70" fmla="*/ 83 w 113"/>
              <a:gd name="T71" fmla="*/ 23 h 59"/>
              <a:gd name="T72" fmla="*/ 84 w 113"/>
              <a:gd name="T73" fmla="*/ 33 h 59"/>
              <a:gd name="T74" fmla="*/ 88 w 113"/>
              <a:gd name="T75" fmla="*/ 42 h 59"/>
              <a:gd name="T76" fmla="*/ 87 w 113"/>
              <a:gd name="T77" fmla="*/ 42 h 59"/>
              <a:gd name="T78" fmla="*/ 89 w 113"/>
              <a:gd name="T79" fmla="*/ 22 h 59"/>
              <a:gd name="T80" fmla="*/ 92 w 113"/>
              <a:gd name="T81" fmla="*/ 18 h 59"/>
              <a:gd name="T82" fmla="*/ 96 w 113"/>
              <a:gd name="T83" fmla="*/ 21 h 59"/>
              <a:gd name="T84" fmla="*/ 93 w 113"/>
              <a:gd name="T85" fmla="*/ 25 h 59"/>
              <a:gd name="T86" fmla="*/ 89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3" y="34"/>
                </a:moveTo>
                <a:cubicBezTo>
                  <a:pt x="93" y="36"/>
                  <a:pt x="93" y="37"/>
                  <a:pt x="94" y="39"/>
                </a:cubicBezTo>
                <a:cubicBezTo>
                  <a:pt x="94" y="39"/>
                  <a:pt x="94" y="39"/>
                  <a:pt x="94" y="39"/>
                </a:cubicBezTo>
                <a:cubicBezTo>
                  <a:pt x="93" y="37"/>
                  <a:pt x="92" y="35"/>
                  <a:pt x="93" y="33"/>
                </a:cubicBezTo>
                <a:cubicBezTo>
                  <a:pt x="93" y="33"/>
                  <a:pt x="93" y="33"/>
                  <a:pt x="93" y="33"/>
                </a:cubicBezTo>
                <a:cubicBezTo>
                  <a:pt x="93" y="33"/>
                  <a:pt x="93" y="33"/>
                  <a:pt x="93" y="32"/>
                </a:cubicBezTo>
                <a:cubicBezTo>
                  <a:pt x="94" y="31"/>
                  <a:pt x="97" y="30"/>
                  <a:pt x="98" y="32"/>
                </a:cubicBezTo>
                <a:cubicBezTo>
                  <a:pt x="98" y="32"/>
                  <a:pt x="98" y="32"/>
                  <a:pt x="98" y="32"/>
                </a:cubicBezTo>
                <a:cubicBezTo>
                  <a:pt x="97" y="32"/>
                  <a:pt x="96" y="31"/>
                  <a:pt x="95" y="32"/>
                </a:cubicBezTo>
                <a:cubicBezTo>
                  <a:pt x="95" y="32"/>
                  <a:pt x="94" y="33"/>
                  <a:pt x="94" y="33"/>
                </a:cubicBezTo>
                <a:cubicBezTo>
                  <a:pt x="94" y="33"/>
                  <a:pt x="94" y="33"/>
                  <a:pt x="94" y="33"/>
                </a:cubicBezTo>
                <a:cubicBezTo>
                  <a:pt x="97" y="38"/>
                  <a:pt x="106" y="41"/>
                  <a:pt x="110" y="36"/>
                </a:cubicBezTo>
                <a:cubicBezTo>
                  <a:pt x="110" y="35"/>
                  <a:pt x="110" y="35"/>
                  <a:pt x="110" y="36"/>
                </a:cubicBezTo>
                <a:cubicBezTo>
                  <a:pt x="110" y="36"/>
                  <a:pt x="110" y="36"/>
                  <a:pt x="110" y="36"/>
                </a:cubicBezTo>
                <a:cubicBezTo>
                  <a:pt x="113" y="30"/>
                  <a:pt x="106" y="18"/>
                  <a:pt x="97" y="10"/>
                </a:cubicBezTo>
                <a:cubicBezTo>
                  <a:pt x="88" y="2"/>
                  <a:pt x="76" y="0"/>
                  <a:pt x="55" y="7"/>
                </a:cubicBezTo>
                <a:cubicBezTo>
                  <a:pt x="40" y="11"/>
                  <a:pt x="22" y="23"/>
                  <a:pt x="16" y="30"/>
                </a:cubicBezTo>
                <a:cubicBezTo>
                  <a:pt x="16" y="27"/>
                  <a:pt x="15" y="23"/>
                  <a:pt x="11" y="21"/>
                </a:cubicBezTo>
                <a:cubicBezTo>
                  <a:pt x="7" y="19"/>
                  <a:pt x="4" y="21"/>
                  <a:pt x="0" y="21"/>
                </a:cubicBezTo>
                <a:cubicBezTo>
                  <a:pt x="1" y="23"/>
                  <a:pt x="2" y="24"/>
                  <a:pt x="3" y="26"/>
                </a:cubicBezTo>
                <a:cubicBezTo>
                  <a:pt x="5" y="27"/>
                  <a:pt x="5" y="29"/>
                  <a:pt x="6" y="31"/>
                </a:cubicBezTo>
                <a:cubicBezTo>
                  <a:pt x="8" y="33"/>
                  <a:pt x="9" y="34"/>
                  <a:pt x="11" y="35"/>
                </a:cubicBezTo>
                <a:cubicBezTo>
                  <a:pt x="10" y="37"/>
                  <a:pt x="8" y="38"/>
                  <a:pt x="7" y="41"/>
                </a:cubicBezTo>
                <a:cubicBezTo>
                  <a:pt x="6" y="42"/>
                  <a:pt x="6" y="45"/>
                  <a:pt x="5" y="46"/>
                </a:cubicBezTo>
                <a:cubicBezTo>
                  <a:pt x="4" y="48"/>
                  <a:pt x="3" y="50"/>
                  <a:pt x="3" y="51"/>
                </a:cubicBezTo>
                <a:cubicBezTo>
                  <a:pt x="7" y="50"/>
                  <a:pt x="10" y="53"/>
                  <a:pt x="14" y="50"/>
                </a:cubicBezTo>
                <a:cubicBezTo>
                  <a:pt x="17" y="47"/>
                  <a:pt x="17" y="43"/>
                  <a:pt x="17" y="40"/>
                </a:cubicBezTo>
                <a:cubicBezTo>
                  <a:pt x="22" y="44"/>
                  <a:pt x="36" y="50"/>
                  <a:pt x="63" y="55"/>
                </a:cubicBezTo>
                <a:cubicBezTo>
                  <a:pt x="88" y="59"/>
                  <a:pt x="102" y="47"/>
                  <a:pt x="108" y="38"/>
                </a:cubicBezTo>
                <a:cubicBezTo>
                  <a:pt x="105" y="42"/>
                  <a:pt x="96" y="38"/>
                  <a:pt x="93" y="34"/>
                </a:cubicBezTo>
                <a:close/>
                <a:moveTo>
                  <a:pt x="87" y="42"/>
                </a:moveTo>
                <a:cubicBezTo>
                  <a:pt x="84" y="39"/>
                  <a:pt x="84" y="35"/>
                  <a:pt x="82" y="31"/>
                </a:cubicBezTo>
                <a:cubicBezTo>
                  <a:pt x="81" y="28"/>
                  <a:pt x="81" y="25"/>
                  <a:pt x="81" y="22"/>
                </a:cubicBezTo>
                <a:cubicBezTo>
                  <a:pt x="82" y="17"/>
                  <a:pt x="85" y="13"/>
                  <a:pt x="88" y="9"/>
                </a:cubicBezTo>
                <a:cubicBezTo>
                  <a:pt x="88" y="9"/>
                  <a:pt x="88" y="9"/>
                  <a:pt x="88" y="9"/>
                </a:cubicBezTo>
                <a:cubicBezTo>
                  <a:pt x="86" y="13"/>
                  <a:pt x="84" y="18"/>
                  <a:pt x="83" y="23"/>
                </a:cubicBezTo>
                <a:cubicBezTo>
                  <a:pt x="83" y="26"/>
                  <a:pt x="83" y="30"/>
                  <a:pt x="84" y="33"/>
                </a:cubicBezTo>
                <a:cubicBezTo>
                  <a:pt x="85" y="36"/>
                  <a:pt x="86" y="39"/>
                  <a:pt x="88" y="42"/>
                </a:cubicBezTo>
                <a:cubicBezTo>
                  <a:pt x="88" y="42"/>
                  <a:pt x="87" y="43"/>
                  <a:pt x="87" y="42"/>
                </a:cubicBezTo>
                <a:close/>
                <a:moveTo>
                  <a:pt x="89" y="22"/>
                </a:moveTo>
                <a:cubicBezTo>
                  <a:pt x="89" y="20"/>
                  <a:pt x="90" y="19"/>
                  <a:pt x="92" y="18"/>
                </a:cubicBezTo>
                <a:cubicBezTo>
                  <a:pt x="94" y="18"/>
                  <a:pt x="95" y="20"/>
                  <a:pt x="96" y="21"/>
                </a:cubicBezTo>
                <a:cubicBezTo>
                  <a:pt x="96" y="23"/>
                  <a:pt x="94" y="25"/>
                  <a:pt x="93" y="25"/>
                </a:cubicBezTo>
                <a:cubicBezTo>
                  <a:pt x="91" y="25"/>
                  <a:pt x="89" y="24"/>
                  <a:pt x="89"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73" name="Freeform 37"/>
          <p:cNvSpPr>
            <a:spLocks noEditPoints="1"/>
          </p:cNvSpPr>
          <p:nvPr/>
        </p:nvSpPr>
        <p:spPr bwMode="auto">
          <a:xfrm>
            <a:off x="3123539" y="5621556"/>
            <a:ext cx="703252" cy="367714"/>
          </a:xfrm>
          <a:custGeom>
            <a:avLst/>
            <a:gdLst>
              <a:gd name="T0" fmla="*/ 93 w 112"/>
              <a:gd name="T1" fmla="*/ 33 h 58"/>
              <a:gd name="T2" fmla="*/ 94 w 112"/>
              <a:gd name="T3" fmla="*/ 38 h 58"/>
              <a:gd name="T4" fmla="*/ 94 w 112"/>
              <a:gd name="T5" fmla="*/ 38 h 58"/>
              <a:gd name="T6" fmla="*/ 93 w 112"/>
              <a:gd name="T7" fmla="*/ 32 h 58"/>
              <a:gd name="T8" fmla="*/ 93 w 112"/>
              <a:gd name="T9" fmla="*/ 32 h 58"/>
              <a:gd name="T10" fmla="*/ 93 w 112"/>
              <a:gd name="T11" fmla="*/ 32 h 58"/>
              <a:gd name="T12" fmla="*/ 98 w 112"/>
              <a:gd name="T13" fmla="*/ 31 h 58"/>
              <a:gd name="T14" fmla="*/ 97 w 112"/>
              <a:gd name="T15" fmla="*/ 31 h 58"/>
              <a:gd name="T16" fmla="*/ 95 w 112"/>
              <a:gd name="T17" fmla="*/ 31 h 58"/>
              <a:gd name="T18" fmla="*/ 93 w 112"/>
              <a:gd name="T19" fmla="*/ 33 h 58"/>
              <a:gd name="T20" fmla="*/ 93 w 112"/>
              <a:gd name="T21" fmla="*/ 33 h 58"/>
              <a:gd name="T22" fmla="*/ 109 w 112"/>
              <a:gd name="T23" fmla="*/ 35 h 58"/>
              <a:gd name="T24" fmla="*/ 110 w 112"/>
              <a:gd name="T25" fmla="*/ 35 h 58"/>
              <a:gd name="T26" fmla="*/ 110 w 112"/>
              <a:gd name="T27" fmla="*/ 35 h 58"/>
              <a:gd name="T28" fmla="*/ 97 w 112"/>
              <a:gd name="T29" fmla="*/ 9 h 58"/>
              <a:gd name="T30" fmla="*/ 54 w 112"/>
              <a:gd name="T31" fmla="*/ 6 h 58"/>
              <a:gd name="T32" fmla="*/ 15 w 112"/>
              <a:gd name="T33" fmla="*/ 30 h 58"/>
              <a:gd name="T34" fmla="*/ 11 w 112"/>
              <a:gd name="T35" fmla="*/ 20 h 58"/>
              <a:gd name="T36" fmla="*/ 0 w 112"/>
              <a:gd name="T37" fmla="*/ 21 h 58"/>
              <a:gd name="T38" fmla="*/ 3 w 112"/>
              <a:gd name="T39" fmla="*/ 25 h 58"/>
              <a:gd name="T40" fmla="*/ 6 w 112"/>
              <a:gd name="T41" fmla="*/ 30 h 58"/>
              <a:gd name="T42" fmla="*/ 11 w 112"/>
              <a:gd name="T43" fmla="*/ 35 h 58"/>
              <a:gd name="T44" fmla="*/ 7 w 112"/>
              <a:gd name="T45" fmla="*/ 40 h 58"/>
              <a:gd name="T46" fmla="*/ 5 w 112"/>
              <a:gd name="T47" fmla="*/ 46 h 58"/>
              <a:gd name="T48" fmla="*/ 2 w 112"/>
              <a:gd name="T49" fmla="*/ 51 h 58"/>
              <a:gd name="T50" fmla="*/ 13 w 112"/>
              <a:gd name="T51" fmla="*/ 49 h 58"/>
              <a:gd name="T52" fmla="*/ 16 w 112"/>
              <a:gd name="T53" fmla="*/ 39 h 58"/>
              <a:gd name="T54" fmla="*/ 63 w 112"/>
              <a:gd name="T55" fmla="*/ 54 h 58"/>
              <a:gd name="T56" fmla="*/ 108 w 112"/>
              <a:gd name="T57" fmla="*/ 38 h 58"/>
              <a:gd name="T58" fmla="*/ 93 w 112"/>
              <a:gd name="T59" fmla="*/ 33 h 58"/>
              <a:gd name="T60" fmla="*/ 87 w 112"/>
              <a:gd name="T61" fmla="*/ 42 h 58"/>
              <a:gd name="T62" fmla="*/ 82 w 112"/>
              <a:gd name="T63" fmla="*/ 30 h 58"/>
              <a:gd name="T64" fmla="*/ 81 w 112"/>
              <a:gd name="T65" fmla="*/ 22 h 58"/>
              <a:gd name="T66" fmla="*/ 88 w 112"/>
              <a:gd name="T67" fmla="*/ 8 h 58"/>
              <a:gd name="T68" fmla="*/ 88 w 112"/>
              <a:gd name="T69" fmla="*/ 8 h 58"/>
              <a:gd name="T70" fmla="*/ 83 w 112"/>
              <a:gd name="T71" fmla="*/ 22 h 58"/>
              <a:gd name="T72" fmla="*/ 84 w 112"/>
              <a:gd name="T73" fmla="*/ 32 h 58"/>
              <a:gd name="T74" fmla="*/ 87 w 112"/>
              <a:gd name="T75" fmla="*/ 41 h 58"/>
              <a:gd name="T76" fmla="*/ 87 w 112"/>
              <a:gd name="T77" fmla="*/ 42 h 58"/>
              <a:gd name="T78" fmla="*/ 89 w 112"/>
              <a:gd name="T79" fmla="*/ 21 h 58"/>
              <a:gd name="T80" fmla="*/ 92 w 112"/>
              <a:gd name="T81" fmla="*/ 18 h 58"/>
              <a:gd name="T82" fmla="*/ 95 w 112"/>
              <a:gd name="T83" fmla="*/ 21 h 58"/>
              <a:gd name="T84" fmla="*/ 92 w 112"/>
              <a:gd name="T85" fmla="*/ 24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3"/>
                </a:moveTo>
                <a:cubicBezTo>
                  <a:pt x="93" y="35"/>
                  <a:pt x="93" y="37"/>
                  <a:pt x="94" y="38"/>
                </a:cubicBezTo>
                <a:cubicBezTo>
                  <a:pt x="94" y="38"/>
                  <a:pt x="94" y="38"/>
                  <a:pt x="94" y="38"/>
                </a:cubicBezTo>
                <a:cubicBezTo>
                  <a:pt x="92" y="37"/>
                  <a:pt x="92" y="34"/>
                  <a:pt x="93" y="32"/>
                </a:cubicBezTo>
                <a:cubicBezTo>
                  <a:pt x="93" y="32"/>
                  <a:pt x="93" y="32"/>
                  <a:pt x="93" y="32"/>
                </a:cubicBezTo>
                <a:cubicBezTo>
                  <a:pt x="93" y="32"/>
                  <a:pt x="93" y="32"/>
                  <a:pt x="93" y="32"/>
                </a:cubicBezTo>
                <a:cubicBezTo>
                  <a:pt x="94" y="30"/>
                  <a:pt x="96" y="29"/>
                  <a:pt x="98" y="31"/>
                </a:cubicBezTo>
                <a:cubicBezTo>
                  <a:pt x="98" y="31"/>
                  <a:pt x="98" y="31"/>
                  <a:pt x="97" y="31"/>
                </a:cubicBezTo>
                <a:cubicBezTo>
                  <a:pt x="97" y="31"/>
                  <a:pt x="96" y="31"/>
                  <a:pt x="95" y="31"/>
                </a:cubicBezTo>
                <a:cubicBezTo>
                  <a:pt x="94" y="31"/>
                  <a:pt x="94" y="32"/>
                  <a:pt x="93" y="33"/>
                </a:cubicBezTo>
                <a:cubicBezTo>
                  <a:pt x="93" y="33"/>
                  <a:pt x="93" y="33"/>
                  <a:pt x="93" y="33"/>
                </a:cubicBezTo>
                <a:cubicBezTo>
                  <a:pt x="97" y="37"/>
                  <a:pt x="105" y="40"/>
                  <a:pt x="109" y="35"/>
                </a:cubicBezTo>
                <a:cubicBezTo>
                  <a:pt x="110" y="35"/>
                  <a:pt x="110" y="35"/>
                  <a:pt x="110" y="35"/>
                </a:cubicBezTo>
                <a:cubicBezTo>
                  <a:pt x="110" y="35"/>
                  <a:pt x="110" y="35"/>
                  <a:pt x="110" y="35"/>
                </a:cubicBezTo>
                <a:cubicBezTo>
                  <a:pt x="112" y="30"/>
                  <a:pt x="106" y="17"/>
                  <a:pt x="97" y="9"/>
                </a:cubicBezTo>
                <a:cubicBezTo>
                  <a:pt x="88" y="1"/>
                  <a:pt x="75" y="0"/>
                  <a:pt x="54" y="6"/>
                </a:cubicBezTo>
                <a:cubicBezTo>
                  <a:pt x="40" y="10"/>
                  <a:pt x="22" y="22"/>
                  <a:pt x="15" y="30"/>
                </a:cubicBezTo>
                <a:cubicBezTo>
                  <a:pt x="15" y="26"/>
                  <a:pt x="15" y="23"/>
                  <a:pt x="11" y="20"/>
                </a:cubicBezTo>
                <a:cubicBezTo>
                  <a:pt x="7" y="18"/>
                  <a:pt x="4" y="21"/>
                  <a:pt x="0" y="21"/>
                </a:cubicBezTo>
                <a:cubicBezTo>
                  <a:pt x="0" y="22"/>
                  <a:pt x="2" y="24"/>
                  <a:pt x="3" y="25"/>
                </a:cubicBezTo>
                <a:cubicBezTo>
                  <a:pt x="4" y="27"/>
                  <a:pt x="5" y="29"/>
                  <a:pt x="6" y="30"/>
                </a:cubicBezTo>
                <a:cubicBezTo>
                  <a:pt x="7" y="32"/>
                  <a:pt x="9" y="34"/>
                  <a:pt x="11" y="35"/>
                </a:cubicBezTo>
                <a:cubicBezTo>
                  <a:pt x="9" y="36"/>
                  <a:pt x="8" y="38"/>
                  <a:pt x="7" y="40"/>
                </a:cubicBezTo>
                <a:cubicBezTo>
                  <a:pt x="6" y="42"/>
                  <a:pt x="6" y="44"/>
                  <a:pt x="5" y="46"/>
                </a:cubicBezTo>
                <a:cubicBezTo>
                  <a:pt x="4" y="47"/>
                  <a:pt x="3" y="49"/>
                  <a:pt x="2" y="51"/>
                </a:cubicBezTo>
                <a:cubicBezTo>
                  <a:pt x="6" y="50"/>
                  <a:pt x="10" y="52"/>
                  <a:pt x="13" y="49"/>
                </a:cubicBezTo>
                <a:cubicBezTo>
                  <a:pt x="17" y="46"/>
                  <a:pt x="17" y="43"/>
                  <a:pt x="16" y="39"/>
                </a:cubicBezTo>
                <a:cubicBezTo>
                  <a:pt x="22" y="44"/>
                  <a:pt x="36" y="50"/>
                  <a:pt x="63" y="54"/>
                </a:cubicBezTo>
                <a:cubicBezTo>
                  <a:pt x="87" y="58"/>
                  <a:pt x="102" y="47"/>
                  <a:pt x="108" y="38"/>
                </a:cubicBezTo>
                <a:cubicBezTo>
                  <a:pt x="104" y="41"/>
                  <a:pt x="96" y="37"/>
                  <a:pt x="93" y="33"/>
                </a:cubicBezTo>
                <a:close/>
                <a:moveTo>
                  <a:pt x="87" y="42"/>
                </a:moveTo>
                <a:cubicBezTo>
                  <a:pt x="84" y="38"/>
                  <a:pt x="83" y="34"/>
                  <a:pt x="82" y="30"/>
                </a:cubicBezTo>
                <a:cubicBezTo>
                  <a:pt x="81" y="28"/>
                  <a:pt x="80" y="25"/>
                  <a:pt x="81" y="22"/>
                </a:cubicBezTo>
                <a:cubicBezTo>
                  <a:pt x="82" y="16"/>
                  <a:pt x="84" y="12"/>
                  <a:pt x="88" y="8"/>
                </a:cubicBezTo>
                <a:cubicBezTo>
                  <a:pt x="88" y="8"/>
                  <a:pt x="88" y="8"/>
                  <a:pt x="88" y="8"/>
                </a:cubicBezTo>
                <a:cubicBezTo>
                  <a:pt x="86" y="12"/>
                  <a:pt x="84" y="17"/>
                  <a:pt x="83" y="22"/>
                </a:cubicBezTo>
                <a:cubicBezTo>
                  <a:pt x="83" y="25"/>
                  <a:pt x="83" y="29"/>
                  <a:pt x="84" y="32"/>
                </a:cubicBezTo>
                <a:cubicBezTo>
                  <a:pt x="85" y="35"/>
                  <a:pt x="86" y="38"/>
                  <a:pt x="87" y="41"/>
                </a:cubicBezTo>
                <a:cubicBezTo>
                  <a:pt x="87" y="42"/>
                  <a:pt x="87" y="42"/>
                  <a:pt x="87" y="42"/>
                </a:cubicBezTo>
                <a:close/>
                <a:moveTo>
                  <a:pt x="89" y="21"/>
                </a:moveTo>
                <a:cubicBezTo>
                  <a:pt x="89" y="20"/>
                  <a:pt x="90" y="18"/>
                  <a:pt x="92" y="18"/>
                </a:cubicBezTo>
                <a:cubicBezTo>
                  <a:pt x="93" y="18"/>
                  <a:pt x="95" y="19"/>
                  <a:pt x="95" y="21"/>
                </a:cubicBezTo>
                <a:cubicBezTo>
                  <a:pt x="95" y="22"/>
                  <a:pt x="94" y="24"/>
                  <a:pt x="92" y="24"/>
                </a:cubicBezTo>
                <a:cubicBezTo>
                  <a:pt x="91" y="24"/>
                  <a:pt x="89" y="23"/>
                  <a:pt x="89" y="21"/>
                </a:cubicBezTo>
                <a:close/>
              </a:path>
            </a:pathLst>
          </a:custGeom>
          <a:solidFill>
            <a:srgbClr val="8F2E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74" name="Freeform 38"/>
          <p:cNvSpPr>
            <a:spLocks noEditPoints="1"/>
          </p:cNvSpPr>
          <p:nvPr/>
        </p:nvSpPr>
        <p:spPr bwMode="auto">
          <a:xfrm>
            <a:off x="9894063" y="6007655"/>
            <a:ext cx="560763" cy="307960"/>
          </a:xfrm>
          <a:custGeom>
            <a:avLst/>
            <a:gdLst>
              <a:gd name="T0" fmla="*/ 74 w 89"/>
              <a:gd name="T1" fmla="*/ 25 h 48"/>
              <a:gd name="T2" fmla="*/ 75 w 89"/>
              <a:gd name="T3" fmla="*/ 28 h 48"/>
              <a:gd name="T4" fmla="*/ 75 w 89"/>
              <a:gd name="T5" fmla="*/ 28 h 48"/>
              <a:gd name="T6" fmla="*/ 74 w 89"/>
              <a:gd name="T7" fmla="*/ 24 h 48"/>
              <a:gd name="T8" fmla="*/ 74 w 89"/>
              <a:gd name="T9" fmla="*/ 24 h 48"/>
              <a:gd name="T10" fmla="*/ 74 w 89"/>
              <a:gd name="T11" fmla="*/ 24 h 48"/>
              <a:gd name="T12" fmla="*/ 78 w 89"/>
              <a:gd name="T13" fmla="*/ 22 h 48"/>
              <a:gd name="T14" fmla="*/ 78 w 89"/>
              <a:gd name="T15" fmla="*/ 23 h 48"/>
              <a:gd name="T16" fmla="*/ 76 w 89"/>
              <a:gd name="T17" fmla="*/ 23 h 48"/>
              <a:gd name="T18" fmla="*/ 75 w 89"/>
              <a:gd name="T19" fmla="*/ 24 h 48"/>
              <a:gd name="T20" fmla="*/ 75 w 89"/>
              <a:gd name="T21" fmla="*/ 24 h 48"/>
              <a:gd name="T22" fmla="*/ 87 w 89"/>
              <a:gd name="T23" fmla="*/ 24 h 48"/>
              <a:gd name="T24" fmla="*/ 88 w 89"/>
              <a:gd name="T25" fmla="*/ 24 h 48"/>
              <a:gd name="T26" fmla="*/ 88 w 89"/>
              <a:gd name="T27" fmla="*/ 25 h 48"/>
              <a:gd name="T28" fmla="*/ 75 w 89"/>
              <a:gd name="T29" fmla="*/ 5 h 48"/>
              <a:gd name="T30" fmla="*/ 41 w 89"/>
              <a:gd name="T31" fmla="*/ 7 h 48"/>
              <a:gd name="T32" fmla="*/ 13 w 89"/>
              <a:gd name="T33" fmla="*/ 30 h 48"/>
              <a:gd name="T34" fmla="*/ 8 w 89"/>
              <a:gd name="T35" fmla="*/ 23 h 48"/>
              <a:gd name="T36" fmla="*/ 0 w 89"/>
              <a:gd name="T37" fmla="*/ 25 h 48"/>
              <a:gd name="T38" fmla="*/ 3 w 89"/>
              <a:gd name="T39" fmla="*/ 28 h 48"/>
              <a:gd name="T40" fmla="*/ 6 w 89"/>
              <a:gd name="T41" fmla="*/ 32 h 48"/>
              <a:gd name="T42" fmla="*/ 10 w 89"/>
              <a:gd name="T43" fmla="*/ 34 h 48"/>
              <a:gd name="T44" fmla="*/ 7 w 89"/>
              <a:gd name="T45" fmla="*/ 39 h 48"/>
              <a:gd name="T46" fmla="*/ 6 w 89"/>
              <a:gd name="T47" fmla="*/ 44 h 48"/>
              <a:gd name="T48" fmla="*/ 5 w 89"/>
              <a:gd name="T49" fmla="*/ 48 h 48"/>
              <a:gd name="T50" fmla="*/ 13 w 89"/>
              <a:gd name="T51" fmla="*/ 45 h 48"/>
              <a:gd name="T52" fmla="*/ 15 w 89"/>
              <a:gd name="T53" fmla="*/ 37 h 48"/>
              <a:gd name="T54" fmla="*/ 53 w 89"/>
              <a:gd name="T55" fmla="*/ 44 h 48"/>
              <a:gd name="T56" fmla="*/ 87 w 89"/>
              <a:gd name="T57" fmla="*/ 27 h 48"/>
              <a:gd name="T58" fmla="*/ 74 w 89"/>
              <a:gd name="T59" fmla="*/ 25 h 48"/>
              <a:gd name="T60" fmla="*/ 70 w 89"/>
              <a:gd name="T61" fmla="*/ 32 h 48"/>
              <a:gd name="T62" fmla="*/ 65 w 89"/>
              <a:gd name="T63" fmla="*/ 24 h 48"/>
              <a:gd name="T64" fmla="*/ 64 w 89"/>
              <a:gd name="T65" fmla="*/ 17 h 48"/>
              <a:gd name="T66" fmla="*/ 68 w 89"/>
              <a:gd name="T67" fmla="*/ 5 h 48"/>
              <a:gd name="T68" fmla="*/ 68 w 89"/>
              <a:gd name="T69" fmla="*/ 5 h 48"/>
              <a:gd name="T70" fmla="*/ 65 w 89"/>
              <a:gd name="T71" fmla="*/ 17 h 48"/>
              <a:gd name="T72" fmla="*/ 67 w 89"/>
              <a:gd name="T73" fmla="*/ 25 h 48"/>
              <a:gd name="T74" fmla="*/ 71 w 89"/>
              <a:gd name="T75" fmla="*/ 32 h 48"/>
              <a:gd name="T76" fmla="*/ 70 w 89"/>
              <a:gd name="T77" fmla="*/ 32 h 48"/>
              <a:gd name="T78" fmla="*/ 70 w 89"/>
              <a:gd name="T79" fmla="*/ 16 h 48"/>
              <a:gd name="T80" fmla="*/ 72 w 89"/>
              <a:gd name="T81" fmla="*/ 13 h 48"/>
              <a:gd name="T82" fmla="*/ 75 w 89"/>
              <a:gd name="T83" fmla="*/ 15 h 48"/>
              <a:gd name="T84" fmla="*/ 73 w 89"/>
              <a:gd name="T85" fmla="*/ 18 h 48"/>
              <a:gd name="T86" fmla="*/ 70 w 89"/>
              <a:gd name="T87"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9" h="48">
                <a:moveTo>
                  <a:pt x="74" y="25"/>
                </a:moveTo>
                <a:cubicBezTo>
                  <a:pt x="74" y="26"/>
                  <a:pt x="74" y="27"/>
                  <a:pt x="75" y="28"/>
                </a:cubicBezTo>
                <a:cubicBezTo>
                  <a:pt x="76" y="28"/>
                  <a:pt x="75" y="28"/>
                  <a:pt x="75" y="28"/>
                </a:cubicBezTo>
                <a:cubicBezTo>
                  <a:pt x="74" y="27"/>
                  <a:pt x="74" y="26"/>
                  <a:pt x="74" y="24"/>
                </a:cubicBezTo>
                <a:cubicBezTo>
                  <a:pt x="74" y="24"/>
                  <a:pt x="74" y="24"/>
                  <a:pt x="74" y="24"/>
                </a:cubicBezTo>
                <a:cubicBezTo>
                  <a:pt x="74" y="24"/>
                  <a:pt x="74" y="24"/>
                  <a:pt x="74" y="24"/>
                </a:cubicBezTo>
                <a:cubicBezTo>
                  <a:pt x="75" y="22"/>
                  <a:pt x="77" y="21"/>
                  <a:pt x="78" y="22"/>
                </a:cubicBezTo>
                <a:cubicBezTo>
                  <a:pt x="78" y="23"/>
                  <a:pt x="78" y="23"/>
                  <a:pt x="78" y="23"/>
                </a:cubicBezTo>
                <a:cubicBezTo>
                  <a:pt x="77" y="23"/>
                  <a:pt x="76" y="22"/>
                  <a:pt x="76" y="23"/>
                </a:cubicBezTo>
                <a:cubicBezTo>
                  <a:pt x="75" y="23"/>
                  <a:pt x="75" y="23"/>
                  <a:pt x="75" y="24"/>
                </a:cubicBezTo>
                <a:cubicBezTo>
                  <a:pt x="75" y="24"/>
                  <a:pt x="75" y="24"/>
                  <a:pt x="75" y="24"/>
                </a:cubicBezTo>
                <a:cubicBezTo>
                  <a:pt x="78" y="27"/>
                  <a:pt x="85" y="29"/>
                  <a:pt x="87" y="24"/>
                </a:cubicBezTo>
                <a:cubicBezTo>
                  <a:pt x="88" y="24"/>
                  <a:pt x="88" y="24"/>
                  <a:pt x="88" y="24"/>
                </a:cubicBezTo>
                <a:cubicBezTo>
                  <a:pt x="88" y="24"/>
                  <a:pt x="88" y="24"/>
                  <a:pt x="88" y="25"/>
                </a:cubicBezTo>
                <a:cubicBezTo>
                  <a:pt x="89" y="20"/>
                  <a:pt x="83" y="10"/>
                  <a:pt x="75" y="5"/>
                </a:cubicBezTo>
                <a:cubicBezTo>
                  <a:pt x="67" y="0"/>
                  <a:pt x="57" y="0"/>
                  <a:pt x="41" y="7"/>
                </a:cubicBezTo>
                <a:cubicBezTo>
                  <a:pt x="30" y="12"/>
                  <a:pt x="17" y="23"/>
                  <a:pt x="13" y="30"/>
                </a:cubicBezTo>
                <a:cubicBezTo>
                  <a:pt x="12" y="27"/>
                  <a:pt x="12" y="25"/>
                  <a:pt x="8" y="23"/>
                </a:cubicBezTo>
                <a:cubicBezTo>
                  <a:pt x="5" y="22"/>
                  <a:pt x="3" y="24"/>
                  <a:pt x="0" y="25"/>
                </a:cubicBezTo>
                <a:cubicBezTo>
                  <a:pt x="0" y="26"/>
                  <a:pt x="2" y="27"/>
                  <a:pt x="3" y="28"/>
                </a:cubicBezTo>
                <a:cubicBezTo>
                  <a:pt x="4" y="29"/>
                  <a:pt x="4" y="30"/>
                  <a:pt x="6" y="32"/>
                </a:cubicBezTo>
                <a:cubicBezTo>
                  <a:pt x="7" y="33"/>
                  <a:pt x="8" y="34"/>
                  <a:pt x="10" y="34"/>
                </a:cubicBezTo>
                <a:cubicBezTo>
                  <a:pt x="9" y="36"/>
                  <a:pt x="8" y="37"/>
                  <a:pt x="7" y="39"/>
                </a:cubicBezTo>
                <a:cubicBezTo>
                  <a:pt x="7" y="40"/>
                  <a:pt x="7" y="42"/>
                  <a:pt x="6" y="44"/>
                </a:cubicBezTo>
                <a:cubicBezTo>
                  <a:pt x="6" y="45"/>
                  <a:pt x="5" y="46"/>
                  <a:pt x="5" y="48"/>
                </a:cubicBezTo>
                <a:cubicBezTo>
                  <a:pt x="8" y="47"/>
                  <a:pt x="11" y="48"/>
                  <a:pt x="13" y="45"/>
                </a:cubicBezTo>
                <a:cubicBezTo>
                  <a:pt x="16" y="43"/>
                  <a:pt x="15" y="40"/>
                  <a:pt x="15" y="37"/>
                </a:cubicBezTo>
                <a:cubicBezTo>
                  <a:pt x="20" y="40"/>
                  <a:pt x="31" y="44"/>
                  <a:pt x="53" y="44"/>
                </a:cubicBezTo>
                <a:cubicBezTo>
                  <a:pt x="72" y="45"/>
                  <a:pt x="83" y="34"/>
                  <a:pt x="87" y="27"/>
                </a:cubicBezTo>
                <a:cubicBezTo>
                  <a:pt x="84" y="30"/>
                  <a:pt x="77" y="27"/>
                  <a:pt x="74" y="25"/>
                </a:cubicBezTo>
                <a:close/>
                <a:moveTo>
                  <a:pt x="70" y="32"/>
                </a:moveTo>
                <a:cubicBezTo>
                  <a:pt x="68" y="30"/>
                  <a:pt x="67" y="26"/>
                  <a:pt x="65" y="24"/>
                </a:cubicBezTo>
                <a:cubicBezTo>
                  <a:pt x="64" y="21"/>
                  <a:pt x="64" y="19"/>
                  <a:pt x="64" y="17"/>
                </a:cubicBezTo>
                <a:cubicBezTo>
                  <a:pt x="64" y="12"/>
                  <a:pt x="65" y="9"/>
                  <a:pt x="68" y="5"/>
                </a:cubicBezTo>
                <a:cubicBezTo>
                  <a:pt x="68" y="5"/>
                  <a:pt x="68" y="5"/>
                  <a:pt x="68" y="5"/>
                </a:cubicBezTo>
                <a:cubicBezTo>
                  <a:pt x="66" y="9"/>
                  <a:pt x="65" y="13"/>
                  <a:pt x="65" y="17"/>
                </a:cubicBezTo>
                <a:cubicBezTo>
                  <a:pt x="65" y="19"/>
                  <a:pt x="66" y="23"/>
                  <a:pt x="67" y="25"/>
                </a:cubicBezTo>
                <a:cubicBezTo>
                  <a:pt x="68" y="27"/>
                  <a:pt x="69" y="29"/>
                  <a:pt x="71" y="32"/>
                </a:cubicBezTo>
                <a:cubicBezTo>
                  <a:pt x="71" y="32"/>
                  <a:pt x="70" y="32"/>
                  <a:pt x="70" y="32"/>
                </a:cubicBezTo>
                <a:close/>
                <a:moveTo>
                  <a:pt x="70" y="16"/>
                </a:moveTo>
                <a:cubicBezTo>
                  <a:pt x="70" y="14"/>
                  <a:pt x="70" y="13"/>
                  <a:pt x="72" y="13"/>
                </a:cubicBezTo>
                <a:cubicBezTo>
                  <a:pt x="73" y="12"/>
                  <a:pt x="74" y="13"/>
                  <a:pt x="75" y="15"/>
                </a:cubicBezTo>
                <a:cubicBezTo>
                  <a:pt x="75" y="16"/>
                  <a:pt x="74" y="17"/>
                  <a:pt x="73" y="18"/>
                </a:cubicBezTo>
                <a:cubicBezTo>
                  <a:pt x="71" y="18"/>
                  <a:pt x="70" y="17"/>
                  <a:pt x="70" y="16"/>
                </a:cubicBezTo>
                <a:close/>
              </a:path>
            </a:pathLst>
          </a:custGeom>
          <a:solidFill>
            <a:srgbClr val="C2C8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75" name="Freeform 39"/>
          <p:cNvSpPr/>
          <p:nvPr/>
        </p:nvSpPr>
        <p:spPr bwMode="auto">
          <a:xfrm>
            <a:off x="6391592" y="5718081"/>
            <a:ext cx="565359" cy="289574"/>
          </a:xfrm>
          <a:custGeom>
            <a:avLst/>
            <a:gdLst>
              <a:gd name="T0" fmla="*/ 75 w 90"/>
              <a:gd name="T1" fmla="*/ 26 h 46"/>
              <a:gd name="T2" fmla="*/ 76 w 90"/>
              <a:gd name="T3" fmla="*/ 30 h 46"/>
              <a:gd name="T4" fmla="*/ 76 w 90"/>
              <a:gd name="T5" fmla="*/ 30 h 46"/>
              <a:gd name="T6" fmla="*/ 74 w 90"/>
              <a:gd name="T7" fmla="*/ 25 h 46"/>
              <a:gd name="T8" fmla="*/ 74 w 90"/>
              <a:gd name="T9" fmla="*/ 25 h 46"/>
              <a:gd name="T10" fmla="*/ 75 w 90"/>
              <a:gd name="T11" fmla="*/ 25 h 46"/>
              <a:gd name="T12" fmla="*/ 78 w 90"/>
              <a:gd name="T13" fmla="*/ 24 h 46"/>
              <a:gd name="T14" fmla="*/ 78 w 90"/>
              <a:gd name="T15" fmla="*/ 24 h 46"/>
              <a:gd name="T16" fmla="*/ 76 w 90"/>
              <a:gd name="T17" fmla="*/ 24 h 46"/>
              <a:gd name="T18" fmla="*/ 75 w 90"/>
              <a:gd name="T19" fmla="*/ 25 h 46"/>
              <a:gd name="T20" fmla="*/ 75 w 90"/>
              <a:gd name="T21" fmla="*/ 26 h 46"/>
              <a:gd name="T22" fmla="*/ 88 w 90"/>
              <a:gd name="T23" fmla="*/ 27 h 46"/>
              <a:gd name="T24" fmla="*/ 88 w 90"/>
              <a:gd name="T25" fmla="*/ 27 h 46"/>
              <a:gd name="T26" fmla="*/ 88 w 90"/>
              <a:gd name="T27" fmla="*/ 27 h 46"/>
              <a:gd name="T28" fmla="*/ 77 w 90"/>
              <a:gd name="T29" fmla="*/ 7 h 46"/>
              <a:gd name="T30" fmla="*/ 43 w 90"/>
              <a:gd name="T31" fmla="*/ 6 h 46"/>
              <a:gd name="T32" fmla="*/ 13 w 90"/>
              <a:gd name="T33" fmla="*/ 26 h 46"/>
              <a:gd name="T34" fmla="*/ 9 w 90"/>
              <a:gd name="T35" fmla="*/ 19 h 46"/>
              <a:gd name="T36" fmla="*/ 0 w 90"/>
              <a:gd name="T37" fmla="*/ 20 h 46"/>
              <a:gd name="T38" fmla="*/ 3 w 90"/>
              <a:gd name="T39" fmla="*/ 23 h 46"/>
              <a:gd name="T40" fmla="*/ 6 w 90"/>
              <a:gd name="T41" fmla="*/ 27 h 46"/>
              <a:gd name="T42" fmla="*/ 10 w 90"/>
              <a:gd name="T43" fmla="*/ 31 h 46"/>
              <a:gd name="T44" fmla="*/ 7 w 90"/>
              <a:gd name="T45" fmla="*/ 35 h 46"/>
              <a:gd name="T46" fmla="*/ 5 w 90"/>
              <a:gd name="T47" fmla="*/ 40 h 46"/>
              <a:gd name="T48" fmla="*/ 4 w 90"/>
              <a:gd name="T49" fmla="*/ 43 h 46"/>
              <a:gd name="T50" fmla="*/ 12 w 90"/>
              <a:gd name="T51" fmla="*/ 42 h 46"/>
              <a:gd name="T52" fmla="*/ 14 w 90"/>
              <a:gd name="T53" fmla="*/ 34 h 46"/>
              <a:gd name="T54" fmla="*/ 52 w 90"/>
              <a:gd name="T55" fmla="*/ 44 h 46"/>
              <a:gd name="T56" fmla="*/ 87 w 90"/>
              <a:gd name="T57" fmla="*/ 29 h 46"/>
              <a:gd name="T58" fmla="*/ 75 w 90"/>
              <a:gd name="T59"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46">
                <a:moveTo>
                  <a:pt x="75" y="26"/>
                </a:moveTo>
                <a:cubicBezTo>
                  <a:pt x="75" y="27"/>
                  <a:pt x="75" y="29"/>
                  <a:pt x="76" y="30"/>
                </a:cubicBezTo>
                <a:cubicBezTo>
                  <a:pt x="76" y="30"/>
                  <a:pt x="76" y="30"/>
                  <a:pt x="76" y="30"/>
                </a:cubicBezTo>
                <a:cubicBezTo>
                  <a:pt x="74" y="29"/>
                  <a:pt x="74" y="27"/>
                  <a:pt x="74" y="25"/>
                </a:cubicBezTo>
                <a:cubicBezTo>
                  <a:pt x="74" y="25"/>
                  <a:pt x="74" y="25"/>
                  <a:pt x="74" y="25"/>
                </a:cubicBezTo>
                <a:cubicBezTo>
                  <a:pt x="74" y="25"/>
                  <a:pt x="75" y="25"/>
                  <a:pt x="75" y="25"/>
                </a:cubicBezTo>
                <a:cubicBezTo>
                  <a:pt x="75" y="23"/>
                  <a:pt x="77" y="22"/>
                  <a:pt x="78" y="24"/>
                </a:cubicBezTo>
                <a:cubicBezTo>
                  <a:pt x="78" y="24"/>
                  <a:pt x="78" y="24"/>
                  <a:pt x="78" y="24"/>
                </a:cubicBezTo>
                <a:cubicBezTo>
                  <a:pt x="78" y="24"/>
                  <a:pt x="77" y="24"/>
                  <a:pt x="76" y="24"/>
                </a:cubicBezTo>
                <a:cubicBezTo>
                  <a:pt x="76" y="24"/>
                  <a:pt x="75" y="25"/>
                  <a:pt x="75" y="25"/>
                </a:cubicBezTo>
                <a:cubicBezTo>
                  <a:pt x="75" y="26"/>
                  <a:pt x="75" y="26"/>
                  <a:pt x="75" y="26"/>
                </a:cubicBezTo>
                <a:cubicBezTo>
                  <a:pt x="78" y="29"/>
                  <a:pt x="85" y="31"/>
                  <a:pt x="88" y="27"/>
                </a:cubicBezTo>
                <a:cubicBezTo>
                  <a:pt x="88" y="26"/>
                  <a:pt x="88" y="27"/>
                  <a:pt x="88" y="27"/>
                </a:cubicBezTo>
                <a:cubicBezTo>
                  <a:pt x="88" y="27"/>
                  <a:pt x="88" y="27"/>
                  <a:pt x="88" y="27"/>
                </a:cubicBezTo>
                <a:cubicBezTo>
                  <a:pt x="90" y="22"/>
                  <a:pt x="84" y="13"/>
                  <a:pt x="77" y="7"/>
                </a:cubicBezTo>
                <a:cubicBezTo>
                  <a:pt x="69" y="1"/>
                  <a:pt x="59" y="0"/>
                  <a:pt x="43" y="6"/>
                </a:cubicBezTo>
                <a:cubicBezTo>
                  <a:pt x="31" y="10"/>
                  <a:pt x="18" y="20"/>
                  <a:pt x="13" y="26"/>
                </a:cubicBezTo>
                <a:cubicBezTo>
                  <a:pt x="13" y="24"/>
                  <a:pt x="12" y="21"/>
                  <a:pt x="9" y="19"/>
                </a:cubicBezTo>
                <a:cubicBezTo>
                  <a:pt x="6" y="18"/>
                  <a:pt x="4" y="20"/>
                  <a:pt x="0" y="20"/>
                </a:cubicBezTo>
                <a:cubicBezTo>
                  <a:pt x="1" y="21"/>
                  <a:pt x="2" y="22"/>
                  <a:pt x="3" y="23"/>
                </a:cubicBezTo>
                <a:cubicBezTo>
                  <a:pt x="4" y="25"/>
                  <a:pt x="5" y="26"/>
                  <a:pt x="6" y="27"/>
                </a:cubicBezTo>
                <a:cubicBezTo>
                  <a:pt x="7" y="29"/>
                  <a:pt x="8" y="30"/>
                  <a:pt x="10" y="31"/>
                </a:cubicBezTo>
                <a:cubicBezTo>
                  <a:pt x="9" y="32"/>
                  <a:pt x="7" y="33"/>
                  <a:pt x="7" y="35"/>
                </a:cubicBezTo>
                <a:cubicBezTo>
                  <a:pt x="6" y="36"/>
                  <a:pt x="6" y="38"/>
                  <a:pt x="5" y="40"/>
                </a:cubicBezTo>
                <a:cubicBezTo>
                  <a:pt x="5" y="41"/>
                  <a:pt x="4" y="42"/>
                  <a:pt x="4" y="43"/>
                </a:cubicBezTo>
                <a:cubicBezTo>
                  <a:pt x="7" y="43"/>
                  <a:pt x="10" y="44"/>
                  <a:pt x="12" y="42"/>
                </a:cubicBezTo>
                <a:cubicBezTo>
                  <a:pt x="15" y="39"/>
                  <a:pt x="15" y="37"/>
                  <a:pt x="14" y="34"/>
                </a:cubicBezTo>
                <a:cubicBezTo>
                  <a:pt x="19" y="37"/>
                  <a:pt x="30" y="42"/>
                  <a:pt x="52" y="44"/>
                </a:cubicBezTo>
                <a:cubicBezTo>
                  <a:pt x="71" y="46"/>
                  <a:pt x="82" y="36"/>
                  <a:pt x="87" y="29"/>
                </a:cubicBezTo>
                <a:cubicBezTo>
                  <a:pt x="84" y="32"/>
                  <a:pt x="77" y="29"/>
                  <a:pt x="75" y="26"/>
                </a:cubicBezTo>
                <a:close/>
              </a:path>
            </a:pathLst>
          </a:custGeom>
          <a:solidFill>
            <a:srgbClr val="D434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pic>
        <p:nvPicPr>
          <p:cNvPr id="47" name="图片 46"/>
          <p:cNvPicPr>
            <a:picLocks noChangeAspect="1"/>
          </p:cNvPicPr>
          <p:nvPr/>
        </p:nvPicPr>
        <p:blipFill rotWithShape="1">
          <a:blip r:embed="rId2"/>
          <a:srcRect t="48950" b="-1"/>
          <a:stretch>
            <a:fillRect/>
          </a:stretch>
        </p:blipFill>
        <p:spPr>
          <a:xfrm>
            <a:off x="-2378703" y="0"/>
            <a:ext cx="14570703" cy="1409891"/>
          </a:xfrm>
          <a:prstGeom prst="rect">
            <a:avLst/>
          </a:prstGeom>
          <a:effectLst/>
        </p:spPr>
      </p:pic>
      <p:pic>
        <p:nvPicPr>
          <p:cNvPr id="7" name="Picture 6"/>
          <p:cNvPicPr>
            <a:picLocks noChangeAspect="1"/>
          </p:cNvPicPr>
          <p:nvPr/>
        </p:nvPicPr>
        <p:blipFill>
          <a:blip r:embed="rId3"/>
          <a:stretch>
            <a:fillRect/>
          </a:stretch>
        </p:blipFill>
        <p:spPr>
          <a:xfrm>
            <a:off x="33662" y="780807"/>
            <a:ext cx="6923289" cy="4935414"/>
          </a:xfrm>
          <a:prstGeom prst="rect">
            <a:avLst/>
          </a:prstGeom>
        </p:spPr>
      </p:pic>
      <p:sp>
        <p:nvSpPr>
          <p:cNvPr id="33" name="TextBox 32"/>
          <p:cNvSpPr txBox="1"/>
          <p:nvPr/>
        </p:nvSpPr>
        <p:spPr>
          <a:xfrm>
            <a:off x="6956951" y="874552"/>
            <a:ext cx="5001751" cy="583565"/>
          </a:xfrm>
          <a:prstGeom prst="rect">
            <a:avLst/>
          </a:prstGeom>
          <a:noFill/>
        </p:spPr>
        <p:txBody>
          <a:bodyPr wrap="square" rtlCol="0">
            <a:spAutoFit/>
          </a:bodyPr>
          <a:lstStyle/>
          <a:p>
            <a:pPr marL="457200" indent="-457200" algn="just">
              <a:buFont typeface="Wingdings" panose="05000000000000000000" pitchFamily="2" charset="2"/>
              <a:buChar char="Ø"/>
            </a:pPr>
            <a:r>
              <a:rPr lang="en-US" sz="3200" b="1">
                <a:solidFill>
                  <a:srgbClr val="002060"/>
                </a:solidFill>
                <a:latin typeface="Arial" panose="020B0604020202020204" pitchFamily="34" charset="0"/>
                <a:cs typeface="Arial" panose="020B0604020202020204" pitchFamily="34" charset="0"/>
              </a:rPr>
              <a:t>Quần đảo Niu Di-len</a:t>
            </a:r>
            <a:endParaRPr lang="en-US" sz="3200" b="1">
              <a:solidFill>
                <a:srgbClr val="002060"/>
              </a:solidFill>
              <a:latin typeface="Arial" panose="020B0604020202020204" pitchFamily="34" charset="0"/>
              <a:cs typeface="Arial" panose="020B0604020202020204" pitchFamily="34" charset="0"/>
            </a:endParaRPr>
          </a:p>
        </p:txBody>
      </p:sp>
      <p:sp>
        <p:nvSpPr>
          <p:cNvPr id="34" name="TextBox 33"/>
          <p:cNvSpPr txBox="1"/>
          <p:nvPr/>
        </p:nvSpPr>
        <p:spPr>
          <a:xfrm>
            <a:off x="6956951" y="1565728"/>
            <a:ext cx="5001751" cy="584775"/>
          </a:xfrm>
          <a:prstGeom prst="rect">
            <a:avLst/>
          </a:prstGeom>
          <a:noFill/>
        </p:spPr>
        <p:txBody>
          <a:bodyPr wrap="square" rtlCol="0">
            <a:spAutoFit/>
          </a:bodyPr>
          <a:lstStyle/>
          <a:p>
            <a:pPr marL="457200" indent="-457200" algn="just">
              <a:buFont typeface="Wingdings" panose="05000000000000000000" pitchFamily="2" charset="2"/>
              <a:buChar char="Ø"/>
            </a:pPr>
            <a:r>
              <a:rPr lang="en-US" sz="3200" b="1">
                <a:solidFill>
                  <a:srgbClr val="002060"/>
                </a:solidFill>
                <a:latin typeface="Arial" panose="020B0604020202020204" pitchFamily="34" charset="0"/>
                <a:cs typeface="Arial" panose="020B0604020202020204" pitchFamily="34" charset="0"/>
              </a:rPr>
              <a:t>Quần đảo Niu Ghi-nê</a:t>
            </a:r>
            <a:endParaRPr lang="en-US" sz="3200" b="1">
              <a:solidFill>
                <a:srgbClr val="002060"/>
              </a:solidFill>
              <a:latin typeface="Arial" panose="020B0604020202020204" pitchFamily="34" charset="0"/>
              <a:cs typeface="Arial" panose="020B0604020202020204" pitchFamily="34" charset="0"/>
            </a:endParaRPr>
          </a:p>
        </p:txBody>
      </p:sp>
      <p:sp>
        <p:nvSpPr>
          <p:cNvPr id="35" name="TextBox 34"/>
          <p:cNvSpPr txBox="1"/>
          <p:nvPr/>
        </p:nvSpPr>
        <p:spPr>
          <a:xfrm>
            <a:off x="6956951" y="2256904"/>
            <a:ext cx="5001751" cy="584775"/>
          </a:xfrm>
          <a:prstGeom prst="rect">
            <a:avLst/>
          </a:prstGeom>
          <a:noFill/>
        </p:spPr>
        <p:txBody>
          <a:bodyPr wrap="square" rtlCol="0">
            <a:spAutoFit/>
          </a:bodyPr>
          <a:lstStyle/>
          <a:p>
            <a:pPr marL="457200" indent="-457200" algn="just">
              <a:buFont typeface="Wingdings" panose="05000000000000000000" pitchFamily="2" charset="2"/>
              <a:buChar char="Ø"/>
            </a:pPr>
            <a:r>
              <a:rPr lang="en-US" sz="3200" b="1">
                <a:solidFill>
                  <a:srgbClr val="002060"/>
                </a:solidFill>
                <a:latin typeface="Arial" panose="020B0604020202020204" pitchFamily="34" charset="0"/>
                <a:cs typeface="Arial" panose="020B0604020202020204" pitchFamily="34" charset="0"/>
              </a:rPr>
              <a:t>Đảo Ta-xma-ni-a </a:t>
            </a:r>
            <a:endParaRPr lang="en-US" sz="3200" b="1">
              <a:solidFill>
                <a:srgbClr val="002060"/>
              </a:solidFill>
              <a:latin typeface="Arial" panose="020B0604020202020204" pitchFamily="34" charset="0"/>
              <a:cs typeface="Arial" panose="020B0604020202020204" pitchFamily="34" charset="0"/>
            </a:endParaRPr>
          </a:p>
        </p:txBody>
      </p:sp>
      <p:sp>
        <p:nvSpPr>
          <p:cNvPr id="36" name="TextBox 35"/>
          <p:cNvSpPr txBox="1"/>
          <p:nvPr/>
        </p:nvSpPr>
        <p:spPr>
          <a:xfrm>
            <a:off x="6967788" y="4130539"/>
            <a:ext cx="5001751" cy="1569660"/>
          </a:xfrm>
          <a:prstGeom prst="rect">
            <a:avLst/>
          </a:prstGeom>
          <a:noFill/>
        </p:spPr>
        <p:txBody>
          <a:bodyPr wrap="square" rtlCol="0">
            <a:spAutoFit/>
          </a:bodyPr>
          <a:lstStyle/>
          <a:p>
            <a:pPr marL="457200" indent="-457200" algn="just">
              <a:buFont typeface="Wingdings" panose="05000000000000000000" pitchFamily="2" charset="2"/>
              <a:buChar char="Ø"/>
            </a:pPr>
            <a:r>
              <a:rPr lang="en-US" sz="3200" b="1">
                <a:solidFill>
                  <a:srgbClr val="002060"/>
                </a:solidFill>
                <a:latin typeface="Arial" panose="020B0604020202020204" pitchFamily="34" charset="0"/>
                <a:cs typeface="Arial" panose="020B0604020202020204" pitchFamily="34" charset="0"/>
              </a:rPr>
              <a:t>Các đảo nhỏ chủ yếu là đảo núi lửa và đảo san hô.</a:t>
            </a:r>
            <a:endParaRPr lang="en-US" sz="3200" b="1">
              <a:solidFill>
                <a:srgbClr val="002060"/>
              </a:solidFill>
              <a:latin typeface="Arial" panose="020B0604020202020204" pitchFamily="34" charset="0"/>
              <a:cs typeface="Arial" panose="020B0604020202020204" pitchFamily="34" charset="0"/>
            </a:endParaRPr>
          </a:p>
        </p:txBody>
      </p:sp>
      <p:sp>
        <p:nvSpPr>
          <p:cNvPr id="25" name="TextBox 24"/>
          <p:cNvSpPr txBox="1"/>
          <p:nvPr/>
        </p:nvSpPr>
        <p:spPr>
          <a:xfrm>
            <a:off x="6956951" y="2941164"/>
            <a:ext cx="5147094" cy="553998"/>
          </a:xfrm>
          <a:prstGeom prst="rect">
            <a:avLst/>
          </a:prstGeom>
          <a:noFill/>
        </p:spPr>
        <p:txBody>
          <a:bodyPr wrap="square" rtlCol="0">
            <a:spAutoFit/>
          </a:bodyPr>
          <a:lstStyle/>
          <a:p>
            <a:pPr marL="457200" indent="-457200" algn="just">
              <a:buFont typeface="Wingdings" panose="05000000000000000000" pitchFamily="2" charset="2"/>
              <a:buChar char="Ø"/>
            </a:pPr>
            <a:r>
              <a:rPr lang="en-US" sz="3000" b="1">
                <a:solidFill>
                  <a:srgbClr val="002060"/>
                </a:solidFill>
                <a:latin typeface="Arial" panose="020B0604020202020204" pitchFamily="34" charset="0"/>
                <a:cs typeface="Arial" panose="020B0604020202020204" pitchFamily="34" charset="0"/>
              </a:rPr>
              <a:t>Đảo Nu-ven Ca-lê-đô-ni</a:t>
            </a:r>
            <a:endParaRPr lang="en-US" sz="3000" b="1">
              <a:solidFill>
                <a:srgbClr val="002060"/>
              </a:solidFill>
              <a:latin typeface="Arial" panose="020B0604020202020204" pitchFamily="34" charset="0"/>
              <a:cs typeface="Arial" panose="020B0604020202020204" pitchFamily="34" charset="0"/>
            </a:endParaRPr>
          </a:p>
        </p:txBody>
      </p:sp>
      <p:sp>
        <p:nvSpPr>
          <p:cNvPr id="29" name="TextBox 28"/>
          <p:cNvSpPr txBox="1"/>
          <p:nvPr/>
        </p:nvSpPr>
        <p:spPr>
          <a:xfrm>
            <a:off x="9293323" y="3532669"/>
            <a:ext cx="881121" cy="553998"/>
          </a:xfrm>
          <a:prstGeom prst="rect">
            <a:avLst/>
          </a:prstGeom>
          <a:noFill/>
        </p:spPr>
        <p:txBody>
          <a:bodyPr wrap="square" rtlCol="0">
            <a:spAutoFit/>
          </a:bodyPr>
          <a:lstStyle/>
          <a:p>
            <a:pPr algn="just"/>
            <a:r>
              <a:rPr lang="en-US" sz="3000" b="1">
                <a:solidFill>
                  <a:srgbClr val="002060"/>
                </a:solidFill>
                <a:latin typeface="Arial" panose="020B0604020202020204" pitchFamily="34" charset="0"/>
                <a:cs typeface="Arial" panose="020B0604020202020204" pitchFamily="34" charset="0"/>
              </a:rPr>
              <a:t>…</a:t>
            </a:r>
            <a:endParaRPr lang="en-US" sz="3000" b="1">
              <a:solidFill>
                <a:srgbClr val="002060"/>
              </a:solidFill>
              <a:latin typeface="Arial" panose="020B0604020202020204" pitchFamily="34" charset="0"/>
              <a:cs typeface="Arial" panose="020B0604020202020204" pitchFamily="34" charset="0"/>
            </a:endParaRPr>
          </a:p>
        </p:txBody>
      </p:sp>
    </p:spTree>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left)">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left)">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left)">
                                      <p:cBhvr>
                                        <p:cTn id="22" dur="500"/>
                                        <p:tgtEl>
                                          <p:spTgt spid="3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5">
                                            <p:txEl>
                                              <p:pRg st="0" end="0"/>
                                            </p:txEl>
                                          </p:spTgt>
                                        </p:tgtEl>
                                        <p:attrNameLst>
                                          <p:attrName>style.visibility</p:attrName>
                                        </p:attrNameLst>
                                      </p:cBhvr>
                                      <p:to>
                                        <p:strVal val="visible"/>
                                      </p:to>
                                    </p:set>
                                    <p:animEffect transition="in" filter="wipe(left)">
                                      <p:cBhvr>
                                        <p:cTn id="27" dur="500"/>
                                        <p:tgtEl>
                                          <p:spTgt spid="25">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left)">
                                      <p:cBhvr>
                                        <p:cTn id="32" dur="500"/>
                                        <p:tgtEl>
                                          <p:spTgt spid="2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ipe(left)">
                                      <p:cBhvr>
                                        <p:cTn id="3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D9F8FB"/>
        </a:solidFill>
        <a:effectLst/>
      </p:bgPr>
    </p:bg>
    <p:spTree>
      <p:nvGrpSpPr>
        <p:cNvPr id="1" name=""/>
        <p:cNvGrpSpPr/>
        <p:nvPr/>
      </p:nvGrpSpPr>
      <p:grpSpPr>
        <a:xfrm>
          <a:off x="0" y="0"/>
          <a:ext cx="0" cy="0"/>
          <a:chOff x="0" y="0"/>
          <a:chExt cx="0" cy="0"/>
        </a:xfrm>
      </p:grpSpPr>
      <p:grpSp>
        <p:nvGrpSpPr>
          <p:cNvPr id="27" name="组合 27"/>
          <p:cNvGrpSpPr/>
          <p:nvPr/>
        </p:nvGrpSpPr>
        <p:grpSpPr>
          <a:xfrm>
            <a:off x="-44451" y="6097005"/>
            <a:ext cx="12280901" cy="931096"/>
            <a:chOff x="-7938" y="4144963"/>
            <a:chExt cx="12280901" cy="2955925"/>
          </a:xfrm>
        </p:grpSpPr>
        <p:sp>
          <p:nvSpPr>
            <p:cNvPr id="28" name="Freeform 9"/>
            <p:cNvSpPr/>
            <p:nvPr/>
          </p:nvSpPr>
          <p:spPr bwMode="auto">
            <a:xfrm>
              <a:off x="-7938" y="4144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9" name="AutoShape 11"/>
            <p:cNvSpPr>
              <a:spLocks noChangeAspect="1" noChangeArrowheads="1" noTextEdit="1"/>
            </p:cNvSpPr>
            <p:nvPr/>
          </p:nvSpPr>
          <p:spPr bwMode="auto">
            <a:xfrm>
              <a:off x="0" y="4918075"/>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31" name="AutoShape 15"/>
            <p:cNvSpPr>
              <a:spLocks noChangeAspect="1" noChangeArrowheads="1" noTextEdit="1"/>
            </p:cNvSpPr>
            <p:nvPr/>
          </p:nvSpPr>
          <p:spPr bwMode="auto">
            <a:xfrm>
              <a:off x="0" y="4652963"/>
              <a:ext cx="1227296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32" name="AutoShape 19"/>
            <p:cNvSpPr>
              <a:spLocks noChangeAspect="1" noChangeArrowheads="1" noTextEdit="1"/>
            </p:cNvSpPr>
            <p:nvPr/>
          </p:nvSpPr>
          <p:spPr bwMode="auto">
            <a:xfrm>
              <a:off x="0" y="4425950"/>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33" name="Freeform 21"/>
            <p:cNvSpPr/>
            <p:nvPr/>
          </p:nvSpPr>
          <p:spPr bwMode="auto">
            <a:xfrm>
              <a:off x="-7938" y="4418012"/>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34" name="Freeform 17"/>
            <p:cNvSpPr/>
            <p:nvPr/>
          </p:nvSpPr>
          <p:spPr bwMode="auto">
            <a:xfrm>
              <a:off x="-7938" y="4652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35" name="Freeform 13"/>
            <p:cNvSpPr/>
            <p:nvPr/>
          </p:nvSpPr>
          <p:spPr bwMode="auto">
            <a:xfrm>
              <a:off x="-7938" y="4910137"/>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grpSp>
      <p:pic>
        <p:nvPicPr>
          <p:cNvPr id="11" name="Picture 10"/>
          <p:cNvPicPr>
            <a:picLocks noChangeAspect="1"/>
          </p:cNvPicPr>
          <p:nvPr/>
        </p:nvPicPr>
        <p:blipFill>
          <a:blip r:embed="rId1"/>
          <a:stretch>
            <a:fillRect/>
          </a:stretch>
        </p:blipFill>
        <p:spPr>
          <a:xfrm>
            <a:off x="5691426" y="3101009"/>
            <a:ext cx="6399813" cy="3680145"/>
          </a:xfrm>
          <a:prstGeom prst="rect">
            <a:avLst/>
          </a:prstGeom>
          <a:ln>
            <a:noFill/>
          </a:ln>
          <a:effectLst>
            <a:softEdge rad="112500"/>
          </a:effectLst>
        </p:spPr>
      </p:pic>
      <p:sp>
        <p:nvSpPr>
          <p:cNvPr id="30" name="矩形 29"/>
          <p:cNvSpPr/>
          <p:nvPr/>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E6E6E6"/>
              </a:solidFill>
              <a:effectLst/>
              <a:uLnTx/>
              <a:uFillTx/>
              <a:latin typeface="印品黑体" panose="00000500000000000000" pitchFamily="2" charset="-122"/>
              <a:ea typeface="印品黑体" panose="00000500000000000000" pitchFamily="2" charset="-122"/>
              <a:cs typeface="+mn-cs"/>
            </a:endParaRPr>
          </a:p>
        </p:txBody>
      </p:sp>
      <p:pic>
        <p:nvPicPr>
          <p:cNvPr id="10" name="Picture 9"/>
          <p:cNvPicPr>
            <a:picLocks noChangeAspect="1"/>
          </p:cNvPicPr>
          <p:nvPr/>
        </p:nvPicPr>
        <p:blipFill>
          <a:blip r:embed="rId2"/>
          <a:stretch>
            <a:fillRect/>
          </a:stretch>
        </p:blipFill>
        <p:spPr>
          <a:xfrm>
            <a:off x="79512" y="76846"/>
            <a:ext cx="6541995" cy="3951815"/>
          </a:xfrm>
          <a:prstGeom prst="rect">
            <a:avLst/>
          </a:prstGeom>
          <a:ln>
            <a:noFill/>
          </a:ln>
          <a:effectLst>
            <a:softEdge rad="112500"/>
          </a:effectLst>
        </p:spPr>
      </p:pic>
      <p:grpSp>
        <p:nvGrpSpPr>
          <p:cNvPr id="2" name="Group 1"/>
          <p:cNvGrpSpPr/>
          <p:nvPr/>
        </p:nvGrpSpPr>
        <p:grpSpPr>
          <a:xfrm>
            <a:off x="6462938" y="655779"/>
            <a:ext cx="4895367" cy="2061122"/>
            <a:chOff x="6462938" y="655779"/>
            <a:chExt cx="4895367" cy="2061122"/>
          </a:xfrm>
        </p:grpSpPr>
        <p:pic>
          <p:nvPicPr>
            <p:cNvPr id="15" name="Picture 14"/>
            <p:cNvPicPr>
              <a:picLocks noChangeAspect="1"/>
            </p:cNvPicPr>
            <p:nvPr/>
          </p:nvPicPr>
          <p:blipFill rotWithShape="1">
            <a:blip r:embed="rId3">
              <a:extLst>
                <a:ext uri="{28A0092B-C50C-407E-A947-70E740481C1C}">
                  <a14:useLocalDpi xmlns:a14="http://schemas.microsoft.com/office/drawing/2010/main" val="0"/>
                </a:ext>
              </a:extLst>
            </a:blip>
            <a:srcRect t="59434" r="48984" b="24499"/>
            <a:stretch>
              <a:fillRect/>
            </a:stretch>
          </p:blipFill>
          <p:spPr>
            <a:xfrm>
              <a:off x="6462938" y="655779"/>
              <a:ext cx="4895367" cy="2061122"/>
            </a:xfrm>
            <a:prstGeom prst="rect">
              <a:avLst/>
            </a:prstGeom>
          </p:spPr>
        </p:pic>
        <p:sp>
          <p:nvSpPr>
            <p:cNvPr id="19" name="TextBox 18"/>
            <p:cNvSpPr txBox="1"/>
            <p:nvPr/>
          </p:nvSpPr>
          <p:spPr>
            <a:xfrm>
              <a:off x="6927821" y="1185738"/>
              <a:ext cx="3501683" cy="769441"/>
            </a:xfrm>
            <a:prstGeom prst="rect">
              <a:avLst/>
            </a:prstGeom>
            <a:noFill/>
          </p:spPr>
          <p:txBody>
            <a:bodyPr wrap="square" rtlCol="0">
              <a:spAutoFit/>
            </a:bodyPr>
            <a:lstStyle/>
            <a:p>
              <a:pPr algn="just"/>
              <a:r>
                <a:rPr lang="en-US" sz="4400" b="1">
                  <a:solidFill>
                    <a:schemeClr val="bg1"/>
                  </a:solidFill>
                  <a:latin typeface="UTM Americana" panose="02040603050506020204" pitchFamily="18" charset="0"/>
                </a:rPr>
                <a:t>Đảo núi lửa</a:t>
              </a:r>
              <a:endParaRPr lang="en-US" sz="4400" b="1">
                <a:solidFill>
                  <a:schemeClr val="bg1"/>
                </a:solidFill>
                <a:latin typeface="UTM Americana" panose="02040603050506020204" pitchFamily="18" charset="0"/>
              </a:endParaRPr>
            </a:p>
          </p:txBody>
        </p:sp>
      </p:grpSp>
      <p:pic>
        <p:nvPicPr>
          <p:cNvPr id="18" name="Picture 17"/>
          <p:cNvPicPr>
            <a:picLocks noChangeAspect="1"/>
          </p:cNvPicPr>
          <p:nvPr/>
        </p:nvPicPr>
        <p:blipFill>
          <a:blip r:embed="rId4">
            <a:extLst>
              <a:ext uri="{BEBA8EAE-BF5A-486C-A8C5-ECC9F3942E4B}">
                <a14:imgProps xmlns:a14="http://schemas.microsoft.com/office/drawing/2010/main">
                  <a14:imgLayer r:embed="rId5">
                    <a14:imgEffect>
                      <a14:backgroundRemoval t="10000" b="97375" l="10000" r="90000">
                        <a14:foregroundMark x1="37333" y1="40750" x2="37333" y2="40750"/>
                        <a14:foregroundMark x1="41333" y1="40750" x2="42167" y2="40750"/>
                        <a14:foregroundMark x1="47500" y1="40750" x2="47500" y2="40750"/>
                        <a14:foregroundMark x1="52000" y1="40375" x2="52000" y2="40375"/>
                        <a14:foregroundMark x1="56000" y1="40625" x2="56000" y2="40625"/>
                      </a14:backgroundRemoval>
                    </a14:imgEffect>
                  </a14:imgLayer>
                </a14:imgProps>
              </a:ext>
              <a:ext uri="{28A0092B-C50C-407E-A947-70E740481C1C}">
                <a14:useLocalDpi xmlns:a14="http://schemas.microsoft.com/office/drawing/2010/main" val="0"/>
              </a:ext>
            </a:extLst>
          </a:blip>
          <a:stretch>
            <a:fillRect/>
          </a:stretch>
        </p:blipFill>
        <p:spPr>
          <a:xfrm>
            <a:off x="10414885" y="-290250"/>
            <a:ext cx="2485810" cy="3314413"/>
          </a:xfrm>
          <a:prstGeom prst="rect">
            <a:avLst/>
          </a:prstGeom>
        </p:spPr>
      </p:pic>
      <p:pic>
        <p:nvPicPr>
          <p:cNvPr id="21" name="Picture 2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93838" y="4517529"/>
            <a:ext cx="3087693" cy="2340471"/>
          </a:xfrm>
          <a:prstGeom prst="rect">
            <a:avLst/>
          </a:prstGeom>
        </p:spPr>
      </p:pic>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4949" y="3738951"/>
            <a:ext cx="2173663" cy="3134134"/>
          </a:xfrm>
          <a:prstGeom prst="rect">
            <a:avLst/>
          </a:prstGeom>
        </p:spPr>
      </p:pic>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4181532" y="4174552"/>
            <a:ext cx="2173663" cy="2683448"/>
          </a:xfrm>
          <a:prstGeom prst="rect">
            <a:avLst/>
          </a:prstGeom>
        </p:spPr>
      </p:pic>
      <p:pic>
        <p:nvPicPr>
          <p:cNvPr id="14" name="Picture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830463" y="4908423"/>
            <a:ext cx="1049360" cy="193765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52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anim calcmode="lin" valueType="num">
                                      <p:cBhvr>
                                        <p:cTn id="10" dur="500" fill="hold"/>
                                        <p:tgtEl>
                                          <p:spTgt spid="10"/>
                                        </p:tgtEl>
                                        <p:attrNameLst>
                                          <p:attrName>ppt_x</p:attrName>
                                        </p:attrNameLst>
                                      </p:cBhvr>
                                      <p:tavLst>
                                        <p:tav tm="0">
                                          <p:val>
                                            <p:fltVal val="0.5"/>
                                          </p:val>
                                        </p:tav>
                                        <p:tav tm="100000">
                                          <p:val>
                                            <p:strVal val="#ppt_x"/>
                                          </p:val>
                                        </p:tav>
                                      </p:tavLst>
                                    </p:anim>
                                    <p:anim calcmode="lin" valueType="num">
                                      <p:cBhvr>
                                        <p:cTn id="11" dur="500" fill="hold"/>
                                        <p:tgtEl>
                                          <p:spTgt spid="10"/>
                                        </p:tgtEl>
                                        <p:attrNameLst>
                                          <p:attrName>ppt_y</p:attrName>
                                        </p:attrNameLst>
                                      </p:cBhvr>
                                      <p:tavLst>
                                        <p:tav tm="0">
                                          <p:val>
                                            <p:fltVal val="0.5"/>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53" presetClass="entr" presetSubtype="528"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Effect transition="in" filter="fade">
                                      <p:cBhvr>
                                        <p:cTn id="18" dur="500"/>
                                        <p:tgtEl>
                                          <p:spTgt spid="11"/>
                                        </p:tgtEl>
                                      </p:cBhvr>
                                    </p:animEffect>
                                    <p:anim calcmode="lin" valueType="num">
                                      <p:cBhvr>
                                        <p:cTn id="19" dur="500" fill="hold"/>
                                        <p:tgtEl>
                                          <p:spTgt spid="11"/>
                                        </p:tgtEl>
                                        <p:attrNameLst>
                                          <p:attrName>ppt_x</p:attrName>
                                        </p:attrNameLst>
                                      </p:cBhvr>
                                      <p:tavLst>
                                        <p:tav tm="0">
                                          <p:val>
                                            <p:fltVal val="0.5"/>
                                          </p:val>
                                        </p:tav>
                                        <p:tav tm="100000">
                                          <p:val>
                                            <p:strVal val="#ppt_x"/>
                                          </p:val>
                                        </p:tav>
                                      </p:tavLst>
                                    </p:anim>
                                    <p:anim calcmode="lin" valueType="num">
                                      <p:cBhvr>
                                        <p:cTn id="20" dur="500" fill="hold"/>
                                        <p:tgtEl>
                                          <p:spTgt spid="11"/>
                                        </p:tgtEl>
                                        <p:attrNameLst>
                                          <p:attrName>ppt_y</p:attrName>
                                        </p:attrNameLst>
                                      </p:cBhvr>
                                      <p:tavLst>
                                        <p:tav tm="0">
                                          <p:val>
                                            <p:fltVal val="0.5"/>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par>
                          <p:cTn id="26" fill="hold">
                            <p:stCondLst>
                              <p:cond delay="500"/>
                            </p:stCondLst>
                            <p:childTnLst>
                              <p:par>
                                <p:cTn id="27" presetID="16" presetClass="entr" presetSubtype="37"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barn(outVertical)">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D9F8FB"/>
        </a:solidFill>
        <a:effectLst/>
      </p:bgPr>
    </p:bg>
    <p:spTree>
      <p:nvGrpSpPr>
        <p:cNvPr id="1" name=""/>
        <p:cNvGrpSpPr/>
        <p:nvPr/>
      </p:nvGrpSpPr>
      <p:grpSpPr>
        <a:xfrm>
          <a:off x="0" y="0"/>
          <a:ext cx="0" cy="0"/>
          <a:chOff x="0" y="0"/>
          <a:chExt cx="0" cy="0"/>
        </a:xfrm>
      </p:grpSpPr>
      <p:grpSp>
        <p:nvGrpSpPr>
          <p:cNvPr id="12" name="组合 27"/>
          <p:cNvGrpSpPr/>
          <p:nvPr/>
        </p:nvGrpSpPr>
        <p:grpSpPr>
          <a:xfrm>
            <a:off x="-44451" y="4394281"/>
            <a:ext cx="12280901" cy="2633820"/>
            <a:chOff x="-7938" y="4144963"/>
            <a:chExt cx="12280901" cy="2955925"/>
          </a:xfrm>
        </p:grpSpPr>
        <p:sp>
          <p:nvSpPr>
            <p:cNvPr id="13" name="Freeform 9"/>
            <p:cNvSpPr/>
            <p:nvPr/>
          </p:nvSpPr>
          <p:spPr bwMode="auto">
            <a:xfrm>
              <a:off x="-7938" y="4144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4" name="AutoShape 11"/>
            <p:cNvSpPr>
              <a:spLocks noChangeAspect="1" noChangeArrowheads="1" noTextEdit="1"/>
            </p:cNvSpPr>
            <p:nvPr/>
          </p:nvSpPr>
          <p:spPr bwMode="auto">
            <a:xfrm>
              <a:off x="0" y="4918075"/>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6" name="AutoShape 15"/>
            <p:cNvSpPr>
              <a:spLocks noChangeAspect="1" noChangeArrowheads="1" noTextEdit="1"/>
            </p:cNvSpPr>
            <p:nvPr/>
          </p:nvSpPr>
          <p:spPr bwMode="auto">
            <a:xfrm>
              <a:off x="0" y="4652963"/>
              <a:ext cx="1227296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17" name="AutoShape 19"/>
            <p:cNvSpPr>
              <a:spLocks noChangeAspect="1" noChangeArrowheads="1" noTextEdit="1"/>
            </p:cNvSpPr>
            <p:nvPr/>
          </p:nvSpPr>
          <p:spPr bwMode="auto">
            <a:xfrm>
              <a:off x="0" y="4425950"/>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 name="Freeform 21"/>
            <p:cNvSpPr/>
            <p:nvPr/>
          </p:nvSpPr>
          <p:spPr bwMode="auto">
            <a:xfrm>
              <a:off x="-7938" y="4418012"/>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1" name="Freeform 17"/>
            <p:cNvSpPr/>
            <p:nvPr/>
          </p:nvSpPr>
          <p:spPr bwMode="auto">
            <a:xfrm>
              <a:off x="-7938" y="4652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2" name="Freeform 13"/>
            <p:cNvSpPr/>
            <p:nvPr/>
          </p:nvSpPr>
          <p:spPr bwMode="auto">
            <a:xfrm>
              <a:off x="-7938" y="4910137"/>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grpSp>
      <p:sp>
        <p:nvSpPr>
          <p:cNvPr id="30" name="矩形 29"/>
          <p:cNvSpPr/>
          <p:nvPr/>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E6E6E6"/>
              </a:solidFill>
              <a:effectLst/>
              <a:uLnTx/>
              <a:uFillTx/>
              <a:latin typeface="印品黑体" panose="00000500000000000000" pitchFamily="2" charset="-122"/>
              <a:ea typeface="印品黑体" panose="00000500000000000000" pitchFamily="2" charset="-122"/>
              <a:cs typeface="+mn-cs"/>
            </a:endParaRPr>
          </a:p>
        </p:txBody>
      </p:sp>
      <p:grpSp>
        <p:nvGrpSpPr>
          <p:cNvPr id="2" name="Group 1"/>
          <p:cNvGrpSpPr/>
          <p:nvPr/>
        </p:nvGrpSpPr>
        <p:grpSpPr>
          <a:xfrm>
            <a:off x="1200633" y="478197"/>
            <a:ext cx="4895367" cy="2061122"/>
            <a:chOff x="1200633" y="478197"/>
            <a:chExt cx="4895367" cy="2061122"/>
          </a:xfrm>
        </p:grpSpPr>
        <p:pic>
          <p:nvPicPr>
            <p:cNvPr id="15" name="Picture 14"/>
            <p:cNvPicPr>
              <a:picLocks noChangeAspect="1"/>
            </p:cNvPicPr>
            <p:nvPr/>
          </p:nvPicPr>
          <p:blipFill rotWithShape="1">
            <a:blip r:embed="rId1">
              <a:extLst>
                <a:ext uri="{28A0092B-C50C-407E-A947-70E740481C1C}">
                  <a14:useLocalDpi xmlns:a14="http://schemas.microsoft.com/office/drawing/2010/main" val="0"/>
                </a:ext>
              </a:extLst>
            </a:blip>
            <a:srcRect t="59434" r="48984" b="24499"/>
            <a:stretch>
              <a:fillRect/>
            </a:stretch>
          </p:blipFill>
          <p:spPr>
            <a:xfrm>
              <a:off x="1200633" y="478197"/>
              <a:ext cx="4895367" cy="2061122"/>
            </a:xfrm>
            <a:prstGeom prst="rect">
              <a:avLst/>
            </a:prstGeom>
          </p:spPr>
        </p:pic>
        <p:sp>
          <p:nvSpPr>
            <p:cNvPr id="19" name="TextBox 18"/>
            <p:cNvSpPr txBox="1"/>
            <p:nvPr/>
          </p:nvSpPr>
          <p:spPr>
            <a:xfrm>
              <a:off x="1757567" y="971747"/>
              <a:ext cx="3501683" cy="769441"/>
            </a:xfrm>
            <a:prstGeom prst="rect">
              <a:avLst/>
            </a:prstGeom>
            <a:noFill/>
          </p:spPr>
          <p:txBody>
            <a:bodyPr wrap="square" rtlCol="0">
              <a:spAutoFit/>
            </a:bodyPr>
            <a:lstStyle/>
            <a:p>
              <a:pPr algn="just"/>
              <a:r>
                <a:rPr lang="en-US" sz="4400" b="1">
                  <a:solidFill>
                    <a:schemeClr val="bg1"/>
                  </a:solidFill>
                  <a:latin typeface="UTM Americana" panose="02040603050506020204" pitchFamily="18" charset="0"/>
                </a:rPr>
                <a:t>Đảo san hô</a:t>
              </a:r>
              <a:endParaRPr lang="en-US" sz="4400" b="1">
                <a:solidFill>
                  <a:schemeClr val="bg1"/>
                </a:solidFill>
                <a:latin typeface="UTM Americana" panose="02040603050506020204" pitchFamily="18" charset="0"/>
              </a:endParaRPr>
            </a:p>
          </p:txBody>
        </p:sp>
      </p:grpSp>
      <p:pic>
        <p:nvPicPr>
          <p:cNvPr id="18" name="Picture 17"/>
          <p:cNvPicPr>
            <a:picLocks noChangeAspect="1"/>
          </p:cNvPicPr>
          <p:nvPr/>
        </p:nvPicPr>
        <p:blipFill>
          <a:blip r:embed="rId2">
            <a:extLst>
              <a:ext uri="{BEBA8EAE-BF5A-486C-A8C5-ECC9F3942E4B}">
                <a14:imgProps xmlns:a14="http://schemas.microsoft.com/office/drawing/2010/main">
                  <a14:imgLayer r:embed="rId3">
                    <a14:imgEffect>
                      <a14:backgroundRemoval t="10000" b="97375" l="10000" r="90000">
                        <a14:foregroundMark x1="37333" y1="40750" x2="37333" y2="40750"/>
                        <a14:foregroundMark x1="41333" y1="40750" x2="42167" y2="40750"/>
                        <a14:foregroundMark x1="47500" y1="40750" x2="47500" y2="40750"/>
                        <a14:foregroundMark x1="52000" y1="40375" x2="52000" y2="40375"/>
                        <a14:foregroundMark x1="56000" y1="40625" x2="56000" y2="40625"/>
                      </a14:backgroundRemoval>
                    </a14:imgEffect>
                  </a14:imgLayer>
                </a14:imgProps>
              </a:ext>
              <a:ext uri="{28A0092B-C50C-407E-A947-70E740481C1C}">
                <a14:useLocalDpi xmlns:a14="http://schemas.microsoft.com/office/drawing/2010/main" val="0"/>
              </a:ext>
            </a:extLst>
          </a:blip>
          <a:stretch>
            <a:fillRect/>
          </a:stretch>
        </p:blipFill>
        <p:spPr>
          <a:xfrm>
            <a:off x="-427689" y="-352448"/>
            <a:ext cx="2485810" cy="3314413"/>
          </a:xfrm>
          <a:prstGeom prst="rect">
            <a:avLst/>
          </a:prstGeom>
        </p:spPr>
      </p:pic>
      <p:pic>
        <p:nvPicPr>
          <p:cNvPr id="8" name="Picture 7"/>
          <p:cNvPicPr>
            <a:picLocks noChangeAspect="1"/>
          </p:cNvPicPr>
          <p:nvPr/>
        </p:nvPicPr>
        <p:blipFill>
          <a:blip r:embed="rId4"/>
          <a:stretch>
            <a:fillRect/>
          </a:stretch>
        </p:blipFill>
        <p:spPr>
          <a:xfrm>
            <a:off x="0" y="2791865"/>
            <a:ext cx="6170739" cy="4126142"/>
          </a:xfrm>
          <a:prstGeom prst="rect">
            <a:avLst/>
          </a:prstGeom>
          <a:ln>
            <a:noFill/>
          </a:ln>
          <a:effectLst>
            <a:softEdge rad="112500"/>
          </a:effectLst>
        </p:spPr>
      </p:pic>
      <p:pic>
        <p:nvPicPr>
          <p:cNvPr id="9" name="Picture 8"/>
          <p:cNvPicPr>
            <a:picLocks noChangeAspect="1"/>
          </p:cNvPicPr>
          <p:nvPr/>
        </p:nvPicPr>
        <p:blipFill>
          <a:blip r:embed="rId5"/>
          <a:stretch>
            <a:fillRect/>
          </a:stretch>
        </p:blipFill>
        <p:spPr>
          <a:xfrm>
            <a:off x="5928495" y="138773"/>
            <a:ext cx="6263505" cy="4342032"/>
          </a:xfrm>
          <a:prstGeom prst="rect">
            <a:avLst/>
          </a:prstGeom>
          <a:ln>
            <a:noFill/>
          </a:ln>
          <a:effectLst>
            <a:softEdge rad="112500"/>
          </a:effectLst>
        </p:spPr>
      </p:pic>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06190" y="4129384"/>
            <a:ext cx="2485810" cy="2788623"/>
          </a:xfrm>
          <a:prstGeom prst="rect">
            <a:avLst/>
          </a:prstGeom>
        </p:spPr>
      </p:pic>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87459" y="4012618"/>
            <a:ext cx="3313569" cy="331356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52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anim calcmode="lin" valueType="num">
                                      <p:cBhvr>
                                        <p:cTn id="10" dur="500" fill="hold"/>
                                        <p:tgtEl>
                                          <p:spTgt spid="8"/>
                                        </p:tgtEl>
                                        <p:attrNameLst>
                                          <p:attrName>ppt_x</p:attrName>
                                        </p:attrNameLst>
                                      </p:cBhvr>
                                      <p:tavLst>
                                        <p:tav tm="0">
                                          <p:val>
                                            <p:fltVal val="0.5"/>
                                          </p:val>
                                        </p:tav>
                                        <p:tav tm="100000">
                                          <p:val>
                                            <p:strVal val="#ppt_x"/>
                                          </p:val>
                                        </p:tav>
                                      </p:tavLst>
                                    </p:anim>
                                    <p:anim calcmode="lin" valueType="num">
                                      <p:cBhvr>
                                        <p:cTn id="11" dur="500" fill="hold"/>
                                        <p:tgtEl>
                                          <p:spTgt spid="8"/>
                                        </p:tgtEl>
                                        <p:attrNameLst>
                                          <p:attrName>ppt_y</p:attrName>
                                        </p:attrNameLst>
                                      </p:cBhvr>
                                      <p:tavLst>
                                        <p:tav tm="0">
                                          <p:val>
                                            <p:fltVal val="0.5"/>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53" presetClass="entr" presetSubtype="528"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anim calcmode="lin" valueType="num">
                                      <p:cBhvr>
                                        <p:cTn id="19" dur="500" fill="hold"/>
                                        <p:tgtEl>
                                          <p:spTgt spid="9"/>
                                        </p:tgtEl>
                                        <p:attrNameLst>
                                          <p:attrName>ppt_x</p:attrName>
                                        </p:attrNameLst>
                                      </p:cBhvr>
                                      <p:tavLst>
                                        <p:tav tm="0">
                                          <p:val>
                                            <p:fltVal val="0.5"/>
                                          </p:val>
                                        </p:tav>
                                        <p:tav tm="100000">
                                          <p:val>
                                            <p:strVal val="#ppt_x"/>
                                          </p:val>
                                        </p:tav>
                                      </p:tavLst>
                                    </p:anim>
                                    <p:anim calcmode="lin" valueType="num">
                                      <p:cBhvr>
                                        <p:cTn id="20" dur="500" fill="hold"/>
                                        <p:tgtEl>
                                          <p:spTgt spid="9"/>
                                        </p:tgtEl>
                                        <p:attrNameLst>
                                          <p:attrName>ppt_y</p:attrName>
                                        </p:attrNameLst>
                                      </p:cBhvr>
                                      <p:tavLst>
                                        <p:tav tm="0">
                                          <p:val>
                                            <p:fltVal val="0.5"/>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par>
                          <p:cTn id="26" fill="hold">
                            <p:stCondLst>
                              <p:cond delay="500"/>
                            </p:stCondLst>
                            <p:childTnLst>
                              <p:par>
                                <p:cTn id="27" presetID="16" presetClass="entr" presetSubtype="37"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barn(outVertical)">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D9F8FB"/>
        </a:solidFill>
        <a:effectLst/>
      </p:bgPr>
    </p:bg>
    <p:spTree>
      <p:nvGrpSpPr>
        <p:cNvPr id="1" name=""/>
        <p:cNvGrpSpPr/>
        <p:nvPr/>
      </p:nvGrpSpPr>
      <p:grpSpPr>
        <a:xfrm>
          <a:off x="0" y="0"/>
          <a:ext cx="0" cy="0"/>
          <a:chOff x="0" y="0"/>
          <a:chExt cx="0" cy="0"/>
        </a:xfrm>
      </p:grpSpPr>
      <p:grpSp>
        <p:nvGrpSpPr>
          <p:cNvPr id="28" name="组合 27"/>
          <p:cNvGrpSpPr/>
          <p:nvPr/>
        </p:nvGrpSpPr>
        <p:grpSpPr>
          <a:xfrm>
            <a:off x="-44454" y="6087833"/>
            <a:ext cx="12280901" cy="2955925"/>
            <a:chOff x="-7938" y="4144963"/>
            <a:chExt cx="12280901" cy="2955925"/>
          </a:xfrm>
        </p:grpSpPr>
        <p:sp>
          <p:nvSpPr>
            <p:cNvPr id="18" name="Freeform 9"/>
            <p:cNvSpPr/>
            <p:nvPr/>
          </p:nvSpPr>
          <p:spPr bwMode="auto">
            <a:xfrm>
              <a:off x="-7938" y="4144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 name="AutoShape 11"/>
            <p:cNvSpPr>
              <a:spLocks noChangeAspect="1" noChangeArrowheads="1" noTextEdit="1"/>
            </p:cNvSpPr>
            <p:nvPr/>
          </p:nvSpPr>
          <p:spPr bwMode="auto">
            <a:xfrm>
              <a:off x="0" y="4918075"/>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3" name="AutoShape 15"/>
            <p:cNvSpPr>
              <a:spLocks noChangeAspect="1" noChangeArrowheads="1" noTextEdit="1"/>
            </p:cNvSpPr>
            <p:nvPr/>
          </p:nvSpPr>
          <p:spPr bwMode="auto">
            <a:xfrm>
              <a:off x="0" y="4652963"/>
              <a:ext cx="1227296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6" name="AutoShape 19"/>
            <p:cNvSpPr>
              <a:spLocks noChangeAspect="1" noChangeArrowheads="1" noTextEdit="1"/>
            </p:cNvSpPr>
            <p:nvPr/>
          </p:nvSpPr>
          <p:spPr bwMode="auto">
            <a:xfrm>
              <a:off x="0" y="4425950"/>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7" name="Freeform 21"/>
            <p:cNvSpPr/>
            <p:nvPr/>
          </p:nvSpPr>
          <p:spPr bwMode="auto">
            <a:xfrm>
              <a:off x="-7938" y="4418012"/>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4" name="Freeform 17"/>
            <p:cNvSpPr/>
            <p:nvPr/>
          </p:nvSpPr>
          <p:spPr bwMode="auto">
            <a:xfrm>
              <a:off x="-7938" y="4652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1" name="Freeform 13"/>
            <p:cNvSpPr/>
            <p:nvPr/>
          </p:nvSpPr>
          <p:spPr bwMode="auto">
            <a:xfrm>
              <a:off x="-7938" y="4910137"/>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grpSp>
      <p:sp>
        <p:nvSpPr>
          <p:cNvPr id="30" name="矩形 29"/>
          <p:cNvSpPr/>
          <p:nvPr/>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E6E6E6"/>
              </a:solidFill>
              <a:effectLst/>
              <a:uLnTx/>
              <a:uFillTx/>
              <a:latin typeface="印品黑体" panose="00000500000000000000" pitchFamily="2" charset="-122"/>
              <a:ea typeface="印品黑体" panose="00000500000000000000" pitchFamily="2" charset="-122"/>
              <a:cs typeface="+mn-cs"/>
            </a:endParaRPr>
          </a:p>
        </p:txBody>
      </p:sp>
      <p:pic>
        <p:nvPicPr>
          <p:cNvPr id="47" name="图片 46"/>
          <p:cNvPicPr>
            <a:picLocks noChangeAspect="1"/>
          </p:cNvPicPr>
          <p:nvPr/>
        </p:nvPicPr>
        <p:blipFill rotWithShape="1">
          <a:blip r:embed="rId1"/>
          <a:srcRect t="48950" b="-1"/>
          <a:stretch>
            <a:fillRect/>
          </a:stretch>
        </p:blipFill>
        <p:spPr>
          <a:xfrm>
            <a:off x="-2378703" y="0"/>
            <a:ext cx="14570703" cy="1409891"/>
          </a:xfrm>
          <a:prstGeom prst="rect">
            <a:avLst/>
          </a:prstGeom>
          <a:effectLst/>
        </p:spPr>
      </p:pic>
      <p:grpSp>
        <p:nvGrpSpPr>
          <p:cNvPr id="3" name="Group 2"/>
          <p:cNvGrpSpPr/>
          <p:nvPr/>
        </p:nvGrpSpPr>
        <p:grpSpPr>
          <a:xfrm>
            <a:off x="3512238" y="-186535"/>
            <a:ext cx="5663912" cy="2129024"/>
            <a:chOff x="3304152" y="128277"/>
            <a:chExt cx="6896847" cy="2277378"/>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49386" t="78023" b="6833"/>
            <a:stretch>
              <a:fillRect/>
            </a:stretch>
          </p:blipFill>
          <p:spPr>
            <a:xfrm>
              <a:off x="3304152" y="128277"/>
              <a:ext cx="6896847" cy="2277378"/>
            </a:xfrm>
            <a:prstGeom prst="rect">
              <a:avLst/>
            </a:prstGeom>
          </p:spPr>
        </p:pic>
        <p:sp>
          <p:nvSpPr>
            <p:cNvPr id="31" name="TextBox 30"/>
            <p:cNvSpPr txBox="1"/>
            <p:nvPr/>
          </p:nvSpPr>
          <p:spPr>
            <a:xfrm>
              <a:off x="3859330" y="856431"/>
              <a:ext cx="5787615" cy="821890"/>
            </a:xfrm>
            <a:prstGeom prst="rect">
              <a:avLst/>
            </a:prstGeom>
            <a:noFill/>
          </p:spPr>
          <p:txBody>
            <a:bodyPr wrap="square" rtlCol="0">
              <a:spAutoFit/>
            </a:bodyPr>
            <a:lstStyle/>
            <a:p>
              <a:pPr algn="ctr"/>
              <a:r>
                <a:rPr lang="en-US" sz="4400" b="1">
                  <a:solidFill>
                    <a:schemeClr val="bg1"/>
                  </a:solidFill>
                  <a:latin typeface="Times New Roman" panose="02020603050405020304" charset="0"/>
                  <a:cs typeface="Times New Roman" panose="02020603050405020304" charset="0"/>
                </a:rPr>
                <a:t>Đặc điểm tự nhiên</a:t>
              </a:r>
              <a:endParaRPr lang="en-US" sz="4400" b="1">
                <a:solidFill>
                  <a:schemeClr val="bg1"/>
                </a:solidFill>
                <a:latin typeface="Times New Roman" panose="02020603050405020304" charset="0"/>
                <a:cs typeface="Times New Roman" panose="02020603050405020304" charset="0"/>
              </a:endParaRPr>
            </a:p>
          </p:txBody>
        </p:sp>
      </p:grpSp>
      <p:sp>
        <p:nvSpPr>
          <p:cNvPr id="38" name="TextBox 37"/>
          <p:cNvSpPr txBox="1"/>
          <p:nvPr/>
        </p:nvSpPr>
        <p:spPr>
          <a:xfrm>
            <a:off x="0" y="1537335"/>
            <a:ext cx="11794490" cy="1076325"/>
          </a:xfrm>
          <a:prstGeom prst="rect">
            <a:avLst/>
          </a:prstGeom>
          <a:noFill/>
        </p:spPr>
        <p:txBody>
          <a:bodyPr wrap="square" rtlCol="0">
            <a:spAutoFit/>
          </a:bodyPr>
          <a:lstStyle/>
          <a:p>
            <a:pPr algn="ctr"/>
            <a:r>
              <a:rPr lang="en-US" sz="3200" b="1">
                <a:solidFill>
                  <a:srgbClr val="FF0000"/>
                </a:solidFill>
                <a:latin typeface="Arial" panose="020B0604020202020204" pitchFamily="34" charset="0"/>
                <a:cs typeface="Arial" panose="020B0604020202020204" pitchFamily="34" charset="0"/>
              </a:rPr>
              <a:t>     Dựa vào tranh ảnh và thông tin trong Sách giáo khoa (trang 126 – 127) để hoàn thành bảng sau:</a:t>
            </a:r>
            <a:endParaRPr lang="en-US" sz="3200" b="1">
              <a:solidFill>
                <a:srgbClr val="FF0000"/>
              </a:solidFill>
              <a:latin typeface="Arial" panose="020B0604020202020204" pitchFamily="34" charset="0"/>
              <a:cs typeface="Arial" panose="020B0604020202020204" pitchFamily="34" charset="0"/>
            </a:endParaRPr>
          </a:p>
        </p:txBody>
      </p:sp>
      <p:graphicFrame>
        <p:nvGraphicFramePr>
          <p:cNvPr id="2" name="Table 2"/>
          <p:cNvGraphicFramePr>
            <a:graphicFrameLocks noGrp="1"/>
          </p:cNvGraphicFramePr>
          <p:nvPr/>
        </p:nvGraphicFramePr>
        <p:xfrm>
          <a:off x="186583" y="2742176"/>
          <a:ext cx="11818826" cy="3505200"/>
        </p:xfrm>
        <a:graphic>
          <a:graphicData uri="http://schemas.openxmlformats.org/drawingml/2006/table">
            <a:tbl>
              <a:tblPr firstRow="1" bandRow="1">
                <a:tableStyleId>{21E4AEA4-8DFA-4A89-87EB-49C32662AFE0}</a:tableStyleId>
              </a:tblPr>
              <a:tblGrid>
                <a:gridCol w="5230681"/>
                <a:gridCol w="3186296"/>
                <a:gridCol w="3401849"/>
              </a:tblGrid>
              <a:tr h="370840">
                <a:tc>
                  <a:txBody>
                    <a:bodyPr/>
                    <a:lstStyle/>
                    <a:p>
                      <a:pPr marL="0" algn="ctr" defTabSz="914400" rtl="0" eaLnBrk="1" latinLnBrk="0" hangingPunct="1"/>
                      <a:endParaRPr lang="en-US" sz="3200" b="1" kern="1200">
                        <a:solidFill>
                          <a:srgbClr val="00206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r>
                        <a:rPr lang="en-US" sz="3200" b="1" kern="1200">
                          <a:solidFill>
                            <a:schemeClr val="bg1"/>
                          </a:solidFill>
                          <a:latin typeface="Arial" panose="020B0604020202020204" pitchFamily="34" charset="0"/>
                          <a:ea typeface="+mn-ea"/>
                          <a:cs typeface="Arial" panose="020B0604020202020204" pitchFamily="34" charset="0"/>
                        </a:rPr>
                        <a:t>Khí hậu</a:t>
                      </a:r>
                      <a:endParaRPr lang="en-US" sz="3200" b="1" kern="1200">
                        <a:solidFill>
                          <a:schemeClr val="bg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r>
                        <a:rPr lang="en-US" sz="3200" b="1" kern="1200">
                          <a:solidFill>
                            <a:schemeClr val="bg1"/>
                          </a:solidFill>
                          <a:latin typeface="Arial" panose="020B0604020202020204" pitchFamily="34" charset="0"/>
                          <a:ea typeface="+mn-ea"/>
                          <a:cs typeface="Arial" panose="020B0604020202020204" pitchFamily="34" charset="0"/>
                        </a:rPr>
                        <a:t>Thực, động vật</a:t>
                      </a:r>
                      <a:endParaRPr lang="en-US" sz="3200" b="1" kern="1200">
                        <a:solidFill>
                          <a:schemeClr val="bg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marL="0" algn="just" defTabSz="914400" rtl="0" eaLnBrk="1" latinLnBrk="0" hangingPunct="1"/>
                      <a:r>
                        <a:rPr lang="en-US" sz="3000" b="1" kern="1200">
                          <a:solidFill>
                            <a:srgbClr val="800000"/>
                          </a:solidFill>
                          <a:latin typeface="Arial" panose="020B0604020202020204" pitchFamily="34" charset="0"/>
                          <a:ea typeface="+mn-ea"/>
                          <a:cs typeface="Arial" panose="020B0604020202020204" pitchFamily="34" charset="0"/>
                        </a:rPr>
                        <a:t>Lục địa </a:t>
                      </a:r>
                      <a:r>
                        <a:rPr lang="en-US" sz="3000" b="1">
                          <a:solidFill>
                            <a:srgbClr val="800000"/>
                          </a:solidFill>
                          <a:latin typeface="Arial" panose="020B0604020202020204" pitchFamily="34" charset="0"/>
                          <a:cs typeface="Arial" panose="020B0604020202020204" pitchFamily="34" charset="0"/>
                        </a:rPr>
                        <a:t>Ô-xtrây-li-a</a:t>
                      </a:r>
                      <a:endParaRPr lang="en-US" sz="3000" b="1">
                        <a:solidFill>
                          <a:srgbClr val="800000"/>
                        </a:solidFill>
                        <a:latin typeface="Arial" panose="020B0604020202020204" pitchFamily="34" charset="0"/>
                        <a:cs typeface="Arial" panose="020B0604020202020204" pitchFamily="34" charset="0"/>
                      </a:endParaRPr>
                    </a:p>
                    <a:p>
                      <a:pPr marL="0" algn="just" defTabSz="914400" rtl="0" eaLnBrk="1" latinLnBrk="0" hangingPunct="1"/>
                      <a:endParaRPr lang="en-US" sz="3000" b="1" kern="1200">
                        <a:solidFill>
                          <a:srgbClr val="002060"/>
                        </a:solidFill>
                        <a:latin typeface="Arial" panose="020B0604020202020204" pitchFamily="34" charset="0"/>
                        <a:ea typeface="+mn-ea"/>
                        <a:cs typeface="Arial" panose="020B0604020202020204" pitchFamily="34" charset="0"/>
                      </a:endParaRPr>
                    </a:p>
                    <a:p>
                      <a:pPr marL="0" algn="just" defTabSz="914400" rtl="0" eaLnBrk="1" latinLnBrk="0" hangingPunct="1"/>
                      <a:endParaRPr lang="en-US" sz="3000" b="1" kern="1200">
                        <a:solidFill>
                          <a:srgbClr val="00206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just" defTabSz="914400" rtl="0" eaLnBrk="1" latinLnBrk="0" hangingPunct="1"/>
                      <a:endParaRPr lang="en-US" sz="3200" b="1" kern="1200">
                        <a:solidFill>
                          <a:srgbClr val="00206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just" defTabSz="914400" rtl="0" eaLnBrk="1" latinLnBrk="0" hangingPunct="1"/>
                      <a:endParaRPr lang="en-US" sz="3200" b="1" kern="1200">
                        <a:solidFill>
                          <a:srgbClr val="00206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algn="just" defTabSz="914400" rtl="0" eaLnBrk="1" latinLnBrk="0" hangingPunct="1"/>
                      <a:r>
                        <a:rPr lang="en-US" sz="3000" b="1" kern="1200">
                          <a:solidFill>
                            <a:srgbClr val="C00000"/>
                          </a:solidFill>
                          <a:latin typeface="Arial" panose="020B0604020202020204" pitchFamily="34" charset="0"/>
                          <a:ea typeface="+mn-ea"/>
                          <a:cs typeface="Arial" panose="020B0604020202020204" pitchFamily="34" charset="0"/>
                        </a:rPr>
                        <a:t>Các đảo và quần đảo</a:t>
                      </a:r>
                      <a:endParaRPr lang="en-US" sz="3000" b="1" kern="1200">
                        <a:solidFill>
                          <a:srgbClr val="C00000"/>
                        </a:solidFill>
                        <a:latin typeface="Arial" panose="020B0604020202020204" pitchFamily="34" charset="0"/>
                        <a:ea typeface="+mn-ea"/>
                        <a:cs typeface="Arial" panose="020B0604020202020204" pitchFamily="34" charset="0"/>
                      </a:endParaRPr>
                    </a:p>
                    <a:p>
                      <a:pPr marL="0" algn="just" defTabSz="914400" rtl="0" eaLnBrk="1" latinLnBrk="0" hangingPunct="1"/>
                      <a:endParaRPr lang="en-US" sz="3000" b="1" kern="1200">
                        <a:solidFill>
                          <a:srgbClr val="002060"/>
                        </a:solidFill>
                        <a:latin typeface="Arial" panose="020B0604020202020204" pitchFamily="34" charset="0"/>
                        <a:ea typeface="+mn-ea"/>
                        <a:cs typeface="Arial" panose="020B0604020202020204" pitchFamily="34" charset="0"/>
                      </a:endParaRPr>
                    </a:p>
                    <a:p>
                      <a:pPr marL="0" algn="just" defTabSz="914400" rtl="0" eaLnBrk="1" latinLnBrk="0" hangingPunct="1"/>
                      <a:endParaRPr lang="en-US" sz="3000" b="1" kern="1200">
                        <a:solidFill>
                          <a:srgbClr val="00206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just" defTabSz="914400" rtl="0" eaLnBrk="1" latinLnBrk="0" hangingPunct="1"/>
                      <a:endParaRPr lang="en-US" sz="3200" b="1" kern="1200">
                        <a:solidFill>
                          <a:srgbClr val="00206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just" defTabSz="914400" rtl="0" eaLnBrk="1" latinLnBrk="0" hangingPunct="1"/>
                      <a:endParaRPr lang="en-US" sz="3200" b="1" kern="1200">
                        <a:solidFill>
                          <a:srgbClr val="00206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pSp>
        <p:nvGrpSpPr>
          <p:cNvPr id="8" name="Group 7"/>
          <p:cNvGrpSpPr/>
          <p:nvPr/>
        </p:nvGrpSpPr>
        <p:grpSpPr>
          <a:xfrm>
            <a:off x="5932141" y="3216196"/>
            <a:ext cx="4688115" cy="3278656"/>
            <a:chOff x="6174514" y="3441924"/>
            <a:chExt cx="4192626" cy="2779463"/>
          </a:xfrm>
        </p:grpSpPr>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t="34634" r="45435" b="38309"/>
            <a:stretch>
              <a:fillRect/>
            </a:stretch>
          </p:blipFill>
          <p:spPr>
            <a:xfrm>
              <a:off x="6174514" y="3441924"/>
              <a:ext cx="4192626" cy="2779463"/>
            </a:xfrm>
            <a:prstGeom prst="rect">
              <a:avLst/>
            </a:prstGeom>
          </p:spPr>
        </p:pic>
        <p:sp>
          <p:nvSpPr>
            <p:cNvPr id="33" name="TextBox 32"/>
            <p:cNvSpPr txBox="1"/>
            <p:nvPr/>
          </p:nvSpPr>
          <p:spPr>
            <a:xfrm>
              <a:off x="7584157" y="4209892"/>
              <a:ext cx="2390617" cy="1225211"/>
            </a:xfrm>
            <a:prstGeom prst="rect">
              <a:avLst/>
            </a:prstGeom>
            <a:noFill/>
          </p:spPr>
          <p:txBody>
            <a:bodyPr wrap="square" rtlCol="0">
              <a:spAutoFit/>
            </a:bodyPr>
            <a:lstStyle/>
            <a:p>
              <a:pPr algn="ctr"/>
              <a:r>
                <a:rPr lang="en-US" sz="4400" b="1">
                  <a:solidFill>
                    <a:srgbClr val="0070C0"/>
                  </a:solidFill>
                  <a:latin typeface="Times New Roman" panose="02020603050405020304" charset="0"/>
                  <a:cs typeface="Times New Roman" panose="02020603050405020304" charset="0"/>
                </a:rPr>
                <a:t>Thảo luận nhóm 2</a:t>
              </a:r>
              <a:endParaRPr lang="en-US" sz="4400" b="1">
                <a:solidFill>
                  <a:srgbClr val="0070C0"/>
                </a:solidFill>
                <a:latin typeface="Times New Roman" panose="02020603050405020304" charset="0"/>
                <a:cs typeface="Times New Roman" panose="02020603050405020304" charset="0"/>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left)">
                                      <p:cBhvr>
                                        <p:cTn id="12" dur="500"/>
                                        <p:tgtEl>
                                          <p:spTgt spid="38"/>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par>
                          <p:cTn id="25" fill="hold">
                            <p:stCondLst>
                              <p:cond delay="500"/>
                            </p:stCondLst>
                            <p:childTnLst>
                              <p:par>
                                <p:cTn id="26" presetID="26" presetClass="emph" presetSubtype="0" repeatCount="5000" fill="hold" nodeType="afterEffect">
                                  <p:stCondLst>
                                    <p:cond delay="0"/>
                                  </p:stCondLst>
                                  <p:childTnLst>
                                    <p:animEffect transition="out" filter="fade">
                                      <p:cBhvr>
                                        <p:cTn id="27" dur="500" tmFilter="0, 0; .2, .5; .8, .5; 1, 0"/>
                                        <p:tgtEl>
                                          <p:spTgt spid="8"/>
                                        </p:tgtEl>
                                      </p:cBhvr>
                                    </p:animEffect>
                                    <p:animScale>
                                      <p:cBhvr>
                                        <p:cTn id="28"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D9F8FB"/>
        </a:solidFill>
        <a:effectLst/>
      </p:bgPr>
    </p:bg>
    <p:spTree>
      <p:nvGrpSpPr>
        <p:cNvPr id="1" name=""/>
        <p:cNvGrpSpPr/>
        <p:nvPr/>
      </p:nvGrpSpPr>
      <p:grpSpPr>
        <a:xfrm>
          <a:off x="0" y="0"/>
          <a:ext cx="0" cy="0"/>
          <a:chOff x="0" y="0"/>
          <a:chExt cx="0" cy="0"/>
        </a:xfrm>
      </p:grpSpPr>
      <p:grpSp>
        <p:nvGrpSpPr>
          <p:cNvPr id="28" name="组合 27"/>
          <p:cNvGrpSpPr/>
          <p:nvPr/>
        </p:nvGrpSpPr>
        <p:grpSpPr>
          <a:xfrm>
            <a:off x="-101692" y="5695948"/>
            <a:ext cx="12280901" cy="2955925"/>
            <a:chOff x="-7938" y="4144963"/>
            <a:chExt cx="12280901" cy="2955925"/>
          </a:xfrm>
        </p:grpSpPr>
        <p:sp>
          <p:nvSpPr>
            <p:cNvPr id="18" name="Freeform 9"/>
            <p:cNvSpPr/>
            <p:nvPr/>
          </p:nvSpPr>
          <p:spPr bwMode="auto">
            <a:xfrm>
              <a:off x="-7938" y="4144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 name="AutoShape 11"/>
            <p:cNvSpPr>
              <a:spLocks noChangeAspect="1" noChangeArrowheads="1" noTextEdit="1"/>
            </p:cNvSpPr>
            <p:nvPr/>
          </p:nvSpPr>
          <p:spPr bwMode="auto">
            <a:xfrm>
              <a:off x="0" y="4918075"/>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3" name="AutoShape 15"/>
            <p:cNvSpPr>
              <a:spLocks noChangeAspect="1" noChangeArrowheads="1" noTextEdit="1"/>
            </p:cNvSpPr>
            <p:nvPr/>
          </p:nvSpPr>
          <p:spPr bwMode="auto">
            <a:xfrm>
              <a:off x="0" y="4652963"/>
              <a:ext cx="1227296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6" name="AutoShape 19"/>
            <p:cNvSpPr>
              <a:spLocks noChangeAspect="1" noChangeArrowheads="1" noTextEdit="1"/>
            </p:cNvSpPr>
            <p:nvPr/>
          </p:nvSpPr>
          <p:spPr bwMode="auto">
            <a:xfrm>
              <a:off x="0" y="4425950"/>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7" name="Freeform 21"/>
            <p:cNvSpPr/>
            <p:nvPr/>
          </p:nvSpPr>
          <p:spPr bwMode="auto">
            <a:xfrm>
              <a:off x="-7938" y="4418012"/>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4" name="Freeform 17"/>
            <p:cNvSpPr/>
            <p:nvPr/>
          </p:nvSpPr>
          <p:spPr bwMode="auto">
            <a:xfrm>
              <a:off x="-7938" y="4652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1" name="Freeform 13"/>
            <p:cNvSpPr/>
            <p:nvPr/>
          </p:nvSpPr>
          <p:spPr bwMode="auto">
            <a:xfrm>
              <a:off x="-7938" y="4910137"/>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grpSp>
      <p:sp>
        <p:nvSpPr>
          <p:cNvPr id="30" name="矩形 29"/>
          <p:cNvSpPr/>
          <p:nvPr/>
        </p:nvSpPr>
        <p:spPr>
          <a:xfrm>
            <a:off x="-1030053" y="7126798"/>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E6E6E6"/>
              </a:solidFill>
              <a:effectLst/>
              <a:uLnTx/>
              <a:uFillTx/>
              <a:latin typeface="印品黑体" panose="00000500000000000000" pitchFamily="2" charset="-122"/>
              <a:ea typeface="印品黑体" panose="00000500000000000000" pitchFamily="2" charset="-122"/>
              <a:cs typeface="+mn-cs"/>
            </a:endParaRPr>
          </a:p>
        </p:txBody>
      </p:sp>
      <p:pic>
        <p:nvPicPr>
          <p:cNvPr id="47" name="图片 46"/>
          <p:cNvPicPr>
            <a:picLocks noChangeAspect="1"/>
          </p:cNvPicPr>
          <p:nvPr/>
        </p:nvPicPr>
        <p:blipFill rotWithShape="1">
          <a:blip r:embed="rId1"/>
          <a:srcRect t="48950" b="-1"/>
          <a:stretch>
            <a:fillRect/>
          </a:stretch>
        </p:blipFill>
        <p:spPr>
          <a:xfrm>
            <a:off x="-2378703" y="0"/>
            <a:ext cx="14570703" cy="1409891"/>
          </a:xfrm>
          <a:prstGeom prst="rect">
            <a:avLst/>
          </a:prstGeom>
          <a:effectLst/>
        </p:spPr>
      </p:pic>
      <p:graphicFrame>
        <p:nvGraphicFramePr>
          <p:cNvPr id="25" name="Table 2"/>
          <p:cNvGraphicFramePr>
            <a:graphicFrameLocks noGrp="1"/>
          </p:cNvGraphicFramePr>
          <p:nvPr/>
        </p:nvGraphicFramePr>
        <p:xfrm>
          <a:off x="288550" y="655317"/>
          <a:ext cx="11500423" cy="5867328"/>
        </p:xfrm>
        <a:graphic>
          <a:graphicData uri="http://schemas.openxmlformats.org/drawingml/2006/table">
            <a:tbl>
              <a:tblPr firstRow="1" bandRow="1">
                <a:tableStyleId>{21E4AEA4-8DFA-4A89-87EB-49C32662AFE0}</a:tableStyleId>
              </a:tblPr>
              <a:tblGrid>
                <a:gridCol w="4385874"/>
                <a:gridCol w="3439886"/>
                <a:gridCol w="3674663"/>
              </a:tblGrid>
              <a:tr h="1021406">
                <a:tc>
                  <a:txBody>
                    <a:bodyPr/>
                    <a:lstStyle/>
                    <a:p>
                      <a:pPr marL="0" algn="ctr" defTabSz="914400" rtl="0" eaLnBrk="1" latinLnBrk="0" hangingPunct="1"/>
                      <a:endParaRPr lang="en-US" sz="3200" b="1" kern="1200">
                        <a:solidFill>
                          <a:srgbClr val="00206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r>
                        <a:rPr lang="en-US" sz="3200" b="1" kern="1200">
                          <a:solidFill>
                            <a:schemeClr val="bg1"/>
                          </a:solidFill>
                          <a:latin typeface="Arial" panose="020B0604020202020204" pitchFamily="34" charset="0"/>
                          <a:ea typeface="+mn-ea"/>
                          <a:cs typeface="Arial" panose="020B0604020202020204" pitchFamily="34" charset="0"/>
                        </a:rPr>
                        <a:t>Khí hậu</a:t>
                      </a:r>
                      <a:endParaRPr lang="en-US" sz="3200" b="1" kern="1200">
                        <a:solidFill>
                          <a:schemeClr val="bg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r>
                        <a:rPr lang="en-US" sz="3200" b="1" kern="1200">
                          <a:solidFill>
                            <a:schemeClr val="bg1"/>
                          </a:solidFill>
                          <a:latin typeface="Arial" panose="020B0604020202020204" pitchFamily="34" charset="0"/>
                          <a:ea typeface="+mn-ea"/>
                          <a:cs typeface="Arial" panose="020B0604020202020204" pitchFamily="34" charset="0"/>
                        </a:rPr>
                        <a:t>Thực, </a:t>
                      </a:r>
                      <a:endParaRPr lang="en-US" sz="3200" b="1" kern="1200">
                        <a:solidFill>
                          <a:schemeClr val="bg1"/>
                        </a:solidFill>
                        <a:latin typeface="Arial" panose="020B0604020202020204" pitchFamily="34" charset="0"/>
                        <a:ea typeface="+mn-ea"/>
                        <a:cs typeface="Arial" panose="020B0604020202020204" pitchFamily="34" charset="0"/>
                      </a:endParaRPr>
                    </a:p>
                    <a:p>
                      <a:pPr marL="0" algn="ctr" defTabSz="914400" rtl="0" eaLnBrk="1" latinLnBrk="0" hangingPunct="1"/>
                      <a:r>
                        <a:rPr lang="en-US" sz="3200" b="1" kern="1200">
                          <a:solidFill>
                            <a:schemeClr val="bg1"/>
                          </a:solidFill>
                          <a:latin typeface="Arial" panose="020B0604020202020204" pitchFamily="34" charset="0"/>
                          <a:ea typeface="+mn-ea"/>
                          <a:cs typeface="Arial" panose="020B0604020202020204" pitchFamily="34" charset="0"/>
                        </a:rPr>
                        <a:t>động vật</a:t>
                      </a:r>
                      <a:endParaRPr lang="en-US" sz="3200" b="1" kern="1200">
                        <a:solidFill>
                          <a:schemeClr val="bg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714021">
                <a:tc>
                  <a:txBody>
                    <a:bodyPr/>
                    <a:lstStyle/>
                    <a:p>
                      <a:pPr marL="0" algn="just" defTabSz="914400" rtl="0" eaLnBrk="1" latinLnBrk="0" hangingPunct="1"/>
                      <a:r>
                        <a:rPr lang="en-US" sz="3000" b="1" kern="1200">
                          <a:solidFill>
                            <a:srgbClr val="C00000"/>
                          </a:solidFill>
                          <a:latin typeface="Arial" panose="020B0604020202020204" pitchFamily="34" charset="0"/>
                          <a:ea typeface="+mn-ea"/>
                          <a:cs typeface="Arial" panose="020B0604020202020204" pitchFamily="34" charset="0"/>
                        </a:rPr>
                        <a:t>Lục địa </a:t>
                      </a:r>
                      <a:r>
                        <a:rPr lang="en-US" sz="3000" b="1">
                          <a:solidFill>
                            <a:srgbClr val="C00000"/>
                          </a:solidFill>
                          <a:latin typeface="Arial" panose="020B0604020202020204" pitchFamily="34" charset="0"/>
                          <a:cs typeface="Arial" panose="020B0604020202020204" pitchFamily="34" charset="0"/>
                        </a:rPr>
                        <a:t>Ô-xtrây-li-a</a:t>
                      </a:r>
                      <a:endParaRPr lang="en-US" sz="3000" b="1">
                        <a:solidFill>
                          <a:srgbClr val="C00000"/>
                        </a:solidFill>
                        <a:latin typeface="Arial" panose="020B0604020202020204" pitchFamily="34" charset="0"/>
                        <a:cs typeface="Arial" panose="020B0604020202020204" pitchFamily="34" charset="0"/>
                      </a:endParaRPr>
                    </a:p>
                    <a:p>
                      <a:pPr marL="0" algn="just" defTabSz="914400" rtl="0" eaLnBrk="1" latinLnBrk="0" hangingPunct="1"/>
                      <a:endParaRPr lang="en-US" sz="3000" b="1" kern="1200">
                        <a:solidFill>
                          <a:srgbClr val="C00000"/>
                        </a:solidFill>
                        <a:latin typeface="Arial" panose="020B0604020202020204" pitchFamily="34" charset="0"/>
                        <a:ea typeface="+mn-ea"/>
                        <a:cs typeface="Arial" panose="020B0604020202020204" pitchFamily="34" charset="0"/>
                      </a:endParaRPr>
                    </a:p>
                    <a:p>
                      <a:pPr marL="0" algn="just" defTabSz="914400" rtl="0" eaLnBrk="1" latinLnBrk="0" hangingPunct="1"/>
                      <a:endParaRPr lang="en-US" sz="3000" b="1" kern="1200">
                        <a:solidFill>
                          <a:srgbClr val="C00000"/>
                        </a:solidFill>
                        <a:latin typeface="Arial" panose="020B0604020202020204" pitchFamily="34" charset="0"/>
                        <a:ea typeface="+mn-ea"/>
                        <a:cs typeface="Arial" panose="020B0604020202020204" pitchFamily="34" charset="0"/>
                      </a:endParaRPr>
                    </a:p>
                    <a:p>
                      <a:pPr marL="0" algn="just" defTabSz="914400" rtl="0" eaLnBrk="1" latinLnBrk="0" hangingPunct="1"/>
                      <a:endParaRPr lang="en-US" sz="3000" b="1" kern="1200">
                        <a:solidFill>
                          <a:srgbClr val="C00000"/>
                        </a:solidFill>
                        <a:latin typeface="Arial" panose="020B0604020202020204" pitchFamily="34" charset="0"/>
                        <a:ea typeface="+mn-ea"/>
                        <a:cs typeface="Arial" panose="020B0604020202020204" pitchFamily="34" charset="0"/>
                      </a:endParaRPr>
                    </a:p>
                    <a:p>
                      <a:pPr marL="0" algn="just" defTabSz="914400" rtl="0" eaLnBrk="1" latinLnBrk="0" hangingPunct="1"/>
                      <a:endParaRPr lang="en-US" sz="3000" b="1" kern="1200">
                        <a:solidFill>
                          <a:srgbClr val="C00000"/>
                        </a:solidFill>
                        <a:latin typeface="Arial" panose="020B0604020202020204" pitchFamily="34" charset="0"/>
                        <a:ea typeface="+mn-ea"/>
                        <a:cs typeface="Arial" panose="020B0604020202020204" pitchFamily="34" charset="0"/>
                      </a:endParaRPr>
                    </a:p>
                    <a:p>
                      <a:pPr marL="0" algn="just" defTabSz="914400" rtl="0" eaLnBrk="1" latinLnBrk="0" hangingPunct="1"/>
                      <a:endParaRPr lang="en-US" sz="3000" b="1" kern="1200">
                        <a:solidFill>
                          <a:srgbClr val="C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just" defTabSz="914400" rtl="0" eaLnBrk="1" latinLnBrk="0" hangingPunct="1"/>
                      <a:endParaRPr lang="en-US" sz="3200" b="1" kern="1200">
                        <a:solidFill>
                          <a:srgbClr val="00206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just" defTabSz="914400" rtl="0" eaLnBrk="1" latinLnBrk="0" hangingPunct="1"/>
                      <a:endParaRPr lang="en-US" sz="3200" b="1" kern="1200">
                        <a:solidFill>
                          <a:srgbClr val="00206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65888">
                <a:tc>
                  <a:txBody>
                    <a:bodyPr/>
                    <a:lstStyle/>
                    <a:p>
                      <a:pPr marL="0" algn="just" defTabSz="914400" rtl="0" eaLnBrk="1" latinLnBrk="0" hangingPunct="1"/>
                      <a:r>
                        <a:rPr lang="en-US" sz="3000" b="1" kern="1200">
                          <a:solidFill>
                            <a:srgbClr val="C00000"/>
                          </a:solidFill>
                          <a:latin typeface="Arial" panose="020B0604020202020204" pitchFamily="34" charset="0"/>
                          <a:ea typeface="+mn-ea"/>
                          <a:cs typeface="Arial" panose="020B0604020202020204" pitchFamily="34" charset="0"/>
                        </a:rPr>
                        <a:t>Các đảo và quần đảo</a:t>
                      </a:r>
                      <a:endParaRPr lang="en-US" sz="3000" b="1" kern="1200">
                        <a:solidFill>
                          <a:srgbClr val="C00000"/>
                        </a:solidFill>
                        <a:latin typeface="Arial" panose="020B0604020202020204" pitchFamily="34" charset="0"/>
                        <a:ea typeface="+mn-ea"/>
                        <a:cs typeface="Arial" panose="020B0604020202020204" pitchFamily="34" charset="0"/>
                      </a:endParaRPr>
                    </a:p>
                    <a:p>
                      <a:pPr marL="0" algn="just" defTabSz="914400" rtl="0" eaLnBrk="1" latinLnBrk="0" hangingPunct="1"/>
                      <a:endParaRPr lang="en-US" sz="3000" b="1" kern="1200">
                        <a:solidFill>
                          <a:srgbClr val="C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just" defTabSz="914400" rtl="0" eaLnBrk="1" latinLnBrk="0" hangingPunct="1"/>
                      <a:endParaRPr lang="en-US" sz="3200" b="1" kern="1200">
                        <a:solidFill>
                          <a:srgbClr val="00206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just" defTabSz="914400" rtl="0" eaLnBrk="1" latinLnBrk="0" hangingPunct="1"/>
                      <a:endParaRPr lang="en-US" sz="3200" b="1" kern="1200">
                        <a:solidFill>
                          <a:srgbClr val="00206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29" name="TextBox 28"/>
          <p:cNvSpPr txBox="1"/>
          <p:nvPr/>
        </p:nvSpPr>
        <p:spPr>
          <a:xfrm>
            <a:off x="4684774" y="1702567"/>
            <a:ext cx="3429571" cy="2062103"/>
          </a:xfrm>
          <a:prstGeom prst="rect">
            <a:avLst/>
          </a:prstGeom>
          <a:noFill/>
        </p:spPr>
        <p:txBody>
          <a:bodyPr wrap="square" rtlCol="0">
            <a:spAutoFit/>
          </a:bodyPr>
          <a:lstStyle/>
          <a:p>
            <a:pPr algn="just"/>
            <a:r>
              <a:rPr lang="en-US" sz="3200" b="1">
                <a:solidFill>
                  <a:srgbClr val="002060"/>
                </a:solidFill>
                <a:latin typeface="Arial" panose="020B0604020202020204" pitchFamily="34" charset="0"/>
                <a:cs typeface="Arial" panose="020B0604020202020204" pitchFamily="34" charset="0"/>
              </a:rPr>
              <a:t>Khô hạn, phần lớn diện tích là hoang mạc và xa van.</a:t>
            </a:r>
            <a:endParaRPr lang="en-US" sz="3200" b="1">
              <a:solidFill>
                <a:srgbClr val="002060"/>
              </a:solidFill>
              <a:latin typeface="Arial" panose="020B0604020202020204" pitchFamily="34" charset="0"/>
              <a:cs typeface="Arial" panose="020B0604020202020204" pitchFamily="34" charset="0"/>
            </a:endParaRPr>
          </a:p>
        </p:txBody>
      </p:sp>
      <p:sp>
        <p:nvSpPr>
          <p:cNvPr id="32" name="TextBox 31"/>
          <p:cNvSpPr txBox="1"/>
          <p:nvPr/>
        </p:nvSpPr>
        <p:spPr>
          <a:xfrm>
            <a:off x="4670260" y="4534837"/>
            <a:ext cx="3429571" cy="584775"/>
          </a:xfrm>
          <a:prstGeom prst="rect">
            <a:avLst/>
          </a:prstGeom>
          <a:noFill/>
        </p:spPr>
        <p:txBody>
          <a:bodyPr wrap="square" rtlCol="0">
            <a:spAutoFit/>
          </a:bodyPr>
          <a:lstStyle/>
          <a:p>
            <a:pPr algn="just"/>
            <a:r>
              <a:rPr lang="en-US" sz="3200" b="1">
                <a:solidFill>
                  <a:srgbClr val="002060"/>
                </a:solidFill>
                <a:latin typeface="Arial" panose="020B0604020202020204" pitchFamily="34" charset="0"/>
                <a:cs typeface="Arial" panose="020B0604020202020204" pitchFamily="34" charset="0"/>
              </a:rPr>
              <a:t>Nóng ẩm.</a:t>
            </a:r>
            <a:endParaRPr lang="en-US" sz="3200" b="1">
              <a:solidFill>
                <a:srgbClr val="002060"/>
              </a:solidFill>
              <a:latin typeface="Arial" panose="020B0604020202020204" pitchFamily="34" charset="0"/>
              <a:cs typeface="Arial" panose="020B0604020202020204" pitchFamily="34" charset="0"/>
            </a:endParaRPr>
          </a:p>
        </p:txBody>
      </p:sp>
      <p:sp>
        <p:nvSpPr>
          <p:cNvPr id="36" name="TextBox 35"/>
          <p:cNvSpPr txBox="1"/>
          <p:nvPr/>
        </p:nvSpPr>
        <p:spPr>
          <a:xfrm>
            <a:off x="8175619" y="1707860"/>
            <a:ext cx="3552079" cy="1077218"/>
          </a:xfrm>
          <a:prstGeom prst="rect">
            <a:avLst/>
          </a:prstGeom>
          <a:noFill/>
        </p:spPr>
        <p:txBody>
          <a:bodyPr wrap="square" rtlCol="0">
            <a:spAutoFit/>
          </a:bodyPr>
          <a:lstStyle/>
          <a:p>
            <a:pPr algn="just"/>
            <a:r>
              <a:rPr lang="en-US" sz="3200" b="1">
                <a:solidFill>
                  <a:srgbClr val="002060"/>
                </a:solidFill>
                <a:latin typeface="Arial" panose="020B0604020202020204" pitchFamily="34" charset="0"/>
                <a:cs typeface="Arial" panose="020B0604020202020204" pitchFamily="34" charset="0"/>
              </a:rPr>
              <a:t>Thực vật: bạch đàn và cây keo.</a:t>
            </a:r>
            <a:endParaRPr lang="en-US" sz="3200" b="1">
              <a:solidFill>
                <a:srgbClr val="002060"/>
              </a:solidFill>
              <a:latin typeface="Arial" panose="020B0604020202020204" pitchFamily="34" charset="0"/>
              <a:cs typeface="Arial" panose="020B0604020202020204" pitchFamily="34" charset="0"/>
            </a:endParaRPr>
          </a:p>
        </p:txBody>
      </p:sp>
      <p:sp>
        <p:nvSpPr>
          <p:cNvPr id="37" name="TextBox 36"/>
          <p:cNvSpPr txBox="1"/>
          <p:nvPr/>
        </p:nvSpPr>
        <p:spPr>
          <a:xfrm>
            <a:off x="8144984" y="2679635"/>
            <a:ext cx="3674626" cy="1569660"/>
          </a:xfrm>
          <a:prstGeom prst="rect">
            <a:avLst/>
          </a:prstGeom>
          <a:noFill/>
        </p:spPr>
        <p:txBody>
          <a:bodyPr wrap="square" rtlCol="0">
            <a:spAutoFit/>
          </a:bodyPr>
          <a:lstStyle/>
          <a:p>
            <a:pPr algn="just"/>
            <a:r>
              <a:rPr lang="en-US" sz="3200" b="1">
                <a:solidFill>
                  <a:srgbClr val="002060"/>
                </a:solidFill>
                <a:latin typeface="Arial" panose="020B0604020202020204" pitchFamily="34" charset="0"/>
                <a:cs typeface="Arial" panose="020B0604020202020204" pitchFamily="34" charset="0"/>
              </a:rPr>
              <a:t>Động vật: thú có túi như căng-gu-ru, gấu cô-a-la.</a:t>
            </a:r>
            <a:endParaRPr lang="en-US" sz="3200" b="1">
              <a:solidFill>
                <a:srgbClr val="002060"/>
              </a:solidFill>
              <a:latin typeface="Arial" panose="020B0604020202020204" pitchFamily="34" charset="0"/>
              <a:cs typeface="Arial" panose="020B0604020202020204" pitchFamily="34" charset="0"/>
            </a:endParaRPr>
          </a:p>
        </p:txBody>
      </p:sp>
      <p:sp>
        <p:nvSpPr>
          <p:cNvPr id="39" name="TextBox 38"/>
          <p:cNvSpPr txBox="1"/>
          <p:nvPr/>
        </p:nvSpPr>
        <p:spPr>
          <a:xfrm>
            <a:off x="8168362" y="4570538"/>
            <a:ext cx="3552079" cy="1569660"/>
          </a:xfrm>
          <a:prstGeom prst="rect">
            <a:avLst/>
          </a:prstGeom>
          <a:noFill/>
        </p:spPr>
        <p:txBody>
          <a:bodyPr wrap="square" rtlCol="0">
            <a:spAutoFit/>
          </a:bodyPr>
          <a:lstStyle/>
          <a:p>
            <a:pPr algn="just"/>
            <a:r>
              <a:rPr lang="en-US" sz="3200" b="1">
                <a:solidFill>
                  <a:srgbClr val="002060"/>
                </a:solidFill>
                <a:latin typeface="Arial" panose="020B0604020202020204" pitchFamily="34" charset="0"/>
                <a:cs typeface="Arial" panose="020B0604020202020204" pitchFamily="34" charset="0"/>
              </a:rPr>
              <a:t>Rừng rậm hoặc rừng dừa bao phủ.</a:t>
            </a:r>
            <a:endParaRPr lang="en-US" sz="3200" b="1">
              <a:solidFill>
                <a:srgbClr val="002060"/>
              </a:solidFill>
              <a:latin typeface="Arial" panose="020B0604020202020204" pitchFamily="34" charset="0"/>
              <a:cs typeface="Arial" panose="020B0604020202020204" pitchFamily="34" charset="0"/>
            </a:endParaRPr>
          </a:p>
        </p:txBody>
      </p:sp>
      <p:grpSp>
        <p:nvGrpSpPr>
          <p:cNvPr id="40" name="Group 39"/>
          <p:cNvGrpSpPr/>
          <p:nvPr/>
        </p:nvGrpSpPr>
        <p:grpSpPr>
          <a:xfrm>
            <a:off x="23860" y="406079"/>
            <a:ext cx="4882788" cy="1505824"/>
            <a:chOff x="3944137" y="732789"/>
            <a:chExt cx="7272965" cy="2277377"/>
          </a:xfrm>
        </p:grpSpPr>
        <p:pic>
          <p:nvPicPr>
            <p:cNvPr id="41" name="Picture 40"/>
            <p:cNvPicPr>
              <a:picLocks noChangeAspect="1"/>
            </p:cNvPicPr>
            <p:nvPr/>
          </p:nvPicPr>
          <p:blipFill rotWithShape="1">
            <a:blip r:embed="rId2">
              <a:extLst>
                <a:ext uri="{28A0092B-C50C-407E-A947-70E740481C1C}">
                  <a14:useLocalDpi xmlns:a14="http://schemas.microsoft.com/office/drawing/2010/main" val="0"/>
                </a:ext>
              </a:extLst>
            </a:blip>
            <a:srcRect l="49386" t="78023" b="6833"/>
            <a:stretch>
              <a:fillRect/>
            </a:stretch>
          </p:blipFill>
          <p:spPr>
            <a:xfrm>
              <a:off x="3944137" y="732789"/>
              <a:ext cx="7272965" cy="2277377"/>
            </a:xfrm>
            <a:prstGeom prst="rect">
              <a:avLst/>
            </a:prstGeom>
          </p:spPr>
        </p:pic>
        <p:sp>
          <p:nvSpPr>
            <p:cNvPr id="42" name="TextBox 41"/>
            <p:cNvSpPr txBox="1"/>
            <p:nvPr/>
          </p:nvSpPr>
          <p:spPr>
            <a:xfrm>
              <a:off x="4757548" y="1412087"/>
              <a:ext cx="5689651" cy="882572"/>
            </a:xfrm>
            <a:prstGeom prst="rect">
              <a:avLst/>
            </a:prstGeom>
            <a:noFill/>
          </p:spPr>
          <p:txBody>
            <a:bodyPr wrap="square" rtlCol="0">
              <a:spAutoFit/>
            </a:bodyPr>
            <a:lstStyle/>
            <a:p>
              <a:pPr algn="just"/>
              <a:r>
                <a:rPr lang="en-US" sz="3200" b="1">
                  <a:solidFill>
                    <a:schemeClr val="bg1"/>
                  </a:solidFill>
                  <a:latin typeface="Arial" panose="020B0604020202020204" pitchFamily="34" charset="0"/>
                  <a:cs typeface="Arial" panose="020B0604020202020204" pitchFamily="34" charset="0"/>
                </a:rPr>
                <a:t>Đặc điểm tự nhiên</a:t>
              </a:r>
              <a:endParaRPr lang="en-US" sz="3200" b="1">
                <a:solidFill>
                  <a:schemeClr val="bg1"/>
                </a:solidFill>
                <a:latin typeface="Arial" panose="020B0604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500"/>
                                        <p:tgtEl>
                                          <p:spTgt spid="25"/>
                                        </p:tgtEl>
                                      </p:cBhvr>
                                    </p:animEffect>
                                  </p:childTnLst>
                                </p:cTn>
                              </p:par>
                              <p:par>
                                <p:cTn id="8" presetID="16" presetClass="entr" presetSubtype="37"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barn(outVertical)">
                                      <p:cBhvr>
                                        <p:cTn id="10" dur="500"/>
                                        <p:tgtEl>
                                          <p:spTgt spid="4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left)">
                                      <p:cBhvr>
                                        <p:cTn id="15" dur="500"/>
                                        <p:tgtEl>
                                          <p:spTgt spid="29"/>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wipe(left)">
                                      <p:cBhvr>
                                        <p:cTn id="20" dur="500"/>
                                        <p:tgtEl>
                                          <p:spTgt spid="3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wipe(left)">
                                      <p:cBhvr>
                                        <p:cTn id="25" dur="500"/>
                                        <p:tgtEl>
                                          <p:spTgt spid="3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wipe(left)">
                                      <p:cBhvr>
                                        <p:cTn id="30" dur="500"/>
                                        <p:tgtEl>
                                          <p:spTgt spid="3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wipe(left)">
                                      <p:cBhvr>
                                        <p:cTn id="3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2" grpId="0"/>
      <p:bldP spid="36" grpId="0"/>
      <p:bldP spid="37" grpId="0"/>
      <p:bldP spid="3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3500" y="647700"/>
            <a:ext cx="9544050" cy="5581650"/>
          </a:xfrm>
          <a:prstGeom prst="rect">
            <a:avLst/>
          </a:prstGeom>
          <a:ln>
            <a:noFill/>
          </a:ln>
          <a:effectLst>
            <a:softEdge rad="112500"/>
          </a:effectLst>
        </p:spPr>
      </p:pic>
      <p:sp>
        <p:nvSpPr>
          <p:cNvPr id="11" name="TextBox 10"/>
          <p:cNvSpPr txBox="1"/>
          <p:nvPr/>
        </p:nvSpPr>
        <p:spPr>
          <a:xfrm>
            <a:off x="7315200" y="819150"/>
            <a:ext cx="3409950" cy="707886"/>
          </a:xfrm>
          <a:prstGeom prst="rect">
            <a:avLst/>
          </a:prstGeom>
          <a:solidFill>
            <a:schemeClr val="accent2">
              <a:lumMod val="60000"/>
              <a:lumOff val="40000"/>
            </a:schemeClr>
          </a:solidFill>
          <a:ln>
            <a:solidFill>
              <a:schemeClr val="accent1"/>
            </a:solidFill>
          </a:ln>
        </p:spPr>
        <p:txBody>
          <a:bodyPr wrap="square" rtlCol="0">
            <a:spAutoFit/>
          </a:bodyPr>
          <a:lstStyle/>
          <a:p>
            <a:pPr algn="ctr"/>
            <a:r>
              <a:rPr lang="en-US" sz="4000" b="1">
                <a:solidFill>
                  <a:srgbClr val="002060"/>
                </a:solidFill>
                <a:latin typeface="UTM Americana" panose="02040603050506020204" pitchFamily="18" charset="0"/>
              </a:rPr>
              <a:t>Hoang mạc</a:t>
            </a:r>
            <a:endParaRPr lang="en-US" sz="4000" b="1">
              <a:solidFill>
                <a:srgbClr val="002060"/>
              </a:solidFill>
              <a:latin typeface="UTM Americana" panose="02040603050506020204" pitchFamily="18" charset="0"/>
            </a:endParaRPr>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1600" y="685800"/>
            <a:ext cx="9505950" cy="5524500"/>
          </a:xfrm>
          <a:prstGeom prst="rect">
            <a:avLst/>
          </a:prstGeom>
          <a:ln>
            <a:noFill/>
          </a:ln>
          <a:effectLst>
            <a:softEdge rad="112500"/>
          </a:effectLst>
        </p:spPr>
      </p:pic>
      <p:sp>
        <p:nvSpPr>
          <p:cNvPr id="15" name="TextBox 14"/>
          <p:cNvSpPr txBox="1"/>
          <p:nvPr/>
        </p:nvSpPr>
        <p:spPr>
          <a:xfrm>
            <a:off x="1504950" y="5332482"/>
            <a:ext cx="2190750" cy="707886"/>
          </a:xfrm>
          <a:prstGeom prst="rect">
            <a:avLst/>
          </a:prstGeom>
          <a:solidFill>
            <a:schemeClr val="accent2">
              <a:lumMod val="60000"/>
              <a:lumOff val="40000"/>
            </a:schemeClr>
          </a:solidFill>
        </p:spPr>
        <p:txBody>
          <a:bodyPr wrap="square" rtlCol="0">
            <a:spAutoFit/>
          </a:bodyPr>
          <a:lstStyle/>
          <a:p>
            <a:pPr algn="ctr"/>
            <a:r>
              <a:rPr lang="en-US" sz="4000" b="1">
                <a:solidFill>
                  <a:srgbClr val="002060"/>
                </a:solidFill>
                <a:latin typeface="UTM Americana" panose="02040603050506020204" pitchFamily="18" charset="0"/>
              </a:rPr>
              <a:t>Xa van</a:t>
            </a:r>
            <a:endParaRPr lang="en-US" sz="4000" b="1">
              <a:solidFill>
                <a:srgbClr val="002060"/>
              </a:solidFill>
              <a:latin typeface="UTM Americana" panose="02040603050506020204" pitchFamily="18" charset="0"/>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35406" y="4368800"/>
            <a:ext cx="2428793" cy="2527299"/>
          </a:xfrm>
          <a:prstGeom prst="rect">
            <a:avLst/>
          </a:prstGeom>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arn(outVertical)">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nodeType="clickEffect">
                                  <p:stCondLst>
                                    <p:cond delay="0"/>
                                  </p:stCondLst>
                                  <p:childTnLst>
                                    <p:animEffect transition="out" filter="fade">
                                      <p:cBhvr>
                                        <p:cTn id="15" dur="500"/>
                                        <p:tgtEl>
                                          <p:spTgt spid="3"/>
                                        </p:tgtEl>
                                      </p:cBhvr>
                                    </p:animEffect>
                                    <p:set>
                                      <p:cBhvr>
                                        <p:cTn id="16" dur="1" fill="hold">
                                          <p:stCondLst>
                                            <p:cond delay="499"/>
                                          </p:stCondLst>
                                        </p:cTn>
                                        <p:tgtEl>
                                          <p:spTgt spid="3"/>
                                        </p:tgtEl>
                                        <p:attrNameLst>
                                          <p:attrName>style.visibility</p:attrName>
                                        </p:attrNameLst>
                                      </p:cBhvr>
                                      <p:to>
                                        <p:strVal val="hidden"/>
                                      </p:to>
                                    </p:set>
                                  </p:childTnLst>
                                </p:cTn>
                              </p:par>
                              <p:par>
                                <p:cTn id="17" presetID="10" presetClass="exit" presetSubtype="0" fill="hold" grpId="1" nodeType="withEffect">
                                  <p:stCondLst>
                                    <p:cond delay="0"/>
                                  </p:stCondLst>
                                  <p:childTnLst>
                                    <p:animEffect transition="out" filter="fade">
                                      <p:cBhvr>
                                        <p:cTn id="18" dur="500"/>
                                        <p:tgtEl>
                                          <p:spTgt spid="11"/>
                                        </p:tgtEl>
                                      </p:cBhvr>
                                    </p:animEffect>
                                    <p:set>
                                      <p:cBhvr>
                                        <p:cTn id="19" dur="1" fill="hold">
                                          <p:stCondLst>
                                            <p:cond delay="499"/>
                                          </p:stCondLst>
                                        </p:cTn>
                                        <p:tgtEl>
                                          <p:spTgt spid="11"/>
                                        </p:tgtEl>
                                        <p:attrNameLst>
                                          <p:attrName>style.visibility</p:attrName>
                                        </p:attrNameLst>
                                      </p:cBhvr>
                                      <p:to>
                                        <p:strVal val="hidden"/>
                                      </p:to>
                                    </p:se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par>
                          <p:cTn id="24" fill="hold">
                            <p:stCondLst>
                              <p:cond delay="1000"/>
                            </p:stCondLst>
                            <p:childTnLst>
                              <p:par>
                                <p:cTn id="25" presetID="16" presetClass="entr" presetSubtype="37"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outVertical)">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b="12131"/>
          <a:stretch>
            <a:fillRect/>
          </a:stretch>
        </p:blipFill>
        <p:spPr>
          <a:xfrm>
            <a:off x="1276350" y="627890"/>
            <a:ext cx="9601200" cy="5544309"/>
          </a:xfrm>
          <a:prstGeom prst="rect">
            <a:avLst/>
          </a:prstGeom>
          <a:ln>
            <a:noFill/>
          </a:ln>
          <a:effectLst>
            <a:softEdge rad="112500"/>
          </a:effectLst>
        </p:spPr>
      </p:pic>
      <p:sp>
        <p:nvSpPr>
          <p:cNvPr id="9" name="TextBox 8"/>
          <p:cNvSpPr txBox="1"/>
          <p:nvPr/>
        </p:nvSpPr>
        <p:spPr>
          <a:xfrm>
            <a:off x="5886450" y="685801"/>
            <a:ext cx="4857750" cy="646331"/>
          </a:xfrm>
          <a:prstGeom prst="rect">
            <a:avLst/>
          </a:prstGeom>
          <a:solidFill>
            <a:schemeClr val="accent2">
              <a:lumMod val="60000"/>
              <a:lumOff val="40000"/>
            </a:schemeClr>
          </a:solidFill>
          <a:ln>
            <a:solidFill>
              <a:schemeClr val="accent1"/>
            </a:solidFill>
          </a:ln>
        </p:spPr>
        <p:txBody>
          <a:bodyPr wrap="square" rtlCol="0">
            <a:spAutoFit/>
          </a:bodyPr>
          <a:lstStyle/>
          <a:p>
            <a:pPr algn="ctr"/>
            <a:r>
              <a:rPr lang="en-US" sz="3600" b="1">
                <a:solidFill>
                  <a:srgbClr val="002060"/>
                </a:solidFill>
                <a:latin typeface="UTM Americana" panose="02040603050506020204" pitchFamily="18" charset="0"/>
              </a:rPr>
              <a:t>Rừng rậm nhiệt đới</a:t>
            </a:r>
            <a:endParaRPr lang="en-US" sz="3600" b="1">
              <a:solidFill>
                <a:srgbClr val="002060"/>
              </a:solidFill>
              <a:latin typeface="UTM Americana" panose="02040603050506020204" pitchFamily="18" charset="0"/>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4450" y="627890"/>
            <a:ext cx="9582150" cy="5479885"/>
          </a:xfrm>
          <a:prstGeom prst="rect">
            <a:avLst/>
          </a:prstGeom>
          <a:ln>
            <a:noFill/>
          </a:ln>
          <a:effectLst>
            <a:softEdge rad="112500"/>
          </a:effectLst>
        </p:spPr>
      </p:pic>
      <p:sp>
        <p:nvSpPr>
          <p:cNvPr id="16" name="TextBox 15"/>
          <p:cNvSpPr txBox="1"/>
          <p:nvPr/>
        </p:nvSpPr>
        <p:spPr>
          <a:xfrm>
            <a:off x="1390650" y="5365114"/>
            <a:ext cx="2952750" cy="707886"/>
          </a:xfrm>
          <a:prstGeom prst="rect">
            <a:avLst/>
          </a:prstGeom>
          <a:solidFill>
            <a:schemeClr val="accent2">
              <a:lumMod val="60000"/>
              <a:lumOff val="40000"/>
            </a:schemeClr>
          </a:solidFill>
        </p:spPr>
        <p:txBody>
          <a:bodyPr wrap="square" rtlCol="0">
            <a:spAutoFit/>
          </a:bodyPr>
          <a:lstStyle/>
          <a:p>
            <a:pPr algn="ctr"/>
            <a:r>
              <a:rPr lang="en-US" sz="4000" b="1">
                <a:solidFill>
                  <a:srgbClr val="002060"/>
                </a:solidFill>
                <a:latin typeface="UTM Americana" panose="02040603050506020204" pitchFamily="18" charset="0"/>
              </a:rPr>
              <a:t>Rừng dừa</a:t>
            </a:r>
            <a:endParaRPr lang="en-US" sz="4000" b="1">
              <a:solidFill>
                <a:srgbClr val="002060"/>
              </a:solidFill>
              <a:latin typeface="UTM Americana" panose="02040603050506020204" pitchFamily="18" charset="0"/>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43886" y="4377624"/>
            <a:ext cx="2420313" cy="2518475"/>
          </a:xfrm>
          <a:prstGeom prst="rect">
            <a:avLst/>
          </a:prstGeom>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arn(outVertical)">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nodeType="clickEffect">
                                  <p:stCondLst>
                                    <p:cond delay="0"/>
                                  </p:stCondLst>
                                  <p:childTnLst>
                                    <p:animEffect transition="out" filter="fade">
                                      <p:cBhvr>
                                        <p:cTn id="15" dur="500"/>
                                        <p:tgtEl>
                                          <p:spTgt spid="4"/>
                                        </p:tgtEl>
                                      </p:cBhvr>
                                    </p:animEffect>
                                    <p:set>
                                      <p:cBhvr>
                                        <p:cTn id="16" dur="1" fill="hold">
                                          <p:stCondLst>
                                            <p:cond delay="499"/>
                                          </p:stCondLst>
                                        </p:cTn>
                                        <p:tgtEl>
                                          <p:spTgt spid="4"/>
                                        </p:tgtEl>
                                        <p:attrNameLst>
                                          <p:attrName>style.visibility</p:attrName>
                                        </p:attrNameLst>
                                      </p:cBhvr>
                                      <p:to>
                                        <p:strVal val="hidden"/>
                                      </p:to>
                                    </p:set>
                                  </p:childTnLst>
                                </p:cTn>
                              </p:par>
                              <p:par>
                                <p:cTn id="17" presetID="10" presetClass="exit" presetSubtype="0" fill="hold" grpId="1" nodeType="withEffect">
                                  <p:stCondLst>
                                    <p:cond delay="0"/>
                                  </p:stCondLst>
                                  <p:childTnLst>
                                    <p:animEffect transition="out" filter="fade">
                                      <p:cBhvr>
                                        <p:cTn id="18" dur="500"/>
                                        <p:tgtEl>
                                          <p:spTgt spid="9"/>
                                        </p:tgtEl>
                                      </p:cBhvr>
                                    </p:animEffect>
                                    <p:set>
                                      <p:cBhvr>
                                        <p:cTn id="19" dur="1" fill="hold">
                                          <p:stCondLst>
                                            <p:cond delay="499"/>
                                          </p:stCondLst>
                                        </p:cTn>
                                        <p:tgtEl>
                                          <p:spTgt spid="9"/>
                                        </p:tgtEl>
                                        <p:attrNameLst>
                                          <p:attrName>style.visibility</p:attrName>
                                        </p:attrNameLst>
                                      </p:cBhvr>
                                      <p:to>
                                        <p:strVal val="hidden"/>
                                      </p:to>
                                    </p:se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1000"/>
                            </p:stCondLst>
                            <p:childTnLst>
                              <p:par>
                                <p:cTn id="25" presetID="16" presetClass="entr" presetSubtype="37"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outVertical)">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362" y="622472"/>
            <a:ext cx="9630696" cy="5605202"/>
          </a:xfrm>
          <a:prstGeom prst="rect">
            <a:avLst/>
          </a:prstGeom>
          <a:ln>
            <a:noFill/>
          </a:ln>
          <a:effectLst>
            <a:softEdge rad="112500"/>
          </a:effectLst>
        </p:spPr>
      </p:pic>
      <p:sp>
        <p:nvSpPr>
          <p:cNvPr id="9" name="TextBox 8"/>
          <p:cNvSpPr txBox="1"/>
          <p:nvPr/>
        </p:nvSpPr>
        <p:spPr>
          <a:xfrm>
            <a:off x="5886450" y="685801"/>
            <a:ext cx="4857750" cy="646331"/>
          </a:xfrm>
          <a:prstGeom prst="rect">
            <a:avLst/>
          </a:prstGeom>
          <a:solidFill>
            <a:schemeClr val="accent2">
              <a:lumMod val="60000"/>
              <a:lumOff val="40000"/>
            </a:schemeClr>
          </a:solidFill>
          <a:ln>
            <a:solidFill>
              <a:schemeClr val="accent1"/>
            </a:solidFill>
          </a:ln>
        </p:spPr>
        <p:txBody>
          <a:bodyPr wrap="square" rtlCol="0">
            <a:spAutoFit/>
          </a:bodyPr>
          <a:lstStyle/>
          <a:p>
            <a:pPr algn="ctr"/>
            <a:r>
              <a:rPr lang="en-US" sz="3600" b="1">
                <a:solidFill>
                  <a:srgbClr val="002060"/>
                </a:solidFill>
                <a:latin typeface="UTM Americana" panose="02040603050506020204" pitchFamily="18" charset="0"/>
              </a:rPr>
              <a:t>Cây bạch đàn</a:t>
            </a:r>
            <a:endParaRPr lang="en-US" sz="3600" b="1">
              <a:solidFill>
                <a:srgbClr val="002060"/>
              </a:solidFill>
              <a:latin typeface="UTM Americana" panose="02040603050506020204" pitchFamily="18" charset="0"/>
            </a:endParaRPr>
          </a:p>
        </p:txBody>
      </p:sp>
      <p:pic>
        <p:nvPicPr>
          <p:cNvPr id="3" name="Picture 2"/>
          <p:cNvPicPr>
            <a:picLocks noChangeAspect="1"/>
          </p:cNvPicPr>
          <p:nvPr/>
        </p:nvPicPr>
        <p:blipFill>
          <a:blip r:embed="rId3"/>
          <a:stretch>
            <a:fillRect/>
          </a:stretch>
        </p:blipFill>
        <p:spPr>
          <a:xfrm>
            <a:off x="1292942" y="686578"/>
            <a:ext cx="9508408" cy="5485621"/>
          </a:xfrm>
          <a:prstGeom prst="rect">
            <a:avLst/>
          </a:prstGeom>
          <a:ln>
            <a:noFill/>
          </a:ln>
          <a:effectLst>
            <a:softEdge rad="112500"/>
          </a:effectLst>
        </p:spPr>
      </p:pic>
      <p:sp>
        <p:nvSpPr>
          <p:cNvPr id="16" name="TextBox 15"/>
          <p:cNvSpPr txBox="1"/>
          <p:nvPr/>
        </p:nvSpPr>
        <p:spPr>
          <a:xfrm>
            <a:off x="1390650" y="5365114"/>
            <a:ext cx="2952750" cy="707886"/>
          </a:xfrm>
          <a:prstGeom prst="rect">
            <a:avLst/>
          </a:prstGeom>
          <a:solidFill>
            <a:schemeClr val="accent2">
              <a:lumMod val="60000"/>
              <a:lumOff val="40000"/>
            </a:schemeClr>
          </a:solidFill>
        </p:spPr>
        <p:txBody>
          <a:bodyPr wrap="square" rtlCol="0">
            <a:spAutoFit/>
          </a:bodyPr>
          <a:lstStyle/>
          <a:p>
            <a:pPr algn="ctr"/>
            <a:r>
              <a:rPr lang="en-US" sz="4000" b="1">
                <a:solidFill>
                  <a:srgbClr val="002060"/>
                </a:solidFill>
                <a:latin typeface="UTM Americana" panose="02040603050506020204" pitchFamily="18" charset="0"/>
              </a:rPr>
              <a:t>Cây keo</a:t>
            </a:r>
            <a:endParaRPr lang="en-US" sz="4000" b="1">
              <a:solidFill>
                <a:srgbClr val="002060"/>
              </a:solidFill>
              <a:latin typeface="UTM Americana" panose="02040603050506020204" pitchFamily="18" charset="0"/>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16457" y="4453138"/>
            <a:ext cx="2347742" cy="2442961"/>
          </a:xfrm>
          <a:prstGeom prst="rect">
            <a:avLst/>
          </a:prstGeom>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out)">
                                      <p:cBhvr>
                                        <p:cTn id="7" dur="2000"/>
                                        <p:tgtEl>
                                          <p:spTgt spid="6"/>
                                        </p:tgtEl>
                                      </p:cBhvr>
                                    </p:animEffect>
                                  </p:childTnLst>
                                </p:cTn>
                              </p:par>
                            </p:childTnLst>
                          </p:cTn>
                        </p:par>
                        <p:par>
                          <p:cTn id="8" fill="hold">
                            <p:stCondLst>
                              <p:cond delay="2000"/>
                            </p:stCondLst>
                            <p:childTnLst>
                              <p:par>
                                <p:cTn id="9" presetID="16" presetClass="entr" presetSubtype="37"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arn(outVertical)">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nodeType="clickEffect">
                                  <p:stCondLst>
                                    <p:cond delay="0"/>
                                  </p:stCondLst>
                                  <p:childTnLst>
                                    <p:animEffect transition="out" filter="fade">
                                      <p:cBhvr>
                                        <p:cTn id="15" dur="500"/>
                                        <p:tgtEl>
                                          <p:spTgt spid="6"/>
                                        </p:tgtEl>
                                      </p:cBhvr>
                                    </p:animEffect>
                                    <p:set>
                                      <p:cBhvr>
                                        <p:cTn id="16" dur="1" fill="hold">
                                          <p:stCondLst>
                                            <p:cond delay="499"/>
                                          </p:stCondLst>
                                        </p:cTn>
                                        <p:tgtEl>
                                          <p:spTgt spid="6"/>
                                        </p:tgtEl>
                                        <p:attrNameLst>
                                          <p:attrName>style.visibility</p:attrName>
                                        </p:attrNameLst>
                                      </p:cBhvr>
                                      <p:to>
                                        <p:strVal val="hidden"/>
                                      </p:to>
                                    </p:set>
                                  </p:childTnLst>
                                </p:cTn>
                              </p:par>
                              <p:par>
                                <p:cTn id="17" presetID="10" presetClass="exit" presetSubtype="0" fill="hold" grpId="1" nodeType="withEffect">
                                  <p:stCondLst>
                                    <p:cond delay="0"/>
                                  </p:stCondLst>
                                  <p:childTnLst>
                                    <p:animEffect transition="out" filter="fade">
                                      <p:cBhvr>
                                        <p:cTn id="18" dur="500"/>
                                        <p:tgtEl>
                                          <p:spTgt spid="9"/>
                                        </p:tgtEl>
                                      </p:cBhvr>
                                    </p:animEffect>
                                    <p:set>
                                      <p:cBhvr>
                                        <p:cTn id="19" dur="1" fill="hold">
                                          <p:stCondLst>
                                            <p:cond delay="499"/>
                                          </p:stCondLst>
                                        </p:cTn>
                                        <p:tgtEl>
                                          <p:spTgt spid="9"/>
                                        </p:tgtEl>
                                        <p:attrNameLst>
                                          <p:attrName>style.visibility</p:attrName>
                                        </p:attrNameLst>
                                      </p:cBhvr>
                                      <p:to>
                                        <p:strVal val="hidden"/>
                                      </p:to>
                                    </p:set>
                                  </p:childTnLst>
                                </p:cTn>
                              </p:par>
                            </p:childTnLst>
                          </p:cTn>
                        </p:par>
                        <p:par>
                          <p:cTn id="20" fill="hold">
                            <p:stCondLst>
                              <p:cond delay="500"/>
                            </p:stCondLst>
                            <p:childTnLst>
                              <p:par>
                                <p:cTn id="21" presetID="13" presetClass="entr" presetSubtype="16"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plus(in)">
                                      <p:cBhvr>
                                        <p:cTn id="23" dur="2000"/>
                                        <p:tgtEl>
                                          <p:spTgt spid="3"/>
                                        </p:tgtEl>
                                      </p:cBhvr>
                                    </p:animEffect>
                                  </p:childTnLst>
                                </p:cTn>
                              </p:par>
                            </p:childTnLst>
                          </p:cTn>
                        </p:par>
                        <p:par>
                          <p:cTn id="24" fill="hold">
                            <p:stCondLst>
                              <p:cond delay="2500"/>
                            </p:stCondLst>
                            <p:childTnLst>
                              <p:par>
                                <p:cTn id="25" presetID="16" presetClass="entr" presetSubtype="37"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outVertical)">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D9F8FB"/>
        </a:solidFill>
        <a:effectLst/>
      </p:bgPr>
    </p:bg>
    <p:spTree>
      <p:nvGrpSpPr>
        <p:cNvPr id="1" name=""/>
        <p:cNvGrpSpPr/>
        <p:nvPr/>
      </p:nvGrpSpPr>
      <p:grpSpPr>
        <a:xfrm>
          <a:off x="0" y="0"/>
          <a:ext cx="0" cy="0"/>
          <a:chOff x="0" y="0"/>
          <a:chExt cx="0" cy="0"/>
        </a:xfrm>
      </p:grpSpPr>
      <p:pic>
        <p:nvPicPr>
          <p:cNvPr id="32" name="Picture 3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45368"/>
          </a:xfrm>
          <a:prstGeom prst="rect">
            <a:avLst/>
          </a:prstGeom>
        </p:spPr>
      </p:pic>
      <p:sp>
        <p:nvSpPr>
          <p:cNvPr id="30" name="矩形 29"/>
          <p:cNvSpPr/>
          <p:nvPr/>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E6E6E6"/>
              </a:solidFill>
              <a:effectLst/>
              <a:uLnTx/>
              <a:uFillTx/>
              <a:latin typeface="印品黑体" panose="00000500000000000000" pitchFamily="2" charset="-122"/>
              <a:ea typeface="印品黑体" panose="00000500000000000000" pitchFamily="2" charset="-122"/>
              <a:cs typeface="+mn-cs"/>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2443" y="178935"/>
            <a:ext cx="6096907" cy="4555260"/>
          </a:xfrm>
          <a:prstGeom prst="round2DiagRect">
            <a:avLst>
              <a:gd name="adj1" fmla="val 0"/>
              <a:gd name="adj2" fmla="val 13834"/>
            </a:avLst>
          </a:prstGeom>
          <a:ln w="88900" cap="sq">
            <a:solidFill>
              <a:srgbClr val="FFFFFF"/>
            </a:solidFill>
            <a:miter lim="800000"/>
            <a:headEnd/>
            <a:tailEnd/>
          </a:ln>
          <a:effectLst>
            <a:outerShdw blurRad="254000" algn="tl" rotWithShape="0">
              <a:srgbClr val="000000">
                <a:alpha val="43000"/>
              </a:srgbClr>
            </a:outerShdw>
          </a:effec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19850" y="2322388"/>
            <a:ext cx="5715000" cy="4286250"/>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p:spPr>
      </p:pic>
      <p:grpSp>
        <p:nvGrpSpPr>
          <p:cNvPr id="2" name="Group 1"/>
          <p:cNvGrpSpPr/>
          <p:nvPr/>
        </p:nvGrpSpPr>
        <p:grpSpPr>
          <a:xfrm>
            <a:off x="352425" y="4427413"/>
            <a:ext cx="5715000" cy="1823336"/>
            <a:chOff x="352425" y="4427413"/>
            <a:chExt cx="5715000" cy="1823336"/>
          </a:xfrm>
        </p:grpSpPr>
        <p:pic>
          <p:nvPicPr>
            <p:cNvPr id="11" name="Picture 10"/>
            <p:cNvPicPr>
              <a:picLocks noChangeAspect="1"/>
            </p:cNvPicPr>
            <p:nvPr/>
          </p:nvPicPr>
          <p:blipFill rotWithShape="1">
            <a:blip r:embed="rId4">
              <a:extLst>
                <a:ext uri="{28A0092B-C50C-407E-A947-70E740481C1C}">
                  <a14:useLocalDpi xmlns:a14="http://schemas.microsoft.com/office/drawing/2010/main" val="0"/>
                </a:ext>
              </a:extLst>
            </a:blip>
            <a:srcRect l="50000" b="78305"/>
            <a:stretch>
              <a:fillRect/>
            </a:stretch>
          </p:blipFill>
          <p:spPr>
            <a:xfrm>
              <a:off x="352425" y="4427413"/>
              <a:ext cx="5715000" cy="1823336"/>
            </a:xfrm>
            <a:prstGeom prst="rect">
              <a:avLst/>
            </a:prstGeom>
          </p:spPr>
        </p:pic>
        <p:sp>
          <p:nvSpPr>
            <p:cNvPr id="25" name="TextBox 24"/>
            <p:cNvSpPr txBox="1"/>
            <p:nvPr/>
          </p:nvSpPr>
          <p:spPr>
            <a:xfrm>
              <a:off x="1728993" y="5253496"/>
              <a:ext cx="3501683" cy="707886"/>
            </a:xfrm>
            <a:prstGeom prst="rect">
              <a:avLst/>
            </a:prstGeom>
            <a:noFill/>
          </p:spPr>
          <p:txBody>
            <a:bodyPr wrap="square" rtlCol="0">
              <a:spAutoFit/>
            </a:bodyPr>
            <a:lstStyle/>
            <a:p>
              <a:pPr algn="just"/>
              <a:r>
                <a:rPr lang="en-US" sz="4000" b="1">
                  <a:solidFill>
                    <a:srgbClr val="660066"/>
                  </a:solidFill>
                  <a:latin typeface="UTM Americana" panose="02040603050506020204" pitchFamily="18" charset="0"/>
                </a:rPr>
                <a:t>Căng-gu-ru</a:t>
              </a:r>
              <a:endParaRPr lang="en-US" sz="4000" b="1">
                <a:solidFill>
                  <a:srgbClr val="660066"/>
                </a:solidFill>
                <a:latin typeface="UTM Americana" panose="02040603050506020204" pitchFamily="18" charset="0"/>
              </a:endParaRPr>
            </a:p>
          </p:txBody>
        </p:sp>
      </p:grpSp>
      <p:grpSp>
        <p:nvGrpSpPr>
          <p:cNvPr id="3" name="Group 2"/>
          <p:cNvGrpSpPr/>
          <p:nvPr/>
        </p:nvGrpSpPr>
        <p:grpSpPr>
          <a:xfrm>
            <a:off x="6419850" y="178935"/>
            <a:ext cx="5715000" cy="1823336"/>
            <a:chOff x="6419850" y="178935"/>
            <a:chExt cx="5715000" cy="1823336"/>
          </a:xfrm>
        </p:grpSpPr>
        <p:pic>
          <p:nvPicPr>
            <p:cNvPr id="27" name="Picture 26"/>
            <p:cNvPicPr>
              <a:picLocks noChangeAspect="1"/>
            </p:cNvPicPr>
            <p:nvPr/>
          </p:nvPicPr>
          <p:blipFill rotWithShape="1">
            <a:blip r:embed="rId4">
              <a:extLst>
                <a:ext uri="{28A0092B-C50C-407E-A947-70E740481C1C}">
                  <a14:useLocalDpi xmlns:a14="http://schemas.microsoft.com/office/drawing/2010/main" val="0"/>
                </a:ext>
              </a:extLst>
            </a:blip>
            <a:srcRect l="50000" b="78305"/>
            <a:stretch>
              <a:fillRect/>
            </a:stretch>
          </p:blipFill>
          <p:spPr>
            <a:xfrm>
              <a:off x="6419850" y="178935"/>
              <a:ext cx="5715000" cy="1823336"/>
            </a:xfrm>
            <a:prstGeom prst="rect">
              <a:avLst/>
            </a:prstGeom>
          </p:spPr>
        </p:pic>
        <p:sp>
          <p:nvSpPr>
            <p:cNvPr id="28" name="TextBox 27"/>
            <p:cNvSpPr txBox="1"/>
            <p:nvPr/>
          </p:nvSpPr>
          <p:spPr>
            <a:xfrm>
              <a:off x="7796418" y="1005018"/>
              <a:ext cx="3501683" cy="707886"/>
            </a:xfrm>
            <a:prstGeom prst="rect">
              <a:avLst/>
            </a:prstGeom>
            <a:noFill/>
          </p:spPr>
          <p:txBody>
            <a:bodyPr wrap="square" rtlCol="0">
              <a:spAutoFit/>
            </a:bodyPr>
            <a:lstStyle/>
            <a:p>
              <a:pPr algn="just"/>
              <a:r>
                <a:rPr lang="en-US" sz="4000" b="1">
                  <a:solidFill>
                    <a:srgbClr val="660066"/>
                  </a:solidFill>
                  <a:latin typeface="UTM Americana" panose="02040603050506020204" pitchFamily="18" charset="0"/>
                </a:rPr>
                <a:t>Gấu cô-a-la</a:t>
              </a:r>
              <a:endParaRPr lang="en-US" sz="4000" b="1">
                <a:solidFill>
                  <a:srgbClr val="660066"/>
                </a:solidFill>
                <a:latin typeface="UTM Americana" panose="02040603050506020204" pitchFamily="18" charset="0"/>
              </a:endParaRPr>
            </a:p>
          </p:txBody>
        </p:sp>
      </p:grpSp>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173815" y="4936312"/>
            <a:ext cx="1550383" cy="1932213"/>
          </a:xfrm>
          <a:prstGeom prst="rect">
            <a:avLst/>
          </a:prstGeom>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52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anim calcmode="lin" valueType="num">
                                      <p:cBhvr>
                                        <p:cTn id="10" dur="500" fill="hold"/>
                                        <p:tgtEl>
                                          <p:spTgt spid="4"/>
                                        </p:tgtEl>
                                        <p:attrNameLst>
                                          <p:attrName>ppt_x</p:attrName>
                                        </p:attrNameLst>
                                      </p:cBhvr>
                                      <p:tavLst>
                                        <p:tav tm="0">
                                          <p:val>
                                            <p:fltVal val="0.5"/>
                                          </p:val>
                                        </p:tav>
                                        <p:tav tm="100000">
                                          <p:val>
                                            <p:strVal val="#ppt_x"/>
                                          </p:val>
                                        </p:tav>
                                      </p:tavLst>
                                    </p:anim>
                                    <p:anim calcmode="lin" valueType="num">
                                      <p:cBhvr>
                                        <p:cTn id="11" dur="500" fill="hold"/>
                                        <p:tgtEl>
                                          <p:spTgt spid="4"/>
                                        </p:tgtEl>
                                        <p:attrNameLst>
                                          <p:attrName>ppt_y</p:attrName>
                                        </p:attrNameLst>
                                      </p:cBhvr>
                                      <p:tavLst>
                                        <p:tav tm="0">
                                          <p:val>
                                            <p:fltVal val="0.5"/>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6" presetClass="entr" presetSubtype="37"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arn(outVertical)">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528"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anim calcmode="lin" valueType="num">
                                      <p:cBhvr>
                                        <p:cTn id="24" dur="500" fill="hold"/>
                                        <p:tgtEl>
                                          <p:spTgt spid="7"/>
                                        </p:tgtEl>
                                        <p:attrNameLst>
                                          <p:attrName>ppt_x</p:attrName>
                                        </p:attrNameLst>
                                      </p:cBhvr>
                                      <p:tavLst>
                                        <p:tav tm="0">
                                          <p:val>
                                            <p:fltVal val="0.5"/>
                                          </p:val>
                                        </p:tav>
                                        <p:tav tm="100000">
                                          <p:val>
                                            <p:strVal val="#ppt_x"/>
                                          </p:val>
                                        </p:tav>
                                      </p:tavLst>
                                    </p:anim>
                                    <p:anim calcmode="lin" valueType="num">
                                      <p:cBhvr>
                                        <p:cTn id="25" dur="500" fill="hold"/>
                                        <p:tgtEl>
                                          <p:spTgt spid="7"/>
                                        </p:tgtEl>
                                        <p:attrNameLst>
                                          <p:attrName>ppt_y</p:attrName>
                                        </p:attrNameLst>
                                      </p:cBhvr>
                                      <p:tavLst>
                                        <p:tav tm="0">
                                          <p:val>
                                            <p:fltVal val="0.5"/>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6" presetClass="entr" presetSubtype="37" fill="hold"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barn(outVertical)">
                                      <p:cBhvr>
                                        <p:cTn id="3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D9F8FB"/>
        </a:solidFill>
        <a:effectLst/>
      </p:bgPr>
    </p:bg>
    <p:spTree>
      <p:nvGrpSpPr>
        <p:cNvPr id="1" name=""/>
        <p:cNvGrpSpPr/>
        <p:nvPr/>
      </p:nvGrpSpPr>
      <p:grpSpPr>
        <a:xfrm>
          <a:off x="0" y="0"/>
          <a:ext cx="0" cy="0"/>
          <a:chOff x="0" y="0"/>
          <a:chExt cx="0" cy="0"/>
        </a:xfrm>
      </p:grpSpPr>
      <p:pic>
        <p:nvPicPr>
          <p:cNvPr id="32" name="Picture 3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45368"/>
          </a:xfrm>
          <a:prstGeom prst="rect">
            <a:avLst/>
          </a:prstGeom>
        </p:spPr>
      </p:pic>
      <p:sp>
        <p:nvSpPr>
          <p:cNvPr id="30" name="矩形 29"/>
          <p:cNvSpPr/>
          <p:nvPr/>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E6E6E6"/>
              </a:solidFill>
              <a:effectLst/>
              <a:uLnTx/>
              <a:uFillTx/>
              <a:latin typeface="印品黑体" panose="00000500000000000000" pitchFamily="2" charset="-122"/>
              <a:ea typeface="印品黑体" panose="00000500000000000000" pitchFamily="2" charset="-122"/>
              <a:cs typeface="+mn-cs"/>
            </a:endParaRPr>
          </a:p>
        </p:txBody>
      </p:sp>
      <p:grpSp>
        <p:nvGrpSpPr>
          <p:cNvPr id="2" name="Group 1"/>
          <p:cNvGrpSpPr/>
          <p:nvPr/>
        </p:nvGrpSpPr>
        <p:grpSpPr>
          <a:xfrm>
            <a:off x="-31437" y="3793061"/>
            <a:ext cx="6098862" cy="2131174"/>
            <a:chOff x="-31437" y="3793061"/>
            <a:chExt cx="6098862" cy="2131174"/>
          </a:xfrm>
        </p:grpSpPr>
        <p:pic>
          <p:nvPicPr>
            <p:cNvPr id="11" name="Picture 10"/>
            <p:cNvPicPr>
              <a:picLocks noChangeAspect="1"/>
            </p:cNvPicPr>
            <p:nvPr/>
          </p:nvPicPr>
          <p:blipFill rotWithShape="1">
            <a:blip r:embed="rId2">
              <a:extLst>
                <a:ext uri="{28A0092B-C50C-407E-A947-70E740481C1C}">
                  <a14:useLocalDpi xmlns:a14="http://schemas.microsoft.com/office/drawing/2010/main" val="0"/>
                </a:ext>
              </a:extLst>
            </a:blip>
            <a:srcRect l="50000" b="78305"/>
            <a:stretch>
              <a:fillRect/>
            </a:stretch>
          </p:blipFill>
          <p:spPr>
            <a:xfrm>
              <a:off x="-31437" y="3793061"/>
              <a:ext cx="6098862" cy="2131174"/>
            </a:xfrm>
            <a:prstGeom prst="rect">
              <a:avLst/>
            </a:prstGeom>
          </p:spPr>
        </p:pic>
        <p:sp>
          <p:nvSpPr>
            <p:cNvPr id="25" name="TextBox 24"/>
            <p:cNvSpPr txBox="1"/>
            <p:nvPr/>
          </p:nvSpPr>
          <p:spPr>
            <a:xfrm>
              <a:off x="1117558" y="4693470"/>
              <a:ext cx="4138407" cy="707886"/>
            </a:xfrm>
            <a:prstGeom prst="rect">
              <a:avLst/>
            </a:prstGeom>
            <a:noFill/>
          </p:spPr>
          <p:txBody>
            <a:bodyPr wrap="square" rtlCol="0">
              <a:spAutoFit/>
            </a:bodyPr>
            <a:lstStyle/>
            <a:p>
              <a:pPr algn="just"/>
              <a:r>
                <a:rPr lang="en-US" sz="4000" b="1">
                  <a:solidFill>
                    <a:srgbClr val="660066"/>
                  </a:solidFill>
                  <a:latin typeface="UTM Americana" panose="02040603050506020204" pitchFamily="18" charset="0"/>
                </a:rPr>
                <a:t>Quỷ Ta-ma-ni-a</a:t>
              </a:r>
              <a:endParaRPr lang="en-US" sz="4000" b="1">
                <a:solidFill>
                  <a:srgbClr val="660066"/>
                </a:solidFill>
                <a:latin typeface="UTM Americana" panose="02040603050506020204" pitchFamily="18" charset="0"/>
              </a:endParaRPr>
            </a:p>
          </p:txBody>
        </p:sp>
      </p:grpSp>
      <p:grpSp>
        <p:nvGrpSpPr>
          <p:cNvPr id="4" name="Group 3"/>
          <p:cNvGrpSpPr/>
          <p:nvPr/>
        </p:nvGrpSpPr>
        <p:grpSpPr>
          <a:xfrm>
            <a:off x="6381750" y="447293"/>
            <a:ext cx="5715000" cy="1823336"/>
            <a:chOff x="6381750" y="447293"/>
            <a:chExt cx="5715000" cy="1823336"/>
          </a:xfrm>
        </p:grpSpPr>
        <p:pic>
          <p:nvPicPr>
            <p:cNvPr id="27" name="Picture 26"/>
            <p:cNvPicPr>
              <a:picLocks noChangeAspect="1"/>
            </p:cNvPicPr>
            <p:nvPr/>
          </p:nvPicPr>
          <p:blipFill rotWithShape="1">
            <a:blip r:embed="rId2">
              <a:extLst>
                <a:ext uri="{28A0092B-C50C-407E-A947-70E740481C1C}">
                  <a14:useLocalDpi xmlns:a14="http://schemas.microsoft.com/office/drawing/2010/main" val="0"/>
                </a:ext>
              </a:extLst>
            </a:blip>
            <a:srcRect l="50000" b="78305"/>
            <a:stretch>
              <a:fillRect/>
            </a:stretch>
          </p:blipFill>
          <p:spPr>
            <a:xfrm>
              <a:off x="6381750" y="447293"/>
              <a:ext cx="5715000" cy="1823336"/>
            </a:xfrm>
            <a:prstGeom prst="rect">
              <a:avLst/>
            </a:prstGeom>
          </p:spPr>
        </p:pic>
        <p:sp>
          <p:nvSpPr>
            <p:cNvPr id="28" name="TextBox 27"/>
            <p:cNvSpPr txBox="1"/>
            <p:nvPr/>
          </p:nvSpPr>
          <p:spPr>
            <a:xfrm>
              <a:off x="7796418" y="1215116"/>
              <a:ext cx="3501683" cy="707886"/>
            </a:xfrm>
            <a:prstGeom prst="rect">
              <a:avLst/>
            </a:prstGeom>
            <a:noFill/>
          </p:spPr>
          <p:txBody>
            <a:bodyPr wrap="square" rtlCol="0">
              <a:spAutoFit/>
            </a:bodyPr>
            <a:lstStyle/>
            <a:p>
              <a:pPr algn="just"/>
              <a:r>
                <a:rPr lang="en-US" sz="4000" b="1">
                  <a:solidFill>
                    <a:srgbClr val="660066"/>
                  </a:solidFill>
                  <a:latin typeface="UTM Americana" panose="02040603050506020204" pitchFamily="18" charset="0"/>
                </a:rPr>
                <a:t>Thú mỏ vịt</a:t>
              </a:r>
              <a:endParaRPr lang="en-US" sz="4000" b="1">
                <a:solidFill>
                  <a:srgbClr val="660066"/>
                </a:solidFill>
                <a:latin typeface="UTM Americana" panose="02040603050506020204" pitchFamily="18" charset="0"/>
              </a:endParaRPr>
            </a:p>
          </p:txBody>
        </p:sp>
      </p:gr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458" y="117464"/>
            <a:ext cx="6003960" cy="4004594"/>
          </a:xfrm>
          <a:prstGeom prst="snip2DiagRect">
            <a:avLst>
              <a:gd name="adj1" fmla="val 14428"/>
              <a:gd name="adj2" fmla="val 0"/>
            </a:avLst>
          </a:prstGeom>
          <a:solidFill>
            <a:srgbClr val="FFFFFF">
              <a:shade val="85000"/>
            </a:srgbClr>
          </a:solidFill>
          <a:ln w="88900" cap="sq">
            <a:solidFill>
              <a:srgbClr val="FFFFFF"/>
            </a:solidFill>
            <a:miter lim="800000"/>
            <a:headEnd/>
            <a:tailEnd/>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26036" y="2755784"/>
            <a:ext cx="5968373" cy="3730233"/>
          </a:xfrm>
          <a:prstGeom prst="snip2DiagRect">
            <a:avLst>
              <a:gd name="adj1" fmla="val 20000"/>
              <a:gd name="adj2" fmla="val 0"/>
            </a:avLst>
          </a:prstGeom>
          <a:solidFill>
            <a:srgbClr val="FFFFFF">
              <a:shade val="85000"/>
            </a:srgbClr>
          </a:solidFill>
          <a:ln w="88900" cap="sq">
            <a:solidFill>
              <a:srgbClr val="FFFFFF"/>
            </a:solidFill>
            <a:miter lim="800000"/>
            <a:headEnd/>
            <a:tailEnd/>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173815" y="4936312"/>
            <a:ext cx="1550383" cy="1932213"/>
          </a:xfrm>
          <a:prstGeom prst="rect">
            <a:avLst/>
          </a:prstGeom>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52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anim calcmode="lin" valueType="num">
                                      <p:cBhvr>
                                        <p:cTn id="10" dur="500" fill="hold"/>
                                        <p:tgtEl>
                                          <p:spTgt spid="3"/>
                                        </p:tgtEl>
                                        <p:attrNameLst>
                                          <p:attrName>ppt_x</p:attrName>
                                        </p:attrNameLst>
                                      </p:cBhvr>
                                      <p:tavLst>
                                        <p:tav tm="0">
                                          <p:val>
                                            <p:fltVal val="0.5"/>
                                          </p:val>
                                        </p:tav>
                                        <p:tav tm="100000">
                                          <p:val>
                                            <p:strVal val="#ppt_x"/>
                                          </p:val>
                                        </p:tav>
                                      </p:tavLst>
                                    </p:anim>
                                    <p:anim calcmode="lin" valueType="num">
                                      <p:cBhvr>
                                        <p:cTn id="11" dur="500" fill="hold"/>
                                        <p:tgtEl>
                                          <p:spTgt spid="3"/>
                                        </p:tgtEl>
                                        <p:attrNameLst>
                                          <p:attrName>ppt_y</p:attrName>
                                        </p:attrNameLst>
                                      </p:cBhvr>
                                      <p:tavLst>
                                        <p:tav tm="0">
                                          <p:val>
                                            <p:fltVal val="0.5"/>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6" presetClass="entr" presetSubtype="37"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arn(outVertical)">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528"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anim calcmode="lin" valueType="num">
                                      <p:cBhvr>
                                        <p:cTn id="24" dur="500" fill="hold"/>
                                        <p:tgtEl>
                                          <p:spTgt spid="6"/>
                                        </p:tgtEl>
                                        <p:attrNameLst>
                                          <p:attrName>ppt_x</p:attrName>
                                        </p:attrNameLst>
                                      </p:cBhvr>
                                      <p:tavLst>
                                        <p:tav tm="0">
                                          <p:val>
                                            <p:fltVal val="0.5"/>
                                          </p:val>
                                        </p:tav>
                                        <p:tav tm="100000">
                                          <p:val>
                                            <p:strVal val="#ppt_x"/>
                                          </p:val>
                                        </p:tav>
                                      </p:tavLst>
                                    </p:anim>
                                    <p:anim calcmode="lin" valueType="num">
                                      <p:cBhvr>
                                        <p:cTn id="25" dur="500" fill="hold"/>
                                        <p:tgtEl>
                                          <p:spTgt spid="6"/>
                                        </p:tgtEl>
                                        <p:attrNameLst>
                                          <p:attrName>ppt_y</p:attrName>
                                        </p:attrNameLst>
                                      </p:cBhvr>
                                      <p:tavLst>
                                        <p:tav tm="0">
                                          <p:val>
                                            <p:fltVal val="0.5"/>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6" presetClass="entr" presetSubtype="37"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barn(outVertical)">
                                      <p:cBhvr>
                                        <p:cTn id="3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D9F8FB"/>
        </a:solidFill>
        <a:effectLst/>
      </p:bgPr>
    </p:bg>
    <p:spTree>
      <p:nvGrpSpPr>
        <p:cNvPr id="1" name=""/>
        <p:cNvGrpSpPr/>
        <p:nvPr/>
      </p:nvGrpSpPr>
      <p:grpSpPr>
        <a:xfrm>
          <a:off x="0" y="0"/>
          <a:ext cx="0" cy="0"/>
          <a:chOff x="0" y="0"/>
          <a:chExt cx="0" cy="0"/>
        </a:xfrm>
      </p:grpSpPr>
      <p:sp>
        <p:nvSpPr>
          <p:cNvPr id="71" name="文本框 70"/>
          <p:cNvSpPr txBox="1"/>
          <p:nvPr/>
        </p:nvSpPr>
        <p:spPr>
          <a:xfrm>
            <a:off x="3870358" y="2035543"/>
            <a:ext cx="577850" cy="521970"/>
          </a:xfrm>
          <a:prstGeom prst="rect">
            <a:avLst/>
          </a:prstGeom>
          <a:noFill/>
        </p:spPr>
        <p:txBody>
          <a:bodyPr wrap="none" rtlCol="0">
            <a:spAutoFit/>
          </a:bodyPr>
          <a:lstStyle/>
          <a:p>
            <a:r>
              <a:rPr lang="en-US" altLang="zh-CN" sz="2800" b="1">
                <a:solidFill>
                  <a:srgbClr val="4472C4"/>
                </a:solidFill>
                <a:effectLst>
                  <a:outerShdw blurRad="38100" dist="38100" dir="2700000" algn="tl">
                    <a:srgbClr val="000000">
                      <a:alpha val="43137"/>
                    </a:srgbClr>
                  </a:outerShdw>
                </a:effectLst>
                <a:latin typeface="Arial" panose="020B0604020202020204" pitchFamily="34" charset="0"/>
                <a:ea typeface="印品黑体" panose="00000500000000000000" pitchFamily="2" charset="-122"/>
                <a:cs typeface="Arial" panose="020B0604020202020204" pitchFamily="34" charset="0"/>
              </a:rPr>
              <a:t>01</a:t>
            </a:r>
            <a:endParaRPr lang="en-US" altLang="zh-CN" sz="2800" b="1" dirty="0">
              <a:solidFill>
                <a:srgbClr val="4472C4"/>
              </a:solidFill>
              <a:effectLst>
                <a:outerShdw blurRad="38100" dist="38100" dir="2700000" algn="tl">
                  <a:srgbClr val="000000">
                    <a:alpha val="43137"/>
                  </a:srgbClr>
                </a:outerShdw>
              </a:effectLst>
              <a:latin typeface="Arial" panose="020B0604020202020204" pitchFamily="34" charset="0"/>
              <a:ea typeface="印品黑体" panose="00000500000000000000" pitchFamily="2" charset="-122"/>
              <a:cs typeface="Arial" panose="020B0604020202020204" pitchFamily="34" charset="0"/>
            </a:endParaRPr>
          </a:p>
        </p:txBody>
      </p:sp>
      <p:sp>
        <p:nvSpPr>
          <p:cNvPr id="72" name="文本框 71"/>
          <p:cNvSpPr txBox="1"/>
          <p:nvPr/>
        </p:nvSpPr>
        <p:spPr>
          <a:xfrm>
            <a:off x="3884327" y="3467701"/>
            <a:ext cx="577850" cy="521970"/>
          </a:xfrm>
          <a:prstGeom prst="rect">
            <a:avLst/>
          </a:prstGeom>
          <a:noFill/>
        </p:spPr>
        <p:txBody>
          <a:bodyPr wrap="none" rtlCol="0">
            <a:spAutoFit/>
          </a:bodyPr>
          <a:lstStyle/>
          <a:p>
            <a:r>
              <a:rPr lang="en-US" altLang="zh-CN" sz="2800" b="1">
                <a:solidFill>
                  <a:srgbClr val="4472C4"/>
                </a:solidFill>
                <a:effectLst>
                  <a:outerShdw blurRad="38100" dist="38100" dir="2700000" algn="tl">
                    <a:srgbClr val="000000">
                      <a:alpha val="43137"/>
                    </a:srgbClr>
                  </a:outerShdw>
                </a:effectLst>
                <a:latin typeface="Arial" panose="020B0604020202020204" pitchFamily="34" charset="0"/>
                <a:ea typeface="印品黑体" panose="00000500000000000000" pitchFamily="2" charset="-122"/>
                <a:cs typeface="Arial" panose="020B0604020202020204" pitchFamily="34" charset="0"/>
              </a:rPr>
              <a:t>02</a:t>
            </a:r>
            <a:endParaRPr lang="en-US" altLang="zh-CN" sz="2800" b="1" dirty="0">
              <a:solidFill>
                <a:srgbClr val="4472C4"/>
              </a:solidFill>
              <a:effectLst>
                <a:outerShdw blurRad="38100" dist="38100" dir="2700000" algn="tl">
                  <a:srgbClr val="000000">
                    <a:alpha val="43137"/>
                  </a:srgbClr>
                </a:outerShdw>
              </a:effectLst>
              <a:latin typeface="Arial" panose="020B0604020202020204" pitchFamily="34" charset="0"/>
              <a:ea typeface="印品黑体" panose="00000500000000000000" pitchFamily="2" charset="-122"/>
              <a:cs typeface="Arial" panose="020B0604020202020204" pitchFamily="34" charset="0"/>
            </a:endParaRPr>
          </a:p>
        </p:txBody>
      </p:sp>
      <p:grpSp>
        <p:nvGrpSpPr>
          <p:cNvPr id="28" name="组合 27"/>
          <p:cNvGrpSpPr/>
          <p:nvPr/>
        </p:nvGrpSpPr>
        <p:grpSpPr>
          <a:xfrm>
            <a:off x="-88901" y="5074603"/>
            <a:ext cx="12280901" cy="2955925"/>
            <a:chOff x="-7938" y="4144963"/>
            <a:chExt cx="12280901" cy="2955925"/>
          </a:xfrm>
        </p:grpSpPr>
        <p:sp>
          <p:nvSpPr>
            <p:cNvPr id="18" name="Freeform 9"/>
            <p:cNvSpPr/>
            <p:nvPr/>
          </p:nvSpPr>
          <p:spPr bwMode="auto">
            <a:xfrm>
              <a:off x="-7938" y="4144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a typeface="印品黑体" panose="00000500000000000000" pitchFamily="2" charset="-122"/>
              </a:endParaRPr>
            </a:p>
          </p:txBody>
        </p:sp>
        <p:sp>
          <p:nvSpPr>
            <p:cNvPr id="20" name="AutoShape 11"/>
            <p:cNvSpPr>
              <a:spLocks noChangeAspect="1" noChangeArrowheads="1" noTextEdit="1"/>
            </p:cNvSpPr>
            <p:nvPr/>
          </p:nvSpPr>
          <p:spPr bwMode="auto">
            <a:xfrm>
              <a:off x="0" y="4918075"/>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a typeface="印品黑体" panose="00000500000000000000" pitchFamily="2" charset="-122"/>
              </a:endParaRPr>
            </a:p>
          </p:txBody>
        </p:sp>
        <p:sp>
          <p:nvSpPr>
            <p:cNvPr id="23" name="AutoShape 15"/>
            <p:cNvSpPr>
              <a:spLocks noChangeAspect="1" noChangeArrowheads="1" noTextEdit="1"/>
            </p:cNvSpPr>
            <p:nvPr/>
          </p:nvSpPr>
          <p:spPr bwMode="auto">
            <a:xfrm>
              <a:off x="0" y="4652963"/>
              <a:ext cx="1227296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a typeface="印品黑体" panose="00000500000000000000" pitchFamily="2" charset="-122"/>
              </a:endParaRPr>
            </a:p>
          </p:txBody>
        </p:sp>
        <p:sp>
          <p:nvSpPr>
            <p:cNvPr id="26" name="AutoShape 19"/>
            <p:cNvSpPr>
              <a:spLocks noChangeAspect="1" noChangeArrowheads="1" noTextEdit="1"/>
            </p:cNvSpPr>
            <p:nvPr/>
          </p:nvSpPr>
          <p:spPr bwMode="auto">
            <a:xfrm>
              <a:off x="0" y="4425950"/>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a typeface="印品黑体" panose="00000500000000000000" pitchFamily="2" charset="-122"/>
              </a:endParaRPr>
            </a:p>
          </p:txBody>
        </p:sp>
        <p:sp>
          <p:nvSpPr>
            <p:cNvPr id="27" name="Freeform 21"/>
            <p:cNvSpPr/>
            <p:nvPr/>
          </p:nvSpPr>
          <p:spPr bwMode="auto">
            <a:xfrm>
              <a:off x="-7938" y="4418012"/>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a typeface="印品黑体" panose="00000500000000000000" pitchFamily="2" charset="-122"/>
              </a:endParaRPr>
            </a:p>
          </p:txBody>
        </p:sp>
        <p:sp>
          <p:nvSpPr>
            <p:cNvPr id="24" name="Freeform 17"/>
            <p:cNvSpPr/>
            <p:nvPr/>
          </p:nvSpPr>
          <p:spPr bwMode="auto">
            <a:xfrm>
              <a:off x="-7938" y="4652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a typeface="印品黑体" panose="00000500000000000000" pitchFamily="2" charset="-122"/>
              </a:endParaRPr>
            </a:p>
          </p:txBody>
        </p:sp>
        <p:sp>
          <p:nvSpPr>
            <p:cNvPr id="21" name="Freeform 13"/>
            <p:cNvSpPr/>
            <p:nvPr/>
          </p:nvSpPr>
          <p:spPr bwMode="auto">
            <a:xfrm>
              <a:off x="-7938" y="4910137"/>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a typeface="印品黑体" panose="00000500000000000000" pitchFamily="2" charset="-122"/>
              </a:endParaRPr>
            </a:p>
          </p:txBody>
        </p:sp>
      </p:grpSp>
      <p:sp>
        <p:nvSpPr>
          <p:cNvPr id="30" name="矩形 29"/>
          <p:cNvSpPr/>
          <p:nvPr/>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6E6E6"/>
              </a:solidFill>
              <a:latin typeface="印品黑体" panose="00000500000000000000" pitchFamily="2" charset="-122"/>
              <a:ea typeface="印品黑体" panose="00000500000000000000" pitchFamily="2" charset="-122"/>
            </a:endParaRPr>
          </a:p>
        </p:txBody>
      </p:sp>
      <p:grpSp>
        <p:nvGrpSpPr>
          <p:cNvPr id="2052" name="组合 2051"/>
          <p:cNvGrpSpPr/>
          <p:nvPr/>
        </p:nvGrpSpPr>
        <p:grpSpPr>
          <a:xfrm>
            <a:off x="-721750" y="2527065"/>
            <a:ext cx="3543074" cy="1451316"/>
            <a:chOff x="1025525" y="1941513"/>
            <a:chExt cx="2552428" cy="1045527"/>
          </a:xfrm>
        </p:grpSpPr>
        <p:sp>
          <p:nvSpPr>
            <p:cNvPr id="2049" name="AutoShape 23"/>
            <p:cNvSpPr>
              <a:spLocks noChangeAspect="1" noChangeArrowheads="1" noTextEdit="1"/>
            </p:cNvSpPr>
            <p:nvPr/>
          </p:nvSpPr>
          <p:spPr bwMode="auto">
            <a:xfrm>
              <a:off x="1025525" y="1941513"/>
              <a:ext cx="2552428" cy="1045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a typeface="印品黑体" panose="00000500000000000000" pitchFamily="2" charset="-122"/>
              </a:endParaRPr>
            </a:p>
          </p:txBody>
        </p:sp>
        <p:sp>
          <p:nvSpPr>
            <p:cNvPr id="2050" name="Freeform 25"/>
            <p:cNvSpPr/>
            <p:nvPr/>
          </p:nvSpPr>
          <p:spPr bwMode="auto">
            <a:xfrm>
              <a:off x="1029246" y="1945234"/>
              <a:ext cx="2544987" cy="1038086"/>
            </a:xfrm>
            <a:custGeom>
              <a:avLst/>
              <a:gdLst>
                <a:gd name="T0" fmla="*/ 0 w 499"/>
                <a:gd name="T1" fmla="*/ 202 h 202"/>
                <a:gd name="T2" fmla="*/ 7 w 499"/>
                <a:gd name="T3" fmla="*/ 202 h 202"/>
                <a:gd name="T4" fmla="*/ 492 w 499"/>
                <a:gd name="T5" fmla="*/ 200 h 202"/>
                <a:gd name="T6" fmla="*/ 499 w 499"/>
                <a:gd name="T7" fmla="*/ 200 h 202"/>
                <a:gd name="T8" fmla="*/ 498 w 499"/>
                <a:gd name="T9" fmla="*/ 192 h 202"/>
                <a:gd name="T10" fmla="*/ 421 w 499"/>
                <a:gd name="T11" fmla="*/ 127 h 202"/>
                <a:gd name="T12" fmla="*/ 421 w 499"/>
                <a:gd name="T13" fmla="*/ 127 h 202"/>
                <a:gd name="T14" fmla="*/ 420 w 499"/>
                <a:gd name="T15" fmla="*/ 127 h 202"/>
                <a:gd name="T16" fmla="*/ 385 w 499"/>
                <a:gd name="T17" fmla="*/ 135 h 202"/>
                <a:gd name="T18" fmla="*/ 300 w 499"/>
                <a:gd name="T19" fmla="*/ 84 h 202"/>
                <a:gd name="T20" fmla="*/ 299 w 499"/>
                <a:gd name="T21" fmla="*/ 84 h 202"/>
                <a:gd name="T22" fmla="*/ 294 w 499"/>
                <a:gd name="T23" fmla="*/ 84 h 202"/>
                <a:gd name="T24" fmla="*/ 185 w 499"/>
                <a:gd name="T25" fmla="*/ 0 h 202"/>
                <a:gd name="T26" fmla="*/ 184 w 499"/>
                <a:gd name="T27" fmla="*/ 0 h 202"/>
                <a:gd name="T28" fmla="*/ 105 w 499"/>
                <a:gd name="T29" fmla="*/ 33 h 202"/>
                <a:gd name="T30" fmla="*/ 72 w 499"/>
                <a:gd name="T31" fmla="*/ 113 h 202"/>
                <a:gd name="T32" fmla="*/ 73 w 499"/>
                <a:gd name="T33" fmla="*/ 130 h 202"/>
                <a:gd name="T34" fmla="*/ 69 w 499"/>
                <a:gd name="T35" fmla="*/ 130 h 202"/>
                <a:gd name="T36" fmla="*/ 0 w 499"/>
                <a:gd name="T37" fmla="*/ 195 h 202"/>
                <a:gd name="T38" fmla="*/ 0 w 499"/>
                <a:gd name="T39"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9" h="202">
                  <a:moveTo>
                    <a:pt x="0" y="202"/>
                  </a:moveTo>
                  <a:cubicBezTo>
                    <a:pt x="7" y="202"/>
                    <a:pt x="7" y="202"/>
                    <a:pt x="7" y="202"/>
                  </a:cubicBezTo>
                  <a:cubicBezTo>
                    <a:pt x="492" y="200"/>
                    <a:pt x="492" y="200"/>
                    <a:pt x="492" y="200"/>
                  </a:cubicBezTo>
                  <a:cubicBezTo>
                    <a:pt x="499" y="200"/>
                    <a:pt x="499" y="200"/>
                    <a:pt x="499" y="200"/>
                  </a:cubicBezTo>
                  <a:cubicBezTo>
                    <a:pt x="498" y="192"/>
                    <a:pt x="498" y="192"/>
                    <a:pt x="498" y="192"/>
                  </a:cubicBezTo>
                  <a:cubicBezTo>
                    <a:pt x="492" y="154"/>
                    <a:pt x="459" y="127"/>
                    <a:pt x="421" y="127"/>
                  </a:cubicBezTo>
                  <a:cubicBezTo>
                    <a:pt x="421" y="127"/>
                    <a:pt x="421" y="127"/>
                    <a:pt x="421" y="127"/>
                  </a:cubicBezTo>
                  <a:cubicBezTo>
                    <a:pt x="420" y="127"/>
                    <a:pt x="420" y="127"/>
                    <a:pt x="420" y="127"/>
                  </a:cubicBezTo>
                  <a:cubicBezTo>
                    <a:pt x="408" y="127"/>
                    <a:pt x="396" y="130"/>
                    <a:pt x="385" y="135"/>
                  </a:cubicBezTo>
                  <a:cubicBezTo>
                    <a:pt x="368" y="104"/>
                    <a:pt x="336" y="84"/>
                    <a:pt x="300" y="84"/>
                  </a:cubicBezTo>
                  <a:cubicBezTo>
                    <a:pt x="299" y="84"/>
                    <a:pt x="299" y="84"/>
                    <a:pt x="299" y="84"/>
                  </a:cubicBezTo>
                  <a:cubicBezTo>
                    <a:pt x="297" y="84"/>
                    <a:pt x="296" y="84"/>
                    <a:pt x="294" y="84"/>
                  </a:cubicBezTo>
                  <a:cubicBezTo>
                    <a:pt x="281" y="35"/>
                    <a:pt x="236" y="0"/>
                    <a:pt x="185" y="0"/>
                  </a:cubicBezTo>
                  <a:cubicBezTo>
                    <a:pt x="184" y="0"/>
                    <a:pt x="184" y="0"/>
                    <a:pt x="184" y="0"/>
                  </a:cubicBezTo>
                  <a:cubicBezTo>
                    <a:pt x="154" y="0"/>
                    <a:pt x="126" y="12"/>
                    <a:pt x="105" y="33"/>
                  </a:cubicBezTo>
                  <a:cubicBezTo>
                    <a:pt x="83" y="54"/>
                    <a:pt x="72" y="83"/>
                    <a:pt x="72" y="113"/>
                  </a:cubicBezTo>
                  <a:cubicBezTo>
                    <a:pt x="72" y="119"/>
                    <a:pt x="72" y="124"/>
                    <a:pt x="73" y="130"/>
                  </a:cubicBezTo>
                  <a:cubicBezTo>
                    <a:pt x="72" y="130"/>
                    <a:pt x="70" y="130"/>
                    <a:pt x="69" y="130"/>
                  </a:cubicBezTo>
                  <a:cubicBezTo>
                    <a:pt x="32" y="130"/>
                    <a:pt x="2" y="159"/>
                    <a:pt x="0" y="195"/>
                  </a:cubicBezTo>
                  <a:cubicBezTo>
                    <a:pt x="0" y="202"/>
                    <a:pt x="0" y="202"/>
                    <a:pt x="0" y="20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a typeface="印品黑体" panose="00000500000000000000" pitchFamily="2" charset="-122"/>
              </a:endParaRPr>
            </a:p>
          </p:txBody>
        </p:sp>
      </p:grpSp>
      <p:sp>
        <p:nvSpPr>
          <p:cNvPr id="2055" name="椭圆 2054"/>
          <p:cNvSpPr/>
          <p:nvPr/>
        </p:nvSpPr>
        <p:spPr>
          <a:xfrm>
            <a:off x="332236" y="1304759"/>
            <a:ext cx="2535264" cy="2535264"/>
          </a:xfrm>
          <a:prstGeom prst="ellipse">
            <a:avLst/>
          </a:prstGeom>
          <a:solidFill>
            <a:srgbClr val="F9B3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2058" name="矩形 2057"/>
          <p:cNvSpPr/>
          <p:nvPr/>
        </p:nvSpPr>
        <p:spPr>
          <a:xfrm>
            <a:off x="460375" y="1849755"/>
            <a:ext cx="2279015" cy="1445260"/>
          </a:xfrm>
          <a:prstGeom prst="rect">
            <a:avLst/>
          </a:prstGeom>
        </p:spPr>
        <p:txBody>
          <a:bodyPr wrap="square">
            <a:spAutoFit/>
          </a:bodyPr>
          <a:lstStyle/>
          <a:p>
            <a:pPr lvl="0" algn="dist"/>
            <a:r>
              <a:rPr lang="en-US" altLang="zh-CN" sz="4400" b="1">
                <a:solidFill>
                  <a:prstClr val="white"/>
                </a:solidFill>
                <a:effectLst>
                  <a:outerShdw blurRad="38100" dist="38100" dir="2700000" algn="tl">
                    <a:srgbClr val="000000">
                      <a:alpha val="43137"/>
                    </a:srgbClr>
                  </a:outerShdw>
                </a:effectLst>
                <a:latin typeface="Times New Roman" panose="02020603050405020304" charset="0"/>
                <a:ea typeface="印品黑体" panose="00000500000000000000" pitchFamily="2" charset="-122"/>
                <a:cs typeface="Times New Roman" panose="02020603050405020304" charset="0"/>
              </a:rPr>
              <a:t>Yêu cầu cần đạt</a:t>
            </a:r>
            <a:endParaRPr lang="en-US" altLang="zh-CN" sz="4400" b="1" dirty="0">
              <a:solidFill>
                <a:prstClr val="white"/>
              </a:solidFill>
              <a:effectLst>
                <a:outerShdw blurRad="38100" dist="38100" dir="2700000" algn="tl">
                  <a:srgbClr val="000000">
                    <a:alpha val="43137"/>
                  </a:srgbClr>
                </a:outerShdw>
              </a:effectLst>
              <a:latin typeface="Times New Roman" panose="02020603050405020304" charset="0"/>
              <a:ea typeface="印品黑体" panose="00000500000000000000" pitchFamily="2" charset="-122"/>
              <a:cs typeface="Times New Roman" panose="02020603050405020304" charset="0"/>
            </a:endParaRPr>
          </a:p>
        </p:txBody>
      </p:sp>
      <p:pic>
        <p:nvPicPr>
          <p:cNvPr id="44" name="图形 43"/>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429576" y="5560269"/>
            <a:ext cx="1814640" cy="1084325"/>
          </a:xfrm>
          <a:prstGeom prst="rect">
            <a:avLst/>
          </a:prstGeom>
        </p:spPr>
      </p:pic>
      <p:sp>
        <p:nvSpPr>
          <p:cNvPr id="67" name="Freeform 34"/>
          <p:cNvSpPr>
            <a:spLocks noEditPoints="1"/>
          </p:cNvSpPr>
          <p:nvPr/>
        </p:nvSpPr>
        <p:spPr bwMode="auto">
          <a:xfrm rot="19973487">
            <a:off x="3064827" y="2219372"/>
            <a:ext cx="703252" cy="367714"/>
          </a:xfrm>
          <a:custGeom>
            <a:avLst/>
            <a:gdLst>
              <a:gd name="T0" fmla="*/ 93 w 112"/>
              <a:gd name="T1" fmla="*/ 32 h 58"/>
              <a:gd name="T2" fmla="*/ 94 w 112"/>
              <a:gd name="T3" fmla="*/ 37 h 58"/>
              <a:gd name="T4" fmla="*/ 94 w 112"/>
              <a:gd name="T5" fmla="*/ 37 h 58"/>
              <a:gd name="T6" fmla="*/ 93 w 112"/>
              <a:gd name="T7" fmla="*/ 32 h 58"/>
              <a:gd name="T8" fmla="*/ 93 w 112"/>
              <a:gd name="T9" fmla="*/ 31 h 58"/>
              <a:gd name="T10" fmla="*/ 93 w 112"/>
              <a:gd name="T11" fmla="*/ 31 h 58"/>
              <a:gd name="T12" fmla="*/ 98 w 112"/>
              <a:gd name="T13" fmla="*/ 30 h 58"/>
              <a:gd name="T14" fmla="*/ 98 w 112"/>
              <a:gd name="T15" fmla="*/ 30 h 58"/>
              <a:gd name="T16" fmla="*/ 95 w 112"/>
              <a:gd name="T17" fmla="*/ 30 h 58"/>
              <a:gd name="T18" fmla="*/ 94 w 112"/>
              <a:gd name="T19" fmla="*/ 32 h 58"/>
              <a:gd name="T20" fmla="*/ 94 w 112"/>
              <a:gd name="T21" fmla="*/ 32 h 58"/>
              <a:gd name="T22" fmla="*/ 110 w 112"/>
              <a:gd name="T23" fmla="*/ 33 h 58"/>
              <a:gd name="T24" fmla="*/ 110 w 112"/>
              <a:gd name="T25" fmla="*/ 33 h 58"/>
              <a:gd name="T26" fmla="*/ 110 w 112"/>
              <a:gd name="T27" fmla="*/ 34 h 58"/>
              <a:gd name="T28" fmla="*/ 96 w 112"/>
              <a:gd name="T29" fmla="*/ 8 h 58"/>
              <a:gd name="T30" fmla="*/ 54 w 112"/>
              <a:gd name="T31" fmla="*/ 7 h 58"/>
              <a:gd name="T32" fmla="*/ 16 w 112"/>
              <a:gd name="T33" fmla="*/ 32 h 58"/>
              <a:gd name="T34" fmla="*/ 11 w 112"/>
              <a:gd name="T35" fmla="*/ 23 h 58"/>
              <a:gd name="T36" fmla="*/ 0 w 112"/>
              <a:gd name="T37" fmla="*/ 24 h 58"/>
              <a:gd name="T38" fmla="*/ 3 w 112"/>
              <a:gd name="T39" fmla="*/ 28 h 58"/>
              <a:gd name="T40" fmla="*/ 6 w 112"/>
              <a:gd name="T41" fmla="*/ 33 h 58"/>
              <a:gd name="T42" fmla="*/ 12 w 112"/>
              <a:gd name="T43" fmla="*/ 37 h 58"/>
              <a:gd name="T44" fmla="*/ 7 w 112"/>
              <a:gd name="T45" fmla="*/ 42 h 58"/>
              <a:gd name="T46" fmla="*/ 6 w 112"/>
              <a:gd name="T47" fmla="*/ 48 h 58"/>
              <a:gd name="T48" fmla="*/ 3 w 112"/>
              <a:gd name="T49" fmla="*/ 53 h 58"/>
              <a:gd name="T50" fmla="*/ 14 w 112"/>
              <a:gd name="T51" fmla="*/ 51 h 58"/>
              <a:gd name="T52" fmla="*/ 17 w 112"/>
              <a:gd name="T53" fmla="*/ 41 h 58"/>
              <a:gd name="T54" fmla="*/ 64 w 112"/>
              <a:gd name="T55" fmla="*/ 55 h 58"/>
              <a:gd name="T56" fmla="*/ 109 w 112"/>
              <a:gd name="T57" fmla="*/ 36 h 58"/>
              <a:gd name="T58" fmla="*/ 93 w 112"/>
              <a:gd name="T59" fmla="*/ 32 h 58"/>
              <a:gd name="T60" fmla="*/ 87 w 112"/>
              <a:gd name="T61" fmla="*/ 41 h 58"/>
              <a:gd name="T62" fmla="*/ 82 w 112"/>
              <a:gd name="T63" fmla="*/ 30 h 58"/>
              <a:gd name="T64" fmla="*/ 81 w 112"/>
              <a:gd name="T65" fmla="*/ 21 h 58"/>
              <a:gd name="T66" fmla="*/ 87 w 112"/>
              <a:gd name="T67" fmla="*/ 7 h 58"/>
              <a:gd name="T68" fmla="*/ 87 w 112"/>
              <a:gd name="T69" fmla="*/ 7 h 58"/>
              <a:gd name="T70" fmla="*/ 83 w 112"/>
              <a:gd name="T71" fmla="*/ 22 h 58"/>
              <a:gd name="T72" fmla="*/ 84 w 112"/>
              <a:gd name="T73" fmla="*/ 32 h 58"/>
              <a:gd name="T74" fmla="*/ 88 w 112"/>
              <a:gd name="T75" fmla="*/ 41 h 58"/>
              <a:gd name="T76" fmla="*/ 87 w 112"/>
              <a:gd name="T77" fmla="*/ 41 h 58"/>
              <a:gd name="T78" fmla="*/ 89 w 112"/>
              <a:gd name="T79" fmla="*/ 21 h 58"/>
              <a:gd name="T80" fmla="*/ 91 w 112"/>
              <a:gd name="T81" fmla="*/ 17 h 58"/>
              <a:gd name="T82" fmla="*/ 95 w 112"/>
              <a:gd name="T83" fmla="*/ 20 h 58"/>
              <a:gd name="T84" fmla="*/ 92 w 112"/>
              <a:gd name="T85" fmla="*/ 23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2"/>
                </a:moveTo>
                <a:cubicBezTo>
                  <a:pt x="93" y="34"/>
                  <a:pt x="93" y="36"/>
                  <a:pt x="94" y="37"/>
                </a:cubicBezTo>
                <a:cubicBezTo>
                  <a:pt x="94" y="37"/>
                  <a:pt x="94" y="37"/>
                  <a:pt x="94" y="37"/>
                </a:cubicBezTo>
                <a:cubicBezTo>
                  <a:pt x="93" y="36"/>
                  <a:pt x="92" y="33"/>
                  <a:pt x="93" y="32"/>
                </a:cubicBezTo>
                <a:cubicBezTo>
                  <a:pt x="93" y="32"/>
                  <a:pt x="93" y="31"/>
                  <a:pt x="93" y="31"/>
                </a:cubicBezTo>
                <a:cubicBezTo>
                  <a:pt x="93" y="31"/>
                  <a:pt x="93" y="31"/>
                  <a:pt x="93" y="31"/>
                </a:cubicBezTo>
                <a:cubicBezTo>
                  <a:pt x="94" y="29"/>
                  <a:pt x="97" y="28"/>
                  <a:pt x="98" y="30"/>
                </a:cubicBezTo>
                <a:cubicBezTo>
                  <a:pt x="98" y="30"/>
                  <a:pt x="98" y="30"/>
                  <a:pt x="98" y="30"/>
                </a:cubicBezTo>
                <a:cubicBezTo>
                  <a:pt x="97" y="30"/>
                  <a:pt x="96" y="30"/>
                  <a:pt x="95" y="30"/>
                </a:cubicBezTo>
                <a:cubicBezTo>
                  <a:pt x="94" y="30"/>
                  <a:pt x="94" y="31"/>
                  <a:pt x="94" y="32"/>
                </a:cubicBezTo>
                <a:cubicBezTo>
                  <a:pt x="94" y="32"/>
                  <a:pt x="94" y="32"/>
                  <a:pt x="94" y="32"/>
                </a:cubicBezTo>
                <a:cubicBezTo>
                  <a:pt x="98" y="36"/>
                  <a:pt x="106" y="39"/>
                  <a:pt x="110" y="33"/>
                </a:cubicBezTo>
                <a:cubicBezTo>
                  <a:pt x="110" y="33"/>
                  <a:pt x="110" y="33"/>
                  <a:pt x="110" y="33"/>
                </a:cubicBezTo>
                <a:cubicBezTo>
                  <a:pt x="110" y="34"/>
                  <a:pt x="110" y="34"/>
                  <a:pt x="110" y="34"/>
                </a:cubicBezTo>
                <a:cubicBezTo>
                  <a:pt x="112" y="28"/>
                  <a:pt x="106" y="15"/>
                  <a:pt x="96" y="8"/>
                </a:cubicBezTo>
                <a:cubicBezTo>
                  <a:pt x="87" y="0"/>
                  <a:pt x="74" y="0"/>
                  <a:pt x="54" y="7"/>
                </a:cubicBezTo>
                <a:cubicBezTo>
                  <a:pt x="39" y="12"/>
                  <a:pt x="22" y="24"/>
                  <a:pt x="16" y="32"/>
                </a:cubicBezTo>
                <a:cubicBezTo>
                  <a:pt x="15" y="28"/>
                  <a:pt x="15" y="25"/>
                  <a:pt x="11" y="23"/>
                </a:cubicBezTo>
                <a:cubicBezTo>
                  <a:pt x="7" y="21"/>
                  <a:pt x="4" y="23"/>
                  <a:pt x="0" y="24"/>
                </a:cubicBezTo>
                <a:cubicBezTo>
                  <a:pt x="0" y="25"/>
                  <a:pt x="2" y="26"/>
                  <a:pt x="3" y="28"/>
                </a:cubicBezTo>
                <a:cubicBezTo>
                  <a:pt x="4" y="29"/>
                  <a:pt x="5" y="31"/>
                  <a:pt x="6" y="33"/>
                </a:cubicBezTo>
                <a:cubicBezTo>
                  <a:pt x="8" y="35"/>
                  <a:pt x="9" y="36"/>
                  <a:pt x="12" y="37"/>
                </a:cubicBezTo>
                <a:cubicBezTo>
                  <a:pt x="10" y="39"/>
                  <a:pt x="8" y="40"/>
                  <a:pt x="7" y="42"/>
                </a:cubicBezTo>
                <a:cubicBezTo>
                  <a:pt x="7" y="44"/>
                  <a:pt x="7" y="46"/>
                  <a:pt x="6" y="48"/>
                </a:cubicBezTo>
                <a:cubicBezTo>
                  <a:pt x="5" y="50"/>
                  <a:pt x="4" y="52"/>
                  <a:pt x="3" y="53"/>
                </a:cubicBezTo>
                <a:cubicBezTo>
                  <a:pt x="7" y="52"/>
                  <a:pt x="11" y="54"/>
                  <a:pt x="14" y="51"/>
                </a:cubicBezTo>
                <a:cubicBezTo>
                  <a:pt x="17" y="48"/>
                  <a:pt x="17" y="45"/>
                  <a:pt x="17" y="41"/>
                </a:cubicBezTo>
                <a:cubicBezTo>
                  <a:pt x="23" y="46"/>
                  <a:pt x="37" y="51"/>
                  <a:pt x="64" y="55"/>
                </a:cubicBezTo>
                <a:cubicBezTo>
                  <a:pt x="89" y="58"/>
                  <a:pt x="103" y="45"/>
                  <a:pt x="109" y="36"/>
                </a:cubicBezTo>
                <a:cubicBezTo>
                  <a:pt x="105" y="40"/>
                  <a:pt x="96" y="36"/>
                  <a:pt x="93" y="32"/>
                </a:cubicBezTo>
                <a:close/>
                <a:moveTo>
                  <a:pt x="87" y="41"/>
                </a:moveTo>
                <a:cubicBezTo>
                  <a:pt x="85" y="38"/>
                  <a:pt x="84" y="34"/>
                  <a:pt x="82" y="30"/>
                </a:cubicBezTo>
                <a:cubicBezTo>
                  <a:pt x="81" y="27"/>
                  <a:pt x="80" y="24"/>
                  <a:pt x="81" y="21"/>
                </a:cubicBezTo>
                <a:cubicBezTo>
                  <a:pt x="81" y="16"/>
                  <a:pt x="84" y="11"/>
                  <a:pt x="87" y="7"/>
                </a:cubicBezTo>
                <a:cubicBezTo>
                  <a:pt x="87" y="7"/>
                  <a:pt x="87" y="7"/>
                  <a:pt x="87" y="7"/>
                </a:cubicBezTo>
                <a:cubicBezTo>
                  <a:pt x="85" y="12"/>
                  <a:pt x="83" y="17"/>
                  <a:pt x="83" y="22"/>
                </a:cubicBezTo>
                <a:cubicBezTo>
                  <a:pt x="83" y="25"/>
                  <a:pt x="83" y="29"/>
                  <a:pt x="84" y="32"/>
                </a:cubicBezTo>
                <a:cubicBezTo>
                  <a:pt x="85" y="35"/>
                  <a:pt x="87" y="38"/>
                  <a:pt x="88" y="41"/>
                </a:cubicBezTo>
                <a:cubicBezTo>
                  <a:pt x="88" y="41"/>
                  <a:pt x="88" y="41"/>
                  <a:pt x="87" y="41"/>
                </a:cubicBezTo>
                <a:close/>
                <a:moveTo>
                  <a:pt x="89" y="21"/>
                </a:moveTo>
                <a:cubicBezTo>
                  <a:pt x="88" y="19"/>
                  <a:pt x="90" y="17"/>
                  <a:pt x="91" y="17"/>
                </a:cubicBezTo>
                <a:cubicBezTo>
                  <a:pt x="93" y="17"/>
                  <a:pt x="95" y="18"/>
                  <a:pt x="95" y="20"/>
                </a:cubicBezTo>
                <a:cubicBezTo>
                  <a:pt x="95" y="22"/>
                  <a:pt x="94" y="23"/>
                  <a:pt x="92" y="23"/>
                </a:cubicBezTo>
                <a:cubicBezTo>
                  <a:pt x="91" y="24"/>
                  <a:pt x="89" y="22"/>
                  <a:pt x="89" y="21"/>
                </a:cubicBezTo>
                <a:close/>
              </a:path>
            </a:pathLst>
          </a:custGeom>
          <a:solidFill>
            <a:srgbClr val="41CFDE"/>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a typeface="印品黑体" panose="00000500000000000000" pitchFamily="2" charset="-122"/>
            </a:endParaRPr>
          </a:p>
        </p:txBody>
      </p:sp>
      <p:sp>
        <p:nvSpPr>
          <p:cNvPr id="68" name="Freeform 34"/>
          <p:cNvSpPr>
            <a:spLocks noEditPoints="1"/>
          </p:cNvSpPr>
          <p:nvPr/>
        </p:nvSpPr>
        <p:spPr bwMode="auto">
          <a:xfrm rot="19973487">
            <a:off x="3034700" y="3682643"/>
            <a:ext cx="703252" cy="367714"/>
          </a:xfrm>
          <a:custGeom>
            <a:avLst/>
            <a:gdLst>
              <a:gd name="T0" fmla="*/ 93 w 112"/>
              <a:gd name="T1" fmla="*/ 32 h 58"/>
              <a:gd name="T2" fmla="*/ 94 w 112"/>
              <a:gd name="T3" fmla="*/ 37 h 58"/>
              <a:gd name="T4" fmla="*/ 94 w 112"/>
              <a:gd name="T5" fmla="*/ 37 h 58"/>
              <a:gd name="T6" fmla="*/ 93 w 112"/>
              <a:gd name="T7" fmla="*/ 32 h 58"/>
              <a:gd name="T8" fmla="*/ 93 w 112"/>
              <a:gd name="T9" fmla="*/ 31 h 58"/>
              <a:gd name="T10" fmla="*/ 93 w 112"/>
              <a:gd name="T11" fmla="*/ 31 h 58"/>
              <a:gd name="T12" fmla="*/ 98 w 112"/>
              <a:gd name="T13" fmla="*/ 30 h 58"/>
              <a:gd name="T14" fmla="*/ 98 w 112"/>
              <a:gd name="T15" fmla="*/ 30 h 58"/>
              <a:gd name="T16" fmla="*/ 95 w 112"/>
              <a:gd name="T17" fmla="*/ 30 h 58"/>
              <a:gd name="T18" fmla="*/ 94 w 112"/>
              <a:gd name="T19" fmla="*/ 32 h 58"/>
              <a:gd name="T20" fmla="*/ 94 w 112"/>
              <a:gd name="T21" fmla="*/ 32 h 58"/>
              <a:gd name="T22" fmla="*/ 110 w 112"/>
              <a:gd name="T23" fmla="*/ 33 h 58"/>
              <a:gd name="T24" fmla="*/ 110 w 112"/>
              <a:gd name="T25" fmla="*/ 33 h 58"/>
              <a:gd name="T26" fmla="*/ 110 w 112"/>
              <a:gd name="T27" fmla="*/ 34 h 58"/>
              <a:gd name="T28" fmla="*/ 96 w 112"/>
              <a:gd name="T29" fmla="*/ 8 h 58"/>
              <a:gd name="T30" fmla="*/ 54 w 112"/>
              <a:gd name="T31" fmla="*/ 7 h 58"/>
              <a:gd name="T32" fmla="*/ 16 w 112"/>
              <a:gd name="T33" fmla="*/ 32 h 58"/>
              <a:gd name="T34" fmla="*/ 11 w 112"/>
              <a:gd name="T35" fmla="*/ 23 h 58"/>
              <a:gd name="T36" fmla="*/ 0 w 112"/>
              <a:gd name="T37" fmla="*/ 24 h 58"/>
              <a:gd name="T38" fmla="*/ 3 w 112"/>
              <a:gd name="T39" fmla="*/ 28 h 58"/>
              <a:gd name="T40" fmla="*/ 6 w 112"/>
              <a:gd name="T41" fmla="*/ 33 h 58"/>
              <a:gd name="T42" fmla="*/ 12 w 112"/>
              <a:gd name="T43" fmla="*/ 37 h 58"/>
              <a:gd name="T44" fmla="*/ 7 w 112"/>
              <a:gd name="T45" fmla="*/ 42 h 58"/>
              <a:gd name="T46" fmla="*/ 6 w 112"/>
              <a:gd name="T47" fmla="*/ 48 h 58"/>
              <a:gd name="T48" fmla="*/ 3 w 112"/>
              <a:gd name="T49" fmla="*/ 53 h 58"/>
              <a:gd name="T50" fmla="*/ 14 w 112"/>
              <a:gd name="T51" fmla="*/ 51 h 58"/>
              <a:gd name="T52" fmla="*/ 17 w 112"/>
              <a:gd name="T53" fmla="*/ 41 h 58"/>
              <a:gd name="T54" fmla="*/ 64 w 112"/>
              <a:gd name="T55" fmla="*/ 55 h 58"/>
              <a:gd name="T56" fmla="*/ 109 w 112"/>
              <a:gd name="T57" fmla="*/ 36 h 58"/>
              <a:gd name="T58" fmla="*/ 93 w 112"/>
              <a:gd name="T59" fmla="*/ 32 h 58"/>
              <a:gd name="T60" fmla="*/ 87 w 112"/>
              <a:gd name="T61" fmla="*/ 41 h 58"/>
              <a:gd name="T62" fmla="*/ 82 w 112"/>
              <a:gd name="T63" fmla="*/ 30 h 58"/>
              <a:gd name="T64" fmla="*/ 81 w 112"/>
              <a:gd name="T65" fmla="*/ 21 h 58"/>
              <a:gd name="T66" fmla="*/ 87 w 112"/>
              <a:gd name="T67" fmla="*/ 7 h 58"/>
              <a:gd name="T68" fmla="*/ 87 w 112"/>
              <a:gd name="T69" fmla="*/ 7 h 58"/>
              <a:gd name="T70" fmla="*/ 83 w 112"/>
              <a:gd name="T71" fmla="*/ 22 h 58"/>
              <a:gd name="T72" fmla="*/ 84 w 112"/>
              <a:gd name="T73" fmla="*/ 32 h 58"/>
              <a:gd name="T74" fmla="*/ 88 w 112"/>
              <a:gd name="T75" fmla="*/ 41 h 58"/>
              <a:gd name="T76" fmla="*/ 87 w 112"/>
              <a:gd name="T77" fmla="*/ 41 h 58"/>
              <a:gd name="T78" fmla="*/ 89 w 112"/>
              <a:gd name="T79" fmla="*/ 21 h 58"/>
              <a:gd name="T80" fmla="*/ 91 w 112"/>
              <a:gd name="T81" fmla="*/ 17 h 58"/>
              <a:gd name="T82" fmla="*/ 95 w 112"/>
              <a:gd name="T83" fmla="*/ 20 h 58"/>
              <a:gd name="T84" fmla="*/ 92 w 112"/>
              <a:gd name="T85" fmla="*/ 23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2"/>
                </a:moveTo>
                <a:cubicBezTo>
                  <a:pt x="93" y="34"/>
                  <a:pt x="93" y="36"/>
                  <a:pt x="94" y="37"/>
                </a:cubicBezTo>
                <a:cubicBezTo>
                  <a:pt x="94" y="37"/>
                  <a:pt x="94" y="37"/>
                  <a:pt x="94" y="37"/>
                </a:cubicBezTo>
                <a:cubicBezTo>
                  <a:pt x="93" y="36"/>
                  <a:pt x="92" y="33"/>
                  <a:pt x="93" y="32"/>
                </a:cubicBezTo>
                <a:cubicBezTo>
                  <a:pt x="93" y="32"/>
                  <a:pt x="93" y="31"/>
                  <a:pt x="93" y="31"/>
                </a:cubicBezTo>
                <a:cubicBezTo>
                  <a:pt x="93" y="31"/>
                  <a:pt x="93" y="31"/>
                  <a:pt x="93" y="31"/>
                </a:cubicBezTo>
                <a:cubicBezTo>
                  <a:pt x="94" y="29"/>
                  <a:pt x="97" y="28"/>
                  <a:pt x="98" y="30"/>
                </a:cubicBezTo>
                <a:cubicBezTo>
                  <a:pt x="98" y="30"/>
                  <a:pt x="98" y="30"/>
                  <a:pt x="98" y="30"/>
                </a:cubicBezTo>
                <a:cubicBezTo>
                  <a:pt x="97" y="30"/>
                  <a:pt x="96" y="30"/>
                  <a:pt x="95" y="30"/>
                </a:cubicBezTo>
                <a:cubicBezTo>
                  <a:pt x="94" y="30"/>
                  <a:pt x="94" y="31"/>
                  <a:pt x="94" y="32"/>
                </a:cubicBezTo>
                <a:cubicBezTo>
                  <a:pt x="94" y="32"/>
                  <a:pt x="94" y="32"/>
                  <a:pt x="94" y="32"/>
                </a:cubicBezTo>
                <a:cubicBezTo>
                  <a:pt x="98" y="36"/>
                  <a:pt x="106" y="39"/>
                  <a:pt x="110" y="33"/>
                </a:cubicBezTo>
                <a:cubicBezTo>
                  <a:pt x="110" y="33"/>
                  <a:pt x="110" y="33"/>
                  <a:pt x="110" y="33"/>
                </a:cubicBezTo>
                <a:cubicBezTo>
                  <a:pt x="110" y="34"/>
                  <a:pt x="110" y="34"/>
                  <a:pt x="110" y="34"/>
                </a:cubicBezTo>
                <a:cubicBezTo>
                  <a:pt x="112" y="28"/>
                  <a:pt x="106" y="15"/>
                  <a:pt x="96" y="8"/>
                </a:cubicBezTo>
                <a:cubicBezTo>
                  <a:pt x="87" y="0"/>
                  <a:pt x="74" y="0"/>
                  <a:pt x="54" y="7"/>
                </a:cubicBezTo>
                <a:cubicBezTo>
                  <a:pt x="39" y="12"/>
                  <a:pt x="22" y="24"/>
                  <a:pt x="16" y="32"/>
                </a:cubicBezTo>
                <a:cubicBezTo>
                  <a:pt x="15" y="28"/>
                  <a:pt x="15" y="25"/>
                  <a:pt x="11" y="23"/>
                </a:cubicBezTo>
                <a:cubicBezTo>
                  <a:pt x="7" y="21"/>
                  <a:pt x="4" y="23"/>
                  <a:pt x="0" y="24"/>
                </a:cubicBezTo>
                <a:cubicBezTo>
                  <a:pt x="0" y="25"/>
                  <a:pt x="2" y="26"/>
                  <a:pt x="3" y="28"/>
                </a:cubicBezTo>
                <a:cubicBezTo>
                  <a:pt x="4" y="29"/>
                  <a:pt x="5" y="31"/>
                  <a:pt x="6" y="33"/>
                </a:cubicBezTo>
                <a:cubicBezTo>
                  <a:pt x="8" y="35"/>
                  <a:pt x="9" y="36"/>
                  <a:pt x="12" y="37"/>
                </a:cubicBezTo>
                <a:cubicBezTo>
                  <a:pt x="10" y="39"/>
                  <a:pt x="8" y="40"/>
                  <a:pt x="7" y="42"/>
                </a:cubicBezTo>
                <a:cubicBezTo>
                  <a:pt x="7" y="44"/>
                  <a:pt x="7" y="46"/>
                  <a:pt x="6" y="48"/>
                </a:cubicBezTo>
                <a:cubicBezTo>
                  <a:pt x="5" y="50"/>
                  <a:pt x="4" y="52"/>
                  <a:pt x="3" y="53"/>
                </a:cubicBezTo>
                <a:cubicBezTo>
                  <a:pt x="7" y="52"/>
                  <a:pt x="11" y="54"/>
                  <a:pt x="14" y="51"/>
                </a:cubicBezTo>
                <a:cubicBezTo>
                  <a:pt x="17" y="48"/>
                  <a:pt x="17" y="45"/>
                  <a:pt x="17" y="41"/>
                </a:cubicBezTo>
                <a:cubicBezTo>
                  <a:pt x="23" y="46"/>
                  <a:pt x="37" y="51"/>
                  <a:pt x="64" y="55"/>
                </a:cubicBezTo>
                <a:cubicBezTo>
                  <a:pt x="89" y="58"/>
                  <a:pt x="103" y="45"/>
                  <a:pt x="109" y="36"/>
                </a:cubicBezTo>
                <a:cubicBezTo>
                  <a:pt x="105" y="40"/>
                  <a:pt x="96" y="36"/>
                  <a:pt x="93" y="32"/>
                </a:cubicBezTo>
                <a:close/>
                <a:moveTo>
                  <a:pt x="87" y="41"/>
                </a:moveTo>
                <a:cubicBezTo>
                  <a:pt x="85" y="38"/>
                  <a:pt x="84" y="34"/>
                  <a:pt x="82" y="30"/>
                </a:cubicBezTo>
                <a:cubicBezTo>
                  <a:pt x="81" y="27"/>
                  <a:pt x="80" y="24"/>
                  <a:pt x="81" y="21"/>
                </a:cubicBezTo>
                <a:cubicBezTo>
                  <a:pt x="81" y="16"/>
                  <a:pt x="84" y="11"/>
                  <a:pt x="87" y="7"/>
                </a:cubicBezTo>
                <a:cubicBezTo>
                  <a:pt x="87" y="7"/>
                  <a:pt x="87" y="7"/>
                  <a:pt x="87" y="7"/>
                </a:cubicBezTo>
                <a:cubicBezTo>
                  <a:pt x="85" y="12"/>
                  <a:pt x="83" y="17"/>
                  <a:pt x="83" y="22"/>
                </a:cubicBezTo>
                <a:cubicBezTo>
                  <a:pt x="83" y="25"/>
                  <a:pt x="83" y="29"/>
                  <a:pt x="84" y="32"/>
                </a:cubicBezTo>
                <a:cubicBezTo>
                  <a:pt x="85" y="35"/>
                  <a:pt x="87" y="38"/>
                  <a:pt x="88" y="41"/>
                </a:cubicBezTo>
                <a:cubicBezTo>
                  <a:pt x="88" y="41"/>
                  <a:pt x="88" y="41"/>
                  <a:pt x="87" y="41"/>
                </a:cubicBezTo>
                <a:close/>
                <a:moveTo>
                  <a:pt x="89" y="21"/>
                </a:moveTo>
                <a:cubicBezTo>
                  <a:pt x="88" y="19"/>
                  <a:pt x="90" y="17"/>
                  <a:pt x="91" y="17"/>
                </a:cubicBezTo>
                <a:cubicBezTo>
                  <a:pt x="93" y="17"/>
                  <a:pt x="95" y="18"/>
                  <a:pt x="95" y="20"/>
                </a:cubicBezTo>
                <a:cubicBezTo>
                  <a:pt x="95" y="22"/>
                  <a:pt x="94" y="23"/>
                  <a:pt x="92" y="23"/>
                </a:cubicBezTo>
                <a:cubicBezTo>
                  <a:pt x="91" y="24"/>
                  <a:pt x="89" y="22"/>
                  <a:pt x="89" y="21"/>
                </a:cubicBezTo>
                <a:close/>
              </a:path>
            </a:pathLst>
          </a:custGeom>
          <a:solidFill>
            <a:srgbClr val="54E0EF"/>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a typeface="印品黑体" panose="00000500000000000000" pitchFamily="2" charset="-122"/>
            </a:endParaRPr>
          </a:p>
        </p:txBody>
      </p:sp>
      <p:pic>
        <p:nvPicPr>
          <p:cNvPr id="81" name="图片 80"/>
          <p:cNvPicPr>
            <a:picLocks noChangeAspect="1"/>
          </p:cNvPicPr>
          <p:nvPr/>
        </p:nvPicPr>
        <p:blipFill rotWithShape="1">
          <a:blip r:embed="rId3"/>
          <a:srcRect t="48950" b="-1"/>
          <a:stretch>
            <a:fillRect/>
          </a:stretch>
        </p:blipFill>
        <p:spPr>
          <a:xfrm>
            <a:off x="-2378703" y="0"/>
            <a:ext cx="14570703" cy="1409891"/>
          </a:xfrm>
          <a:prstGeom prst="rect">
            <a:avLst/>
          </a:prstGeom>
          <a:effectLst/>
        </p:spPr>
      </p:pic>
      <p:sp>
        <p:nvSpPr>
          <p:cNvPr id="82" name="Freeform 34"/>
          <p:cNvSpPr>
            <a:spLocks noEditPoints="1"/>
          </p:cNvSpPr>
          <p:nvPr/>
        </p:nvSpPr>
        <p:spPr bwMode="auto">
          <a:xfrm>
            <a:off x="10974222" y="5506645"/>
            <a:ext cx="703252" cy="367714"/>
          </a:xfrm>
          <a:custGeom>
            <a:avLst/>
            <a:gdLst>
              <a:gd name="T0" fmla="*/ 93 w 112"/>
              <a:gd name="T1" fmla="*/ 32 h 58"/>
              <a:gd name="T2" fmla="*/ 94 w 112"/>
              <a:gd name="T3" fmla="*/ 37 h 58"/>
              <a:gd name="T4" fmla="*/ 94 w 112"/>
              <a:gd name="T5" fmla="*/ 37 h 58"/>
              <a:gd name="T6" fmla="*/ 93 w 112"/>
              <a:gd name="T7" fmla="*/ 32 h 58"/>
              <a:gd name="T8" fmla="*/ 93 w 112"/>
              <a:gd name="T9" fmla="*/ 31 h 58"/>
              <a:gd name="T10" fmla="*/ 93 w 112"/>
              <a:gd name="T11" fmla="*/ 31 h 58"/>
              <a:gd name="T12" fmla="*/ 98 w 112"/>
              <a:gd name="T13" fmla="*/ 30 h 58"/>
              <a:gd name="T14" fmla="*/ 98 w 112"/>
              <a:gd name="T15" fmla="*/ 30 h 58"/>
              <a:gd name="T16" fmla="*/ 95 w 112"/>
              <a:gd name="T17" fmla="*/ 30 h 58"/>
              <a:gd name="T18" fmla="*/ 94 w 112"/>
              <a:gd name="T19" fmla="*/ 32 h 58"/>
              <a:gd name="T20" fmla="*/ 94 w 112"/>
              <a:gd name="T21" fmla="*/ 32 h 58"/>
              <a:gd name="T22" fmla="*/ 110 w 112"/>
              <a:gd name="T23" fmla="*/ 33 h 58"/>
              <a:gd name="T24" fmla="*/ 110 w 112"/>
              <a:gd name="T25" fmla="*/ 33 h 58"/>
              <a:gd name="T26" fmla="*/ 110 w 112"/>
              <a:gd name="T27" fmla="*/ 34 h 58"/>
              <a:gd name="T28" fmla="*/ 96 w 112"/>
              <a:gd name="T29" fmla="*/ 8 h 58"/>
              <a:gd name="T30" fmla="*/ 54 w 112"/>
              <a:gd name="T31" fmla="*/ 7 h 58"/>
              <a:gd name="T32" fmla="*/ 16 w 112"/>
              <a:gd name="T33" fmla="*/ 32 h 58"/>
              <a:gd name="T34" fmla="*/ 11 w 112"/>
              <a:gd name="T35" fmla="*/ 23 h 58"/>
              <a:gd name="T36" fmla="*/ 0 w 112"/>
              <a:gd name="T37" fmla="*/ 24 h 58"/>
              <a:gd name="T38" fmla="*/ 3 w 112"/>
              <a:gd name="T39" fmla="*/ 28 h 58"/>
              <a:gd name="T40" fmla="*/ 6 w 112"/>
              <a:gd name="T41" fmla="*/ 33 h 58"/>
              <a:gd name="T42" fmla="*/ 12 w 112"/>
              <a:gd name="T43" fmla="*/ 37 h 58"/>
              <a:gd name="T44" fmla="*/ 7 w 112"/>
              <a:gd name="T45" fmla="*/ 42 h 58"/>
              <a:gd name="T46" fmla="*/ 6 w 112"/>
              <a:gd name="T47" fmla="*/ 48 h 58"/>
              <a:gd name="T48" fmla="*/ 3 w 112"/>
              <a:gd name="T49" fmla="*/ 53 h 58"/>
              <a:gd name="T50" fmla="*/ 14 w 112"/>
              <a:gd name="T51" fmla="*/ 51 h 58"/>
              <a:gd name="T52" fmla="*/ 17 w 112"/>
              <a:gd name="T53" fmla="*/ 41 h 58"/>
              <a:gd name="T54" fmla="*/ 64 w 112"/>
              <a:gd name="T55" fmla="*/ 55 h 58"/>
              <a:gd name="T56" fmla="*/ 109 w 112"/>
              <a:gd name="T57" fmla="*/ 36 h 58"/>
              <a:gd name="T58" fmla="*/ 93 w 112"/>
              <a:gd name="T59" fmla="*/ 32 h 58"/>
              <a:gd name="T60" fmla="*/ 87 w 112"/>
              <a:gd name="T61" fmla="*/ 41 h 58"/>
              <a:gd name="T62" fmla="*/ 82 w 112"/>
              <a:gd name="T63" fmla="*/ 30 h 58"/>
              <a:gd name="T64" fmla="*/ 81 w 112"/>
              <a:gd name="T65" fmla="*/ 21 h 58"/>
              <a:gd name="T66" fmla="*/ 87 w 112"/>
              <a:gd name="T67" fmla="*/ 7 h 58"/>
              <a:gd name="T68" fmla="*/ 87 w 112"/>
              <a:gd name="T69" fmla="*/ 7 h 58"/>
              <a:gd name="T70" fmla="*/ 83 w 112"/>
              <a:gd name="T71" fmla="*/ 22 h 58"/>
              <a:gd name="T72" fmla="*/ 84 w 112"/>
              <a:gd name="T73" fmla="*/ 32 h 58"/>
              <a:gd name="T74" fmla="*/ 88 w 112"/>
              <a:gd name="T75" fmla="*/ 41 h 58"/>
              <a:gd name="T76" fmla="*/ 87 w 112"/>
              <a:gd name="T77" fmla="*/ 41 h 58"/>
              <a:gd name="T78" fmla="*/ 89 w 112"/>
              <a:gd name="T79" fmla="*/ 21 h 58"/>
              <a:gd name="T80" fmla="*/ 91 w 112"/>
              <a:gd name="T81" fmla="*/ 17 h 58"/>
              <a:gd name="T82" fmla="*/ 95 w 112"/>
              <a:gd name="T83" fmla="*/ 20 h 58"/>
              <a:gd name="T84" fmla="*/ 92 w 112"/>
              <a:gd name="T85" fmla="*/ 23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2"/>
                </a:moveTo>
                <a:cubicBezTo>
                  <a:pt x="93" y="34"/>
                  <a:pt x="93" y="36"/>
                  <a:pt x="94" y="37"/>
                </a:cubicBezTo>
                <a:cubicBezTo>
                  <a:pt x="94" y="37"/>
                  <a:pt x="94" y="37"/>
                  <a:pt x="94" y="37"/>
                </a:cubicBezTo>
                <a:cubicBezTo>
                  <a:pt x="93" y="36"/>
                  <a:pt x="92" y="33"/>
                  <a:pt x="93" y="32"/>
                </a:cubicBezTo>
                <a:cubicBezTo>
                  <a:pt x="93" y="32"/>
                  <a:pt x="93" y="31"/>
                  <a:pt x="93" y="31"/>
                </a:cubicBezTo>
                <a:cubicBezTo>
                  <a:pt x="93" y="31"/>
                  <a:pt x="93" y="31"/>
                  <a:pt x="93" y="31"/>
                </a:cubicBezTo>
                <a:cubicBezTo>
                  <a:pt x="94" y="29"/>
                  <a:pt x="97" y="28"/>
                  <a:pt x="98" y="30"/>
                </a:cubicBezTo>
                <a:cubicBezTo>
                  <a:pt x="98" y="30"/>
                  <a:pt x="98" y="30"/>
                  <a:pt x="98" y="30"/>
                </a:cubicBezTo>
                <a:cubicBezTo>
                  <a:pt x="97" y="30"/>
                  <a:pt x="96" y="30"/>
                  <a:pt x="95" y="30"/>
                </a:cubicBezTo>
                <a:cubicBezTo>
                  <a:pt x="94" y="30"/>
                  <a:pt x="94" y="31"/>
                  <a:pt x="94" y="32"/>
                </a:cubicBezTo>
                <a:cubicBezTo>
                  <a:pt x="94" y="32"/>
                  <a:pt x="94" y="32"/>
                  <a:pt x="94" y="32"/>
                </a:cubicBezTo>
                <a:cubicBezTo>
                  <a:pt x="98" y="36"/>
                  <a:pt x="106" y="39"/>
                  <a:pt x="110" y="33"/>
                </a:cubicBezTo>
                <a:cubicBezTo>
                  <a:pt x="110" y="33"/>
                  <a:pt x="110" y="33"/>
                  <a:pt x="110" y="33"/>
                </a:cubicBezTo>
                <a:cubicBezTo>
                  <a:pt x="110" y="34"/>
                  <a:pt x="110" y="34"/>
                  <a:pt x="110" y="34"/>
                </a:cubicBezTo>
                <a:cubicBezTo>
                  <a:pt x="112" y="28"/>
                  <a:pt x="106" y="15"/>
                  <a:pt x="96" y="8"/>
                </a:cubicBezTo>
                <a:cubicBezTo>
                  <a:pt x="87" y="0"/>
                  <a:pt x="74" y="0"/>
                  <a:pt x="54" y="7"/>
                </a:cubicBezTo>
                <a:cubicBezTo>
                  <a:pt x="39" y="12"/>
                  <a:pt x="22" y="24"/>
                  <a:pt x="16" y="32"/>
                </a:cubicBezTo>
                <a:cubicBezTo>
                  <a:pt x="15" y="28"/>
                  <a:pt x="15" y="25"/>
                  <a:pt x="11" y="23"/>
                </a:cubicBezTo>
                <a:cubicBezTo>
                  <a:pt x="7" y="21"/>
                  <a:pt x="4" y="23"/>
                  <a:pt x="0" y="24"/>
                </a:cubicBezTo>
                <a:cubicBezTo>
                  <a:pt x="0" y="25"/>
                  <a:pt x="2" y="26"/>
                  <a:pt x="3" y="28"/>
                </a:cubicBezTo>
                <a:cubicBezTo>
                  <a:pt x="4" y="29"/>
                  <a:pt x="5" y="31"/>
                  <a:pt x="6" y="33"/>
                </a:cubicBezTo>
                <a:cubicBezTo>
                  <a:pt x="8" y="35"/>
                  <a:pt x="9" y="36"/>
                  <a:pt x="12" y="37"/>
                </a:cubicBezTo>
                <a:cubicBezTo>
                  <a:pt x="10" y="39"/>
                  <a:pt x="8" y="40"/>
                  <a:pt x="7" y="42"/>
                </a:cubicBezTo>
                <a:cubicBezTo>
                  <a:pt x="7" y="44"/>
                  <a:pt x="7" y="46"/>
                  <a:pt x="6" y="48"/>
                </a:cubicBezTo>
                <a:cubicBezTo>
                  <a:pt x="5" y="50"/>
                  <a:pt x="4" y="52"/>
                  <a:pt x="3" y="53"/>
                </a:cubicBezTo>
                <a:cubicBezTo>
                  <a:pt x="7" y="52"/>
                  <a:pt x="11" y="54"/>
                  <a:pt x="14" y="51"/>
                </a:cubicBezTo>
                <a:cubicBezTo>
                  <a:pt x="17" y="48"/>
                  <a:pt x="17" y="45"/>
                  <a:pt x="17" y="41"/>
                </a:cubicBezTo>
                <a:cubicBezTo>
                  <a:pt x="23" y="46"/>
                  <a:pt x="37" y="51"/>
                  <a:pt x="64" y="55"/>
                </a:cubicBezTo>
                <a:cubicBezTo>
                  <a:pt x="89" y="58"/>
                  <a:pt x="103" y="45"/>
                  <a:pt x="109" y="36"/>
                </a:cubicBezTo>
                <a:cubicBezTo>
                  <a:pt x="105" y="40"/>
                  <a:pt x="96" y="36"/>
                  <a:pt x="93" y="32"/>
                </a:cubicBezTo>
                <a:close/>
                <a:moveTo>
                  <a:pt x="87" y="41"/>
                </a:moveTo>
                <a:cubicBezTo>
                  <a:pt x="85" y="38"/>
                  <a:pt x="84" y="34"/>
                  <a:pt x="82" y="30"/>
                </a:cubicBezTo>
                <a:cubicBezTo>
                  <a:pt x="81" y="27"/>
                  <a:pt x="80" y="24"/>
                  <a:pt x="81" y="21"/>
                </a:cubicBezTo>
                <a:cubicBezTo>
                  <a:pt x="81" y="16"/>
                  <a:pt x="84" y="11"/>
                  <a:pt x="87" y="7"/>
                </a:cubicBezTo>
                <a:cubicBezTo>
                  <a:pt x="87" y="7"/>
                  <a:pt x="87" y="7"/>
                  <a:pt x="87" y="7"/>
                </a:cubicBezTo>
                <a:cubicBezTo>
                  <a:pt x="85" y="12"/>
                  <a:pt x="83" y="17"/>
                  <a:pt x="83" y="22"/>
                </a:cubicBezTo>
                <a:cubicBezTo>
                  <a:pt x="83" y="25"/>
                  <a:pt x="83" y="29"/>
                  <a:pt x="84" y="32"/>
                </a:cubicBezTo>
                <a:cubicBezTo>
                  <a:pt x="85" y="35"/>
                  <a:pt x="87" y="38"/>
                  <a:pt x="88" y="41"/>
                </a:cubicBezTo>
                <a:cubicBezTo>
                  <a:pt x="88" y="41"/>
                  <a:pt x="88" y="41"/>
                  <a:pt x="87" y="41"/>
                </a:cubicBezTo>
                <a:close/>
                <a:moveTo>
                  <a:pt x="89" y="21"/>
                </a:moveTo>
                <a:cubicBezTo>
                  <a:pt x="88" y="19"/>
                  <a:pt x="90" y="17"/>
                  <a:pt x="91" y="17"/>
                </a:cubicBezTo>
                <a:cubicBezTo>
                  <a:pt x="93" y="17"/>
                  <a:pt x="95" y="18"/>
                  <a:pt x="95" y="20"/>
                </a:cubicBezTo>
                <a:cubicBezTo>
                  <a:pt x="95" y="22"/>
                  <a:pt x="94" y="23"/>
                  <a:pt x="92" y="23"/>
                </a:cubicBezTo>
                <a:cubicBezTo>
                  <a:pt x="91" y="24"/>
                  <a:pt x="89" y="22"/>
                  <a:pt x="89" y="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83" name="Freeform 35"/>
          <p:cNvSpPr>
            <a:spLocks noEditPoints="1"/>
          </p:cNvSpPr>
          <p:nvPr/>
        </p:nvSpPr>
        <p:spPr bwMode="auto">
          <a:xfrm>
            <a:off x="4566814" y="6136355"/>
            <a:ext cx="707848" cy="372310"/>
          </a:xfrm>
          <a:custGeom>
            <a:avLst/>
            <a:gdLst>
              <a:gd name="T0" fmla="*/ 94 w 113"/>
              <a:gd name="T1" fmla="*/ 34 h 59"/>
              <a:gd name="T2" fmla="*/ 95 w 113"/>
              <a:gd name="T3" fmla="*/ 38 h 59"/>
              <a:gd name="T4" fmla="*/ 94 w 113"/>
              <a:gd name="T5" fmla="*/ 38 h 59"/>
              <a:gd name="T6" fmla="*/ 93 w 113"/>
              <a:gd name="T7" fmla="*/ 33 h 59"/>
              <a:gd name="T8" fmla="*/ 93 w 113"/>
              <a:gd name="T9" fmla="*/ 33 h 59"/>
              <a:gd name="T10" fmla="*/ 93 w 113"/>
              <a:gd name="T11" fmla="*/ 32 h 59"/>
              <a:gd name="T12" fmla="*/ 98 w 113"/>
              <a:gd name="T13" fmla="*/ 31 h 59"/>
              <a:gd name="T14" fmla="*/ 98 w 113"/>
              <a:gd name="T15" fmla="*/ 32 h 59"/>
              <a:gd name="T16" fmla="*/ 96 w 113"/>
              <a:gd name="T17" fmla="*/ 31 h 59"/>
              <a:gd name="T18" fmla="*/ 94 w 113"/>
              <a:gd name="T19" fmla="*/ 33 h 59"/>
              <a:gd name="T20" fmla="*/ 94 w 113"/>
              <a:gd name="T21" fmla="*/ 33 h 59"/>
              <a:gd name="T22" fmla="*/ 110 w 113"/>
              <a:gd name="T23" fmla="*/ 35 h 59"/>
              <a:gd name="T24" fmla="*/ 110 w 113"/>
              <a:gd name="T25" fmla="*/ 35 h 59"/>
              <a:gd name="T26" fmla="*/ 110 w 113"/>
              <a:gd name="T27" fmla="*/ 36 h 59"/>
              <a:gd name="T28" fmla="*/ 98 w 113"/>
              <a:gd name="T29" fmla="*/ 10 h 59"/>
              <a:gd name="T30" fmla="*/ 55 w 113"/>
              <a:gd name="T31" fmla="*/ 6 h 59"/>
              <a:gd name="T32" fmla="*/ 16 w 113"/>
              <a:gd name="T33" fmla="*/ 30 h 59"/>
              <a:gd name="T34" fmla="*/ 11 w 113"/>
              <a:gd name="T35" fmla="*/ 21 h 59"/>
              <a:gd name="T36" fmla="*/ 0 w 113"/>
              <a:gd name="T37" fmla="*/ 21 h 59"/>
              <a:gd name="T38" fmla="*/ 4 w 113"/>
              <a:gd name="T39" fmla="*/ 25 h 59"/>
              <a:gd name="T40" fmla="*/ 7 w 113"/>
              <a:gd name="T41" fmla="*/ 31 h 59"/>
              <a:gd name="T42" fmla="*/ 12 w 113"/>
              <a:gd name="T43" fmla="*/ 35 h 59"/>
              <a:gd name="T44" fmla="*/ 7 w 113"/>
              <a:gd name="T45" fmla="*/ 40 h 59"/>
              <a:gd name="T46" fmla="*/ 5 w 113"/>
              <a:gd name="T47" fmla="*/ 46 h 59"/>
              <a:gd name="T48" fmla="*/ 3 w 113"/>
              <a:gd name="T49" fmla="*/ 51 h 59"/>
              <a:gd name="T50" fmla="*/ 14 w 113"/>
              <a:gd name="T51" fmla="*/ 49 h 59"/>
              <a:gd name="T52" fmla="*/ 17 w 113"/>
              <a:gd name="T53" fmla="*/ 40 h 59"/>
              <a:gd name="T54" fmla="*/ 63 w 113"/>
              <a:gd name="T55" fmla="*/ 55 h 59"/>
              <a:gd name="T56" fmla="*/ 109 w 113"/>
              <a:gd name="T57" fmla="*/ 38 h 59"/>
              <a:gd name="T58" fmla="*/ 94 w 113"/>
              <a:gd name="T59" fmla="*/ 34 h 59"/>
              <a:gd name="T60" fmla="*/ 87 w 113"/>
              <a:gd name="T61" fmla="*/ 42 h 59"/>
              <a:gd name="T62" fmla="*/ 83 w 113"/>
              <a:gd name="T63" fmla="*/ 31 h 59"/>
              <a:gd name="T64" fmla="*/ 82 w 113"/>
              <a:gd name="T65" fmla="*/ 22 h 59"/>
              <a:gd name="T66" fmla="*/ 89 w 113"/>
              <a:gd name="T67" fmla="*/ 8 h 59"/>
              <a:gd name="T68" fmla="*/ 89 w 113"/>
              <a:gd name="T69" fmla="*/ 8 h 59"/>
              <a:gd name="T70" fmla="*/ 84 w 113"/>
              <a:gd name="T71" fmla="*/ 22 h 59"/>
              <a:gd name="T72" fmla="*/ 84 w 113"/>
              <a:gd name="T73" fmla="*/ 33 h 59"/>
              <a:gd name="T74" fmla="*/ 88 w 113"/>
              <a:gd name="T75" fmla="*/ 42 h 59"/>
              <a:gd name="T76" fmla="*/ 87 w 113"/>
              <a:gd name="T77" fmla="*/ 42 h 59"/>
              <a:gd name="T78" fmla="*/ 90 w 113"/>
              <a:gd name="T79" fmla="*/ 22 h 59"/>
              <a:gd name="T80" fmla="*/ 92 w 113"/>
              <a:gd name="T81" fmla="*/ 18 h 59"/>
              <a:gd name="T82" fmla="*/ 96 w 113"/>
              <a:gd name="T83" fmla="*/ 21 h 59"/>
              <a:gd name="T84" fmla="*/ 93 w 113"/>
              <a:gd name="T85" fmla="*/ 25 h 59"/>
              <a:gd name="T86" fmla="*/ 90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4" y="34"/>
                </a:moveTo>
                <a:cubicBezTo>
                  <a:pt x="93" y="35"/>
                  <a:pt x="93" y="37"/>
                  <a:pt x="95" y="38"/>
                </a:cubicBezTo>
                <a:cubicBezTo>
                  <a:pt x="95" y="38"/>
                  <a:pt x="94" y="38"/>
                  <a:pt x="94" y="38"/>
                </a:cubicBezTo>
                <a:cubicBezTo>
                  <a:pt x="93" y="37"/>
                  <a:pt x="93" y="35"/>
                  <a:pt x="93" y="33"/>
                </a:cubicBezTo>
                <a:cubicBezTo>
                  <a:pt x="93" y="33"/>
                  <a:pt x="93" y="33"/>
                  <a:pt x="93" y="33"/>
                </a:cubicBezTo>
                <a:cubicBezTo>
                  <a:pt x="93" y="32"/>
                  <a:pt x="93" y="32"/>
                  <a:pt x="93" y="32"/>
                </a:cubicBezTo>
                <a:cubicBezTo>
                  <a:pt x="94" y="30"/>
                  <a:pt x="97" y="29"/>
                  <a:pt x="98" y="31"/>
                </a:cubicBezTo>
                <a:cubicBezTo>
                  <a:pt x="98" y="32"/>
                  <a:pt x="98" y="32"/>
                  <a:pt x="98" y="32"/>
                </a:cubicBezTo>
                <a:cubicBezTo>
                  <a:pt x="97" y="32"/>
                  <a:pt x="97" y="31"/>
                  <a:pt x="96" y="31"/>
                </a:cubicBezTo>
                <a:cubicBezTo>
                  <a:pt x="95" y="32"/>
                  <a:pt x="94" y="32"/>
                  <a:pt x="94" y="33"/>
                </a:cubicBezTo>
                <a:cubicBezTo>
                  <a:pt x="94" y="33"/>
                  <a:pt x="94" y="33"/>
                  <a:pt x="94" y="33"/>
                </a:cubicBezTo>
                <a:cubicBezTo>
                  <a:pt x="98" y="37"/>
                  <a:pt x="106" y="40"/>
                  <a:pt x="110" y="35"/>
                </a:cubicBezTo>
                <a:cubicBezTo>
                  <a:pt x="110" y="35"/>
                  <a:pt x="110" y="35"/>
                  <a:pt x="110" y="35"/>
                </a:cubicBezTo>
                <a:cubicBezTo>
                  <a:pt x="110" y="35"/>
                  <a:pt x="110" y="36"/>
                  <a:pt x="110" y="36"/>
                </a:cubicBezTo>
                <a:cubicBezTo>
                  <a:pt x="113" y="30"/>
                  <a:pt x="107" y="17"/>
                  <a:pt x="98" y="10"/>
                </a:cubicBezTo>
                <a:cubicBezTo>
                  <a:pt x="88" y="1"/>
                  <a:pt x="76" y="0"/>
                  <a:pt x="55" y="6"/>
                </a:cubicBezTo>
                <a:cubicBezTo>
                  <a:pt x="40" y="11"/>
                  <a:pt x="23" y="22"/>
                  <a:pt x="16" y="30"/>
                </a:cubicBezTo>
                <a:cubicBezTo>
                  <a:pt x="16" y="26"/>
                  <a:pt x="15" y="23"/>
                  <a:pt x="11" y="21"/>
                </a:cubicBezTo>
                <a:cubicBezTo>
                  <a:pt x="7" y="18"/>
                  <a:pt x="4" y="21"/>
                  <a:pt x="0" y="21"/>
                </a:cubicBezTo>
                <a:cubicBezTo>
                  <a:pt x="1" y="23"/>
                  <a:pt x="3" y="24"/>
                  <a:pt x="4" y="25"/>
                </a:cubicBezTo>
                <a:cubicBezTo>
                  <a:pt x="5" y="27"/>
                  <a:pt x="5" y="29"/>
                  <a:pt x="7" y="31"/>
                </a:cubicBezTo>
                <a:cubicBezTo>
                  <a:pt x="8" y="33"/>
                  <a:pt x="10" y="34"/>
                  <a:pt x="12" y="35"/>
                </a:cubicBezTo>
                <a:cubicBezTo>
                  <a:pt x="10" y="36"/>
                  <a:pt x="8" y="38"/>
                  <a:pt x="7" y="40"/>
                </a:cubicBezTo>
                <a:cubicBezTo>
                  <a:pt x="7" y="42"/>
                  <a:pt x="6" y="44"/>
                  <a:pt x="5" y="46"/>
                </a:cubicBezTo>
                <a:cubicBezTo>
                  <a:pt x="5" y="48"/>
                  <a:pt x="3" y="49"/>
                  <a:pt x="3" y="51"/>
                </a:cubicBezTo>
                <a:cubicBezTo>
                  <a:pt x="7" y="50"/>
                  <a:pt x="10" y="52"/>
                  <a:pt x="14" y="49"/>
                </a:cubicBezTo>
                <a:cubicBezTo>
                  <a:pt x="17" y="46"/>
                  <a:pt x="17" y="43"/>
                  <a:pt x="17" y="40"/>
                </a:cubicBezTo>
                <a:cubicBezTo>
                  <a:pt x="23" y="44"/>
                  <a:pt x="36" y="50"/>
                  <a:pt x="63" y="55"/>
                </a:cubicBezTo>
                <a:cubicBezTo>
                  <a:pt x="88" y="59"/>
                  <a:pt x="102" y="47"/>
                  <a:pt x="109" y="38"/>
                </a:cubicBezTo>
                <a:cubicBezTo>
                  <a:pt x="105" y="41"/>
                  <a:pt x="97" y="38"/>
                  <a:pt x="94" y="34"/>
                </a:cubicBezTo>
                <a:close/>
                <a:moveTo>
                  <a:pt x="87" y="42"/>
                </a:moveTo>
                <a:cubicBezTo>
                  <a:pt x="85" y="39"/>
                  <a:pt x="84" y="35"/>
                  <a:pt x="83" y="31"/>
                </a:cubicBezTo>
                <a:cubicBezTo>
                  <a:pt x="82" y="28"/>
                  <a:pt x="81" y="25"/>
                  <a:pt x="82" y="22"/>
                </a:cubicBezTo>
                <a:cubicBezTo>
                  <a:pt x="82" y="17"/>
                  <a:pt x="85" y="12"/>
                  <a:pt x="89" y="8"/>
                </a:cubicBezTo>
                <a:cubicBezTo>
                  <a:pt x="89" y="8"/>
                  <a:pt x="89" y="8"/>
                  <a:pt x="89" y="8"/>
                </a:cubicBezTo>
                <a:cubicBezTo>
                  <a:pt x="86" y="13"/>
                  <a:pt x="84" y="17"/>
                  <a:pt x="84" y="22"/>
                </a:cubicBezTo>
                <a:cubicBezTo>
                  <a:pt x="83" y="26"/>
                  <a:pt x="83" y="29"/>
                  <a:pt x="84" y="33"/>
                </a:cubicBezTo>
                <a:cubicBezTo>
                  <a:pt x="85" y="36"/>
                  <a:pt x="87" y="39"/>
                  <a:pt x="88" y="42"/>
                </a:cubicBezTo>
                <a:cubicBezTo>
                  <a:pt x="88" y="42"/>
                  <a:pt x="88" y="42"/>
                  <a:pt x="87" y="42"/>
                </a:cubicBezTo>
                <a:close/>
                <a:moveTo>
                  <a:pt x="90" y="22"/>
                </a:moveTo>
                <a:cubicBezTo>
                  <a:pt x="89" y="20"/>
                  <a:pt x="91" y="18"/>
                  <a:pt x="92" y="18"/>
                </a:cubicBezTo>
                <a:cubicBezTo>
                  <a:pt x="94" y="18"/>
                  <a:pt x="96" y="19"/>
                  <a:pt x="96" y="21"/>
                </a:cubicBezTo>
                <a:cubicBezTo>
                  <a:pt x="96" y="23"/>
                  <a:pt x="95" y="24"/>
                  <a:pt x="93" y="25"/>
                </a:cubicBezTo>
                <a:cubicBezTo>
                  <a:pt x="91" y="25"/>
                  <a:pt x="90" y="23"/>
                  <a:pt x="90" y="22"/>
                </a:cubicBezTo>
                <a:close/>
              </a:path>
            </a:pathLst>
          </a:custGeom>
          <a:solidFill>
            <a:srgbClr val="B9DC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84" name="Freeform 37"/>
          <p:cNvSpPr>
            <a:spLocks noEditPoints="1"/>
          </p:cNvSpPr>
          <p:nvPr/>
        </p:nvSpPr>
        <p:spPr bwMode="auto">
          <a:xfrm>
            <a:off x="3123539" y="5621556"/>
            <a:ext cx="703252" cy="367714"/>
          </a:xfrm>
          <a:custGeom>
            <a:avLst/>
            <a:gdLst>
              <a:gd name="T0" fmla="*/ 93 w 112"/>
              <a:gd name="T1" fmla="*/ 33 h 58"/>
              <a:gd name="T2" fmla="*/ 94 w 112"/>
              <a:gd name="T3" fmla="*/ 38 h 58"/>
              <a:gd name="T4" fmla="*/ 94 w 112"/>
              <a:gd name="T5" fmla="*/ 38 h 58"/>
              <a:gd name="T6" fmla="*/ 93 w 112"/>
              <a:gd name="T7" fmla="*/ 32 h 58"/>
              <a:gd name="T8" fmla="*/ 93 w 112"/>
              <a:gd name="T9" fmla="*/ 32 h 58"/>
              <a:gd name="T10" fmla="*/ 93 w 112"/>
              <a:gd name="T11" fmla="*/ 32 h 58"/>
              <a:gd name="T12" fmla="*/ 98 w 112"/>
              <a:gd name="T13" fmla="*/ 31 h 58"/>
              <a:gd name="T14" fmla="*/ 97 w 112"/>
              <a:gd name="T15" fmla="*/ 31 h 58"/>
              <a:gd name="T16" fmla="*/ 95 w 112"/>
              <a:gd name="T17" fmla="*/ 31 h 58"/>
              <a:gd name="T18" fmla="*/ 93 w 112"/>
              <a:gd name="T19" fmla="*/ 33 h 58"/>
              <a:gd name="T20" fmla="*/ 93 w 112"/>
              <a:gd name="T21" fmla="*/ 33 h 58"/>
              <a:gd name="T22" fmla="*/ 109 w 112"/>
              <a:gd name="T23" fmla="*/ 35 h 58"/>
              <a:gd name="T24" fmla="*/ 110 w 112"/>
              <a:gd name="T25" fmla="*/ 35 h 58"/>
              <a:gd name="T26" fmla="*/ 110 w 112"/>
              <a:gd name="T27" fmla="*/ 35 h 58"/>
              <a:gd name="T28" fmla="*/ 97 w 112"/>
              <a:gd name="T29" fmla="*/ 9 h 58"/>
              <a:gd name="T30" fmla="*/ 54 w 112"/>
              <a:gd name="T31" fmla="*/ 6 h 58"/>
              <a:gd name="T32" fmla="*/ 15 w 112"/>
              <a:gd name="T33" fmla="*/ 30 h 58"/>
              <a:gd name="T34" fmla="*/ 11 w 112"/>
              <a:gd name="T35" fmla="*/ 20 h 58"/>
              <a:gd name="T36" fmla="*/ 0 w 112"/>
              <a:gd name="T37" fmla="*/ 21 h 58"/>
              <a:gd name="T38" fmla="*/ 3 w 112"/>
              <a:gd name="T39" fmla="*/ 25 h 58"/>
              <a:gd name="T40" fmla="*/ 6 w 112"/>
              <a:gd name="T41" fmla="*/ 30 h 58"/>
              <a:gd name="T42" fmla="*/ 11 w 112"/>
              <a:gd name="T43" fmla="*/ 35 h 58"/>
              <a:gd name="T44" fmla="*/ 7 w 112"/>
              <a:gd name="T45" fmla="*/ 40 h 58"/>
              <a:gd name="T46" fmla="*/ 5 w 112"/>
              <a:gd name="T47" fmla="*/ 46 h 58"/>
              <a:gd name="T48" fmla="*/ 2 w 112"/>
              <a:gd name="T49" fmla="*/ 51 h 58"/>
              <a:gd name="T50" fmla="*/ 13 w 112"/>
              <a:gd name="T51" fmla="*/ 49 h 58"/>
              <a:gd name="T52" fmla="*/ 16 w 112"/>
              <a:gd name="T53" fmla="*/ 39 h 58"/>
              <a:gd name="T54" fmla="*/ 63 w 112"/>
              <a:gd name="T55" fmla="*/ 54 h 58"/>
              <a:gd name="T56" fmla="*/ 108 w 112"/>
              <a:gd name="T57" fmla="*/ 38 h 58"/>
              <a:gd name="T58" fmla="*/ 93 w 112"/>
              <a:gd name="T59" fmla="*/ 33 h 58"/>
              <a:gd name="T60" fmla="*/ 87 w 112"/>
              <a:gd name="T61" fmla="*/ 42 h 58"/>
              <a:gd name="T62" fmla="*/ 82 w 112"/>
              <a:gd name="T63" fmla="*/ 30 h 58"/>
              <a:gd name="T64" fmla="*/ 81 w 112"/>
              <a:gd name="T65" fmla="*/ 22 h 58"/>
              <a:gd name="T66" fmla="*/ 88 w 112"/>
              <a:gd name="T67" fmla="*/ 8 h 58"/>
              <a:gd name="T68" fmla="*/ 88 w 112"/>
              <a:gd name="T69" fmla="*/ 8 h 58"/>
              <a:gd name="T70" fmla="*/ 83 w 112"/>
              <a:gd name="T71" fmla="*/ 22 h 58"/>
              <a:gd name="T72" fmla="*/ 84 w 112"/>
              <a:gd name="T73" fmla="*/ 32 h 58"/>
              <a:gd name="T74" fmla="*/ 87 w 112"/>
              <a:gd name="T75" fmla="*/ 41 h 58"/>
              <a:gd name="T76" fmla="*/ 87 w 112"/>
              <a:gd name="T77" fmla="*/ 42 h 58"/>
              <a:gd name="T78" fmla="*/ 89 w 112"/>
              <a:gd name="T79" fmla="*/ 21 h 58"/>
              <a:gd name="T80" fmla="*/ 92 w 112"/>
              <a:gd name="T81" fmla="*/ 18 h 58"/>
              <a:gd name="T82" fmla="*/ 95 w 112"/>
              <a:gd name="T83" fmla="*/ 21 h 58"/>
              <a:gd name="T84" fmla="*/ 92 w 112"/>
              <a:gd name="T85" fmla="*/ 24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3"/>
                </a:moveTo>
                <a:cubicBezTo>
                  <a:pt x="93" y="35"/>
                  <a:pt x="93" y="37"/>
                  <a:pt x="94" y="38"/>
                </a:cubicBezTo>
                <a:cubicBezTo>
                  <a:pt x="94" y="38"/>
                  <a:pt x="94" y="38"/>
                  <a:pt x="94" y="38"/>
                </a:cubicBezTo>
                <a:cubicBezTo>
                  <a:pt x="92" y="37"/>
                  <a:pt x="92" y="34"/>
                  <a:pt x="93" y="32"/>
                </a:cubicBezTo>
                <a:cubicBezTo>
                  <a:pt x="93" y="32"/>
                  <a:pt x="93" y="32"/>
                  <a:pt x="93" y="32"/>
                </a:cubicBezTo>
                <a:cubicBezTo>
                  <a:pt x="93" y="32"/>
                  <a:pt x="93" y="32"/>
                  <a:pt x="93" y="32"/>
                </a:cubicBezTo>
                <a:cubicBezTo>
                  <a:pt x="94" y="30"/>
                  <a:pt x="96" y="29"/>
                  <a:pt x="98" y="31"/>
                </a:cubicBezTo>
                <a:cubicBezTo>
                  <a:pt x="98" y="31"/>
                  <a:pt x="98" y="31"/>
                  <a:pt x="97" y="31"/>
                </a:cubicBezTo>
                <a:cubicBezTo>
                  <a:pt x="97" y="31"/>
                  <a:pt x="96" y="31"/>
                  <a:pt x="95" y="31"/>
                </a:cubicBezTo>
                <a:cubicBezTo>
                  <a:pt x="94" y="31"/>
                  <a:pt x="94" y="32"/>
                  <a:pt x="93" y="33"/>
                </a:cubicBezTo>
                <a:cubicBezTo>
                  <a:pt x="93" y="33"/>
                  <a:pt x="93" y="33"/>
                  <a:pt x="93" y="33"/>
                </a:cubicBezTo>
                <a:cubicBezTo>
                  <a:pt x="97" y="37"/>
                  <a:pt x="105" y="40"/>
                  <a:pt x="109" y="35"/>
                </a:cubicBezTo>
                <a:cubicBezTo>
                  <a:pt x="110" y="35"/>
                  <a:pt x="110" y="35"/>
                  <a:pt x="110" y="35"/>
                </a:cubicBezTo>
                <a:cubicBezTo>
                  <a:pt x="110" y="35"/>
                  <a:pt x="110" y="35"/>
                  <a:pt x="110" y="35"/>
                </a:cubicBezTo>
                <a:cubicBezTo>
                  <a:pt x="112" y="30"/>
                  <a:pt x="106" y="17"/>
                  <a:pt x="97" y="9"/>
                </a:cubicBezTo>
                <a:cubicBezTo>
                  <a:pt x="88" y="1"/>
                  <a:pt x="75" y="0"/>
                  <a:pt x="54" y="6"/>
                </a:cubicBezTo>
                <a:cubicBezTo>
                  <a:pt x="40" y="10"/>
                  <a:pt x="22" y="22"/>
                  <a:pt x="15" y="30"/>
                </a:cubicBezTo>
                <a:cubicBezTo>
                  <a:pt x="15" y="26"/>
                  <a:pt x="15" y="23"/>
                  <a:pt x="11" y="20"/>
                </a:cubicBezTo>
                <a:cubicBezTo>
                  <a:pt x="7" y="18"/>
                  <a:pt x="4" y="21"/>
                  <a:pt x="0" y="21"/>
                </a:cubicBezTo>
                <a:cubicBezTo>
                  <a:pt x="0" y="22"/>
                  <a:pt x="2" y="24"/>
                  <a:pt x="3" y="25"/>
                </a:cubicBezTo>
                <a:cubicBezTo>
                  <a:pt x="4" y="27"/>
                  <a:pt x="5" y="29"/>
                  <a:pt x="6" y="30"/>
                </a:cubicBezTo>
                <a:cubicBezTo>
                  <a:pt x="7" y="32"/>
                  <a:pt x="9" y="34"/>
                  <a:pt x="11" y="35"/>
                </a:cubicBezTo>
                <a:cubicBezTo>
                  <a:pt x="9" y="36"/>
                  <a:pt x="8" y="38"/>
                  <a:pt x="7" y="40"/>
                </a:cubicBezTo>
                <a:cubicBezTo>
                  <a:pt x="6" y="42"/>
                  <a:pt x="6" y="44"/>
                  <a:pt x="5" y="46"/>
                </a:cubicBezTo>
                <a:cubicBezTo>
                  <a:pt x="4" y="47"/>
                  <a:pt x="3" y="49"/>
                  <a:pt x="2" y="51"/>
                </a:cubicBezTo>
                <a:cubicBezTo>
                  <a:pt x="6" y="50"/>
                  <a:pt x="10" y="52"/>
                  <a:pt x="13" y="49"/>
                </a:cubicBezTo>
                <a:cubicBezTo>
                  <a:pt x="17" y="46"/>
                  <a:pt x="17" y="43"/>
                  <a:pt x="16" y="39"/>
                </a:cubicBezTo>
                <a:cubicBezTo>
                  <a:pt x="22" y="44"/>
                  <a:pt x="36" y="50"/>
                  <a:pt x="63" y="54"/>
                </a:cubicBezTo>
                <a:cubicBezTo>
                  <a:pt x="87" y="58"/>
                  <a:pt x="102" y="47"/>
                  <a:pt x="108" y="38"/>
                </a:cubicBezTo>
                <a:cubicBezTo>
                  <a:pt x="104" y="41"/>
                  <a:pt x="96" y="37"/>
                  <a:pt x="93" y="33"/>
                </a:cubicBezTo>
                <a:close/>
                <a:moveTo>
                  <a:pt x="87" y="42"/>
                </a:moveTo>
                <a:cubicBezTo>
                  <a:pt x="84" y="38"/>
                  <a:pt x="83" y="34"/>
                  <a:pt x="82" y="30"/>
                </a:cubicBezTo>
                <a:cubicBezTo>
                  <a:pt x="81" y="28"/>
                  <a:pt x="80" y="25"/>
                  <a:pt x="81" y="22"/>
                </a:cubicBezTo>
                <a:cubicBezTo>
                  <a:pt x="82" y="16"/>
                  <a:pt x="84" y="12"/>
                  <a:pt x="88" y="8"/>
                </a:cubicBezTo>
                <a:cubicBezTo>
                  <a:pt x="88" y="8"/>
                  <a:pt x="88" y="8"/>
                  <a:pt x="88" y="8"/>
                </a:cubicBezTo>
                <a:cubicBezTo>
                  <a:pt x="86" y="12"/>
                  <a:pt x="84" y="17"/>
                  <a:pt x="83" y="22"/>
                </a:cubicBezTo>
                <a:cubicBezTo>
                  <a:pt x="83" y="25"/>
                  <a:pt x="83" y="29"/>
                  <a:pt x="84" y="32"/>
                </a:cubicBezTo>
                <a:cubicBezTo>
                  <a:pt x="85" y="35"/>
                  <a:pt x="86" y="38"/>
                  <a:pt x="87" y="41"/>
                </a:cubicBezTo>
                <a:cubicBezTo>
                  <a:pt x="87" y="42"/>
                  <a:pt x="87" y="42"/>
                  <a:pt x="87" y="42"/>
                </a:cubicBezTo>
                <a:close/>
                <a:moveTo>
                  <a:pt x="89" y="21"/>
                </a:moveTo>
                <a:cubicBezTo>
                  <a:pt x="89" y="20"/>
                  <a:pt x="90" y="18"/>
                  <a:pt x="92" y="18"/>
                </a:cubicBezTo>
                <a:cubicBezTo>
                  <a:pt x="93" y="18"/>
                  <a:pt x="95" y="19"/>
                  <a:pt x="95" y="21"/>
                </a:cubicBezTo>
                <a:cubicBezTo>
                  <a:pt x="95" y="22"/>
                  <a:pt x="94" y="24"/>
                  <a:pt x="92" y="24"/>
                </a:cubicBezTo>
                <a:cubicBezTo>
                  <a:pt x="91" y="24"/>
                  <a:pt x="89" y="23"/>
                  <a:pt x="89" y="21"/>
                </a:cubicBezTo>
                <a:close/>
              </a:path>
            </a:pathLst>
          </a:custGeom>
          <a:solidFill>
            <a:srgbClr val="8F2E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85" name="Freeform 38"/>
          <p:cNvSpPr>
            <a:spLocks noEditPoints="1"/>
          </p:cNvSpPr>
          <p:nvPr/>
        </p:nvSpPr>
        <p:spPr bwMode="auto">
          <a:xfrm>
            <a:off x="9894063" y="6007655"/>
            <a:ext cx="560763" cy="307960"/>
          </a:xfrm>
          <a:custGeom>
            <a:avLst/>
            <a:gdLst>
              <a:gd name="T0" fmla="*/ 74 w 89"/>
              <a:gd name="T1" fmla="*/ 25 h 48"/>
              <a:gd name="T2" fmla="*/ 75 w 89"/>
              <a:gd name="T3" fmla="*/ 28 h 48"/>
              <a:gd name="T4" fmla="*/ 75 w 89"/>
              <a:gd name="T5" fmla="*/ 28 h 48"/>
              <a:gd name="T6" fmla="*/ 74 w 89"/>
              <a:gd name="T7" fmla="*/ 24 h 48"/>
              <a:gd name="T8" fmla="*/ 74 w 89"/>
              <a:gd name="T9" fmla="*/ 24 h 48"/>
              <a:gd name="T10" fmla="*/ 74 w 89"/>
              <a:gd name="T11" fmla="*/ 24 h 48"/>
              <a:gd name="T12" fmla="*/ 78 w 89"/>
              <a:gd name="T13" fmla="*/ 22 h 48"/>
              <a:gd name="T14" fmla="*/ 78 w 89"/>
              <a:gd name="T15" fmla="*/ 23 h 48"/>
              <a:gd name="T16" fmla="*/ 76 w 89"/>
              <a:gd name="T17" fmla="*/ 23 h 48"/>
              <a:gd name="T18" fmla="*/ 75 w 89"/>
              <a:gd name="T19" fmla="*/ 24 h 48"/>
              <a:gd name="T20" fmla="*/ 75 w 89"/>
              <a:gd name="T21" fmla="*/ 24 h 48"/>
              <a:gd name="T22" fmla="*/ 87 w 89"/>
              <a:gd name="T23" fmla="*/ 24 h 48"/>
              <a:gd name="T24" fmla="*/ 88 w 89"/>
              <a:gd name="T25" fmla="*/ 24 h 48"/>
              <a:gd name="T26" fmla="*/ 88 w 89"/>
              <a:gd name="T27" fmla="*/ 25 h 48"/>
              <a:gd name="T28" fmla="*/ 75 w 89"/>
              <a:gd name="T29" fmla="*/ 5 h 48"/>
              <a:gd name="T30" fmla="*/ 41 w 89"/>
              <a:gd name="T31" fmla="*/ 7 h 48"/>
              <a:gd name="T32" fmla="*/ 13 w 89"/>
              <a:gd name="T33" fmla="*/ 30 h 48"/>
              <a:gd name="T34" fmla="*/ 8 w 89"/>
              <a:gd name="T35" fmla="*/ 23 h 48"/>
              <a:gd name="T36" fmla="*/ 0 w 89"/>
              <a:gd name="T37" fmla="*/ 25 h 48"/>
              <a:gd name="T38" fmla="*/ 3 w 89"/>
              <a:gd name="T39" fmla="*/ 28 h 48"/>
              <a:gd name="T40" fmla="*/ 6 w 89"/>
              <a:gd name="T41" fmla="*/ 32 h 48"/>
              <a:gd name="T42" fmla="*/ 10 w 89"/>
              <a:gd name="T43" fmla="*/ 34 h 48"/>
              <a:gd name="T44" fmla="*/ 7 w 89"/>
              <a:gd name="T45" fmla="*/ 39 h 48"/>
              <a:gd name="T46" fmla="*/ 6 w 89"/>
              <a:gd name="T47" fmla="*/ 44 h 48"/>
              <a:gd name="T48" fmla="*/ 5 w 89"/>
              <a:gd name="T49" fmla="*/ 48 h 48"/>
              <a:gd name="T50" fmla="*/ 13 w 89"/>
              <a:gd name="T51" fmla="*/ 45 h 48"/>
              <a:gd name="T52" fmla="*/ 15 w 89"/>
              <a:gd name="T53" fmla="*/ 37 h 48"/>
              <a:gd name="T54" fmla="*/ 53 w 89"/>
              <a:gd name="T55" fmla="*/ 44 h 48"/>
              <a:gd name="T56" fmla="*/ 87 w 89"/>
              <a:gd name="T57" fmla="*/ 27 h 48"/>
              <a:gd name="T58" fmla="*/ 74 w 89"/>
              <a:gd name="T59" fmla="*/ 25 h 48"/>
              <a:gd name="T60" fmla="*/ 70 w 89"/>
              <a:gd name="T61" fmla="*/ 32 h 48"/>
              <a:gd name="T62" fmla="*/ 65 w 89"/>
              <a:gd name="T63" fmla="*/ 24 h 48"/>
              <a:gd name="T64" fmla="*/ 64 w 89"/>
              <a:gd name="T65" fmla="*/ 17 h 48"/>
              <a:gd name="T66" fmla="*/ 68 w 89"/>
              <a:gd name="T67" fmla="*/ 5 h 48"/>
              <a:gd name="T68" fmla="*/ 68 w 89"/>
              <a:gd name="T69" fmla="*/ 5 h 48"/>
              <a:gd name="T70" fmla="*/ 65 w 89"/>
              <a:gd name="T71" fmla="*/ 17 h 48"/>
              <a:gd name="T72" fmla="*/ 67 w 89"/>
              <a:gd name="T73" fmla="*/ 25 h 48"/>
              <a:gd name="T74" fmla="*/ 71 w 89"/>
              <a:gd name="T75" fmla="*/ 32 h 48"/>
              <a:gd name="T76" fmla="*/ 70 w 89"/>
              <a:gd name="T77" fmla="*/ 32 h 48"/>
              <a:gd name="T78" fmla="*/ 70 w 89"/>
              <a:gd name="T79" fmla="*/ 16 h 48"/>
              <a:gd name="T80" fmla="*/ 72 w 89"/>
              <a:gd name="T81" fmla="*/ 13 h 48"/>
              <a:gd name="T82" fmla="*/ 75 w 89"/>
              <a:gd name="T83" fmla="*/ 15 h 48"/>
              <a:gd name="T84" fmla="*/ 73 w 89"/>
              <a:gd name="T85" fmla="*/ 18 h 48"/>
              <a:gd name="T86" fmla="*/ 70 w 89"/>
              <a:gd name="T87"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9" h="48">
                <a:moveTo>
                  <a:pt x="74" y="25"/>
                </a:moveTo>
                <a:cubicBezTo>
                  <a:pt x="74" y="26"/>
                  <a:pt x="74" y="27"/>
                  <a:pt x="75" y="28"/>
                </a:cubicBezTo>
                <a:cubicBezTo>
                  <a:pt x="76" y="28"/>
                  <a:pt x="75" y="28"/>
                  <a:pt x="75" y="28"/>
                </a:cubicBezTo>
                <a:cubicBezTo>
                  <a:pt x="74" y="27"/>
                  <a:pt x="74" y="26"/>
                  <a:pt x="74" y="24"/>
                </a:cubicBezTo>
                <a:cubicBezTo>
                  <a:pt x="74" y="24"/>
                  <a:pt x="74" y="24"/>
                  <a:pt x="74" y="24"/>
                </a:cubicBezTo>
                <a:cubicBezTo>
                  <a:pt x="74" y="24"/>
                  <a:pt x="74" y="24"/>
                  <a:pt x="74" y="24"/>
                </a:cubicBezTo>
                <a:cubicBezTo>
                  <a:pt x="75" y="22"/>
                  <a:pt x="77" y="21"/>
                  <a:pt x="78" y="22"/>
                </a:cubicBezTo>
                <a:cubicBezTo>
                  <a:pt x="78" y="23"/>
                  <a:pt x="78" y="23"/>
                  <a:pt x="78" y="23"/>
                </a:cubicBezTo>
                <a:cubicBezTo>
                  <a:pt x="77" y="23"/>
                  <a:pt x="76" y="22"/>
                  <a:pt x="76" y="23"/>
                </a:cubicBezTo>
                <a:cubicBezTo>
                  <a:pt x="75" y="23"/>
                  <a:pt x="75" y="23"/>
                  <a:pt x="75" y="24"/>
                </a:cubicBezTo>
                <a:cubicBezTo>
                  <a:pt x="75" y="24"/>
                  <a:pt x="75" y="24"/>
                  <a:pt x="75" y="24"/>
                </a:cubicBezTo>
                <a:cubicBezTo>
                  <a:pt x="78" y="27"/>
                  <a:pt x="85" y="29"/>
                  <a:pt x="87" y="24"/>
                </a:cubicBezTo>
                <a:cubicBezTo>
                  <a:pt x="88" y="24"/>
                  <a:pt x="88" y="24"/>
                  <a:pt x="88" y="24"/>
                </a:cubicBezTo>
                <a:cubicBezTo>
                  <a:pt x="88" y="24"/>
                  <a:pt x="88" y="24"/>
                  <a:pt x="88" y="25"/>
                </a:cubicBezTo>
                <a:cubicBezTo>
                  <a:pt x="89" y="20"/>
                  <a:pt x="83" y="10"/>
                  <a:pt x="75" y="5"/>
                </a:cubicBezTo>
                <a:cubicBezTo>
                  <a:pt x="67" y="0"/>
                  <a:pt x="57" y="0"/>
                  <a:pt x="41" y="7"/>
                </a:cubicBezTo>
                <a:cubicBezTo>
                  <a:pt x="30" y="12"/>
                  <a:pt x="17" y="23"/>
                  <a:pt x="13" y="30"/>
                </a:cubicBezTo>
                <a:cubicBezTo>
                  <a:pt x="12" y="27"/>
                  <a:pt x="12" y="25"/>
                  <a:pt x="8" y="23"/>
                </a:cubicBezTo>
                <a:cubicBezTo>
                  <a:pt x="5" y="22"/>
                  <a:pt x="3" y="24"/>
                  <a:pt x="0" y="25"/>
                </a:cubicBezTo>
                <a:cubicBezTo>
                  <a:pt x="0" y="26"/>
                  <a:pt x="2" y="27"/>
                  <a:pt x="3" y="28"/>
                </a:cubicBezTo>
                <a:cubicBezTo>
                  <a:pt x="4" y="29"/>
                  <a:pt x="4" y="30"/>
                  <a:pt x="6" y="32"/>
                </a:cubicBezTo>
                <a:cubicBezTo>
                  <a:pt x="7" y="33"/>
                  <a:pt x="8" y="34"/>
                  <a:pt x="10" y="34"/>
                </a:cubicBezTo>
                <a:cubicBezTo>
                  <a:pt x="9" y="36"/>
                  <a:pt x="8" y="37"/>
                  <a:pt x="7" y="39"/>
                </a:cubicBezTo>
                <a:cubicBezTo>
                  <a:pt x="7" y="40"/>
                  <a:pt x="7" y="42"/>
                  <a:pt x="6" y="44"/>
                </a:cubicBezTo>
                <a:cubicBezTo>
                  <a:pt x="6" y="45"/>
                  <a:pt x="5" y="46"/>
                  <a:pt x="5" y="48"/>
                </a:cubicBezTo>
                <a:cubicBezTo>
                  <a:pt x="8" y="47"/>
                  <a:pt x="11" y="48"/>
                  <a:pt x="13" y="45"/>
                </a:cubicBezTo>
                <a:cubicBezTo>
                  <a:pt x="16" y="43"/>
                  <a:pt x="15" y="40"/>
                  <a:pt x="15" y="37"/>
                </a:cubicBezTo>
                <a:cubicBezTo>
                  <a:pt x="20" y="40"/>
                  <a:pt x="31" y="44"/>
                  <a:pt x="53" y="44"/>
                </a:cubicBezTo>
                <a:cubicBezTo>
                  <a:pt x="72" y="45"/>
                  <a:pt x="83" y="34"/>
                  <a:pt x="87" y="27"/>
                </a:cubicBezTo>
                <a:cubicBezTo>
                  <a:pt x="84" y="30"/>
                  <a:pt x="77" y="27"/>
                  <a:pt x="74" y="25"/>
                </a:cubicBezTo>
                <a:close/>
                <a:moveTo>
                  <a:pt x="70" y="32"/>
                </a:moveTo>
                <a:cubicBezTo>
                  <a:pt x="68" y="30"/>
                  <a:pt x="67" y="26"/>
                  <a:pt x="65" y="24"/>
                </a:cubicBezTo>
                <a:cubicBezTo>
                  <a:pt x="64" y="21"/>
                  <a:pt x="64" y="19"/>
                  <a:pt x="64" y="17"/>
                </a:cubicBezTo>
                <a:cubicBezTo>
                  <a:pt x="64" y="12"/>
                  <a:pt x="65" y="9"/>
                  <a:pt x="68" y="5"/>
                </a:cubicBezTo>
                <a:cubicBezTo>
                  <a:pt x="68" y="5"/>
                  <a:pt x="68" y="5"/>
                  <a:pt x="68" y="5"/>
                </a:cubicBezTo>
                <a:cubicBezTo>
                  <a:pt x="66" y="9"/>
                  <a:pt x="65" y="13"/>
                  <a:pt x="65" y="17"/>
                </a:cubicBezTo>
                <a:cubicBezTo>
                  <a:pt x="65" y="19"/>
                  <a:pt x="66" y="23"/>
                  <a:pt x="67" y="25"/>
                </a:cubicBezTo>
                <a:cubicBezTo>
                  <a:pt x="68" y="27"/>
                  <a:pt x="69" y="29"/>
                  <a:pt x="71" y="32"/>
                </a:cubicBezTo>
                <a:cubicBezTo>
                  <a:pt x="71" y="32"/>
                  <a:pt x="70" y="32"/>
                  <a:pt x="70" y="32"/>
                </a:cubicBezTo>
                <a:close/>
                <a:moveTo>
                  <a:pt x="70" y="16"/>
                </a:moveTo>
                <a:cubicBezTo>
                  <a:pt x="70" y="14"/>
                  <a:pt x="70" y="13"/>
                  <a:pt x="72" y="13"/>
                </a:cubicBezTo>
                <a:cubicBezTo>
                  <a:pt x="73" y="12"/>
                  <a:pt x="74" y="13"/>
                  <a:pt x="75" y="15"/>
                </a:cubicBezTo>
                <a:cubicBezTo>
                  <a:pt x="75" y="16"/>
                  <a:pt x="74" y="17"/>
                  <a:pt x="73" y="18"/>
                </a:cubicBezTo>
                <a:cubicBezTo>
                  <a:pt x="71" y="18"/>
                  <a:pt x="70" y="17"/>
                  <a:pt x="70" y="16"/>
                </a:cubicBezTo>
                <a:close/>
              </a:path>
            </a:pathLst>
          </a:custGeom>
          <a:solidFill>
            <a:srgbClr val="C2C8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86" name="Freeform 39"/>
          <p:cNvSpPr/>
          <p:nvPr/>
        </p:nvSpPr>
        <p:spPr bwMode="auto">
          <a:xfrm>
            <a:off x="6391592" y="5718081"/>
            <a:ext cx="565359" cy="289574"/>
          </a:xfrm>
          <a:custGeom>
            <a:avLst/>
            <a:gdLst>
              <a:gd name="T0" fmla="*/ 75 w 90"/>
              <a:gd name="T1" fmla="*/ 26 h 46"/>
              <a:gd name="T2" fmla="*/ 76 w 90"/>
              <a:gd name="T3" fmla="*/ 30 h 46"/>
              <a:gd name="T4" fmla="*/ 76 w 90"/>
              <a:gd name="T5" fmla="*/ 30 h 46"/>
              <a:gd name="T6" fmla="*/ 74 w 90"/>
              <a:gd name="T7" fmla="*/ 25 h 46"/>
              <a:gd name="T8" fmla="*/ 74 w 90"/>
              <a:gd name="T9" fmla="*/ 25 h 46"/>
              <a:gd name="T10" fmla="*/ 75 w 90"/>
              <a:gd name="T11" fmla="*/ 25 h 46"/>
              <a:gd name="T12" fmla="*/ 78 w 90"/>
              <a:gd name="T13" fmla="*/ 24 h 46"/>
              <a:gd name="T14" fmla="*/ 78 w 90"/>
              <a:gd name="T15" fmla="*/ 24 h 46"/>
              <a:gd name="T16" fmla="*/ 76 w 90"/>
              <a:gd name="T17" fmla="*/ 24 h 46"/>
              <a:gd name="T18" fmla="*/ 75 w 90"/>
              <a:gd name="T19" fmla="*/ 25 h 46"/>
              <a:gd name="T20" fmla="*/ 75 w 90"/>
              <a:gd name="T21" fmla="*/ 26 h 46"/>
              <a:gd name="T22" fmla="*/ 88 w 90"/>
              <a:gd name="T23" fmla="*/ 27 h 46"/>
              <a:gd name="T24" fmla="*/ 88 w 90"/>
              <a:gd name="T25" fmla="*/ 27 h 46"/>
              <a:gd name="T26" fmla="*/ 88 w 90"/>
              <a:gd name="T27" fmla="*/ 27 h 46"/>
              <a:gd name="T28" fmla="*/ 77 w 90"/>
              <a:gd name="T29" fmla="*/ 7 h 46"/>
              <a:gd name="T30" fmla="*/ 43 w 90"/>
              <a:gd name="T31" fmla="*/ 6 h 46"/>
              <a:gd name="T32" fmla="*/ 13 w 90"/>
              <a:gd name="T33" fmla="*/ 26 h 46"/>
              <a:gd name="T34" fmla="*/ 9 w 90"/>
              <a:gd name="T35" fmla="*/ 19 h 46"/>
              <a:gd name="T36" fmla="*/ 0 w 90"/>
              <a:gd name="T37" fmla="*/ 20 h 46"/>
              <a:gd name="T38" fmla="*/ 3 w 90"/>
              <a:gd name="T39" fmla="*/ 23 h 46"/>
              <a:gd name="T40" fmla="*/ 6 w 90"/>
              <a:gd name="T41" fmla="*/ 27 h 46"/>
              <a:gd name="T42" fmla="*/ 10 w 90"/>
              <a:gd name="T43" fmla="*/ 31 h 46"/>
              <a:gd name="T44" fmla="*/ 7 w 90"/>
              <a:gd name="T45" fmla="*/ 35 h 46"/>
              <a:gd name="T46" fmla="*/ 5 w 90"/>
              <a:gd name="T47" fmla="*/ 40 h 46"/>
              <a:gd name="T48" fmla="*/ 4 w 90"/>
              <a:gd name="T49" fmla="*/ 43 h 46"/>
              <a:gd name="T50" fmla="*/ 12 w 90"/>
              <a:gd name="T51" fmla="*/ 42 h 46"/>
              <a:gd name="T52" fmla="*/ 14 w 90"/>
              <a:gd name="T53" fmla="*/ 34 h 46"/>
              <a:gd name="T54" fmla="*/ 52 w 90"/>
              <a:gd name="T55" fmla="*/ 44 h 46"/>
              <a:gd name="T56" fmla="*/ 87 w 90"/>
              <a:gd name="T57" fmla="*/ 29 h 46"/>
              <a:gd name="T58" fmla="*/ 75 w 90"/>
              <a:gd name="T59"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46">
                <a:moveTo>
                  <a:pt x="75" y="26"/>
                </a:moveTo>
                <a:cubicBezTo>
                  <a:pt x="75" y="27"/>
                  <a:pt x="75" y="29"/>
                  <a:pt x="76" y="30"/>
                </a:cubicBezTo>
                <a:cubicBezTo>
                  <a:pt x="76" y="30"/>
                  <a:pt x="76" y="30"/>
                  <a:pt x="76" y="30"/>
                </a:cubicBezTo>
                <a:cubicBezTo>
                  <a:pt x="74" y="29"/>
                  <a:pt x="74" y="27"/>
                  <a:pt x="74" y="25"/>
                </a:cubicBezTo>
                <a:cubicBezTo>
                  <a:pt x="74" y="25"/>
                  <a:pt x="74" y="25"/>
                  <a:pt x="74" y="25"/>
                </a:cubicBezTo>
                <a:cubicBezTo>
                  <a:pt x="74" y="25"/>
                  <a:pt x="75" y="25"/>
                  <a:pt x="75" y="25"/>
                </a:cubicBezTo>
                <a:cubicBezTo>
                  <a:pt x="75" y="23"/>
                  <a:pt x="77" y="22"/>
                  <a:pt x="78" y="24"/>
                </a:cubicBezTo>
                <a:cubicBezTo>
                  <a:pt x="78" y="24"/>
                  <a:pt x="78" y="24"/>
                  <a:pt x="78" y="24"/>
                </a:cubicBezTo>
                <a:cubicBezTo>
                  <a:pt x="78" y="24"/>
                  <a:pt x="77" y="24"/>
                  <a:pt x="76" y="24"/>
                </a:cubicBezTo>
                <a:cubicBezTo>
                  <a:pt x="76" y="24"/>
                  <a:pt x="75" y="25"/>
                  <a:pt x="75" y="25"/>
                </a:cubicBezTo>
                <a:cubicBezTo>
                  <a:pt x="75" y="26"/>
                  <a:pt x="75" y="26"/>
                  <a:pt x="75" y="26"/>
                </a:cubicBezTo>
                <a:cubicBezTo>
                  <a:pt x="78" y="29"/>
                  <a:pt x="85" y="31"/>
                  <a:pt x="88" y="27"/>
                </a:cubicBezTo>
                <a:cubicBezTo>
                  <a:pt x="88" y="26"/>
                  <a:pt x="88" y="27"/>
                  <a:pt x="88" y="27"/>
                </a:cubicBezTo>
                <a:cubicBezTo>
                  <a:pt x="88" y="27"/>
                  <a:pt x="88" y="27"/>
                  <a:pt x="88" y="27"/>
                </a:cubicBezTo>
                <a:cubicBezTo>
                  <a:pt x="90" y="22"/>
                  <a:pt x="84" y="13"/>
                  <a:pt x="77" y="7"/>
                </a:cubicBezTo>
                <a:cubicBezTo>
                  <a:pt x="69" y="1"/>
                  <a:pt x="59" y="0"/>
                  <a:pt x="43" y="6"/>
                </a:cubicBezTo>
                <a:cubicBezTo>
                  <a:pt x="31" y="10"/>
                  <a:pt x="18" y="20"/>
                  <a:pt x="13" y="26"/>
                </a:cubicBezTo>
                <a:cubicBezTo>
                  <a:pt x="13" y="24"/>
                  <a:pt x="12" y="21"/>
                  <a:pt x="9" y="19"/>
                </a:cubicBezTo>
                <a:cubicBezTo>
                  <a:pt x="6" y="18"/>
                  <a:pt x="4" y="20"/>
                  <a:pt x="0" y="20"/>
                </a:cubicBezTo>
                <a:cubicBezTo>
                  <a:pt x="1" y="21"/>
                  <a:pt x="2" y="22"/>
                  <a:pt x="3" y="23"/>
                </a:cubicBezTo>
                <a:cubicBezTo>
                  <a:pt x="4" y="25"/>
                  <a:pt x="5" y="26"/>
                  <a:pt x="6" y="27"/>
                </a:cubicBezTo>
                <a:cubicBezTo>
                  <a:pt x="7" y="29"/>
                  <a:pt x="8" y="30"/>
                  <a:pt x="10" y="31"/>
                </a:cubicBezTo>
                <a:cubicBezTo>
                  <a:pt x="9" y="32"/>
                  <a:pt x="7" y="33"/>
                  <a:pt x="7" y="35"/>
                </a:cubicBezTo>
                <a:cubicBezTo>
                  <a:pt x="6" y="36"/>
                  <a:pt x="6" y="38"/>
                  <a:pt x="5" y="40"/>
                </a:cubicBezTo>
                <a:cubicBezTo>
                  <a:pt x="5" y="41"/>
                  <a:pt x="4" y="42"/>
                  <a:pt x="4" y="43"/>
                </a:cubicBezTo>
                <a:cubicBezTo>
                  <a:pt x="7" y="43"/>
                  <a:pt x="10" y="44"/>
                  <a:pt x="12" y="42"/>
                </a:cubicBezTo>
                <a:cubicBezTo>
                  <a:pt x="15" y="39"/>
                  <a:pt x="15" y="37"/>
                  <a:pt x="14" y="34"/>
                </a:cubicBezTo>
                <a:cubicBezTo>
                  <a:pt x="19" y="37"/>
                  <a:pt x="30" y="42"/>
                  <a:pt x="52" y="44"/>
                </a:cubicBezTo>
                <a:cubicBezTo>
                  <a:pt x="71" y="46"/>
                  <a:pt x="82" y="36"/>
                  <a:pt x="87" y="29"/>
                </a:cubicBezTo>
                <a:cubicBezTo>
                  <a:pt x="84" y="32"/>
                  <a:pt x="77" y="29"/>
                  <a:pt x="75" y="26"/>
                </a:cubicBezTo>
                <a:close/>
              </a:path>
            </a:pathLst>
          </a:custGeom>
          <a:solidFill>
            <a:srgbClr val="D434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pic>
        <p:nvPicPr>
          <p:cNvPr id="2" name="图片 1"/>
          <p:cNvPicPr>
            <a:picLocks noChangeAspect="1"/>
          </p:cNvPicPr>
          <p:nvPr/>
        </p:nvPicPr>
        <p:blipFill>
          <a:blip r:embed="rId4"/>
          <a:stretch>
            <a:fillRect/>
          </a:stretch>
        </p:blipFill>
        <p:spPr>
          <a:xfrm>
            <a:off x="10437198" y="4366002"/>
            <a:ext cx="2092340" cy="2496266"/>
          </a:xfrm>
          <a:prstGeom prst="rect">
            <a:avLst/>
          </a:prstGeom>
        </p:spPr>
      </p:pic>
      <p:sp>
        <p:nvSpPr>
          <p:cNvPr id="3" name="TextBox 2"/>
          <p:cNvSpPr txBox="1"/>
          <p:nvPr/>
        </p:nvSpPr>
        <p:spPr>
          <a:xfrm>
            <a:off x="4493715" y="1480528"/>
            <a:ext cx="7447588" cy="1383665"/>
          </a:xfrm>
          <a:prstGeom prst="rect">
            <a:avLst/>
          </a:prstGeom>
          <a:noFill/>
        </p:spPr>
        <p:txBody>
          <a:bodyPr wrap="square" rtlCol="0">
            <a:spAutoFit/>
          </a:bodyPr>
          <a:lstStyle/>
          <a:p>
            <a:pPr algn="just"/>
            <a:r>
              <a:rPr lang="en-US" sz="2800" b="1">
                <a:solidFill>
                  <a:srgbClr val="4472C4"/>
                </a:solidFill>
                <a:latin typeface="Arial" panose="020B0604020202020204" pitchFamily="34" charset="0"/>
                <a:cs typeface="Arial" panose="020B0604020202020204" pitchFamily="34" charset="0"/>
              </a:rPr>
              <a:t>Nêu được những đặc điểm tiêu biểu về vị trí địa lí, tự nhiên, dân cư, kinh tế của châu Đại Dương và châu Nam Cực.</a:t>
            </a:r>
            <a:endParaRPr lang="en-US" sz="2800" b="1">
              <a:solidFill>
                <a:srgbClr val="4472C4"/>
              </a:solidFill>
              <a:latin typeface="Arial" panose="020B0604020202020204" pitchFamily="34" charset="0"/>
              <a:cs typeface="Arial" panose="020B0604020202020204" pitchFamily="34" charset="0"/>
            </a:endParaRPr>
          </a:p>
        </p:txBody>
      </p:sp>
      <p:sp>
        <p:nvSpPr>
          <p:cNvPr id="45" name="TextBox 44"/>
          <p:cNvSpPr txBox="1"/>
          <p:nvPr/>
        </p:nvSpPr>
        <p:spPr>
          <a:xfrm>
            <a:off x="4580706" y="3128369"/>
            <a:ext cx="7447588" cy="1383665"/>
          </a:xfrm>
          <a:prstGeom prst="rect">
            <a:avLst/>
          </a:prstGeom>
          <a:noFill/>
        </p:spPr>
        <p:txBody>
          <a:bodyPr wrap="square" rtlCol="0">
            <a:spAutoFit/>
          </a:bodyPr>
          <a:lstStyle/>
          <a:p>
            <a:pPr algn="just"/>
            <a:r>
              <a:rPr lang="en-US" sz="2800" b="1">
                <a:solidFill>
                  <a:srgbClr val="4472C4"/>
                </a:solidFill>
                <a:latin typeface="Arial" panose="020B0604020202020204" pitchFamily="34" charset="0"/>
                <a:cs typeface="Arial" panose="020B0604020202020204" pitchFamily="34" charset="0"/>
              </a:rPr>
              <a:t>Xác định được trên bản đồ vị trí địa lí, giới hạn của châu Đại Dương và châu Nam Cực.</a:t>
            </a:r>
            <a:endParaRPr lang="en-US" sz="2800" b="1">
              <a:solidFill>
                <a:srgbClr val="4472C4"/>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utoRev="1" fill="hold" nodeType="withEffect">
                                  <p:stCondLst>
                                    <p:cond delay="0"/>
                                  </p:stCondLst>
                                  <p:childTnLst>
                                    <p:animMotion origin="layout" path="M -3.95833E-6 2.22222E-6 L 0.18191 2.22222E-6 " pathEditMode="relative" rAng="0" ptsTypes="AA">
                                      <p:cBhvr>
                                        <p:cTn id="6" dur="4000" fill="hold"/>
                                        <p:tgtEl>
                                          <p:spTgt spid="81"/>
                                        </p:tgtEl>
                                        <p:attrNameLst>
                                          <p:attrName>ppt_x</p:attrName>
                                          <p:attrName>ppt_y</p:attrName>
                                        </p:attrNameLst>
                                      </p:cBhvr>
                                      <p:rCtr x="9089" y="0"/>
                                    </p:animMotion>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052"/>
                                        </p:tgtEl>
                                        <p:attrNameLst>
                                          <p:attrName>style.visibility</p:attrName>
                                        </p:attrNameLst>
                                      </p:cBhvr>
                                      <p:to>
                                        <p:strVal val="visible"/>
                                      </p:to>
                                    </p:set>
                                    <p:animEffect transition="in" filter="fade">
                                      <p:cBhvr>
                                        <p:cTn id="11" dur="500"/>
                                        <p:tgtEl>
                                          <p:spTgt spid="205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055"/>
                                        </p:tgtEl>
                                        <p:attrNameLst>
                                          <p:attrName>style.visibility</p:attrName>
                                        </p:attrNameLst>
                                      </p:cBhvr>
                                      <p:to>
                                        <p:strVal val="visible"/>
                                      </p:to>
                                    </p:set>
                                    <p:animEffect transition="in" filter="fade">
                                      <p:cBhvr>
                                        <p:cTn id="14" dur="500"/>
                                        <p:tgtEl>
                                          <p:spTgt spid="2055"/>
                                        </p:tgtEl>
                                      </p:cBhvr>
                                    </p:animEffect>
                                  </p:childTnLst>
                                </p:cTn>
                              </p:par>
                            </p:childTnLst>
                          </p:cTn>
                        </p:par>
                        <p:par>
                          <p:cTn id="15" fill="hold">
                            <p:stCondLst>
                              <p:cond delay="500"/>
                            </p:stCondLst>
                            <p:childTnLst>
                              <p:par>
                                <p:cTn id="16" presetID="16" presetClass="entr" presetSubtype="37" fill="hold" grpId="0" nodeType="afterEffect">
                                  <p:stCondLst>
                                    <p:cond delay="0"/>
                                  </p:stCondLst>
                                  <p:childTnLst>
                                    <p:set>
                                      <p:cBhvr>
                                        <p:cTn id="17" dur="1" fill="hold">
                                          <p:stCondLst>
                                            <p:cond delay="0"/>
                                          </p:stCondLst>
                                        </p:cTn>
                                        <p:tgtEl>
                                          <p:spTgt spid="2058"/>
                                        </p:tgtEl>
                                        <p:attrNameLst>
                                          <p:attrName>style.visibility</p:attrName>
                                        </p:attrNameLst>
                                      </p:cBhvr>
                                      <p:to>
                                        <p:strVal val="visible"/>
                                      </p:to>
                                    </p:set>
                                    <p:animEffect transition="in" filter="barn(outVertical)">
                                      <p:cBhvr>
                                        <p:cTn id="18" dur="500"/>
                                        <p:tgtEl>
                                          <p:spTgt spid="2058"/>
                                        </p:tgtEl>
                                      </p:cBhvr>
                                    </p:animEffect>
                                  </p:childTnLst>
                                </p:cTn>
                              </p:par>
                            </p:childTnLst>
                          </p:cTn>
                        </p:par>
                      </p:childTnLst>
                    </p:cTn>
                  </p:par>
                  <p:par>
                    <p:cTn id="19" fill="hold">
                      <p:stCondLst>
                        <p:cond delay="indefinite"/>
                      </p:stCondLst>
                      <p:childTnLst>
                        <p:par>
                          <p:cTn id="20" fill="hold">
                            <p:stCondLst>
                              <p:cond delay="0"/>
                            </p:stCondLst>
                            <p:childTnLst>
                              <p:par>
                                <p:cTn id="21" presetID="52" presetClass="entr" presetSubtype="0" fill="hold" grpId="0" nodeType="clickEffect">
                                  <p:stCondLst>
                                    <p:cond delay="0"/>
                                  </p:stCondLst>
                                  <p:childTnLst>
                                    <p:set>
                                      <p:cBhvr>
                                        <p:cTn id="22" dur="1" fill="hold">
                                          <p:stCondLst>
                                            <p:cond delay="0"/>
                                          </p:stCondLst>
                                        </p:cTn>
                                        <p:tgtEl>
                                          <p:spTgt spid="67"/>
                                        </p:tgtEl>
                                        <p:attrNameLst>
                                          <p:attrName>style.visibility</p:attrName>
                                        </p:attrNameLst>
                                      </p:cBhvr>
                                      <p:to>
                                        <p:strVal val="visible"/>
                                      </p:to>
                                    </p:set>
                                    <p:animScale>
                                      <p:cBhvr>
                                        <p:cTn id="23" dur="10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67"/>
                                        </p:tgtEl>
                                        <p:attrNameLst>
                                          <p:attrName>ppt_x</p:attrName>
                                          <p:attrName>ppt_y</p:attrName>
                                        </p:attrNameLst>
                                      </p:cBhvr>
                                    </p:animMotion>
                                    <p:animEffect transition="in" filter="fade">
                                      <p:cBhvr>
                                        <p:cTn id="25" dur="1000"/>
                                        <p:tgtEl>
                                          <p:spTgt spid="67"/>
                                        </p:tgtEl>
                                      </p:cBhvr>
                                    </p:animEffect>
                                  </p:childTnLst>
                                </p:cTn>
                              </p:par>
                            </p:childTnLst>
                          </p:cTn>
                        </p:par>
                        <p:par>
                          <p:cTn id="26" fill="hold">
                            <p:stCondLst>
                              <p:cond delay="1000"/>
                            </p:stCondLst>
                            <p:childTnLst>
                              <p:par>
                                <p:cTn id="27" presetID="22" presetClass="entr" presetSubtype="4" fill="hold" grpId="0" nodeType="after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wipe(down)">
                                      <p:cBhvr>
                                        <p:cTn id="29" dur="500"/>
                                        <p:tgtEl>
                                          <p:spTgt spid="71"/>
                                        </p:tgtEl>
                                      </p:cBhvr>
                                    </p:animEffect>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childTnLst>
                          </p:cTn>
                        </p:par>
                      </p:childTnLst>
                    </p:cTn>
                  </p:par>
                  <p:par>
                    <p:cTn id="34" fill="hold">
                      <p:stCondLst>
                        <p:cond delay="indefinite"/>
                      </p:stCondLst>
                      <p:childTnLst>
                        <p:par>
                          <p:cTn id="35" fill="hold">
                            <p:stCondLst>
                              <p:cond delay="0"/>
                            </p:stCondLst>
                            <p:childTnLst>
                              <p:par>
                                <p:cTn id="36" presetID="52" presetClass="entr" presetSubtype="0" fill="hold" grpId="0" nodeType="clickEffect">
                                  <p:stCondLst>
                                    <p:cond delay="0"/>
                                  </p:stCondLst>
                                  <p:childTnLst>
                                    <p:set>
                                      <p:cBhvr>
                                        <p:cTn id="37" dur="1" fill="hold">
                                          <p:stCondLst>
                                            <p:cond delay="0"/>
                                          </p:stCondLst>
                                        </p:cTn>
                                        <p:tgtEl>
                                          <p:spTgt spid="68"/>
                                        </p:tgtEl>
                                        <p:attrNameLst>
                                          <p:attrName>style.visibility</p:attrName>
                                        </p:attrNameLst>
                                      </p:cBhvr>
                                      <p:to>
                                        <p:strVal val="visible"/>
                                      </p:to>
                                    </p:set>
                                    <p:animScale>
                                      <p:cBhvr>
                                        <p:cTn id="38" dur="1000" decel="50000" fill="hold">
                                          <p:stCondLst>
                                            <p:cond delay="0"/>
                                          </p:stCondLst>
                                        </p:cTn>
                                        <p:tgtEl>
                                          <p:spTgt spid="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68"/>
                                        </p:tgtEl>
                                        <p:attrNameLst>
                                          <p:attrName>ppt_x</p:attrName>
                                          <p:attrName>ppt_y</p:attrName>
                                        </p:attrNameLst>
                                      </p:cBhvr>
                                    </p:animMotion>
                                    <p:animEffect transition="in" filter="fade">
                                      <p:cBhvr>
                                        <p:cTn id="40" dur="1000"/>
                                        <p:tgtEl>
                                          <p:spTgt spid="68"/>
                                        </p:tgtEl>
                                      </p:cBhvr>
                                    </p:animEffect>
                                  </p:childTnLst>
                                </p:cTn>
                              </p:par>
                            </p:childTnLst>
                          </p:cTn>
                        </p:par>
                        <p:par>
                          <p:cTn id="41" fill="hold">
                            <p:stCondLst>
                              <p:cond delay="1000"/>
                            </p:stCondLst>
                            <p:childTnLst>
                              <p:par>
                                <p:cTn id="42" presetID="22" presetClass="entr" presetSubtype="4" fill="hold" grpId="0" nodeType="afterEffect">
                                  <p:stCondLst>
                                    <p:cond delay="0"/>
                                  </p:stCondLst>
                                  <p:childTnLst>
                                    <p:set>
                                      <p:cBhvr>
                                        <p:cTn id="43" dur="1" fill="hold">
                                          <p:stCondLst>
                                            <p:cond delay="0"/>
                                          </p:stCondLst>
                                        </p:cTn>
                                        <p:tgtEl>
                                          <p:spTgt spid="72"/>
                                        </p:tgtEl>
                                        <p:attrNameLst>
                                          <p:attrName>style.visibility</p:attrName>
                                        </p:attrNameLst>
                                      </p:cBhvr>
                                      <p:to>
                                        <p:strVal val="visible"/>
                                      </p:to>
                                    </p:set>
                                    <p:animEffect transition="in" filter="wipe(down)">
                                      <p:cBhvr>
                                        <p:cTn id="44" dur="500"/>
                                        <p:tgtEl>
                                          <p:spTgt spid="72"/>
                                        </p:tgtEl>
                                      </p:cBhvr>
                                    </p:animEffect>
                                  </p:childTnLst>
                                </p:cTn>
                              </p:par>
                            </p:childTnLst>
                          </p:cTn>
                        </p:par>
                        <p:par>
                          <p:cTn id="45" fill="hold">
                            <p:stCondLst>
                              <p:cond delay="1500"/>
                            </p:stCondLst>
                            <p:childTnLst>
                              <p:par>
                                <p:cTn id="46" presetID="22" presetClass="entr" presetSubtype="8" fill="hold" grpId="0" nodeType="afterEffect">
                                  <p:stCondLst>
                                    <p:cond delay="0"/>
                                  </p:stCondLst>
                                  <p:childTnLst>
                                    <p:set>
                                      <p:cBhvr>
                                        <p:cTn id="47" dur="1" fill="hold">
                                          <p:stCondLst>
                                            <p:cond delay="0"/>
                                          </p:stCondLst>
                                        </p:cTn>
                                        <p:tgtEl>
                                          <p:spTgt spid="45"/>
                                        </p:tgtEl>
                                        <p:attrNameLst>
                                          <p:attrName>style.visibility</p:attrName>
                                        </p:attrNameLst>
                                      </p:cBhvr>
                                      <p:to>
                                        <p:strVal val="visible"/>
                                      </p:to>
                                    </p:set>
                                    <p:animEffect transition="in" filter="wipe(left)">
                                      <p:cBhvr>
                                        <p:cTn id="4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2" grpId="0"/>
      <p:bldP spid="2055" grpId="0" animBg="1"/>
      <p:bldP spid="2058" grpId="0"/>
      <p:bldP spid="67" grpId="0" bldLvl="0" animBg="1"/>
      <p:bldP spid="68" grpId="0" animBg="1"/>
      <p:bldP spid="3" grpId="0"/>
      <p:bldP spid="45"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D9F8FB"/>
        </a:solidFill>
        <a:effectLst/>
      </p:bgPr>
    </p:bg>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1">
            <a:extLst>
              <a:ext uri="{28A0092B-C50C-407E-A947-70E740481C1C}">
                <a14:useLocalDpi xmlns:a14="http://schemas.microsoft.com/office/drawing/2010/main" val="0"/>
              </a:ext>
            </a:extLst>
          </a:blip>
          <a:srcRect b="13696"/>
          <a:stretch>
            <a:fillRect/>
          </a:stretch>
        </p:blipFill>
        <p:spPr>
          <a:xfrm>
            <a:off x="0" y="0"/>
            <a:ext cx="12192000" cy="6858000"/>
          </a:xfrm>
          <a:prstGeom prst="rect">
            <a:avLst/>
          </a:prstGeom>
        </p:spPr>
      </p:pic>
      <p:sp>
        <p:nvSpPr>
          <p:cNvPr id="30" name="矩形 29"/>
          <p:cNvSpPr/>
          <p:nvPr/>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E6E6E6"/>
              </a:solidFill>
              <a:effectLst/>
              <a:uLnTx/>
              <a:uFillTx/>
              <a:latin typeface="印品黑体" panose="00000500000000000000" pitchFamily="2" charset="-122"/>
              <a:ea typeface="印品黑体" panose="00000500000000000000" pitchFamily="2" charset="-122"/>
              <a:cs typeface="+mn-cs"/>
            </a:endParaRPr>
          </a:p>
        </p:txBody>
      </p:sp>
      <p:grpSp>
        <p:nvGrpSpPr>
          <p:cNvPr id="25" name="Group 24"/>
          <p:cNvGrpSpPr/>
          <p:nvPr/>
        </p:nvGrpSpPr>
        <p:grpSpPr>
          <a:xfrm>
            <a:off x="1727682" y="-191873"/>
            <a:ext cx="8315969" cy="2129024"/>
            <a:chOff x="3304151" y="128277"/>
            <a:chExt cx="7992284" cy="2277378"/>
          </a:xfrm>
        </p:grpSpPr>
        <p:pic>
          <p:nvPicPr>
            <p:cNvPr id="29" name="Picture 28"/>
            <p:cNvPicPr>
              <a:picLocks noChangeAspect="1"/>
            </p:cNvPicPr>
            <p:nvPr/>
          </p:nvPicPr>
          <p:blipFill rotWithShape="1">
            <a:blip r:embed="rId2">
              <a:extLst>
                <a:ext uri="{28A0092B-C50C-407E-A947-70E740481C1C}">
                  <a14:useLocalDpi xmlns:a14="http://schemas.microsoft.com/office/drawing/2010/main" val="0"/>
                </a:ext>
              </a:extLst>
            </a:blip>
            <a:srcRect l="49386" t="78023" b="6833"/>
            <a:stretch>
              <a:fillRect/>
            </a:stretch>
          </p:blipFill>
          <p:spPr>
            <a:xfrm>
              <a:off x="3304151" y="128277"/>
              <a:ext cx="7992284" cy="2277378"/>
            </a:xfrm>
            <a:prstGeom prst="rect">
              <a:avLst/>
            </a:prstGeom>
          </p:spPr>
        </p:pic>
        <p:sp>
          <p:nvSpPr>
            <p:cNvPr id="31" name="TextBox 30"/>
            <p:cNvSpPr txBox="1"/>
            <p:nvPr/>
          </p:nvSpPr>
          <p:spPr>
            <a:xfrm>
              <a:off x="4268432" y="888360"/>
              <a:ext cx="7028003" cy="757213"/>
            </a:xfrm>
            <a:prstGeom prst="rect">
              <a:avLst/>
            </a:prstGeom>
            <a:noFill/>
          </p:spPr>
          <p:txBody>
            <a:bodyPr wrap="square" rtlCol="0">
              <a:spAutoFit/>
            </a:bodyPr>
            <a:lstStyle/>
            <a:p>
              <a:pPr algn="just"/>
              <a:r>
                <a:rPr lang="en-US" sz="4000" b="1">
                  <a:solidFill>
                    <a:schemeClr val="bg1"/>
                  </a:solidFill>
                  <a:latin typeface="UTM Azuki" panose="02040603050506020204" pitchFamily="18" charset="0"/>
                </a:rPr>
                <a:t>Người dân và hoạt động kinh tế</a:t>
              </a:r>
              <a:endParaRPr lang="en-US" sz="4000" b="1">
                <a:solidFill>
                  <a:schemeClr val="bg1"/>
                </a:solidFill>
                <a:latin typeface="UTM Azuki" panose="02040603050506020204" pitchFamily="18" charset="0"/>
              </a:endParaRPr>
            </a:p>
          </p:txBody>
        </p:sp>
      </p:grpSp>
      <p:pic>
        <p:nvPicPr>
          <p:cNvPr id="3" name="Picture 2"/>
          <p:cNvPicPr>
            <a:picLocks noChangeAspect="1"/>
          </p:cNvPicPr>
          <p:nvPr/>
        </p:nvPicPr>
        <p:blipFill rotWithShape="1">
          <a:blip r:embed="rId3"/>
          <a:srcRect l="11996" t="16865" r="8286" b="13990"/>
          <a:stretch>
            <a:fillRect/>
          </a:stretch>
        </p:blipFill>
        <p:spPr>
          <a:xfrm>
            <a:off x="210651" y="1982128"/>
            <a:ext cx="6584747" cy="3272808"/>
          </a:xfrm>
          <a:prstGeom prst="rect">
            <a:avLst/>
          </a:prstGeom>
        </p:spPr>
      </p:pic>
      <p:pic>
        <p:nvPicPr>
          <p:cNvPr id="45" name="Picture 44"/>
          <p:cNvPicPr>
            <a:picLocks noChangeAspect="1"/>
          </p:cNvPicPr>
          <p:nvPr/>
        </p:nvPicPr>
        <p:blipFill rotWithShape="1">
          <a:blip r:embed="rId4">
            <a:extLst>
              <a:ext uri="{BEBA8EAE-BF5A-486C-A8C5-ECC9F3942E4B}">
                <a14:imgProps xmlns:a14="http://schemas.microsoft.com/office/drawing/2010/main">
                  <a14:imgLayer r:embed="rId5">
                    <a14:imgEffect>
                      <a14:artisticCrisscrossEtching trans="75000"/>
                    </a14:imgEffect>
                    <a14:imgEffect>
                      <a14:colorTemperature colorTemp="5900"/>
                    </a14:imgEffect>
                  </a14:imgLayer>
                </a14:imgProps>
              </a:ext>
              <a:ext uri="{28A0092B-C50C-407E-A947-70E740481C1C}">
                <a14:useLocalDpi xmlns:a14="http://schemas.microsoft.com/office/drawing/2010/main" val="0"/>
              </a:ext>
            </a:extLst>
          </a:blip>
          <a:srcRect l="17402" t="22494" r="28995" b="22843"/>
          <a:stretch>
            <a:fillRect/>
          </a:stretch>
        </p:blipFill>
        <p:spPr>
          <a:xfrm rot="422290">
            <a:off x="6247150" y="1173224"/>
            <a:ext cx="6447987" cy="5869187"/>
          </a:xfrm>
          <a:prstGeom prst="rect">
            <a:avLst/>
          </a:prstGeom>
        </p:spPr>
      </p:pic>
      <p:sp>
        <p:nvSpPr>
          <p:cNvPr id="37" name="TextBox 36"/>
          <p:cNvSpPr txBox="1"/>
          <p:nvPr/>
        </p:nvSpPr>
        <p:spPr>
          <a:xfrm>
            <a:off x="-10329" y="5254936"/>
            <a:ext cx="6725264" cy="398780"/>
          </a:xfrm>
          <a:prstGeom prst="rect">
            <a:avLst/>
          </a:prstGeom>
          <a:noFill/>
        </p:spPr>
        <p:txBody>
          <a:bodyPr wrap="square" rtlCol="0">
            <a:spAutoFit/>
          </a:bodyPr>
          <a:lstStyle/>
          <a:p>
            <a:pPr algn="ctr"/>
            <a:r>
              <a:rPr lang="en-US" sz="2000" b="1">
                <a:solidFill>
                  <a:srgbClr val="002060"/>
                </a:solidFill>
                <a:latin typeface="Arial" panose="020B0604020202020204" pitchFamily="34" charset="0"/>
                <a:cs typeface="Arial" panose="020B0604020202020204" pitchFamily="34" charset="0"/>
              </a:rPr>
              <a:t>Bảng số liệu về diện tích và dân số các châu lục</a:t>
            </a:r>
            <a:endParaRPr lang="en-US" sz="2000" b="1">
              <a:solidFill>
                <a:srgbClr val="002060"/>
              </a:solidFill>
              <a:latin typeface="Arial" panose="020B0604020202020204" pitchFamily="34" charset="0"/>
              <a:cs typeface="Arial" panose="020B0604020202020204" pitchFamily="34" charset="0"/>
            </a:endParaRPr>
          </a:p>
        </p:txBody>
      </p:sp>
      <p:grpSp>
        <p:nvGrpSpPr>
          <p:cNvPr id="15" name="Group 14"/>
          <p:cNvGrpSpPr/>
          <p:nvPr/>
        </p:nvGrpSpPr>
        <p:grpSpPr>
          <a:xfrm>
            <a:off x="175996" y="5445173"/>
            <a:ext cx="6432985" cy="1287367"/>
            <a:chOff x="2503587" y="5431044"/>
            <a:chExt cx="6432985" cy="1287367"/>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49435" t="41939" b="45878"/>
            <a:stretch>
              <a:fillRect/>
            </a:stretch>
          </p:blipFill>
          <p:spPr>
            <a:xfrm>
              <a:off x="2503587" y="5431044"/>
              <a:ext cx="6432985" cy="1287367"/>
            </a:xfrm>
            <a:prstGeom prst="rect">
              <a:avLst/>
            </a:prstGeom>
          </p:spPr>
        </p:pic>
        <p:sp>
          <p:nvSpPr>
            <p:cNvPr id="41" name="TextBox 40"/>
            <p:cNvSpPr txBox="1"/>
            <p:nvPr/>
          </p:nvSpPr>
          <p:spPr>
            <a:xfrm>
              <a:off x="3431933" y="5918718"/>
              <a:ext cx="4907465" cy="706755"/>
            </a:xfrm>
            <a:prstGeom prst="rect">
              <a:avLst/>
            </a:prstGeom>
            <a:noFill/>
          </p:spPr>
          <p:txBody>
            <a:bodyPr wrap="square" rtlCol="0">
              <a:spAutoFit/>
            </a:bodyPr>
            <a:lstStyle/>
            <a:p>
              <a:pPr algn="just"/>
              <a:r>
                <a:rPr lang="en-US" sz="4000" b="1">
                  <a:solidFill>
                    <a:schemeClr val="bg1"/>
                  </a:solidFill>
                  <a:latin typeface="Arial" panose="020B0604020202020204" pitchFamily="34" charset="0"/>
                  <a:cs typeface="Arial" panose="020B0604020202020204" pitchFamily="34" charset="0"/>
                </a:rPr>
                <a:t>Thảo luận nhóm 4</a:t>
              </a:r>
              <a:endParaRPr lang="en-US" sz="4000" b="1">
                <a:solidFill>
                  <a:schemeClr val="bg1"/>
                </a:solidFill>
                <a:latin typeface="Arial" panose="020B0604020202020204" pitchFamily="34" charset="0"/>
                <a:cs typeface="Arial" panose="020B0604020202020204" pitchFamily="34" charset="0"/>
              </a:endParaRPr>
            </a:p>
          </p:txBody>
        </p:sp>
      </p:grpSp>
      <p:grpSp>
        <p:nvGrpSpPr>
          <p:cNvPr id="19" name="Group 18"/>
          <p:cNvGrpSpPr/>
          <p:nvPr/>
        </p:nvGrpSpPr>
        <p:grpSpPr>
          <a:xfrm>
            <a:off x="557153" y="-316018"/>
            <a:ext cx="10875388" cy="2331788"/>
            <a:chOff x="-373675" y="900373"/>
            <a:chExt cx="10875388" cy="2331788"/>
          </a:xfrm>
        </p:grpSpPr>
        <p:pic>
          <p:nvPicPr>
            <p:cNvPr id="17" name="Picture 16"/>
            <p:cNvPicPr>
              <a:picLocks noChangeAspect="1"/>
            </p:cNvPicPr>
            <p:nvPr/>
          </p:nvPicPr>
          <p:blipFill rotWithShape="1">
            <a:blip r:embed="rId6">
              <a:extLst>
                <a:ext uri="{28A0092B-C50C-407E-A947-70E740481C1C}">
                  <a14:useLocalDpi xmlns:a14="http://schemas.microsoft.com/office/drawing/2010/main" val="0"/>
                </a:ext>
              </a:extLst>
            </a:blip>
            <a:srcRect l="9646" t="64415" r="12852" b="17568"/>
            <a:stretch>
              <a:fillRect/>
            </a:stretch>
          </p:blipFill>
          <p:spPr>
            <a:xfrm>
              <a:off x="-373675" y="900373"/>
              <a:ext cx="10875388" cy="2331788"/>
            </a:xfrm>
            <a:prstGeom prst="rect">
              <a:avLst/>
            </a:prstGeom>
          </p:spPr>
        </p:pic>
        <p:sp>
          <p:nvSpPr>
            <p:cNvPr id="48" name="TextBox 47"/>
            <p:cNvSpPr txBox="1"/>
            <p:nvPr/>
          </p:nvSpPr>
          <p:spPr>
            <a:xfrm>
              <a:off x="761061" y="1390929"/>
              <a:ext cx="8274744" cy="1383665"/>
            </a:xfrm>
            <a:prstGeom prst="rect">
              <a:avLst/>
            </a:prstGeom>
            <a:noFill/>
          </p:spPr>
          <p:txBody>
            <a:bodyPr wrap="square" rtlCol="0">
              <a:spAutoFit/>
            </a:bodyPr>
            <a:lstStyle/>
            <a:p>
              <a:pPr algn="ctr"/>
              <a:r>
                <a:rPr lang="en-US" sz="2800" b="1">
                  <a:solidFill>
                    <a:srgbClr val="FF0000"/>
                  </a:solidFill>
                  <a:latin typeface="Arial" panose="020B0604020202020204" pitchFamily="34" charset="0"/>
                  <a:cs typeface="Arial" panose="020B0604020202020204" pitchFamily="34" charset="0"/>
                </a:rPr>
                <a:t>     Dựa vào bảng số liệu và thông tin trong </a:t>
              </a:r>
              <a:endParaRPr lang="en-US" sz="2800" b="1">
                <a:solidFill>
                  <a:srgbClr val="FF0000"/>
                </a:solidFill>
                <a:latin typeface="Arial" panose="020B0604020202020204" pitchFamily="34" charset="0"/>
                <a:cs typeface="Arial" panose="020B0604020202020204" pitchFamily="34" charset="0"/>
              </a:endParaRPr>
            </a:p>
            <a:p>
              <a:pPr algn="ctr"/>
              <a:r>
                <a:rPr lang="en-US" sz="2800" b="1">
                  <a:solidFill>
                    <a:srgbClr val="FF0000"/>
                  </a:solidFill>
                  <a:latin typeface="Arial" panose="020B0604020202020204" pitchFamily="34" charset="0"/>
                  <a:cs typeface="Arial" panose="020B0604020202020204" pitchFamily="34" charset="0"/>
                </a:rPr>
                <a:t>Sách giáo khoa (trang 127 – 128) </a:t>
              </a:r>
              <a:endParaRPr lang="en-US" sz="2800" b="1">
                <a:solidFill>
                  <a:srgbClr val="FF0000"/>
                </a:solidFill>
                <a:latin typeface="Arial" panose="020B0604020202020204" pitchFamily="34" charset="0"/>
                <a:cs typeface="Arial" panose="020B0604020202020204" pitchFamily="34" charset="0"/>
              </a:endParaRPr>
            </a:p>
            <a:p>
              <a:pPr algn="ctr"/>
              <a:r>
                <a:rPr lang="en-US" sz="2800" b="1">
                  <a:solidFill>
                    <a:srgbClr val="FF0000"/>
                  </a:solidFill>
                  <a:latin typeface="Arial" panose="020B0604020202020204" pitchFamily="34" charset="0"/>
                  <a:cs typeface="Arial" panose="020B0604020202020204" pitchFamily="34" charset="0"/>
                </a:rPr>
                <a:t>để trả lời các câu hỏi sau:</a:t>
              </a:r>
              <a:endParaRPr lang="en-US" sz="2800" b="1">
                <a:solidFill>
                  <a:srgbClr val="FF0000"/>
                </a:solidFill>
                <a:latin typeface="Arial" panose="020B0604020202020204" pitchFamily="34" charset="0"/>
                <a:cs typeface="Arial" panose="020B0604020202020204" pitchFamily="34" charset="0"/>
              </a:endParaRPr>
            </a:p>
          </p:txBody>
        </p:sp>
      </p:grpSp>
      <p:sp>
        <p:nvSpPr>
          <p:cNvPr id="57" name="TextBox 56"/>
          <p:cNvSpPr txBox="1"/>
          <p:nvPr/>
        </p:nvSpPr>
        <p:spPr>
          <a:xfrm>
            <a:off x="7278155" y="2436767"/>
            <a:ext cx="4386296" cy="829945"/>
          </a:xfrm>
          <a:prstGeom prst="rect">
            <a:avLst/>
          </a:prstGeom>
          <a:noFill/>
        </p:spPr>
        <p:txBody>
          <a:bodyPr wrap="square" rtlCol="0">
            <a:spAutoFit/>
          </a:bodyPr>
          <a:lstStyle/>
          <a:p>
            <a:pPr marL="457200" indent="-457200" algn="just">
              <a:buFont typeface="Wingdings" panose="05000000000000000000" pitchFamily="2" charset="2"/>
              <a:buChar char="Ø"/>
            </a:pPr>
            <a:r>
              <a:rPr lang="en-US" sz="2400" b="1">
                <a:solidFill>
                  <a:srgbClr val="002060"/>
                </a:solidFill>
                <a:latin typeface="Arial" panose="020B0604020202020204" pitchFamily="34" charset="0"/>
                <a:cs typeface="Arial" panose="020B0604020202020204" pitchFamily="34" charset="0"/>
              </a:rPr>
              <a:t>Em có nhận xét gì về số dân của châu Đại Dương?</a:t>
            </a:r>
            <a:endParaRPr lang="en-US" sz="2400" b="1">
              <a:solidFill>
                <a:srgbClr val="002060"/>
              </a:solidFill>
              <a:latin typeface="Arial" panose="020B0604020202020204" pitchFamily="34" charset="0"/>
              <a:cs typeface="Arial" panose="020B0604020202020204" pitchFamily="34" charset="0"/>
            </a:endParaRPr>
          </a:p>
        </p:txBody>
      </p:sp>
      <p:sp>
        <p:nvSpPr>
          <p:cNvPr id="58" name="TextBox 57"/>
          <p:cNvSpPr txBox="1"/>
          <p:nvPr/>
        </p:nvSpPr>
        <p:spPr>
          <a:xfrm>
            <a:off x="7253038" y="3641902"/>
            <a:ext cx="4469469" cy="1200329"/>
          </a:xfrm>
          <a:prstGeom prst="rect">
            <a:avLst/>
          </a:prstGeom>
          <a:noFill/>
        </p:spPr>
        <p:txBody>
          <a:bodyPr wrap="square" rtlCol="0">
            <a:spAutoFit/>
          </a:bodyPr>
          <a:lstStyle/>
          <a:p>
            <a:pPr marL="457200" indent="-457200" algn="just">
              <a:buFont typeface="Wingdings" panose="05000000000000000000" pitchFamily="2" charset="2"/>
              <a:buChar char="Ø"/>
            </a:pPr>
            <a:r>
              <a:rPr lang="en-US" sz="2400" b="1">
                <a:solidFill>
                  <a:srgbClr val="002060"/>
                </a:solidFill>
                <a:latin typeface="Arial" panose="020B0604020202020204" pitchFamily="34" charset="0"/>
                <a:cs typeface="Arial" panose="020B0604020202020204" pitchFamily="34" charset="0"/>
              </a:rPr>
              <a:t>Dân cư ở lục địa Ô-xtrây-li-a và các đảo có gì khác nhau?</a:t>
            </a:r>
            <a:endParaRPr lang="en-US" sz="2400" b="1">
              <a:solidFill>
                <a:srgbClr val="002060"/>
              </a:solidFill>
              <a:latin typeface="Arial" panose="020B0604020202020204" pitchFamily="34" charset="0"/>
              <a:cs typeface="Arial" panose="020B0604020202020204" pitchFamily="34" charset="0"/>
            </a:endParaRPr>
          </a:p>
        </p:txBody>
      </p:sp>
      <p:sp>
        <p:nvSpPr>
          <p:cNvPr id="59" name="TextBox 58"/>
          <p:cNvSpPr txBox="1"/>
          <p:nvPr/>
        </p:nvSpPr>
        <p:spPr>
          <a:xfrm>
            <a:off x="7268558" y="4806395"/>
            <a:ext cx="4453949" cy="830997"/>
          </a:xfrm>
          <a:prstGeom prst="rect">
            <a:avLst/>
          </a:prstGeom>
          <a:noFill/>
        </p:spPr>
        <p:txBody>
          <a:bodyPr wrap="square" rtlCol="0">
            <a:spAutoFit/>
          </a:bodyPr>
          <a:lstStyle/>
          <a:p>
            <a:pPr marL="457200" indent="-457200" algn="just">
              <a:buFont typeface="Wingdings" panose="05000000000000000000" pitchFamily="2" charset="2"/>
              <a:buChar char="Ø"/>
            </a:pPr>
            <a:r>
              <a:rPr lang="en-US" sz="2400" b="1">
                <a:solidFill>
                  <a:srgbClr val="002060"/>
                </a:solidFill>
                <a:latin typeface="Arial" panose="020B0604020202020204" pitchFamily="34" charset="0"/>
                <a:cs typeface="Arial" panose="020B0604020202020204" pitchFamily="34" charset="0"/>
              </a:rPr>
              <a:t>Trình bày đặc điểm kinh tế của Ô-xtrây-li-a.</a:t>
            </a:r>
            <a:endParaRPr lang="en-US" sz="2400" b="1">
              <a:solidFill>
                <a:srgbClr val="002060"/>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11057654" y="5179031"/>
            <a:ext cx="1218476" cy="1978629"/>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outVertical)">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25"/>
                                        </p:tgtEl>
                                      </p:cBhvr>
                                    </p:animEffect>
                                    <p:set>
                                      <p:cBhvr>
                                        <p:cTn id="12" dur="1" fill="hold">
                                          <p:stCondLst>
                                            <p:cond delay="499"/>
                                          </p:stCondLst>
                                        </p:cTn>
                                        <p:tgtEl>
                                          <p:spTgt spid="25"/>
                                        </p:tgtEl>
                                        <p:attrNameLst>
                                          <p:attrName>style.visibility</p:attrName>
                                        </p:attrNameLst>
                                      </p:cBhvr>
                                      <p:to>
                                        <p:strVal val="hidden"/>
                                      </p:to>
                                    </p:se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left)">
                                      <p:cBhvr>
                                        <p:cTn id="16" dur="500"/>
                                        <p:tgtEl>
                                          <p:spTgt spid="19"/>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37"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arn(outVertical)">
                                      <p:cBhvr>
                                        <p:cTn id="21" dur="500"/>
                                        <p:tgtEl>
                                          <p:spTgt spid="3"/>
                                        </p:tgtEl>
                                      </p:cBhvr>
                                    </p:animEffect>
                                  </p:childTnLst>
                                </p:cTn>
                              </p:par>
                            </p:childTnLst>
                          </p:cTn>
                        </p:par>
                        <p:par>
                          <p:cTn id="22" fill="hold">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left)">
                                      <p:cBhvr>
                                        <p:cTn id="25" dur="500"/>
                                        <p:tgtEl>
                                          <p:spTgt spid="3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500"/>
                                        <p:tgtEl>
                                          <p:spTgt spid="4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wipe(left)">
                                      <p:cBhvr>
                                        <p:cTn id="35" dur="500"/>
                                        <p:tgtEl>
                                          <p:spTgt spid="57"/>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wipe(left)">
                                      <p:cBhvr>
                                        <p:cTn id="40" dur="500"/>
                                        <p:tgtEl>
                                          <p:spTgt spid="58"/>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59"/>
                                        </p:tgtEl>
                                        <p:attrNameLst>
                                          <p:attrName>style.visibility</p:attrName>
                                        </p:attrNameLst>
                                      </p:cBhvr>
                                      <p:to>
                                        <p:strVal val="visible"/>
                                      </p:to>
                                    </p:set>
                                    <p:animEffect transition="in" filter="wipe(left)">
                                      <p:cBhvr>
                                        <p:cTn id="45" dur="500"/>
                                        <p:tgtEl>
                                          <p:spTgt spid="59"/>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1000"/>
                                        <p:tgtEl>
                                          <p:spTgt spid="15"/>
                                        </p:tgtEl>
                                      </p:cBhvr>
                                    </p:animEffect>
                                    <p:anim calcmode="lin" valueType="num">
                                      <p:cBhvr>
                                        <p:cTn id="51" dur="1000" fill="hold"/>
                                        <p:tgtEl>
                                          <p:spTgt spid="15"/>
                                        </p:tgtEl>
                                        <p:attrNameLst>
                                          <p:attrName>ppt_x</p:attrName>
                                        </p:attrNameLst>
                                      </p:cBhvr>
                                      <p:tavLst>
                                        <p:tav tm="0">
                                          <p:val>
                                            <p:strVal val="#ppt_x"/>
                                          </p:val>
                                        </p:tav>
                                        <p:tav tm="100000">
                                          <p:val>
                                            <p:strVal val="#ppt_x"/>
                                          </p:val>
                                        </p:tav>
                                      </p:tavLst>
                                    </p:anim>
                                    <p:anim calcmode="lin" valueType="num">
                                      <p:cBhvr>
                                        <p:cTn id="5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57" grpId="0"/>
      <p:bldP spid="58" grpId="0"/>
      <p:bldP spid="59"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D9F8FB"/>
        </a:solidFill>
        <a:effectLst/>
      </p:bgPr>
    </p:bg>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1">
            <a:extLst>
              <a:ext uri="{28A0092B-C50C-407E-A947-70E740481C1C}">
                <a14:useLocalDpi xmlns:a14="http://schemas.microsoft.com/office/drawing/2010/main" val="0"/>
              </a:ext>
            </a:extLst>
          </a:blip>
          <a:srcRect b="13696"/>
          <a:stretch>
            <a:fillRect/>
          </a:stretch>
        </p:blipFill>
        <p:spPr>
          <a:xfrm>
            <a:off x="0" y="0"/>
            <a:ext cx="12192000" cy="6858000"/>
          </a:xfrm>
          <a:prstGeom prst="rect">
            <a:avLst/>
          </a:prstGeom>
        </p:spPr>
      </p:pic>
      <p:sp>
        <p:nvSpPr>
          <p:cNvPr id="30" name="矩形 29"/>
          <p:cNvSpPr/>
          <p:nvPr/>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E6E6E6"/>
              </a:solidFill>
              <a:effectLst/>
              <a:uLnTx/>
              <a:uFillTx/>
              <a:latin typeface="印品黑体" panose="00000500000000000000" pitchFamily="2" charset="-122"/>
              <a:ea typeface="印品黑体" panose="00000500000000000000" pitchFamily="2" charset="-122"/>
              <a:cs typeface="+mn-cs"/>
            </a:endParaRPr>
          </a:p>
        </p:txBody>
      </p:sp>
      <p:pic>
        <p:nvPicPr>
          <p:cNvPr id="3" name="Picture 2"/>
          <p:cNvPicPr>
            <a:picLocks noChangeAspect="1"/>
          </p:cNvPicPr>
          <p:nvPr/>
        </p:nvPicPr>
        <p:blipFill rotWithShape="1">
          <a:blip r:embed="rId2"/>
          <a:srcRect l="11996" t="16865" r="8286" b="13990"/>
          <a:stretch>
            <a:fillRect/>
          </a:stretch>
        </p:blipFill>
        <p:spPr>
          <a:xfrm>
            <a:off x="991150" y="352602"/>
            <a:ext cx="10209699" cy="4172120"/>
          </a:xfrm>
          <a:prstGeom prst="rect">
            <a:avLst/>
          </a:prstGeom>
        </p:spPr>
      </p:pic>
      <p:sp>
        <p:nvSpPr>
          <p:cNvPr id="37" name="TextBox 36"/>
          <p:cNvSpPr txBox="1"/>
          <p:nvPr/>
        </p:nvSpPr>
        <p:spPr>
          <a:xfrm>
            <a:off x="1136732" y="4552359"/>
            <a:ext cx="9588418" cy="460375"/>
          </a:xfrm>
          <a:prstGeom prst="rect">
            <a:avLst/>
          </a:prstGeom>
          <a:noFill/>
        </p:spPr>
        <p:txBody>
          <a:bodyPr wrap="square" rtlCol="0">
            <a:spAutoFit/>
          </a:bodyPr>
          <a:lstStyle/>
          <a:p>
            <a:pPr algn="ctr"/>
            <a:r>
              <a:rPr lang="en-US" sz="2400" b="1">
                <a:solidFill>
                  <a:srgbClr val="002060"/>
                </a:solidFill>
                <a:latin typeface="Arial" panose="020B0604020202020204" pitchFamily="34" charset="0"/>
                <a:cs typeface="Arial" panose="020B0604020202020204" pitchFamily="34" charset="0"/>
              </a:rPr>
              <a:t>Bảng số liệu về diện tích và dân số các châu lục</a:t>
            </a:r>
            <a:endParaRPr lang="en-US" sz="2400" b="1">
              <a:solidFill>
                <a:srgbClr val="002060"/>
              </a:solidFill>
              <a:latin typeface="Arial" panose="020B0604020202020204" pitchFamily="34" charset="0"/>
              <a:cs typeface="Arial" panose="020B0604020202020204" pitchFamily="34" charset="0"/>
            </a:endParaRPr>
          </a:p>
        </p:txBody>
      </p:sp>
      <p:grpSp>
        <p:nvGrpSpPr>
          <p:cNvPr id="7" name="Group 6"/>
          <p:cNvGrpSpPr/>
          <p:nvPr/>
        </p:nvGrpSpPr>
        <p:grpSpPr>
          <a:xfrm>
            <a:off x="-285750" y="4813969"/>
            <a:ext cx="13030200" cy="2016394"/>
            <a:chOff x="-285750" y="4813969"/>
            <a:chExt cx="13030200" cy="2016394"/>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11378" t="33620" r="12120" b="50000"/>
            <a:stretch>
              <a:fillRect/>
            </a:stretch>
          </p:blipFill>
          <p:spPr>
            <a:xfrm>
              <a:off x="-285750" y="4813969"/>
              <a:ext cx="13030200" cy="2016394"/>
            </a:xfrm>
            <a:prstGeom prst="rect">
              <a:avLst/>
            </a:prstGeom>
          </p:spPr>
        </p:pic>
        <p:sp>
          <p:nvSpPr>
            <p:cNvPr id="21" name="TextBox 20"/>
            <p:cNvSpPr txBox="1"/>
            <p:nvPr/>
          </p:nvSpPr>
          <p:spPr>
            <a:xfrm>
              <a:off x="581024" y="5337189"/>
              <a:ext cx="11029950" cy="1076325"/>
            </a:xfrm>
            <a:prstGeom prst="rect">
              <a:avLst/>
            </a:prstGeom>
            <a:noFill/>
          </p:spPr>
          <p:txBody>
            <a:bodyPr wrap="square" rtlCol="0">
              <a:spAutoFit/>
            </a:bodyPr>
            <a:lstStyle/>
            <a:p>
              <a:pPr marL="457200" indent="-457200" algn="ctr">
                <a:buFont typeface="Wingdings" panose="05000000000000000000" pitchFamily="2" charset="2"/>
                <a:buChar char="à"/>
              </a:pPr>
              <a:r>
                <a:rPr lang="en-US" sz="3200" b="1">
                  <a:solidFill>
                    <a:srgbClr val="C00000"/>
                  </a:solidFill>
                  <a:latin typeface="Arial" panose="020B0604020202020204" pitchFamily="34" charset="0"/>
                  <a:cs typeface="Arial" panose="020B0604020202020204" pitchFamily="34" charset="0"/>
                  <a:sym typeface="Wingdings" panose="05000000000000000000" pitchFamily="2" charset="2"/>
                </a:rPr>
                <a:t>Châu Đại Dương có số dân ít nhất trong các </a:t>
              </a:r>
              <a:endParaRPr lang="en-US" sz="3200" b="1">
                <a:solidFill>
                  <a:srgbClr val="C00000"/>
                </a:solidFill>
                <a:latin typeface="Arial" panose="020B0604020202020204" pitchFamily="34" charset="0"/>
                <a:cs typeface="Arial" panose="020B0604020202020204" pitchFamily="34" charset="0"/>
                <a:sym typeface="Wingdings" panose="05000000000000000000" pitchFamily="2" charset="2"/>
              </a:endParaRPr>
            </a:p>
            <a:p>
              <a:pPr algn="ctr"/>
              <a:r>
                <a:rPr lang="en-US" sz="3200" b="1">
                  <a:solidFill>
                    <a:srgbClr val="C00000"/>
                  </a:solidFill>
                  <a:latin typeface="Arial" panose="020B0604020202020204" pitchFamily="34" charset="0"/>
                  <a:cs typeface="Arial" panose="020B0604020202020204" pitchFamily="34" charset="0"/>
                  <a:sym typeface="Wingdings" panose="05000000000000000000" pitchFamily="2" charset="2"/>
                </a:rPr>
                <a:t>châu lục có dân cư sinh sống.</a:t>
              </a:r>
              <a:endParaRPr lang="en-US" sz="3200" b="1">
                <a:solidFill>
                  <a:srgbClr val="C00000"/>
                </a:solidFill>
                <a:latin typeface="Arial" panose="020B0604020202020204" pitchFamily="34" charset="0"/>
                <a:cs typeface="Arial" panose="020B0604020202020204" pitchFamily="34" charset="0"/>
              </a:endParaRPr>
            </a:p>
          </p:txBody>
        </p:sp>
      </p:grpSp>
      <p:sp>
        <p:nvSpPr>
          <p:cNvPr id="6" name="Rectangle 5"/>
          <p:cNvSpPr/>
          <p:nvPr/>
        </p:nvSpPr>
        <p:spPr>
          <a:xfrm>
            <a:off x="991150" y="3115613"/>
            <a:ext cx="10209699" cy="5715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0973067" y="5044802"/>
            <a:ext cx="1218476" cy="1978629"/>
          </a:xfrm>
          <a:prstGeom prst="rect">
            <a:avLst/>
          </a:prstGeom>
        </p:spPr>
      </p:pic>
    </p:spTree>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500"/>
                                        <p:tgtEl>
                                          <p:spTgt spid="3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1">
            <a:extLst>
              <a:ext uri="{28A0092B-C50C-407E-A947-70E740481C1C}">
                <a14:useLocalDpi xmlns:a14="http://schemas.microsoft.com/office/drawing/2010/main" val="0"/>
              </a:ext>
            </a:extLst>
          </a:blip>
          <a:srcRect b="13696"/>
          <a:stretch>
            <a:fillRect/>
          </a:stretch>
        </p:blipFill>
        <p:spPr>
          <a:xfrm>
            <a:off x="0" y="0"/>
            <a:ext cx="12192000" cy="6858000"/>
          </a:xfrm>
          <a:prstGeom prst="rect">
            <a:avLst/>
          </a:prstGeom>
        </p:spPr>
      </p:pic>
      <p:pic>
        <p:nvPicPr>
          <p:cNvPr id="3" name="Picture 2"/>
          <p:cNvPicPr>
            <a:picLocks noChangeAspect="1"/>
          </p:cNvPicPr>
          <p:nvPr/>
        </p:nvPicPr>
        <p:blipFill>
          <a:blip r:embed="rId2"/>
          <a:stretch>
            <a:fillRect/>
          </a:stretch>
        </p:blipFill>
        <p:spPr>
          <a:xfrm>
            <a:off x="423129" y="1987221"/>
            <a:ext cx="5307666" cy="3878229"/>
          </a:xfrm>
          <a:prstGeom prst="rect">
            <a:avLst/>
          </a:prstGeom>
          <a:ln>
            <a:noFill/>
          </a:ln>
          <a:effectLst>
            <a:softEdge rad="112500"/>
          </a:effectLst>
        </p:spPr>
      </p:pic>
      <p:pic>
        <p:nvPicPr>
          <p:cNvPr id="5" name="Picture 4"/>
          <p:cNvPicPr>
            <a:picLocks noChangeAspect="1"/>
          </p:cNvPicPr>
          <p:nvPr/>
        </p:nvPicPr>
        <p:blipFill>
          <a:blip r:embed="rId3"/>
          <a:stretch>
            <a:fillRect/>
          </a:stretch>
        </p:blipFill>
        <p:spPr>
          <a:xfrm>
            <a:off x="6512971" y="1987221"/>
            <a:ext cx="5232031" cy="3905105"/>
          </a:xfrm>
          <a:prstGeom prst="rect">
            <a:avLst/>
          </a:prstGeom>
          <a:ln>
            <a:noFill/>
          </a:ln>
          <a:effectLst>
            <a:softEdge rad="112500"/>
          </a:effectLst>
        </p:spPr>
      </p:pic>
      <p:pic>
        <p:nvPicPr>
          <p:cNvPr id="15" name="Picture 14"/>
          <p:cNvPicPr>
            <a:picLocks noChangeAspect="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4229058">
            <a:off x="8618059" y="392856"/>
            <a:ext cx="2242432" cy="2242432"/>
          </a:xfrm>
          <a:prstGeom prst="rect">
            <a:avLst/>
          </a:prstGeom>
        </p:spPr>
      </p:pic>
      <p:pic>
        <p:nvPicPr>
          <p:cNvPr id="16" name="Picture 15"/>
          <p:cNvPicPr>
            <a:picLocks noChangeAspect="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6757651" flipV="1">
            <a:off x="1576444" y="333445"/>
            <a:ext cx="2242432" cy="2247950"/>
          </a:xfrm>
          <a:prstGeom prst="rect">
            <a:avLst/>
          </a:prstGeom>
        </p:spPr>
      </p:pic>
      <p:grpSp>
        <p:nvGrpSpPr>
          <p:cNvPr id="11" name="Group 10"/>
          <p:cNvGrpSpPr/>
          <p:nvPr/>
        </p:nvGrpSpPr>
        <p:grpSpPr>
          <a:xfrm>
            <a:off x="2962737" y="216061"/>
            <a:ext cx="6343053" cy="1637809"/>
            <a:chOff x="3582921" y="323850"/>
            <a:chExt cx="5484879" cy="1637809"/>
          </a:xfrm>
        </p:grpSpPr>
        <p:pic>
          <p:nvPicPr>
            <p:cNvPr id="9" name="Picture 8"/>
            <p:cNvPicPr>
              <a:picLocks noChangeAspect="1"/>
            </p:cNvPicPr>
            <p:nvPr/>
          </p:nvPicPr>
          <p:blipFill rotWithShape="1">
            <a:blip r:embed="rId5">
              <a:extLst>
                <a:ext uri="{28A0092B-C50C-407E-A947-70E740481C1C}">
                  <a14:useLocalDpi xmlns:a14="http://schemas.microsoft.com/office/drawing/2010/main" val="0"/>
                </a:ext>
              </a:extLst>
            </a:blip>
            <a:srcRect l="-1" t="79675" r="52453" b="7098"/>
            <a:stretch>
              <a:fillRect/>
            </a:stretch>
          </p:blipFill>
          <p:spPr>
            <a:xfrm>
              <a:off x="3582921" y="323850"/>
              <a:ext cx="5484879" cy="1637809"/>
            </a:xfrm>
            <a:prstGeom prst="rect">
              <a:avLst/>
            </a:prstGeom>
          </p:spPr>
        </p:pic>
        <p:sp>
          <p:nvSpPr>
            <p:cNvPr id="10" name="TextBox 9"/>
            <p:cNvSpPr txBox="1"/>
            <p:nvPr/>
          </p:nvSpPr>
          <p:spPr>
            <a:xfrm>
              <a:off x="4225165" y="768315"/>
              <a:ext cx="4589573" cy="645160"/>
            </a:xfrm>
            <a:prstGeom prst="rect">
              <a:avLst/>
            </a:prstGeom>
            <a:noFill/>
          </p:spPr>
          <p:txBody>
            <a:bodyPr wrap="square" rtlCol="0">
              <a:spAutoFit/>
            </a:bodyPr>
            <a:lstStyle/>
            <a:p>
              <a:pPr algn="ctr"/>
              <a:r>
                <a:rPr lang="en-US" sz="3600" b="1">
                  <a:solidFill>
                    <a:srgbClr val="002060"/>
                  </a:solidFill>
                  <a:latin typeface="Arial" panose="020B0604020202020204" pitchFamily="34" charset="0"/>
                  <a:cs typeface="Arial" panose="020B0604020202020204" pitchFamily="34" charset="0"/>
                </a:rPr>
                <a:t>Thành phần dân cư</a:t>
              </a:r>
              <a:endParaRPr lang="en-US" sz="3600" b="1">
                <a:solidFill>
                  <a:srgbClr val="002060"/>
                </a:solidFill>
                <a:latin typeface="Arial" panose="020B0604020202020204" pitchFamily="34" charset="0"/>
                <a:cs typeface="Arial" panose="020B0604020202020204" pitchFamily="34" charset="0"/>
              </a:endParaRPr>
            </a:p>
          </p:txBody>
        </p:sp>
      </p:grpSp>
      <p:sp>
        <p:nvSpPr>
          <p:cNvPr id="12" name="TextBox 11"/>
          <p:cNvSpPr txBox="1"/>
          <p:nvPr/>
        </p:nvSpPr>
        <p:spPr>
          <a:xfrm>
            <a:off x="979974" y="5992960"/>
            <a:ext cx="4589573" cy="583565"/>
          </a:xfrm>
          <a:prstGeom prst="rect">
            <a:avLst/>
          </a:prstGeom>
          <a:noFill/>
        </p:spPr>
        <p:txBody>
          <a:bodyPr wrap="square" rtlCol="0">
            <a:spAutoFit/>
          </a:bodyPr>
          <a:lstStyle/>
          <a:p>
            <a:pPr algn="ctr"/>
            <a:r>
              <a:rPr lang="en-US" sz="3200" b="1">
                <a:solidFill>
                  <a:srgbClr val="002060"/>
                </a:solidFill>
                <a:latin typeface="Arial" panose="020B0604020202020204" pitchFamily="34" charset="0"/>
                <a:cs typeface="Arial" panose="020B0604020202020204" pitchFamily="34" charset="0"/>
              </a:rPr>
              <a:t>Người dân bản địa</a:t>
            </a:r>
            <a:endParaRPr lang="en-US" sz="3200" b="1">
              <a:solidFill>
                <a:srgbClr val="002060"/>
              </a:solidFill>
              <a:latin typeface="Arial" panose="020B0604020202020204" pitchFamily="34" charset="0"/>
              <a:cs typeface="Arial" panose="020B0604020202020204" pitchFamily="34" charset="0"/>
            </a:endParaRPr>
          </a:p>
        </p:txBody>
      </p:sp>
      <p:sp>
        <p:nvSpPr>
          <p:cNvPr id="13" name="TextBox 12"/>
          <p:cNvSpPr txBox="1"/>
          <p:nvPr/>
        </p:nvSpPr>
        <p:spPr>
          <a:xfrm>
            <a:off x="6710769" y="6018276"/>
            <a:ext cx="5034233" cy="584775"/>
          </a:xfrm>
          <a:prstGeom prst="rect">
            <a:avLst/>
          </a:prstGeom>
          <a:noFill/>
        </p:spPr>
        <p:txBody>
          <a:bodyPr wrap="square" rtlCol="0">
            <a:spAutoFit/>
          </a:bodyPr>
          <a:lstStyle/>
          <a:p>
            <a:pPr algn="ctr"/>
            <a:r>
              <a:rPr lang="en-US" sz="3200" b="1">
                <a:solidFill>
                  <a:srgbClr val="002060"/>
                </a:solidFill>
                <a:latin typeface="Arial" panose="020B0604020202020204" pitchFamily="34" charset="0"/>
                <a:cs typeface="Arial" panose="020B0604020202020204" pitchFamily="34" charset="0"/>
              </a:rPr>
              <a:t>Người Anh di cư sang</a:t>
            </a:r>
            <a:endParaRPr lang="en-US" sz="3200" b="1">
              <a:solidFill>
                <a:srgbClr val="002060"/>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41390" y="4383786"/>
            <a:ext cx="1585746" cy="2474214"/>
          </a:xfrm>
          <a:prstGeom prst="rect">
            <a:avLst/>
          </a:prstGeom>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out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right)">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outVertic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up)">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37"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arn(outVertical)">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1">
            <a:extLst>
              <a:ext uri="{28A0092B-C50C-407E-A947-70E740481C1C}">
                <a14:useLocalDpi xmlns:a14="http://schemas.microsoft.com/office/drawing/2010/main" val="0"/>
              </a:ext>
            </a:extLst>
          </a:blip>
          <a:srcRect b="13696"/>
          <a:stretch>
            <a:fillRect/>
          </a:stretch>
        </p:blipFill>
        <p:spPr>
          <a:xfrm>
            <a:off x="0" y="0"/>
            <a:ext cx="12192000" cy="6858000"/>
          </a:xfrm>
          <a:prstGeom prst="rect">
            <a:avLst/>
          </a:prstGeom>
        </p:spPr>
      </p:pic>
      <p:pic>
        <p:nvPicPr>
          <p:cNvPr id="15" name="Picture 14"/>
          <p:cNvPicPr>
            <a:picLocks noChangeAspect="1"/>
          </p:cNvPicPr>
          <p:nvPr/>
        </p:nvPicPr>
        <p:blipFill>
          <a:blip r:embed="rId2">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4229058">
            <a:off x="8429931" y="621456"/>
            <a:ext cx="2242432" cy="2242432"/>
          </a:xfrm>
          <a:prstGeom prst="rect">
            <a:avLst/>
          </a:prstGeom>
        </p:spPr>
      </p:pic>
      <p:pic>
        <p:nvPicPr>
          <p:cNvPr id="16" name="Picture 15"/>
          <p:cNvPicPr>
            <a:picLocks noChangeAspect="1"/>
          </p:cNvPicPr>
          <p:nvPr/>
        </p:nvPicPr>
        <p:blipFill>
          <a:blip r:embed="rId2">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6757651" flipV="1">
            <a:off x="1388316" y="562045"/>
            <a:ext cx="2242432" cy="2247950"/>
          </a:xfrm>
          <a:prstGeom prst="rect">
            <a:avLst/>
          </a:prstGeom>
        </p:spPr>
      </p:pic>
      <p:grpSp>
        <p:nvGrpSpPr>
          <p:cNvPr id="11" name="Group 10"/>
          <p:cNvGrpSpPr/>
          <p:nvPr/>
        </p:nvGrpSpPr>
        <p:grpSpPr>
          <a:xfrm>
            <a:off x="2774609" y="444661"/>
            <a:ext cx="6343053" cy="1637809"/>
            <a:chOff x="3582921" y="323850"/>
            <a:chExt cx="5484879" cy="1637809"/>
          </a:xfrm>
        </p:grpSpPr>
        <p:pic>
          <p:nvPicPr>
            <p:cNvPr id="9" name="Picture 8"/>
            <p:cNvPicPr>
              <a:picLocks noChangeAspect="1"/>
            </p:cNvPicPr>
            <p:nvPr/>
          </p:nvPicPr>
          <p:blipFill rotWithShape="1">
            <a:blip r:embed="rId3">
              <a:extLst>
                <a:ext uri="{28A0092B-C50C-407E-A947-70E740481C1C}">
                  <a14:useLocalDpi xmlns:a14="http://schemas.microsoft.com/office/drawing/2010/main" val="0"/>
                </a:ext>
              </a:extLst>
            </a:blip>
            <a:srcRect l="-1" t="79675" r="52453" b="7098"/>
            <a:stretch>
              <a:fillRect/>
            </a:stretch>
          </p:blipFill>
          <p:spPr>
            <a:xfrm>
              <a:off x="3582921" y="323850"/>
              <a:ext cx="5484879" cy="1637809"/>
            </a:xfrm>
            <a:prstGeom prst="rect">
              <a:avLst/>
            </a:prstGeom>
          </p:spPr>
        </p:pic>
        <p:sp>
          <p:nvSpPr>
            <p:cNvPr id="10" name="TextBox 9"/>
            <p:cNvSpPr txBox="1"/>
            <p:nvPr/>
          </p:nvSpPr>
          <p:spPr>
            <a:xfrm>
              <a:off x="4358045" y="799430"/>
              <a:ext cx="4589573" cy="645160"/>
            </a:xfrm>
            <a:prstGeom prst="rect">
              <a:avLst/>
            </a:prstGeom>
            <a:noFill/>
          </p:spPr>
          <p:txBody>
            <a:bodyPr wrap="square" rtlCol="0">
              <a:spAutoFit/>
            </a:bodyPr>
            <a:lstStyle/>
            <a:p>
              <a:pPr algn="just"/>
              <a:r>
                <a:rPr lang="en-US" sz="3600" b="1">
                  <a:solidFill>
                    <a:srgbClr val="002060"/>
                  </a:solidFill>
                  <a:latin typeface="Arial" panose="020B0604020202020204" pitchFamily="34" charset="0"/>
                  <a:cs typeface="Arial" panose="020B0604020202020204" pitchFamily="34" charset="0"/>
                </a:rPr>
                <a:t>Thành phần dân cư</a:t>
              </a:r>
              <a:endParaRPr lang="en-US" sz="3600" b="1">
                <a:solidFill>
                  <a:srgbClr val="002060"/>
                </a:solidFill>
                <a:latin typeface="Arial" panose="020B0604020202020204" pitchFamily="34" charset="0"/>
                <a:cs typeface="Arial" panose="020B0604020202020204" pitchFamily="34" charset="0"/>
              </a:endParaRPr>
            </a:p>
          </p:txBody>
        </p:sp>
      </p:gr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79375" y="1592888"/>
            <a:ext cx="8043162" cy="5314896"/>
          </a:xfrm>
          <a:prstGeom prst="rect">
            <a:avLst/>
          </a:prstGeom>
        </p:spPr>
      </p:pic>
      <p:sp>
        <p:nvSpPr>
          <p:cNvPr id="12" name="TextBox 11"/>
          <p:cNvSpPr txBox="1"/>
          <p:nvPr/>
        </p:nvSpPr>
        <p:spPr>
          <a:xfrm>
            <a:off x="1200823" y="2627187"/>
            <a:ext cx="4589573" cy="584775"/>
          </a:xfrm>
          <a:prstGeom prst="rect">
            <a:avLst/>
          </a:prstGeom>
          <a:noFill/>
        </p:spPr>
        <p:txBody>
          <a:bodyPr wrap="square" rtlCol="0">
            <a:spAutoFit/>
          </a:bodyPr>
          <a:lstStyle/>
          <a:p>
            <a:pPr algn="just"/>
            <a:r>
              <a:rPr lang="en-US" sz="3200" b="1">
                <a:solidFill>
                  <a:srgbClr val="C00000"/>
                </a:solidFill>
                <a:latin typeface="Arial" panose="020B0604020202020204" pitchFamily="34" charset="0"/>
                <a:cs typeface="Arial" panose="020B0604020202020204" pitchFamily="34" charset="0"/>
              </a:rPr>
              <a:t>Người dân bản địa</a:t>
            </a:r>
            <a:endParaRPr lang="en-US" sz="3200" b="1">
              <a:solidFill>
                <a:srgbClr val="C00000"/>
              </a:solidFill>
              <a:latin typeface="Arial" panose="020B0604020202020204" pitchFamily="34" charset="0"/>
              <a:cs typeface="Arial" panose="020B0604020202020204" pitchFamily="34" charset="0"/>
            </a:endParaRPr>
          </a:p>
        </p:txBody>
      </p:sp>
      <p:pic>
        <p:nvPicPr>
          <p:cNvPr id="18" name="Picture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33283" y="1578685"/>
            <a:ext cx="7838092" cy="5314896"/>
          </a:xfrm>
          <a:prstGeom prst="rect">
            <a:avLst/>
          </a:prstGeom>
        </p:spPr>
      </p:pic>
      <p:sp>
        <p:nvSpPr>
          <p:cNvPr id="13" name="TextBox 12"/>
          <p:cNvSpPr txBox="1"/>
          <p:nvPr/>
        </p:nvSpPr>
        <p:spPr>
          <a:xfrm>
            <a:off x="6805607" y="2654208"/>
            <a:ext cx="5034233" cy="584775"/>
          </a:xfrm>
          <a:prstGeom prst="rect">
            <a:avLst/>
          </a:prstGeom>
          <a:noFill/>
        </p:spPr>
        <p:txBody>
          <a:bodyPr wrap="square" rtlCol="0">
            <a:spAutoFit/>
          </a:bodyPr>
          <a:lstStyle/>
          <a:p>
            <a:pPr algn="just"/>
            <a:r>
              <a:rPr lang="en-US" sz="3200" b="1">
                <a:solidFill>
                  <a:srgbClr val="C00000"/>
                </a:solidFill>
                <a:latin typeface="Arial" panose="020B0604020202020204" pitchFamily="34" charset="0"/>
                <a:cs typeface="Arial" panose="020B0604020202020204" pitchFamily="34" charset="0"/>
              </a:rPr>
              <a:t>Người Anh di cư sang</a:t>
            </a:r>
            <a:endParaRPr lang="en-US" sz="3200" b="1">
              <a:solidFill>
                <a:srgbClr val="C00000"/>
              </a:solidFill>
              <a:latin typeface="Arial" panose="020B0604020202020204" pitchFamily="34" charset="0"/>
              <a:cs typeface="Arial" panose="020B0604020202020204" pitchFamily="34" charset="0"/>
            </a:endParaRPr>
          </a:p>
        </p:txBody>
      </p:sp>
      <p:sp>
        <p:nvSpPr>
          <p:cNvPr id="14" name="TextBox 13"/>
          <p:cNvSpPr txBox="1"/>
          <p:nvPr/>
        </p:nvSpPr>
        <p:spPr>
          <a:xfrm>
            <a:off x="704230" y="3594956"/>
            <a:ext cx="5066496" cy="1569660"/>
          </a:xfrm>
          <a:prstGeom prst="rect">
            <a:avLst/>
          </a:prstGeom>
          <a:noFill/>
        </p:spPr>
        <p:txBody>
          <a:bodyPr wrap="square" rtlCol="0">
            <a:spAutoFit/>
          </a:bodyPr>
          <a:lstStyle/>
          <a:p>
            <a:pPr algn="just"/>
            <a:r>
              <a:rPr lang="en-US" sz="3200" b="1">
                <a:solidFill>
                  <a:srgbClr val="002060"/>
                </a:solidFill>
                <a:latin typeface="Arial" panose="020B0604020202020204" pitchFamily="34" charset="0"/>
                <a:cs typeface="Arial" panose="020B0604020202020204" pitchFamily="34" charset="0"/>
              </a:rPr>
              <a:t>Nước da sẫm màu, tóc xoăn, mắt đen, sống chủ yếu ở các đảo.</a:t>
            </a:r>
            <a:endParaRPr lang="en-US" sz="3200" b="1">
              <a:solidFill>
                <a:srgbClr val="002060"/>
              </a:solidFill>
              <a:latin typeface="Arial" panose="020B0604020202020204" pitchFamily="34" charset="0"/>
              <a:cs typeface="Arial" panose="020B0604020202020204" pitchFamily="34" charset="0"/>
            </a:endParaRPr>
          </a:p>
        </p:txBody>
      </p:sp>
      <p:sp>
        <p:nvSpPr>
          <p:cNvPr id="17" name="TextBox 16"/>
          <p:cNvSpPr txBox="1"/>
          <p:nvPr/>
        </p:nvSpPr>
        <p:spPr>
          <a:xfrm>
            <a:off x="6669771" y="3458323"/>
            <a:ext cx="5034233" cy="2062103"/>
          </a:xfrm>
          <a:prstGeom prst="rect">
            <a:avLst/>
          </a:prstGeom>
          <a:noFill/>
        </p:spPr>
        <p:txBody>
          <a:bodyPr wrap="square" rtlCol="0">
            <a:spAutoFit/>
          </a:bodyPr>
          <a:lstStyle/>
          <a:p>
            <a:pPr algn="just"/>
            <a:r>
              <a:rPr lang="en-US" sz="3200" b="1">
                <a:solidFill>
                  <a:srgbClr val="002060"/>
                </a:solidFill>
                <a:latin typeface="Arial" panose="020B0604020202020204" pitchFamily="34" charset="0"/>
                <a:cs typeface="Arial" panose="020B0604020202020204" pitchFamily="34" charset="0"/>
              </a:rPr>
              <a:t>Nước da trắng, sống chủ yếu ở lục địa Ô-xtrây-li-a và đảo Niu Di-len </a:t>
            </a:r>
            <a:endParaRPr lang="en-US" sz="3200" b="1">
              <a:solidFill>
                <a:srgbClr val="002060"/>
              </a:solidFill>
              <a:latin typeface="Arial" panose="020B0604020202020204" pitchFamily="34" charset="0"/>
              <a:cs typeface="Arial" panose="020B0604020202020204" pitchFamily="34" charset="0"/>
            </a:endParaRPr>
          </a:p>
        </p:txBody>
      </p:sp>
      <p:pic>
        <p:nvPicPr>
          <p:cNvPr id="19" name="Picture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41390" y="4573406"/>
            <a:ext cx="1464217" cy="2284594"/>
          </a:xfrm>
          <a:prstGeom prst="rect">
            <a:avLst/>
          </a:prstGeom>
        </p:spPr>
      </p:pic>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out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right)">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left)">
                                      <p:cBhvr>
                                        <p:cTn id="4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1">
            <a:extLst>
              <a:ext uri="{28A0092B-C50C-407E-A947-70E740481C1C}">
                <a14:useLocalDpi xmlns:a14="http://schemas.microsoft.com/office/drawing/2010/main" val="0"/>
              </a:ext>
            </a:extLst>
          </a:blip>
          <a:srcRect b="13696"/>
          <a:stretch>
            <a:fillRect/>
          </a:stretch>
        </p:blipFill>
        <p:spPr>
          <a:xfrm>
            <a:off x="0" y="0"/>
            <a:ext cx="12192000" cy="6858000"/>
          </a:xfrm>
          <a:prstGeom prst="rect">
            <a:avLst/>
          </a:prstGeom>
        </p:spPr>
      </p:pic>
      <p:grpSp>
        <p:nvGrpSpPr>
          <p:cNvPr id="11" name="Group 10"/>
          <p:cNvGrpSpPr/>
          <p:nvPr/>
        </p:nvGrpSpPr>
        <p:grpSpPr>
          <a:xfrm>
            <a:off x="2774609" y="444661"/>
            <a:ext cx="6343053" cy="1637809"/>
            <a:chOff x="3582921" y="323850"/>
            <a:chExt cx="5484879" cy="1637809"/>
          </a:xfrm>
        </p:grpSpPr>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l="-1" t="79675" r="52453" b="7098"/>
            <a:stretch>
              <a:fillRect/>
            </a:stretch>
          </p:blipFill>
          <p:spPr>
            <a:xfrm>
              <a:off x="3582921" y="323850"/>
              <a:ext cx="5484879" cy="1637809"/>
            </a:xfrm>
            <a:prstGeom prst="rect">
              <a:avLst/>
            </a:prstGeom>
          </p:spPr>
        </p:pic>
        <p:sp>
          <p:nvSpPr>
            <p:cNvPr id="10" name="TextBox 9"/>
            <p:cNvSpPr txBox="1"/>
            <p:nvPr/>
          </p:nvSpPr>
          <p:spPr>
            <a:xfrm>
              <a:off x="4478227" y="740222"/>
              <a:ext cx="4589573" cy="645160"/>
            </a:xfrm>
            <a:prstGeom prst="rect">
              <a:avLst/>
            </a:prstGeom>
            <a:noFill/>
          </p:spPr>
          <p:txBody>
            <a:bodyPr wrap="square" rtlCol="0">
              <a:spAutoFit/>
            </a:bodyPr>
            <a:lstStyle/>
            <a:p>
              <a:pPr algn="just"/>
              <a:r>
                <a:rPr lang="en-US" sz="3600" b="1">
                  <a:solidFill>
                    <a:srgbClr val="C00000"/>
                  </a:solidFill>
                  <a:latin typeface="Arial" panose="020B0604020202020204" pitchFamily="34" charset="0"/>
                  <a:cs typeface="Arial" panose="020B0604020202020204" pitchFamily="34" charset="0"/>
                </a:rPr>
                <a:t>Hoạt động kinh tế</a:t>
              </a:r>
              <a:endParaRPr lang="en-US" sz="3600" b="1">
                <a:solidFill>
                  <a:srgbClr val="C00000"/>
                </a:solidFill>
                <a:latin typeface="Arial" panose="020B0604020202020204" pitchFamily="34" charset="0"/>
                <a:cs typeface="Arial" panose="020B0604020202020204" pitchFamily="34" charset="0"/>
              </a:endParaRPr>
            </a:p>
          </p:txBody>
        </p:sp>
      </p:grpSp>
      <p:sp>
        <p:nvSpPr>
          <p:cNvPr id="2" name="Rectangle: Rounded Corners 1"/>
          <p:cNvSpPr/>
          <p:nvPr/>
        </p:nvSpPr>
        <p:spPr>
          <a:xfrm>
            <a:off x="323850" y="2182533"/>
            <a:ext cx="11544299" cy="3308680"/>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7" name="TextBox 16"/>
          <p:cNvSpPr txBox="1"/>
          <p:nvPr/>
        </p:nvSpPr>
        <p:spPr>
          <a:xfrm>
            <a:off x="508000" y="2498842"/>
            <a:ext cx="11093450" cy="2554545"/>
          </a:xfrm>
          <a:prstGeom prst="rect">
            <a:avLst/>
          </a:prstGeom>
          <a:noFill/>
        </p:spPr>
        <p:txBody>
          <a:bodyPr wrap="square" rtlCol="0">
            <a:spAutoFit/>
          </a:bodyPr>
          <a:lstStyle/>
          <a:p>
            <a:pPr algn="just"/>
            <a:r>
              <a:rPr lang="en-US" sz="3200" b="1">
                <a:solidFill>
                  <a:srgbClr val="002060"/>
                </a:solidFill>
                <a:latin typeface="Arial" panose="020B0604020202020204" pitchFamily="34" charset="0"/>
                <a:cs typeface="Arial" panose="020B0604020202020204" pitchFamily="34" charset="0"/>
              </a:rPr>
              <a:t>	Ô-xtrây-li-a là nước có nền kinh tế phát triển nhất ở châu Đại Dương, nổi tiếng thế giới về xuất khẩu lông cừu, len, thịt bò và sữa. Các ngành công nghiệp năng lượng, khai khoáng, luyện kim, chế tạo máy, chế biến thực phẩm phát triển mạnh.</a:t>
            </a:r>
            <a:endParaRPr lang="en-US" sz="3200" b="1">
              <a:solidFill>
                <a:srgbClr val="002060"/>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0540092" y="4447282"/>
            <a:ext cx="1785257" cy="2720479"/>
          </a:xfrm>
          <a:prstGeom prst="rect">
            <a:avLst/>
          </a:prstGeom>
        </p:spPr>
      </p:pic>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out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172" y="282975"/>
            <a:ext cx="4852996" cy="2921925"/>
          </a:xfrm>
          <a:prstGeom prst="rect">
            <a:avLst/>
          </a:prstGeom>
          <a:ln>
            <a:noFill/>
          </a:ln>
          <a:effectLst>
            <a:softEdge rad="112500"/>
          </a:effectLst>
        </p:spPr>
      </p:pic>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67550" y="354678"/>
            <a:ext cx="4852996" cy="2778520"/>
          </a:xfrm>
          <a:prstGeom prst="rect">
            <a:avLst/>
          </a:prstGeom>
          <a:ln>
            <a:noFill/>
          </a:ln>
          <a:effectLst>
            <a:softEdge rad="112500"/>
          </a:effectLst>
        </p:spPr>
      </p:pic>
      <p:pic>
        <p:nvPicPr>
          <p:cNvPr id="16" name="Picture 15"/>
          <p:cNvPicPr>
            <a:picLocks noChangeAspect="1"/>
          </p:cNvPicPr>
          <p:nvPr/>
        </p:nvPicPr>
        <p:blipFill rotWithShape="1">
          <a:blip r:embed="rId4">
            <a:extLst>
              <a:ext uri="{28A0092B-C50C-407E-A947-70E740481C1C}">
                <a14:useLocalDpi xmlns:a14="http://schemas.microsoft.com/office/drawing/2010/main" val="0"/>
              </a:ext>
            </a:extLst>
          </a:blip>
          <a:srcRect t="12488" b="26666"/>
          <a:stretch>
            <a:fillRect/>
          </a:stretch>
        </p:blipFill>
        <p:spPr>
          <a:xfrm>
            <a:off x="41960" y="3157138"/>
            <a:ext cx="5868591" cy="3570809"/>
          </a:xfrm>
          <a:prstGeom prst="rect">
            <a:avLst/>
          </a:prstGeom>
          <a:ln>
            <a:noFill/>
          </a:ln>
          <a:effectLst>
            <a:softEdge rad="112500"/>
          </a:effectLst>
        </p:spPr>
      </p:pic>
      <p:pic>
        <p:nvPicPr>
          <p:cNvPr id="19" name="Picture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99328" y="3261797"/>
            <a:ext cx="4065972" cy="3466149"/>
          </a:xfrm>
          <a:prstGeom prst="rect">
            <a:avLst/>
          </a:prstGeom>
          <a:ln>
            <a:noFill/>
          </a:ln>
          <a:effectLst>
            <a:softEdge rad="112500"/>
          </a:effectLst>
        </p:spPr>
      </p:pic>
      <p:pic>
        <p:nvPicPr>
          <p:cNvPr id="21" name="Picture 2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9003462" flipV="1">
            <a:off x="5208393" y="896346"/>
            <a:ext cx="1385953" cy="1364446"/>
          </a:xfrm>
          <a:prstGeom prst="rect">
            <a:avLst/>
          </a:prstGeom>
        </p:spPr>
      </p:pic>
      <p:pic>
        <p:nvPicPr>
          <p:cNvPr id="22" name="Picture 2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5400000" flipV="1">
            <a:off x="10144236" y="3143952"/>
            <a:ext cx="1385953" cy="1364446"/>
          </a:xfrm>
          <a:prstGeom prst="rect">
            <a:avLst/>
          </a:prstGeom>
        </p:spPr>
      </p:pic>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33090" y="4517697"/>
            <a:ext cx="2247687" cy="2338848"/>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out)">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par>
                          <p:cTn id="13" fill="hold">
                            <p:stCondLst>
                              <p:cond delay="500"/>
                            </p:stCondLst>
                            <p:childTnLst>
                              <p:par>
                                <p:cTn id="14" presetID="6" presetClass="entr" presetSubtype="32"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circle(out)">
                                      <p:cBhvr>
                                        <p:cTn id="16" dur="20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up)">
                                      <p:cBhvr>
                                        <p:cTn id="21" dur="500"/>
                                        <p:tgtEl>
                                          <p:spTgt spid="22"/>
                                        </p:tgtEl>
                                      </p:cBhvr>
                                    </p:animEffect>
                                  </p:childTnLst>
                                </p:cTn>
                              </p:par>
                            </p:childTnLst>
                          </p:cTn>
                        </p:par>
                        <p:par>
                          <p:cTn id="22" fill="hold">
                            <p:stCondLst>
                              <p:cond delay="500"/>
                            </p:stCondLst>
                            <p:childTnLst>
                              <p:par>
                                <p:cTn id="23" presetID="6" presetClass="entr" presetSubtype="32"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circle(out)">
                                      <p:cBhvr>
                                        <p:cTn id="25" dur="2000"/>
                                        <p:tgtEl>
                                          <p:spTgt spid="19"/>
                                        </p:tgtEl>
                                      </p:cBhvr>
                                    </p:animEffect>
                                  </p:childTnLst>
                                </p:cTn>
                              </p:par>
                            </p:childTnLst>
                          </p:cTn>
                        </p:par>
                        <p:par>
                          <p:cTn id="26" fill="hold">
                            <p:stCondLst>
                              <p:cond delay="2500"/>
                            </p:stCondLst>
                            <p:childTnLst>
                              <p:par>
                                <p:cTn id="27" presetID="6" presetClass="entr" presetSubtype="32"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circle(out)">
                                      <p:cBhvr>
                                        <p:cTn id="29"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93474" y="3559152"/>
            <a:ext cx="5952276" cy="3228975"/>
          </a:xfrm>
          <a:prstGeom prst="rect">
            <a:avLst/>
          </a:prstGeom>
          <a:ln>
            <a:noFill/>
          </a:ln>
          <a:effectLst>
            <a:softEdge rad="112500"/>
          </a:effec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3475" y="0"/>
            <a:ext cx="5952276" cy="3524863"/>
          </a:xfrm>
          <a:prstGeom prst="rect">
            <a:avLst/>
          </a:prstGeom>
          <a:ln>
            <a:noFill/>
          </a:ln>
          <a:effectLst>
            <a:softEdge rad="112500"/>
          </a:effectLst>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b="6244"/>
          <a:stretch>
            <a:fillRect/>
          </a:stretch>
        </p:blipFill>
        <p:spPr>
          <a:xfrm>
            <a:off x="0" y="0"/>
            <a:ext cx="6147227" cy="6788127"/>
          </a:xfrm>
          <a:prstGeom prst="rect">
            <a:avLst/>
          </a:prstGeom>
          <a:ln>
            <a:noFill/>
          </a:ln>
          <a:effectLst>
            <a:softEdge rad="112500"/>
          </a:effectLst>
        </p:spPr>
      </p:pic>
    </p:spTree>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randombar(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3" name="Picture 12"/>
          <p:cNvPicPr>
            <a:picLocks noChangeAspect="1"/>
          </p:cNvPicPr>
          <p:nvPr/>
        </p:nvPicPr>
        <p:blipFill rotWithShape="1">
          <a:blip r:embed="rId2">
            <a:extLst>
              <a:ext uri="{28A0092B-C50C-407E-A947-70E740481C1C}">
                <a14:useLocalDpi xmlns:a14="http://schemas.microsoft.com/office/drawing/2010/main" val="0"/>
              </a:ext>
            </a:extLst>
          </a:blip>
          <a:srcRect t="28125" b="36354"/>
          <a:stretch>
            <a:fillRect/>
          </a:stretch>
        </p:blipFill>
        <p:spPr>
          <a:xfrm>
            <a:off x="2419344" y="0"/>
            <a:ext cx="7753356" cy="1390650"/>
          </a:xfrm>
          <a:prstGeom prst="rect">
            <a:avLst/>
          </a:prstGeom>
        </p:spPr>
      </p:pic>
      <p:sp>
        <p:nvSpPr>
          <p:cNvPr id="14" name="TextBox 13"/>
          <p:cNvSpPr txBox="1"/>
          <p:nvPr/>
        </p:nvSpPr>
        <p:spPr>
          <a:xfrm>
            <a:off x="3502629" y="340832"/>
            <a:ext cx="5586785" cy="769441"/>
          </a:xfrm>
          <a:prstGeom prst="rect">
            <a:avLst/>
          </a:prstGeom>
          <a:noFill/>
        </p:spPr>
        <p:txBody>
          <a:bodyPr wrap="square" rtlCol="0">
            <a:spAutoFit/>
          </a:bodyPr>
          <a:lstStyle/>
          <a:p>
            <a:pPr algn="just"/>
            <a:r>
              <a:rPr lang="en-US" sz="4400" b="1">
                <a:solidFill>
                  <a:schemeClr val="bg1"/>
                </a:solidFill>
                <a:latin typeface="UTM Azuki" panose="02040603050506020204" pitchFamily="18" charset="0"/>
              </a:rPr>
              <a:t>Các ngành công nghiệp</a:t>
            </a:r>
            <a:endParaRPr lang="en-US" sz="4400" b="1">
              <a:solidFill>
                <a:schemeClr val="bg1"/>
              </a:solidFill>
              <a:latin typeface="UTM Azuki" panose="02040603050506020204" pitchFamily="18"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056" y="216693"/>
            <a:ext cx="11805344" cy="6424613"/>
          </a:xfrm>
          <a:prstGeom prst="rect">
            <a:avLst/>
          </a:prstGeom>
          <a:ln>
            <a:noFill/>
          </a:ln>
          <a:effectLst>
            <a:softEdge rad="112500"/>
          </a:effectLst>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600" y="237038"/>
            <a:ext cx="11734800" cy="6424613"/>
          </a:xfrm>
          <a:prstGeom prst="rect">
            <a:avLst/>
          </a:prstGeom>
          <a:ln>
            <a:noFill/>
          </a:ln>
          <a:effectLst>
            <a:softEdge rad="112500"/>
          </a:effectLst>
        </p:spPr>
      </p:pic>
      <p:sp>
        <p:nvSpPr>
          <p:cNvPr id="15" name="TextBox 14"/>
          <p:cNvSpPr txBox="1"/>
          <p:nvPr/>
        </p:nvSpPr>
        <p:spPr>
          <a:xfrm>
            <a:off x="4194573" y="5829389"/>
            <a:ext cx="3357935" cy="707886"/>
          </a:xfrm>
          <a:prstGeom prst="rect">
            <a:avLst/>
          </a:prstGeom>
          <a:solidFill>
            <a:schemeClr val="accent2">
              <a:lumMod val="20000"/>
              <a:lumOff val="80000"/>
            </a:schemeClr>
          </a:solidFill>
        </p:spPr>
        <p:txBody>
          <a:bodyPr wrap="square" rtlCol="0">
            <a:spAutoFit/>
          </a:bodyPr>
          <a:lstStyle/>
          <a:p>
            <a:pPr algn="just"/>
            <a:r>
              <a:rPr lang="en-US" sz="4000" b="1">
                <a:solidFill>
                  <a:srgbClr val="002060"/>
                </a:solidFill>
                <a:latin typeface="UTM Americana" panose="02040603050506020204" pitchFamily="18" charset="0"/>
              </a:rPr>
              <a:t>Năng lượng</a:t>
            </a:r>
            <a:endParaRPr lang="en-US" sz="4000" b="1">
              <a:solidFill>
                <a:srgbClr val="002060"/>
              </a:solidFill>
              <a:latin typeface="UTM Americana" panose="02040603050506020204" pitchFamily="18" charset="0"/>
            </a:endParaRPr>
          </a:p>
        </p:txBody>
      </p:sp>
      <p:sp>
        <p:nvSpPr>
          <p:cNvPr id="16" name="TextBox 15"/>
          <p:cNvSpPr txBox="1"/>
          <p:nvPr/>
        </p:nvSpPr>
        <p:spPr>
          <a:xfrm>
            <a:off x="4194573" y="5800174"/>
            <a:ext cx="3357935" cy="707886"/>
          </a:xfrm>
          <a:prstGeom prst="rect">
            <a:avLst/>
          </a:prstGeom>
          <a:solidFill>
            <a:schemeClr val="accent2">
              <a:lumMod val="20000"/>
              <a:lumOff val="80000"/>
            </a:schemeClr>
          </a:solidFill>
        </p:spPr>
        <p:txBody>
          <a:bodyPr wrap="square" rtlCol="0">
            <a:spAutoFit/>
          </a:bodyPr>
          <a:lstStyle/>
          <a:p>
            <a:pPr algn="ctr"/>
            <a:r>
              <a:rPr lang="en-US" sz="4000" b="1">
                <a:solidFill>
                  <a:srgbClr val="002060"/>
                </a:solidFill>
                <a:latin typeface="UTM Americana" panose="02040603050506020204" pitchFamily="18" charset="0"/>
              </a:rPr>
              <a:t>Luyện kim</a:t>
            </a:r>
            <a:endParaRPr lang="en-US" sz="4000" b="1">
              <a:solidFill>
                <a:srgbClr val="002060"/>
              </a:solidFill>
              <a:latin typeface="UTM Americana" panose="02040603050506020204" pitchFamily="18" charset="0"/>
            </a:endParaRPr>
          </a:p>
        </p:txBody>
      </p:sp>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4322" y="192932"/>
            <a:ext cx="11563356" cy="6424612"/>
          </a:xfrm>
          <a:prstGeom prst="rect">
            <a:avLst/>
          </a:prstGeom>
          <a:ln>
            <a:noFill/>
          </a:ln>
          <a:effectLst>
            <a:softEdge rad="112500"/>
          </a:effectLst>
        </p:spPr>
      </p:pic>
      <p:sp>
        <p:nvSpPr>
          <p:cNvPr id="19" name="TextBox 18"/>
          <p:cNvSpPr txBox="1"/>
          <p:nvPr/>
        </p:nvSpPr>
        <p:spPr>
          <a:xfrm>
            <a:off x="4323066" y="5829389"/>
            <a:ext cx="3545868" cy="707886"/>
          </a:xfrm>
          <a:prstGeom prst="rect">
            <a:avLst/>
          </a:prstGeom>
          <a:solidFill>
            <a:schemeClr val="accent2">
              <a:lumMod val="20000"/>
              <a:lumOff val="80000"/>
            </a:schemeClr>
          </a:solidFill>
        </p:spPr>
        <p:txBody>
          <a:bodyPr wrap="square" rtlCol="0">
            <a:spAutoFit/>
          </a:bodyPr>
          <a:lstStyle/>
          <a:p>
            <a:pPr algn="ctr"/>
            <a:r>
              <a:rPr lang="en-US" sz="4000" b="1">
                <a:solidFill>
                  <a:srgbClr val="002060"/>
                </a:solidFill>
                <a:latin typeface="UTM Americana" panose="02040603050506020204" pitchFamily="18" charset="0"/>
              </a:rPr>
              <a:t>Khai khoáng</a:t>
            </a:r>
            <a:endParaRPr lang="en-US" sz="4000" b="1">
              <a:solidFill>
                <a:srgbClr val="002060"/>
              </a:solidFill>
              <a:latin typeface="UTM Americana" panose="02040603050506020204" pitchFamily="18" charset="0"/>
            </a:endParaRPr>
          </a:p>
        </p:txBody>
      </p:sp>
      <p:pic>
        <p:nvPicPr>
          <p:cNvPr id="21" name="Picture 2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8600" y="237037"/>
            <a:ext cx="11734800" cy="6300237"/>
          </a:xfrm>
          <a:prstGeom prst="rect">
            <a:avLst/>
          </a:prstGeom>
          <a:ln>
            <a:noFill/>
          </a:ln>
          <a:effectLst>
            <a:softEdge rad="112500"/>
          </a:effectLst>
        </p:spPr>
      </p:pic>
      <p:sp>
        <p:nvSpPr>
          <p:cNvPr id="22" name="TextBox 21"/>
          <p:cNvSpPr txBox="1"/>
          <p:nvPr/>
        </p:nvSpPr>
        <p:spPr>
          <a:xfrm>
            <a:off x="4287794" y="5810347"/>
            <a:ext cx="3545868" cy="707886"/>
          </a:xfrm>
          <a:prstGeom prst="rect">
            <a:avLst/>
          </a:prstGeom>
          <a:solidFill>
            <a:schemeClr val="accent2">
              <a:lumMod val="20000"/>
              <a:lumOff val="80000"/>
            </a:schemeClr>
          </a:solidFill>
        </p:spPr>
        <p:txBody>
          <a:bodyPr wrap="square" rtlCol="0">
            <a:spAutoFit/>
          </a:bodyPr>
          <a:lstStyle/>
          <a:p>
            <a:pPr algn="ctr"/>
            <a:r>
              <a:rPr lang="en-US" sz="4000" b="1">
                <a:solidFill>
                  <a:srgbClr val="002060"/>
                </a:solidFill>
                <a:latin typeface="UTM Americana" panose="02040603050506020204" pitchFamily="18" charset="0"/>
              </a:rPr>
              <a:t>Chế tạo máy</a:t>
            </a:r>
            <a:endParaRPr lang="en-US" sz="4000" b="1">
              <a:solidFill>
                <a:srgbClr val="002060"/>
              </a:solidFill>
              <a:latin typeface="UTM Americana" panose="02040603050506020204" pitchFamily="18" charset="0"/>
            </a:endParaRPr>
          </a:p>
        </p:txBody>
      </p:sp>
      <p:pic>
        <p:nvPicPr>
          <p:cNvPr id="25" name="Picture 2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8600" y="251811"/>
            <a:ext cx="11734800" cy="6375429"/>
          </a:xfrm>
          <a:prstGeom prst="rect">
            <a:avLst/>
          </a:prstGeom>
          <a:ln>
            <a:noFill/>
          </a:ln>
          <a:effectLst>
            <a:softEdge rad="112500"/>
          </a:effectLst>
        </p:spPr>
      </p:pic>
      <p:sp>
        <p:nvSpPr>
          <p:cNvPr id="26" name="TextBox 25"/>
          <p:cNvSpPr txBox="1"/>
          <p:nvPr/>
        </p:nvSpPr>
        <p:spPr>
          <a:xfrm>
            <a:off x="3124933" y="5894346"/>
            <a:ext cx="5497213" cy="707886"/>
          </a:xfrm>
          <a:prstGeom prst="rect">
            <a:avLst/>
          </a:prstGeom>
          <a:solidFill>
            <a:schemeClr val="accent2">
              <a:lumMod val="20000"/>
              <a:lumOff val="80000"/>
            </a:schemeClr>
          </a:solidFill>
        </p:spPr>
        <p:txBody>
          <a:bodyPr wrap="square" rtlCol="0">
            <a:spAutoFit/>
          </a:bodyPr>
          <a:lstStyle/>
          <a:p>
            <a:pPr algn="ctr"/>
            <a:r>
              <a:rPr lang="en-US" sz="4000" b="1">
                <a:solidFill>
                  <a:srgbClr val="002060"/>
                </a:solidFill>
                <a:latin typeface="UTM Americana" panose="02040603050506020204" pitchFamily="18" charset="0"/>
              </a:rPr>
              <a:t>Chế biến thực phẩm</a:t>
            </a:r>
            <a:endParaRPr lang="en-US" sz="4000" b="1">
              <a:solidFill>
                <a:srgbClr val="002060"/>
              </a:solidFill>
              <a:latin typeface="UTM Americana" panose="02040603050506020204" pitchFamily="18" charset="0"/>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outVertical)">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par>
                          <p:cTn id="19" fill="hold">
                            <p:stCondLst>
                              <p:cond delay="500"/>
                            </p:stCondLst>
                            <p:childTnLst>
                              <p:par>
                                <p:cTn id="20" presetID="16" presetClass="entr" presetSubtype="37"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outVertic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5"/>
                                        </p:tgtEl>
                                      </p:cBhvr>
                                    </p:animEffect>
                                    <p:set>
                                      <p:cBhvr>
                                        <p:cTn id="27" dur="1" fill="hold">
                                          <p:stCondLst>
                                            <p:cond delay="499"/>
                                          </p:stCondLst>
                                        </p:cTn>
                                        <p:tgtEl>
                                          <p:spTgt spid="5"/>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15"/>
                                        </p:tgtEl>
                                      </p:cBhvr>
                                    </p:animEffect>
                                    <p:set>
                                      <p:cBhvr>
                                        <p:cTn id="30" dur="1" fill="hold">
                                          <p:stCondLst>
                                            <p:cond delay="499"/>
                                          </p:stCondLst>
                                        </p:cTn>
                                        <p:tgtEl>
                                          <p:spTgt spid="15"/>
                                        </p:tgtEl>
                                        <p:attrNameLst>
                                          <p:attrName>style.visibility</p:attrName>
                                        </p:attrNameLst>
                                      </p:cBhvr>
                                      <p:to>
                                        <p:strVal val="hidden"/>
                                      </p:to>
                                    </p:set>
                                  </p:childTnLst>
                                </p:cTn>
                              </p:par>
                            </p:childTnLst>
                          </p:cTn>
                        </p:par>
                        <p:par>
                          <p:cTn id="31" fill="hold">
                            <p:stCondLst>
                              <p:cond delay="500"/>
                            </p:stCondLst>
                            <p:childTnLst>
                              <p:par>
                                <p:cTn id="32" presetID="10" presetClass="entr" presetSubtype="0"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childTnLst>
                          </p:cTn>
                        </p:par>
                        <p:par>
                          <p:cTn id="35" fill="hold">
                            <p:stCondLst>
                              <p:cond delay="1000"/>
                            </p:stCondLst>
                            <p:childTnLst>
                              <p:par>
                                <p:cTn id="36" presetID="16" presetClass="entr" presetSubtype="37"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barn(outVertical)">
                                      <p:cBhvr>
                                        <p:cTn id="38" dur="500"/>
                                        <p:tgtEl>
                                          <p:spTgt spid="16"/>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nodeType="clickEffect">
                                  <p:stCondLst>
                                    <p:cond delay="0"/>
                                  </p:stCondLst>
                                  <p:childTnLst>
                                    <p:animEffect transition="out" filter="fade">
                                      <p:cBhvr>
                                        <p:cTn id="42" dur="500"/>
                                        <p:tgtEl>
                                          <p:spTgt spid="11"/>
                                        </p:tgtEl>
                                      </p:cBhvr>
                                    </p:animEffect>
                                    <p:set>
                                      <p:cBhvr>
                                        <p:cTn id="43" dur="1" fill="hold">
                                          <p:stCondLst>
                                            <p:cond delay="499"/>
                                          </p:stCondLst>
                                        </p:cTn>
                                        <p:tgtEl>
                                          <p:spTgt spid="11"/>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6"/>
                                        </p:tgtEl>
                                      </p:cBhvr>
                                    </p:animEffect>
                                    <p:set>
                                      <p:cBhvr>
                                        <p:cTn id="46" dur="1" fill="hold">
                                          <p:stCondLst>
                                            <p:cond delay="499"/>
                                          </p:stCondLst>
                                        </p:cTn>
                                        <p:tgtEl>
                                          <p:spTgt spid="16"/>
                                        </p:tgtEl>
                                        <p:attrNameLst>
                                          <p:attrName>style.visibility</p:attrName>
                                        </p:attrNameLst>
                                      </p:cBhvr>
                                      <p:to>
                                        <p:strVal val="hidden"/>
                                      </p:to>
                                    </p:set>
                                  </p:childTnLst>
                                </p:cTn>
                              </p:par>
                            </p:childTnLst>
                          </p:cTn>
                        </p:par>
                        <p:par>
                          <p:cTn id="47" fill="hold">
                            <p:stCondLst>
                              <p:cond delay="500"/>
                            </p:stCondLst>
                            <p:childTnLst>
                              <p:par>
                                <p:cTn id="48" presetID="10" presetClass="entr" presetSubtype="0" fill="hold"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childTnLst>
                                </p:cTn>
                              </p:par>
                            </p:childTnLst>
                          </p:cTn>
                        </p:par>
                        <p:par>
                          <p:cTn id="51" fill="hold">
                            <p:stCondLst>
                              <p:cond delay="1000"/>
                            </p:stCondLst>
                            <p:childTnLst>
                              <p:par>
                                <p:cTn id="52" presetID="16" presetClass="entr" presetSubtype="37"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barn(outVertical)">
                                      <p:cBhvr>
                                        <p:cTn id="54" dur="500"/>
                                        <p:tgtEl>
                                          <p:spTgt spid="19"/>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xit" presetSubtype="0" fill="hold" nodeType="clickEffect">
                                  <p:stCondLst>
                                    <p:cond delay="0"/>
                                  </p:stCondLst>
                                  <p:childTnLst>
                                    <p:animEffect transition="out" filter="fade">
                                      <p:cBhvr>
                                        <p:cTn id="58" dur="500"/>
                                        <p:tgtEl>
                                          <p:spTgt spid="18"/>
                                        </p:tgtEl>
                                      </p:cBhvr>
                                    </p:animEffect>
                                    <p:set>
                                      <p:cBhvr>
                                        <p:cTn id="59" dur="1" fill="hold">
                                          <p:stCondLst>
                                            <p:cond delay="499"/>
                                          </p:stCondLst>
                                        </p:cTn>
                                        <p:tgtEl>
                                          <p:spTgt spid="18"/>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19"/>
                                        </p:tgtEl>
                                      </p:cBhvr>
                                    </p:animEffect>
                                    <p:set>
                                      <p:cBhvr>
                                        <p:cTn id="62" dur="1" fill="hold">
                                          <p:stCondLst>
                                            <p:cond delay="499"/>
                                          </p:stCondLst>
                                        </p:cTn>
                                        <p:tgtEl>
                                          <p:spTgt spid="19"/>
                                        </p:tgtEl>
                                        <p:attrNameLst>
                                          <p:attrName>style.visibility</p:attrName>
                                        </p:attrNameLst>
                                      </p:cBhvr>
                                      <p:to>
                                        <p:strVal val="hidden"/>
                                      </p:to>
                                    </p:set>
                                  </p:childTnLst>
                                </p:cTn>
                              </p:par>
                            </p:childTnLst>
                          </p:cTn>
                        </p:par>
                        <p:par>
                          <p:cTn id="63" fill="hold">
                            <p:stCondLst>
                              <p:cond delay="500"/>
                            </p:stCondLst>
                            <p:childTnLst>
                              <p:par>
                                <p:cTn id="64" presetID="10" presetClass="entr" presetSubtype="0" fill="hold" nodeType="after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500"/>
                                        <p:tgtEl>
                                          <p:spTgt spid="21"/>
                                        </p:tgtEl>
                                      </p:cBhvr>
                                    </p:animEffect>
                                  </p:childTnLst>
                                </p:cTn>
                              </p:par>
                            </p:childTnLst>
                          </p:cTn>
                        </p:par>
                        <p:par>
                          <p:cTn id="67" fill="hold">
                            <p:stCondLst>
                              <p:cond delay="1000"/>
                            </p:stCondLst>
                            <p:childTnLst>
                              <p:par>
                                <p:cTn id="68" presetID="16" presetClass="entr" presetSubtype="37"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barn(outVertical)">
                                      <p:cBhvr>
                                        <p:cTn id="70" dur="500"/>
                                        <p:tgtEl>
                                          <p:spTgt spid="22"/>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xit" presetSubtype="0" fill="hold" nodeType="clickEffect">
                                  <p:stCondLst>
                                    <p:cond delay="0"/>
                                  </p:stCondLst>
                                  <p:childTnLst>
                                    <p:animEffect transition="out" filter="fade">
                                      <p:cBhvr>
                                        <p:cTn id="74" dur="500"/>
                                        <p:tgtEl>
                                          <p:spTgt spid="21"/>
                                        </p:tgtEl>
                                      </p:cBhvr>
                                    </p:animEffect>
                                    <p:set>
                                      <p:cBhvr>
                                        <p:cTn id="75" dur="1" fill="hold">
                                          <p:stCondLst>
                                            <p:cond delay="499"/>
                                          </p:stCondLst>
                                        </p:cTn>
                                        <p:tgtEl>
                                          <p:spTgt spid="21"/>
                                        </p:tgtEl>
                                        <p:attrNameLst>
                                          <p:attrName>style.visibility</p:attrName>
                                        </p:attrNameLst>
                                      </p:cBhvr>
                                      <p:to>
                                        <p:strVal val="hidden"/>
                                      </p:to>
                                    </p:set>
                                  </p:childTnLst>
                                </p:cTn>
                              </p:par>
                              <p:par>
                                <p:cTn id="76" presetID="10" presetClass="exit" presetSubtype="0" fill="hold" grpId="1" nodeType="withEffect">
                                  <p:stCondLst>
                                    <p:cond delay="0"/>
                                  </p:stCondLst>
                                  <p:childTnLst>
                                    <p:animEffect transition="out" filter="fade">
                                      <p:cBhvr>
                                        <p:cTn id="77" dur="500"/>
                                        <p:tgtEl>
                                          <p:spTgt spid="22"/>
                                        </p:tgtEl>
                                      </p:cBhvr>
                                    </p:animEffect>
                                    <p:set>
                                      <p:cBhvr>
                                        <p:cTn id="78" dur="1" fill="hold">
                                          <p:stCondLst>
                                            <p:cond delay="499"/>
                                          </p:stCondLst>
                                        </p:cTn>
                                        <p:tgtEl>
                                          <p:spTgt spid="22"/>
                                        </p:tgtEl>
                                        <p:attrNameLst>
                                          <p:attrName>style.visibility</p:attrName>
                                        </p:attrNameLst>
                                      </p:cBhvr>
                                      <p:to>
                                        <p:strVal val="hidden"/>
                                      </p:to>
                                    </p:set>
                                  </p:childTnLst>
                                </p:cTn>
                              </p:par>
                            </p:childTnLst>
                          </p:cTn>
                        </p:par>
                        <p:par>
                          <p:cTn id="79" fill="hold">
                            <p:stCondLst>
                              <p:cond delay="500"/>
                            </p:stCondLst>
                            <p:childTnLst>
                              <p:par>
                                <p:cTn id="80" presetID="10" presetClass="entr" presetSubtype="0" fill="hold" nodeType="after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fade">
                                      <p:cBhvr>
                                        <p:cTn id="82" dur="500"/>
                                        <p:tgtEl>
                                          <p:spTgt spid="25"/>
                                        </p:tgtEl>
                                      </p:cBhvr>
                                    </p:animEffect>
                                  </p:childTnLst>
                                </p:cTn>
                              </p:par>
                            </p:childTnLst>
                          </p:cTn>
                        </p:par>
                        <p:par>
                          <p:cTn id="83" fill="hold">
                            <p:stCondLst>
                              <p:cond delay="1000"/>
                            </p:stCondLst>
                            <p:childTnLst>
                              <p:par>
                                <p:cTn id="84" presetID="16" presetClass="entr" presetSubtype="37" fill="hold" grpId="0" nodeType="afterEffect">
                                  <p:stCondLst>
                                    <p:cond delay="0"/>
                                  </p:stCondLst>
                                  <p:childTnLst>
                                    <p:set>
                                      <p:cBhvr>
                                        <p:cTn id="85" dur="1" fill="hold">
                                          <p:stCondLst>
                                            <p:cond delay="0"/>
                                          </p:stCondLst>
                                        </p:cTn>
                                        <p:tgtEl>
                                          <p:spTgt spid="26"/>
                                        </p:tgtEl>
                                        <p:attrNameLst>
                                          <p:attrName>style.visibility</p:attrName>
                                        </p:attrNameLst>
                                      </p:cBhvr>
                                      <p:to>
                                        <p:strVal val="visible"/>
                                      </p:to>
                                    </p:set>
                                    <p:animEffect transition="in" filter="barn(outVertical)">
                                      <p:cBhvr>
                                        <p:cTn id="8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P spid="15" grpId="1" animBg="1"/>
      <p:bldP spid="16" grpId="0" animBg="1"/>
      <p:bldP spid="16" grpId="1" animBg="1"/>
      <p:bldP spid="19" grpId="0" animBg="1"/>
      <p:bldP spid="19" grpId="1" animBg="1"/>
      <p:bldP spid="22" grpId="0" animBg="1"/>
      <p:bldP spid="22" grpId="1" animBg="1"/>
      <p:bldP spid="2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t="4166" r="46667" b="57779"/>
          <a:stretch>
            <a:fillRect/>
          </a:stretch>
        </p:blipFill>
        <p:spPr>
          <a:xfrm>
            <a:off x="-881646" y="-93893"/>
            <a:ext cx="12191999" cy="6248400"/>
          </a:xfrm>
          <a:prstGeom prst="rect">
            <a:avLst/>
          </a:prstGeom>
        </p:spPr>
      </p:pic>
      <p:sp>
        <p:nvSpPr>
          <p:cNvPr id="17" name="TextBox 16"/>
          <p:cNvSpPr txBox="1"/>
          <p:nvPr/>
        </p:nvSpPr>
        <p:spPr>
          <a:xfrm>
            <a:off x="1809750" y="1413063"/>
            <a:ext cx="7829550" cy="4030980"/>
          </a:xfrm>
          <a:prstGeom prst="rect">
            <a:avLst/>
          </a:prstGeom>
          <a:noFill/>
        </p:spPr>
        <p:txBody>
          <a:bodyPr wrap="square" rtlCol="0">
            <a:spAutoFit/>
          </a:bodyPr>
          <a:lstStyle/>
          <a:p>
            <a:pPr algn="just"/>
            <a:r>
              <a:rPr lang="en-US" sz="3200" b="1">
                <a:solidFill>
                  <a:srgbClr val="002060"/>
                </a:solidFill>
                <a:latin typeface="Arial" panose="020B0604020202020204" pitchFamily="34" charset="0"/>
                <a:cs typeface="Arial" panose="020B0604020202020204" pitchFamily="34" charset="0"/>
              </a:rPr>
              <a:t>        Châu Đại Dương gồm lục địa </a:t>
            </a:r>
            <a:endParaRPr lang="en-US" sz="3200" b="1">
              <a:solidFill>
                <a:srgbClr val="002060"/>
              </a:solidFill>
              <a:latin typeface="Arial" panose="020B0604020202020204" pitchFamily="34" charset="0"/>
              <a:cs typeface="Arial" panose="020B0604020202020204" pitchFamily="34" charset="0"/>
            </a:endParaRPr>
          </a:p>
          <a:p>
            <a:pPr algn="just"/>
            <a:r>
              <a:rPr lang="en-US" sz="3200" b="1">
                <a:solidFill>
                  <a:srgbClr val="002060"/>
                </a:solidFill>
                <a:latin typeface="Arial" panose="020B0604020202020204" pitchFamily="34" charset="0"/>
                <a:cs typeface="Arial" panose="020B0604020202020204" pitchFamily="34" charset="0"/>
              </a:rPr>
              <a:t>Ô-xtrây-li-a, các đảo và quần đảo ở trung tâm và Tây Nam Thái Bình Dương.</a:t>
            </a:r>
            <a:endParaRPr lang="en-US" sz="3200" b="1">
              <a:solidFill>
                <a:srgbClr val="002060"/>
              </a:solidFill>
              <a:latin typeface="Arial" panose="020B0604020202020204" pitchFamily="34" charset="0"/>
              <a:cs typeface="Arial" panose="020B0604020202020204" pitchFamily="34" charset="0"/>
            </a:endParaRPr>
          </a:p>
          <a:p>
            <a:pPr algn="just"/>
            <a:r>
              <a:rPr lang="en-US" sz="3200" b="1">
                <a:solidFill>
                  <a:srgbClr val="002060"/>
                </a:solidFill>
                <a:latin typeface="Arial" panose="020B0604020202020204" pitchFamily="34" charset="0"/>
                <a:cs typeface="Arial" panose="020B0604020202020204" pitchFamily="34" charset="0"/>
              </a:rPr>
              <a:t>       Lục địa Ô-xtrây-li-a có khí hậu khô hạn, thực vật và động vật độc đáo. Ô-xtrây-li-a là nước có nền kinh tế phát triển nhất ở châu lục này.</a:t>
            </a:r>
            <a:endParaRPr lang="en-US" sz="3200" b="1">
              <a:solidFill>
                <a:srgbClr val="002060"/>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24998" y="3318569"/>
            <a:ext cx="3342110" cy="3539430"/>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219638" y="4438650"/>
            <a:ext cx="2029388" cy="2437043"/>
          </a:xfrm>
          <a:prstGeom prst="rect">
            <a:avLst/>
          </a:prstGeom>
        </p:spPr>
      </p:pic>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randombar(horizontal)">
                                      <p:cBhvr>
                                        <p:cTn id="11" dur="500"/>
                                        <p:tgtEl>
                                          <p:spTgt spid="11"/>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7">
                                            <p:txEl>
                                              <p:pRg st="0" end="0"/>
                                            </p:txEl>
                                          </p:spTgt>
                                        </p:tgtEl>
                                        <p:attrNameLst>
                                          <p:attrName>style.visibility</p:attrName>
                                        </p:attrNameLst>
                                      </p:cBhvr>
                                      <p:to>
                                        <p:strVal val="visible"/>
                                      </p:to>
                                    </p:set>
                                    <p:animEffect transition="in" filter="wipe(left)">
                                      <p:cBhvr>
                                        <p:cTn id="20" dur="500"/>
                                        <p:tgtEl>
                                          <p:spTgt spid="17">
                                            <p:txEl>
                                              <p:pRg st="0" end="0"/>
                                            </p:txEl>
                                          </p:spTgt>
                                        </p:tgtEl>
                                      </p:cBhvr>
                                    </p:animEffect>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17">
                                            <p:txEl>
                                              <p:pRg st="1" end="1"/>
                                            </p:txEl>
                                          </p:spTgt>
                                        </p:tgtEl>
                                        <p:attrNameLst>
                                          <p:attrName>style.visibility</p:attrName>
                                        </p:attrNameLst>
                                      </p:cBhvr>
                                      <p:to>
                                        <p:strVal val="visible"/>
                                      </p:to>
                                    </p:set>
                                    <p:animEffect transition="in" filter="wipe(left)">
                                      <p:cBhvr>
                                        <p:cTn id="24" dur="500"/>
                                        <p:tgtEl>
                                          <p:spTgt spid="17">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7">
                                            <p:txEl>
                                              <p:pRg st="2" end="2"/>
                                            </p:txEl>
                                          </p:spTgt>
                                        </p:tgtEl>
                                        <p:attrNameLst>
                                          <p:attrName>style.visibility</p:attrName>
                                        </p:attrNameLst>
                                      </p:cBhvr>
                                      <p:to>
                                        <p:strVal val="visible"/>
                                      </p:to>
                                    </p:set>
                                    <p:animEffect transition="in" filter="wipe(left)">
                                      <p:cBhvr>
                                        <p:cTn id="29" dur="500"/>
                                        <p:tgtEl>
                                          <p:spTgt spid="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D9F8FB"/>
        </a:solidFill>
        <a:effectLst/>
      </p:bgPr>
    </p:bg>
    <p:spTree>
      <p:nvGrpSpPr>
        <p:cNvPr id="1" name=""/>
        <p:cNvGrpSpPr/>
        <p:nvPr/>
      </p:nvGrpSpPr>
      <p:grpSpPr>
        <a:xfrm>
          <a:off x="0" y="0"/>
          <a:ext cx="0" cy="0"/>
          <a:chOff x="0" y="0"/>
          <a:chExt cx="0" cy="0"/>
        </a:xfrm>
      </p:grpSpPr>
      <p:grpSp>
        <p:nvGrpSpPr>
          <p:cNvPr id="28" name="组合 27"/>
          <p:cNvGrpSpPr/>
          <p:nvPr/>
        </p:nvGrpSpPr>
        <p:grpSpPr>
          <a:xfrm>
            <a:off x="-88901" y="5074603"/>
            <a:ext cx="12280901" cy="2955925"/>
            <a:chOff x="-7938" y="4144963"/>
            <a:chExt cx="12280901" cy="2955925"/>
          </a:xfrm>
        </p:grpSpPr>
        <p:sp>
          <p:nvSpPr>
            <p:cNvPr id="18" name="Freeform 9"/>
            <p:cNvSpPr/>
            <p:nvPr/>
          </p:nvSpPr>
          <p:spPr bwMode="auto">
            <a:xfrm>
              <a:off x="-7938" y="4144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 name="AutoShape 11"/>
            <p:cNvSpPr>
              <a:spLocks noChangeAspect="1" noChangeArrowheads="1" noTextEdit="1"/>
            </p:cNvSpPr>
            <p:nvPr/>
          </p:nvSpPr>
          <p:spPr bwMode="auto">
            <a:xfrm>
              <a:off x="0" y="4918075"/>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3" name="AutoShape 15"/>
            <p:cNvSpPr>
              <a:spLocks noChangeAspect="1" noChangeArrowheads="1" noTextEdit="1"/>
            </p:cNvSpPr>
            <p:nvPr/>
          </p:nvSpPr>
          <p:spPr bwMode="auto">
            <a:xfrm>
              <a:off x="0" y="4652963"/>
              <a:ext cx="1227296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6" name="AutoShape 19"/>
            <p:cNvSpPr>
              <a:spLocks noChangeAspect="1" noChangeArrowheads="1" noTextEdit="1"/>
            </p:cNvSpPr>
            <p:nvPr/>
          </p:nvSpPr>
          <p:spPr bwMode="auto">
            <a:xfrm>
              <a:off x="0" y="4425950"/>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7" name="Freeform 21"/>
            <p:cNvSpPr/>
            <p:nvPr/>
          </p:nvSpPr>
          <p:spPr bwMode="auto">
            <a:xfrm>
              <a:off x="-7938" y="4418012"/>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4" name="Freeform 17"/>
            <p:cNvSpPr/>
            <p:nvPr/>
          </p:nvSpPr>
          <p:spPr bwMode="auto">
            <a:xfrm>
              <a:off x="-7938" y="4652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1" name="Freeform 13"/>
            <p:cNvSpPr/>
            <p:nvPr/>
          </p:nvSpPr>
          <p:spPr bwMode="auto">
            <a:xfrm>
              <a:off x="-7938" y="4910137"/>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grpSp>
      <p:sp>
        <p:nvSpPr>
          <p:cNvPr id="30" name="矩形 29"/>
          <p:cNvSpPr/>
          <p:nvPr/>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E6E6E6"/>
              </a:solidFill>
              <a:effectLst/>
              <a:uLnTx/>
              <a:uFillTx/>
              <a:latin typeface="印品黑体" panose="00000500000000000000" pitchFamily="2" charset="-122"/>
              <a:ea typeface="印品黑体" panose="00000500000000000000" pitchFamily="2" charset="-122"/>
              <a:cs typeface="+mn-cs"/>
            </a:endParaRPr>
          </a:p>
        </p:txBody>
      </p:sp>
      <p:pic>
        <p:nvPicPr>
          <p:cNvPr id="44" name="图形 43"/>
          <p:cNvPicPr>
            <a:picLocks noChangeAspect="1"/>
          </p:cNvPicPr>
          <p:nvPr/>
        </p:nvPicPr>
        <p:blipFill>
          <a:blip r:embed="rId1"/>
          <a:stretch>
            <a:fillRect/>
          </a:stretch>
        </p:blipFill>
        <p:spPr>
          <a:xfrm>
            <a:off x="44499" y="5378515"/>
            <a:ext cx="2374118" cy="1418637"/>
          </a:xfrm>
          <a:prstGeom prst="rect">
            <a:avLst/>
          </a:prstGeom>
        </p:spPr>
      </p:pic>
      <p:sp>
        <p:nvSpPr>
          <p:cNvPr id="2070" name="Freeform 34"/>
          <p:cNvSpPr>
            <a:spLocks noEditPoints="1"/>
          </p:cNvSpPr>
          <p:nvPr/>
        </p:nvSpPr>
        <p:spPr bwMode="auto">
          <a:xfrm>
            <a:off x="10974222" y="5506645"/>
            <a:ext cx="703252" cy="367714"/>
          </a:xfrm>
          <a:custGeom>
            <a:avLst/>
            <a:gdLst>
              <a:gd name="T0" fmla="*/ 93 w 112"/>
              <a:gd name="T1" fmla="*/ 32 h 58"/>
              <a:gd name="T2" fmla="*/ 94 w 112"/>
              <a:gd name="T3" fmla="*/ 37 h 58"/>
              <a:gd name="T4" fmla="*/ 94 w 112"/>
              <a:gd name="T5" fmla="*/ 37 h 58"/>
              <a:gd name="T6" fmla="*/ 93 w 112"/>
              <a:gd name="T7" fmla="*/ 32 h 58"/>
              <a:gd name="T8" fmla="*/ 93 w 112"/>
              <a:gd name="T9" fmla="*/ 31 h 58"/>
              <a:gd name="T10" fmla="*/ 93 w 112"/>
              <a:gd name="T11" fmla="*/ 31 h 58"/>
              <a:gd name="T12" fmla="*/ 98 w 112"/>
              <a:gd name="T13" fmla="*/ 30 h 58"/>
              <a:gd name="T14" fmla="*/ 98 w 112"/>
              <a:gd name="T15" fmla="*/ 30 h 58"/>
              <a:gd name="T16" fmla="*/ 95 w 112"/>
              <a:gd name="T17" fmla="*/ 30 h 58"/>
              <a:gd name="T18" fmla="*/ 94 w 112"/>
              <a:gd name="T19" fmla="*/ 32 h 58"/>
              <a:gd name="T20" fmla="*/ 94 w 112"/>
              <a:gd name="T21" fmla="*/ 32 h 58"/>
              <a:gd name="T22" fmla="*/ 110 w 112"/>
              <a:gd name="T23" fmla="*/ 33 h 58"/>
              <a:gd name="T24" fmla="*/ 110 w 112"/>
              <a:gd name="T25" fmla="*/ 33 h 58"/>
              <a:gd name="T26" fmla="*/ 110 w 112"/>
              <a:gd name="T27" fmla="*/ 34 h 58"/>
              <a:gd name="T28" fmla="*/ 96 w 112"/>
              <a:gd name="T29" fmla="*/ 8 h 58"/>
              <a:gd name="T30" fmla="*/ 54 w 112"/>
              <a:gd name="T31" fmla="*/ 7 h 58"/>
              <a:gd name="T32" fmla="*/ 16 w 112"/>
              <a:gd name="T33" fmla="*/ 32 h 58"/>
              <a:gd name="T34" fmla="*/ 11 w 112"/>
              <a:gd name="T35" fmla="*/ 23 h 58"/>
              <a:gd name="T36" fmla="*/ 0 w 112"/>
              <a:gd name="T37" fmla="*/ 24 h 58"/>
              <a:gd name="T38" fmla="*/ 3 w 112"/>
              <a:gd name="T39" fmla="*/ 28 h 58"/>
              <a:gd name="T40" fmla="*/ 6 w 112"/>
              <a:gd name="T41" fmla="*/ 33 h 58"/>
              <a:gd name="T42" fmla="*/ 12 w 112"/>
              <a:gd name="T43" fmla="*/ 37 h 58"/>
              <a:gd name="T44" fmla="*/ 7 w 112"/>
              <a:gd name="T45" fmla="*/ 42 h 58"/>
              <a:gd name="T46" fmla="*/ 6 w 112"/>
              <a:gd name="T47" fmla="*/ 48 h 58"/>
              <a:gd name="T48" fmla="*/ 3 w 112"/>
              <a:gd name="T49" fmla="*/ 53 h 58"/>
              <a:gd name="T50" fmla="*/ 14 w 112"/>
              <a:gd name="T51" fmla="*/ 51 h 58"/>
              <a:gd name="T52" fmla="*/ 17 w 112"/>
              <a:gd name="T53" fmla="*/ 41 h 58"/>
              <a:gd name="T54" fmla="*/ 64 w 112"/>
              <a:gd name="T55" fmla="*/ 55 h 58"/>
              <a:gd name="T56" fmla="*/ 109 w 112"/>
              <a:gd name="T57" fmla="*/ 36 h 58"/>
              <a:gd name="T58" fmla="*/ 93 w 112"/>
              <a:gd name="T59" fmla="*/ 32 h 58"/>
              <a:gd name="T60" fmla="*/ 87 w 112"/>
              <a:gd name="T61" fmla="*/ 41 h 58"/>
              <a:gd name="T62" fmla="*/ 82 w 112"/>
              <a:gd name="T63" fmla="*/ 30 h 58"/>
              <a:gd name="T64" fmla="*/ 81 w 112"/>
              <a:gd name="T65" fmla="*/ 21 h 58"/>
              <a:gd name="T66" fmla="*/ 87 w 112"/>
              <a:gd name="T67" fmla="*/ 7 h 58"/>
              <a:gd name="T68" fmla="*/ 87 w 112"/>
              <a:gd name="T69" fmla="*/ 7 h 58"/>
              <a:gd name="T70" fmla="*/ 83 w 112"/>
              <a:gd name="T71" fmla="*/ 22 h 58"/>
              <a:gd name="T72" fmla="*/ 84 w 112"/>
              <a:gd name="T73" fmla="*/ 32 h 58"/>
              <a:gd name="T74" fmla="*/ 88 w 112"/>
              <a:gd name="T75" fmla="*/ 41 h 58"/>
              <a:gd name="T76" fmla="*/ 87 w 112"/>
              <a:gd name="T77" fmla="*/ 41 h 58"/>
              <a:gd name="T78" fmla="*/ 89 w 112"/>
              <a:gd name="T79" fmla="*/ 21 h 58"/>
              <a:gd name="T80" fmla="*/ 91 w 112"/>
              <a:gd name="T81" fmla="*/ 17 h 58"/>
              <a:gd name="T82" fmla="*/ 95 w 112"/>
              <a:gd name="T83" fmla="*/ 20 h 58"/>
              <a:gd name="T84" fmla="*/ 92 w 112"/>
              <a:gd name="T85" fmla="*/ 23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2"/>
                </a:moveTo>
                <a:cubicBezTo>
                  <a:pt x="93" y="34"/>
                  <a:pt x="93" y="36"/>
                  <a:pt x="94" y="37"/>
                </a:cubicBezTo>
                <a:cubicBezTo>
                  <a:pt x="94" y="37"/>
                  <a:pt x="94" y="37"/>
                  <a:pt x="94" y="37"/>
                </a:cubicBezTo>
                <a:cubicBezTo>
                  <a:pt x="93" y="36"/>
                  <a:pt x="92" y="33"/>
                  <a:pt x="93" y="32"/>
                </a:cubicBezTo>
                <a:cubicBezTo>
                  <a:pt x="93" y="32"/>
                  <a:pt x="93" y="31"/>
                  <a:pt x="93" y="31"/>
                </a:cubicBezTo>
                <a:cubicBezTo>
                  <a:pt x="93" y="31"/>
                  <a:pt x="93" y="31"/>
                  <a:pt x="93" y="31"/>
                </a:cubicBezTo>
                <a:cubicBezTo>
                  <a:pt x="94" y="29"/>
                  <a:pt x="97" y="28"/>
                  <a:pt x="98" y="30"/>
                </a:cubicBezTo>
                <a:cubicBezTo>
                  <a:pt x="98" y="30"/>
                  <a:pt x="98" y="30"/>
                  <a:pt x="98" y="30"/>
                </a:cubicBezTo>
                <a:cubicBezTo>
                  <a:pt x="97" y="30"/>
                  <a:pt x="96" y="30"/>
                  <a:pt x="95" y="30"/>
                </a:cubicBezTo>
                <a:cubicBezTo>
                  <a:pt x="94" y="30"/>
                  <a:pt x="94" y="31"/>
                  <a:pt x="94" y="32"/>
                </a:cubicBezTo>
                <a:cubicBezTo>
                  <a:pt x="94" y="32"/>
                  <a:pt x="94" y="32"/>
                  <a:pt x="94" y="32"/>
                </a:cubicBezTo>
                <a:cubicBezTo>
                  <a:pt x="98" y="36"/>
                  <a:pt x="106" y="39"/>
                  <a:pt x="110" y="33"/>
                </a:cubicBezTo>
                <a:cubicBezTo>
                  <a:pt x="110" y="33"/>
                  <a:pt x="110" y="33"/>
                  <a:pt x="110" y="33"/>
                </a:cubicBezTo>
                <a:cubicBezTo>
                  <a:pt x="110" y="34"/>
                  <a:pt x="110" y="34"/>
                  <a:pt x="110" y="34"/>
                </a:cubicBezTo>
                <a:cubicBezTo>
                  <a:pt x="112" y="28"/>
                  <a:pt x="106" y="15"/>
                  <a:pt x="96" y="8"/>
                </a:cubicBezTo>
                <a:cubicBezTo>
                  <a:pt x="87" y="0"/>
                  <a:pt x="74" y="0"/>
                  <a:pt x="54" y="7"/>
                </a:cubicBezTo>
                <a:cubicBezTo>
                  <a:pt x="39" y="12"/>
                  <a:pt x="22" y="24"/>
                  <a:pt x="16" y="32"/>
                </a:cubicBezTo>
                <a:cubicBezTo>
                  <a:pt x="15" y="28"/>
                  <a:pt x="15" y="25"/>
                  <a:pt x="11" y="23"/>
                </a:cubicBezTo>
                <a:cubicBezTo>
                  <a:pt x="7" y="21"/>
                  <a:pt x="4" y="23"/>
                  <a:pt x="0" y="24"/>
                </a:cubicBezTo>
                <a:cubicBezTo>
                  <a:pt x="0" y="25"/>
                  <a:pt x="2" y="26"/>
                  <a:pt x="3" y="28"/>
                </a:cubicBezTo>
                <a:cubicBezTo>
                  <a:pt x="4" y="29"/>
                  <a:pt x="5" y="31"/>
                  <a:pt x="6" y="33"/>
                </a:cubicBezTo>
                <a:cubicBezTo>
                  <a:pt x="8" y="35"/>
                  <a:pt x="9" y="36"/>
                  <a:pt x="12" y="37"/>
                </a:cubicBezTo>
                <a:cubicBezTo>
                  <a:pt x="10" y="39"/>
                  <a:pt x="8" y="40"/>
                  <a:pt x="7" y="42"/>
                </a:cubicBezTo>
                <a:cubicBezTo>
                  <a:pt x="7" y="44"/>
                  <a:pt x="7" y="46"/>
                  <a:pt x="6" y="48"/>
                </a:cubicBezTo>
                <a:cubicBezTo>
                  <a:pt x="5" y="50"/>
                  <a:pt x="4" y="52"/>
                  <a:pt x="3" y="53"/>
                </a:cubicBezTo>
                <a:cubicBezTo>
                  <a:pt x="7" y="52"/>
                  <a:pt x="11" y="54"/>
                  <a:pt x="14" y="51"/>
                </a:cubicBezTo>
                <a:cubicBezTo>
                  <a:pt x="17" y="48"/>
                  <a:pt x="17" y="45"/>
                  <a:pt x="17" y="41"/>
                </a:cubicBezTo>
                <a:cubicBezTo>
                  <a:pt x="23" y="46"/>
                  <a:pt x="37" y="51"/>
                  <a:pt x="64" y="55"/>
                </a:cubicBezTo>
                <a:cubicBezTo>
                  <a:pt x="89" y="58"/>
                  <a:pt x="103" y="45"/>
                  <a:pt x="109" y="36"/>
                </a:cubicBezTo>
                <a:cubicBezTo>
                  <a:pt x="105" y="40"/>
                  <a:pt x="96" y="36"/>
                  <a:pt x="93" y="32"/>
                </a:cubicBezTo>
                <a:close/>
                <a:moveTo>
                  <a:pt x="87" y="41"/>
                </a:moveTo>
                <a:cubicBezTo>
                  <a:pt x="85" y="38"/>
                  <a:pt x="84" y="34"/>
                  <a:pt x="82" y="30"/>
                </a:cubicBezTo>
                <a:cubicBezTo>
                  <a:pt x="81" y="27"/>
                  <a:pt x="80" y="24"/>
                  <a:pt x="81" y="21"/>
                </a:cubicBezTo>
                <a:cubicBezTo>
                  <a:pt x="81" y="16"/>
                  <a:pt x="84" y="11"/>
                  <a:pt x="87" y="7"/>
                </a:cubicBezTo>
                <a:cubicBezTo>
                  <a:pt x="87" y="7"/>
                  <a:pt x="87" y="7"/>
                  <a:pt x="87" y="7"/>
                </a:cubicBezTo>
                <a:cubicBezTo>
                  <a:pt x="85" y="12"/>
                  <a:pt x="83" y="17"/>
                  <a:pt x="83" y="22"/>
                </a:cubicBezTo>
                <a:cubicBezTo>
                  <a:pt x="83" y="25"/>
                  <a:pt x="83" y="29"/>
                  <a:pt x="84" y="32"/>
                </a:cubicBezTo>
                <a:cubicBezTo>
                  <a:pt x="85" y="35"/>
                  <a:pt x="87" y="38"/>
                  <a:pt x="88" y="41"/>
                </a:cubicBezTo>
                <a:cubicBezTo>
                  <a:pt x="88" y="41"/>
                  <a:pt x="88" y="41"/>
                  <a:pt x="87" y="41"/>
                </a:cubicBezTo>
                <a:close/>
                <a:moveTo>
                  <a:pt x="89" y="21"/>
                </a:moveTo>
                <a:cubicBezTo>
                  <a:pt x="88" y="19"/>
                  <a:pt x="90" y="17"/>
                  <a:pt x="91" y="17"/>
                </a:cubicBezTo>
                <a:cubicBezTo>
                  <a:pt x="93" y="17"/>
                  <a:pt x="95" y="18"/>
                  <a:pt x="95" y="20"/>
                </a:cubicBezTo>
                <a:cubicBezTo>
                  <a:pt x="95" y="22"/>
                  <a:pt x="94" y="23"/>
                  <a:pt x="92" y="23"/>
                </a:cubicBezTo>
                <a:cubicBezTo>
                  <a:pt x="91" y="24"/>
                  <a:pt x="89" y="22"/>
                  <a:pt x="89" y="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71" name="Freeform 35"/>
          <p:cNvSpPr>
            <a:spLocks noEditPoints="1"/>
          </p:cNvSpPr>
          <p:nvPr/>
        </p:nvSpPr>
        <p:spPr bwMode="auto">
          <a:xfrm>
            <a:off x="4566814" y="6136355"/>
            <a:ext cx="707848" cy="372310"/>
          </a:xfrm>
          <a:custGeom>
            <a:avLst/>
            <a:gdLst>
              <a:gd name="T0" fmla="*/ 94 w 113"/>
              <a:gd name="T1" fmla="*/ 34 h 59"/>
              <a:gd name="T2" fmla="*/ 95 w 113"/>
              <a:gd name="T3" fmla="*/ 38 h 59"/>
              <a:gd name="T4" fmla="*/ 94 w 113"/>
              <a:gd name="T5" fmla="*/ 38 h 59"/>
              <a:gd name="T6" fmla="*/ 93 w 113"/>
              <a:gd name="T7" fmla="*/ 33 h 59"/>
              <a:gd name="T8" fmla="*/ 93 w 113"/>
              <a:gd name="T9" fmla="*/ 33 h 59"/>
              <a:gd name="T10" fmla="*/ 93 w 113"/>
              <a:gd name="T11" fmla="*/ 32 h 59"/>
              <a:gd name="T12" fmla="*/ 98 w 113"/>
              <a:gd name="T13" fmla="*/ 31 h 59"/>
              <a:gd name="T14" fmla="*/ 98 w 113"/>
              <a:gd name="T15" fmla="*/ 32 h 59"/>
              <a:gd name="T16" fmla="*/ 96 w 113"/>
              <a:gd name="T17" fmla="*/ 31 h 59"/>
              <a:gd name="T18" fmla="*/ 94 w 113"/>
              <a:gd name="T19" fmla="*/ 33 h 59"/>
              <a:gd name="T20" fmla="*/ 94 w 113"/>
              <a:gd name="T21" fmla="*/ 33 h 59"/>
              <a:gd name="T22" fmla="*/ 110 w 113"/>
              <a:gd name="T23" fmla="*/ 35 h 59"/>
              <a:gd name="T24" fmla="*/ 110 w 113"/>
              <a:gd name="T25" fmla="*/ 35 h 59"/>
              <a:gd name="T26" fmla="*/ 110 w 113"/>
              <a:gd name="T27" fmla="*/ 36 h 59"/>
              <a:gd name="T28" fmla="*/ 98 w 113"/>
              <a:gd name="T29" fmla="*/ 10 h 59"/>
              <a:gd name="T30" fmla="*/ 55 w 113"/>
              <a:gd name="T31" fmla="*/ 6 h 59"/>
              <a:gd name="T32" fmla="*/ 16 w 113"/>
              <a:gd name="T33" fmla="*/ 30 h 59"/>
              <a:gd name="T34" fmla="*/ 11 w 113"/>
              <a:gd name="T35" fmla="*/ 21 h 59"/>
              <a:gd name="T36" fmla="*/ 0 w 113"/>
              <a:gd name="T37" fmla="*/ 21 h 59"/>
              <a:gd name="T38" fmla="*/ 4 w 113"/>
              <a:gd name="T39" fmla="*/ 25 h 59"/>
              <a:gd name="T40" fmla="*/ 7 w 113"/>
              <a:gd name="T41" fmla="*/ 31 h 59"/>
              <a:gd name="T42" fmla="*/ 12 w 113"/>
              <a:gd name="T43" fmla="*/ 35 h 59"/>
              <a:gd name="T44" fmla="*/ 7 w 113"/>
              <a:gd name="T45" fmla="*/ 40 h 59"/>
              <a:gd name="T46" fmla="*/ 5 w 113"/>
              <a:gd name="T47" fmla="*/ 46 h 59"/>
              <a:gd name="T48" fmla="*/ 3 w 113"/>
              <a:gd name="T49" fmla="*/ 51 h 59"/>
              <a:gd name="T50" fmla="*/ 14 w 113"/>
              <a:gd name="T51" fmla="*/ 49 h 59"/>
              <a:gd name="T52" fmla="*/ 17 w 113"/>
              <a:gd name="T53" fmla="*/ 40 h 59"/>
              <a:gd name="T54" fmla="*/ 63 w 113"/>
              <a:gd name="T55" fmla="*/ 55 h 59"/>
              <a:gd name="T56" fmla="*/ 109 w 113"/>
              <a:gd name="T57" fmla="*/ 38 h 59"/>
              <a:gd name="T58" fmla="*/ 94 w 113"/>
              <a:gd name="T59" fmla="*/ 34 h 59"/>
              <a:gd name="T60" fmla="*/ 87 w 113"/>
              <a:gd name="T61" fmla="*/ 42 h 59"/>
              <a:gd name="T62" fmla="*/ 83 w 113"/>
              <a:gd name="T63" fmla="*/ 31 h 59"/>
              <a:gd name="T64" fmla="*/ 82 w 113"/>
              <a:gd name="T65" fmla="*/ 22 h 59"/>
              <a:gd name="T66" fmla="*/ 89 w 113"/>
              <a:gd name="T67" fmla="*/ 8 h 59"/>
              <a:gd name="T68" fmla="*/ 89 w 113"/>
              <a:gd name="T69" fmla="*/ 8 h 59"/>
              <a:gd name="T70" fmla="*/ 84 w 113"/>
              <a:gd name="T71" fmla="*/ 22 h 59"/>
              <a:gd name="T72" fmla="*/ 84 w 113"/>
              <a:gd name="T73" fmla="*/ 33 h 59"/>
              <a:gd name="T74" fmla="*/ 88 w 113"/>
              <a:gd name="T75" fmla="*/ 42 h 59"/>
              <a:gd name="T76" fmla="*/ 87 w 113"/>
              <a:gd name="T77" fmla="*/ 42 h 59"/>
              <a:gd name="T78" fmla="*/ 90 w 113"/>
              <a:gd name="T79" fmla="*/ 22 h 59"/>
              <a:gd name="T80" fmla="*/ 92 w 113"/>
              <a:gd name="T81" fmla="*/ 18 h 59"/>
              <a:gd name="T82" fmla="*/ 96 w 113"/>
              <a:gd name="T83" fmla="*/ 21 h 59"/>
              <a:gd name="T84" fmla="*/ 93 w 113"/>
              <a:gd name="T85" fmla="*/ 25 h 59"/>
              <a:gd name="T86" fmla="*/ 90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4" y="34"/>
                </a:moveTo>
                <a:cubicBezTo>
                  <a:pt x="93" y="35"/>
                  <a:pt x="93" y="37"/>
                  <a:pt x="95" y="38"/>
                </a:cubicBezTo>
                <a:cubicBezTo>
                  <a:pt x="95" y="38"/>
                  <a:pt x="94" y="38"/>
                  <a:pt x="94" y="38"/>
                </a:cubicBezTo>
                <a:cubicBezTo>
                  <a:pt x="93" y="37"/>
                  <a:pt x="93" y="35"/>
                  <a:pt x="93" y="33"/>
                </a:cubicBezTo>
                <a:cubicBezTo>
                  <a:pt x="93" y="33"/>
                  <a:pt x="93" y="33"/>
                  <a:pt x="93" y="33"/>
                </a:cubicBezTo>
                <a:cubicBezTo>
                  <a:pt x="93" y="32"/>
                  <a:pt x="93" y="32"/>
                  <a:pt x="93" y="32"/>
                </a:cubicBezTo>
                <a:cubicBezTo>
                  <a:pt x="94" y="30"/>
                  <a:pt x="97" y="29"/>
                  <a:pt x="98" y="31"/>
                </a:cubicBezTo>
                <a:cubicBezTo>
                  <a:pt x="98" y="32"/>
                  <a:pt x="98" y="32"/>
                  <a:pt x="98" y="32"/>
                </a:cubicBezTo>
                <a:cubicBezTo>
                  <a:pt x="97" y="32"/>
                  <a:pt x="97" y="31"/>
                  <a:pt x="96" y="31"/>
                </a:cubicBezTo>
                <a:cubicBezTo>
                  <a:pt x="95" y="32"/>
                  <a:pt x="94" y="32"/>
                  <a:pt x="94" y="33"/>
                </a:cubicBezTo>
                <a:cubicBezTo>
                  <a:pt x="94" y="33"/>
                  <a:pt x="94" y="33"/>
                  <a:pt x="94" y="33"/>
                </a:cubicBezTo>
                <a:cubicBezTo>
                  <a:pt x="98" y="37"/>
                  <a:pt x="106" y="40"/>
                  <a:pt x="110" y="35"/>
                </a:cubicBezTo>
                <a:cubicBezTo>
                  <a:pt x="110" y="35"/>
                  <a:pt x="110" y="35"/>
                  <a:pt x="110" y="35"/>
                </a:cubicBezTo>
                <a:cubicBezTo>
                  <a:pt x="110" y="35"/>
                  <a:pt x="110" y="36"/>
                  <a:pt x="110" y="36"/>
                </a:cubicBezTo>
                <a:cubicBezTo>
                  <a:pt x="113" y="30"/>
                  <a:pt x="107" y="17"/>
                  <a:pt x="98" y="10"/>
                </a:cubicBezTo>
                <a:cubicBezTo>
                  <a:pt x="88" y="1"/>
                  <a:pt x="76" y="0"/>
                  <a:pt x="55" y="6"/>
                </a:cubicBezTo>
                <a:cubicBezTo>
                  <a:pt x="40" y="11"/>
                  <a:pt x="23" y="22"/>
                  <a:pt x="16" y="30"/>
                </a:cubicBezTo>
                <a:cubicBezTo>
                  <a:pt x="16" y="26"/>
                  <a:pt x="15" y="23"/>
                  <a:pt x="11" y="21"/>
                </a:cubicBezTo>
                <a:cubicBezTo>
                  <a:pt x="7" y="18"/>
                  <a:pt x="4" y="21"/>
                  <a:pt x="0" y="21"/>
                </a:cubicBezTo>
                <a:cubicBezTo>
                  <a:pt x="1" y="23"/>
                  <a:pt x="3" y="24"/>
                  <a:pt x="4" y="25"/>
                </a:cubicBezTo>
                <a:cubicBezTo>
                  <a:pt x="5" y="27"/>
                  <a:pt x="5" y="29"/>
                  <a:pt x="7" y="31"/>
                </a:cubicBezTo>
                <a:cubicBezTo>
                  <a:pt x="8" y="33"/>
                  <a:pt x="10" y="34"/>
                  <a:pt x="12" y="35"/>
                </a:cubicBezTo>
                <a:cubicBezTo>
                  <a:pt x="10" y="36"/>
                  <a:pt x="8" y="38"/>
                  <a:pt x="7" y="40"/>
                </a:cubicBezTo>
                <a:cubicBezTo>
                  <a:pt x="7" y="42"/>
                  <a:pt x="6" y="44"/>
                  <a:pt x="5" y="46"/>
                </a:cubicBezTo>
                <a:cubicBezTo>
                  <a:pt x="5" y="48"/>
                  <a:pt x="3" y="49"/>
                  <a:pt x="3" y="51"/>
                </a:cubicBezTo>
                <a:cubicBezTo>
                  <a:pt x="7" y="50"/>
                  <a:pt x="10" y="52"/>
                  <a:pt x="14" y="49"/>
                </a:cubicBezTo>
                <a:cubicBezTo>
                  <a:pt x="17" y="46"/>
                  <a:pt x="17" y="43"/>
                  <a:pt x="17" y="40"/>
                </a:cubicBezTo>
                <a:cubicBezTo>
                  <a:pt x="23" y="44"/>
                  <a:pt x="36" y="50"/>
                  <a:pt x="63" y="55"/>
                </a:cubicBezTo>
                <a:cubicBezTo>
                  <a:pt x="88" y="59"/>
                  <a:pt x="102" y="47"/>
                  <a:pt x="109" y="38"/>
                </a:cubicBezTo>
                <a:cubicBezTo>
                  <a:pt x="105" y="41"/>
                  <a:pt x="97" y="38"/>
                  <a:pt x="94" y="34"/>
                </a:cubicBezTo>
                <a:close/>
                <a:moveTo>
                  <a:pt x="87" y="42"/>
                </a:moveTo>
                <a:cubicBezTo>
                  <a:pt x="85" y="39"/>
                  <a:pt x="84" y="35"/>
                  <a:pt x="83" y="31"/>
                </a:cubicBezTo>
                <a:cubicBezTo>
                  <a:pt x="82" y="28"/>
                  <a:pt x="81" y="25"/>
                  <a:pt x="82" y="22"/>
                </a:cubicBezTo>
                <a:cubicBezTo>
                  <a:pt x="82" y="17"/>
                  <a:pt x="85" y="12"/>
                  <a:pt x="89" y="8"/>
                </a:cubicBezTo>
                <a:cubicBezTo>
                  <a:pt x="89" y="8"/>
                  <a:pt x="89" y="8"/>
                  <a:pt x="89" y="8"/>
                </a:cubicBezTo>
                <a:cubicBezTo>
                  <a:pt x="86" y="13"/>
                  <a:pt x="84" y="17"/>
                  <a:pt x="84" y="22"/>
                </a:cubicBezTo>
                <a:cubicBezTo>
                  <a:pt x="83" y="26"/>
                  <a:pt x="83" y="29"/>
                  <a:pt x="84" y="33"/>
                </a:cubicBezTo>
                <a:cubicBezTo>
                  <a:pt x="85" y="36"/>
                  <a:pt x="87" y="39"/>
                  <a:pt x="88" y="42"/>
                </a:cubicBezTo>
                <a:cubicBezTo>
                  <a:pt x="88" y="42"/>
                  <a:pt x="88" y="42"/>
                  <a:pt x="87" y="42"/>
                </a:cubicBezTo>
                <a:close/>
                <a:moveTo>
                  <a:pt x="90" y="22"/>
                </a:moveTo>
                <a:cubicBezTo>
                  <a:pt x="89" y="20"/>
                  <a:pt x="91" y="18"/>
                  <a:pt x="92" y="18"/>
                </a:cubicBezTo>
                <a:cubicBezTo>
                  <a:pt x="94" y="18"/>
                  <a:pt x="96" y="19"/>
                  <a:pt x="96" y="21"/>
                </a:cubicBezTo>
                <a:cubicBezTo>
                  <a:pt x="96" y="23"/>
                  <a:pt x="95" y="24"/>
                  <a:pt x="93" y="25"/>
                </a:cubicBezTo>
                <a:cubicBezTo>
                  <a:pt x="91" y="25"/>
                  <a:pt x="90" y="23"/>
                  <a:pt x="90" y="22"/>
                </a:cubicBezTo>
                <a:close/>
              </a:path>
            </a:pathLst>
          </a:custGeom>
          <a:solidFill>
            <a:srgbClr val="B9DC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72" name="Freeform 36"/>
          <p:cNvSpPr>
            <a:spLocks noEditPoints="1"/>
          </p:cNvSpPr>
          <p:nvPr/>
        </p:nvSpPr>
        <p:spPr bwMode="auto">
          <a:xfrm>
            <a:off x="7798096" y="6191512"/>
            <a:ext cx="707848" cy="376906"/>
          </a:xfrm>
          <a:custGeom>
            <a:avLst/>
            <a:gdLst>
              <a:gd name="T0" fmla="*/ 93 w 113"/>
              <a:gd name="T1" fmla="*/ 34 h 59"/>
              <a:gd name="T2" fmla="*/ 94 w 113"/>
              <a:gd name="T3" fmla="*/ 39 h 59"/>
              <a:gd name="T4" fmla="*/ 94 w 113"/>
              <a:gd name="T5" fmla="*/ 39 h 59"/>
              <a:gd name="T6" fmla="*/ 93 w 113"/>
              <a:gd name="T7" fmla="*/ 33 h 59"/>
              <a:gd name="T8" fmla="*/ 93 w 113"/>
              <a:gd name="T9" fmla="*/ 33 h 59"/>
              <a:gd name="T10" fmla="*/ 93 w 113"/>
              <a:gd name="T11" fmla="*/ 32 h 59"/>
              <a:gd name="T12" fmla="*/ 98 w 113"/>
              <a:gd name="T13" fmla="*/ 32 h 59"/>
              <a:gd name="T14" fmla="*/ 98 w 113"/>
              <a:gd name="T15" fmla="*/ 32 h 59"/>
              <a:gd name="T16" fmla="*/ 95 w 113"/>
              <a:gd name="T17" fmla="*/ 32 h 59"/>
              <a:gd name="T18" fmla="*/ 94 w 113"/>
              <a:gd name="T19" fmla="*/ 33 h 59"/>
              <a:gd name="T20" fmla="*/ 94 w 113"/>
              <a:gd name="T21" fmla="*/ 33 h 59"/>
              <a:gd name="T22" fmla="*/ 110 w 113"/>
              <a:gd name="T23" fmla="*/ 36 h 59"/>
              <a:gd name="T24" fmla="*/ 110 w 113"/>
              <a:gd name="T25" fmla="*/ 36 h 59"/>
              <a:gd name="T26" fmla="*/ 110 w 113"/>
              <a:gd name="T27" fmla="*/ 36 h 59"/>
              <a:gd name="T28" fmla="*/ 97 w 113"/>
              <a:gd name="T29" fmla="*/ 10 h 59"/>
              <a:gd name="T30" fmla="*/ 55 w 113"/>
              <a:gd name="T31" fmla="*/ 7 h 59"/>
              <a:gd name="T32" fmla="*/ 16 w 113"/>
              <a:gd name="T33" fmla="*/ 30 h 59"/>
              <a:gd name="T34" fmla="*/ 11 w 113"/>
              <a:gd name="T35" fmla="*/ 21 h 59"/>
              <a:gd name="T36" fmla="*/ 0 w 113"/>
              <a:gd name="T37" fmla="*/ 21 h 59"/>
              <a:gd name="T38" fmla="*/ 3 w 113"/>
              <a:gd name="T39" fmla="*/ 26 h 59"/>
              <a:gd name="T40" fmla="*/ 6 w 113"/>
              <a:gd name="T41" fmla="*/ 31 h 59"/>
              <a:gd name="T42" fmla="*/ 11 w 113"/>
              <a:gd name="T43" fmla="*/ 35 h 59"/>
              <a:gd name="T44" fmla="*/ 7 w 113"/>
              <a:gd name="T45" fmla="*/ 41 h 59"/>
              <a:gd name="T46" fmla="*/ 5 w 113"/>
              <a:gd name="T47" fmla="*/ 46 h 59"/>
              <a:gd name="T48" fmla="*/ 3 w 113"/>
              <a:gd name="T49" fmla="*/ 51 h 59"/>
              <a:gd name="T50" fmla="*/ 14 w 113"/>
              <a:gd name="T51" fmla="*/ 50 h 59"/>
              <a:gd name="T52" fmla="*/ 17 w 113"/>
              <a:gd name="T53" fmla="*/ 40 h 59"/>
              <a:gd name="T54" fmla="*/ 63 w 113"/>
              <a:gd name="T55" fmla="*/ 55 h 59"/>
              <a:gd name="T56" fmla="*/ 108 w 113"/>
              <a:gd name="T57" fmla="*/ 38 h 59"/>
              <a:gd name="T58" fmla="*/ 93 w 113"/>
              <a:gd name="T59" fmla="*/ 34 h 59"/>
              <a:gd name="T60" fmla="*/ 87 w 113"/>
              <a:gd name="T61" fmla="*/ 42 h 59"/>
              <a:gd name="T62" fmla="*/ 82 w 113"/>
              <a:gd name="T63" fmla="*/ 31 h 59"/>
              <a:gd name="T64" fmla="*/ 81 w 113"/>
              <a:gd name="T65" fmla="*/ 22 h 59"/>
              <a:gd name="T66" fmla="*/ 88 w 113"/>
              <a:gd name="T67" fmla="*/ 9 h 59"/>
              <a:gd name="T68" fmla="*/ 88 w 113"/>
              <a:gd name="T69" fmla="*/ 9 h 59"/>
              <a:gd name="T70" fmla="*/ 83 w 113"/>
              <a:gd name="T71" fmla="*/ 23 h 59"/>
              <a:gd name="T72" fmla="*/ 84 w 113"/>
              <a:gd name="T73" fmla="*/ 33 h 59"/>
              <a:gd name="T74" fmla="*/ 88 w 113"/>
              <a:gd name="T75" fmla="*/ 42 h 59"/>
              <a:gd name="T76" fmla="*/ 87 w 113"/>
              <a:gd name="T77" fmla="*/ 42 h 59"/>
              <a:gd name="T78" fmla="*/ 89 w 113"/>
              <a:gd name="T79" fmla="*/ 22 h 59"/>
              <a:gd name="T80" fmla="*/ 92 w 113"/>
              <a:gd name="T81" fmla="*/ 18 h 59"/>
              <a:gd name="T82" fmla="*/ 96 w 113"/>
              <a:gd name="T83" fmla="*/ 21 h 59"/>
              <a:gd name="T84" fmla="*/ 93 w 113"/>
              <a:gd name="T85" fmla="*/ 25 h 59"/>
              <a:gd name="T86" fmla="*/ 89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3" y="34"/>
                </a:moveTo>
                <a:cubicBezTo>
                  <a:pt x="93" y="36"/>
                  <a:pt x="93" y="37"/>
                  <a:pt x="94" y="39"/>
                </a:cubicBezTo>
                <a:cubicBezTo>
                  <a:pt x="94" y="39"/>
                  <a:pt x="94" y="39"/>
                  <a:pt x="94" y="39"/>
                </a:cubicBezTo>
                <a:cubicBezTo>
                  <a:pt x="93" y="37"/>
                  <a:pt x="92" y="35"/>
                  <a:pt x="93" y="33"/>
                </a:cubicBezTo>
                <a:cubicBezTo>
                  <a:pt x="93" y="33"/>
                  <a:pt x="93" y="33"/>
                  <a:pt x="93" y="33"/>
                </a:cubicBezTo>
                <a:cubicBezTo>
                  <a:pt x="93" y="33"/>
                  <a:pt x="93" y="33"/>
                  <a:pt x="93" y="32"/>
                </a:cubicBezTo>
                <a:cubicBezTo>
                  <a:pt x="94" y="31"/>
                  <a:pt x="97" y="30"/>
                  <a:pt x="98" y="32"/>
                </a:cubicBezTo>
                <a:cubicBezTo>
                  <a:pt x="98" y="32"/>
                  <a:pt x="98" y="32"/>
                  <a:pt x="98" y="32"/>
                </a:cubicBezTo>
                <a:cubicBezTo>
                  <a:pt x="97" y="32"/>
                  <a:pt x="96" y="31"/>
                  <a:pt x="95" y="32"/>
                </a:cubicBezTo>
                <a:cubicBezTo>
                  <a:pt x="95" y="32"/>
                  <a:pt x="94" y="33"/>
                  <a:pt x="94" y="33"/>
                </a:cubicBezTo>
                <a:cubicBezTo>
                  <a:pt x="94" y="33"/>
                  <a:pt x="94" y="33"/>
                  <a:pt x="94" y="33"/>
                </a:cubicBezTo>
                <a:cubicBezTo>
                  <a:pt x="97" y="38"/>
                  <a:pt x="106" y="41"/>
                  <a:pt x="110" y="36"/>
                </a:cubicBezTo>
                <a:cubicBezTo>
                  <a:pt x="110" y="35"/>
                  <a:pt x="110" y="35"/>
                  <a:pt x="110" y="36"/>
                </a:cubicBezTo>
                <a:cubicBezTo>
                  <a:pt x="110" y="36"/>
                  <a:pt x="110" y="36"/>
                  <a:pt x="110" y="36"/>
                </a:cubicBezTo>
                <a:cubicBezTo>
                  <a:pt x="113" y="30"/>
                  <a:pt x="106" y="18"/>
                  <a:pt x="97" y="10"/>
                </a:cubicBezTo>
                <a:cubicBezTo>
                  <a:pt x="88" y="2"/>
                  <a:pt x="76" y="0"/>
                  <a:pt x="55" y="7"/>
                </a:cubicBezTo>
                <a:cubicBezTo>
                  <a:pt x="40" y="11"/>
                  <a:pt x="22" y="23"/>
                  <a:pt x="16" y="30"/>
                </a:cubicBezTo>
                <a:cubicBezTo>
                  <a:pt x="16" y="27"/>
                  <a:pt x="15" y="23"/>
                  <a:pt x="11" y="21"/>
                </a:cubicBezTo>
                <a:cubicBezTo>
                  <a:pt x="7" y="19"/>
                  <a:pt x="4" y="21"/>
                  <a:pt x="0" y="21"/>
                </a:cubicBezTo>
                <a:cubicBezTo>
                  <a:pt x="1" y="23"/>
                  <a:pt x="2" y="24"/>
                  <a:pt x="3" y="26"/>
                </a:cubicBezTo>
                <a:cubicBezTo>
                  <a:pt x="5" y="27"/>
                  <a:pt x="5" y="29"/>
                  <a:pt x="6" y="31"/>
                </a:cubicBezTo>
                <a:cubicBezTo>
                  <a:pt x="8" y="33"/>
                  <a:pt x="9" y="34"/>
                  <a:pt x="11" y="35"/>
                </a:cubicBezTo>
                <a:cubicBezTo>
                  <a:pt x="10" y="37"/>
                  <a:pt x="8" y="38"/>
                  <a:pt x="7" y="41"/>
                </a:cubicBezTo>
                <a:cubicBezTo>
                  <a:pt x="6" y="42"/>
                  <a:pt x="6" y="45"/>
                  <a:pt x="5" y="46"/>
                </a:cubicBezTo>
                <a:cubicBezTo>
                  <a:pt x="4" y="48"/>
                  <a:pt x="3" y="50"/>
                  <a:pt x="3" y="51"/>
                </a:cubicBezTo>
                <a:cubicBezTo>
                  <a:pt x="7" y="50"/>
                  <a:pt x="10" y="53"/>
                  <a:pt x="14" y="50"/>
                </a:cubicBezTo>
                <a:cubicBezTo>
                  <a:pt x="17" y="47"/>
                  <a:pt x="17" y="43"/>
                  <a:pt x="17" y="40"/>
                </a:cubicBezTo>
                <a:cubicBezTo>
                  <a:pt x="22" y="44"/>
                  <a:pt x="36" y="50"/>
                  <a:pt x="63" y="55"/>
                </a:cubicBezTo>
                <a:cubicBezTo>
                  <a:pt x="88" y="59"/>
                  <a:pt x="102" y="47"/>
                  <a:pt x="108" y="38"/>
                </a:cubicBezTo>
                <a:cubicBezTo>
                  <a:pt x="105" y="42"/>
                  <a:pt x="96" y="38"/>
                  <a:pt x="93" y="34"/>
                </a:cubicBezTo>
                <a:close/>
                <a:moveTo>
                  <a:pt x="87" y="42"/>
                </a:moveTo>
                <a:cubicBezTo>
                  <a:pt x="84" y="39"/>
                  <a:pt x="84" y="35"/>
                  <a:pt x="82" y="31"/>
                </a:cubicBezTo>
                <a:cubicBezTo>
                  <a:pt x="81" y="28"/>
                  <a:pt x="81" y="25"/>
                  <a:pt x="81" y="22"/>
                </a:cubicBezTo>
                <a:cubicBezTo>
                  <a:pt x="82" y="17"/>
                  <a:pt x="85" y="13"/>
                  <a:pt x="88" y="9"/>
                </a:cubicBezTo>
                <a:cubicBezTo>
                  <a:pt x="88" y="9"/>
                  <a:pt x="88" y="9"/>
                  <a:pt x="88" y="9"/>
                </a:cubicBezTo>
                <a:cubicBezTo>
                  <a:pt x="86" y="13"/>
                  <a:pt x="84" y="18"/>
                  <a:pt x="83" y="23"/>
                </a:cubicBezTo>
                <a:cubicBezTo>
                  <a:pt x="83" y="26"/>
                  <a:pt x="83" y="30"/>
                  <a:pt x="84" y="33"/>
                </a:cubicBezTo>
                <a:cubicBezTo>
                  <a:pt x="85" y="36"/>
                  <a:pt x="86" y="39"/>
                  <a:pt x="88" y="42"/>
                </a:cubicBezTo>
                <a:cubicBezTo>
                  <a:pt x="88" y="42"/>
                  <a:pt x="87" y="43"/>
                  <a:pt x="87" y="42"/>
                </a:cubicBezTo>
                <a:close/>
                <a:moveTo>
                  <a:pt x="89" y="22"/>
                </a:moveTo>
                <a:cubicBezTo>
                  <a:pt x="89" y="20"/>
                  <a:pt x="90" y="19"/>
                  <a:pt x="92" y="18"/>
                </a:cubicBezTo>
                <a:cubicBezTo>
                  <a:pt x="94" y="18"/>
                  <a:pt x="95" y="20"/>
                  <a:pt x="96" y="21"/>
                </a:cubicBezTo>
                <a:cubicBezTo>
                  <a:pt x="96" y="23"/>
                  <a:pt x="94" y="25"/>
                  <a:pt x="93" y="25"/>
                </a:cubicBezTo>
                <a:cubicBezTo>
                  <a:pt x="91" y="25"/>
                  <a:pt x="89" y="24"/>
                  <a:pt x="89"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73" name="Freeform 37"/>
          <p:cNvSpPr>
            <a:spLocks noEditPoints="1"/>
          </p:cNvSpPr>
          <p:nvPr/>
        </p:nvSpPr>
        <p:spPr bwMode="auto">
          <a:xfrm>
            <a:off x="3123539" y="5621556"/>
            <a:ext cx="703252" cy="367714"/>
          </a:xfrm>
          <a:custGeom>
            <a:avLst/>
            <a:gdLst>
              <a:gd name="T0" fmla="*/ 93 w 112"/>
              <a:gd name="T1" fmla="*/ 33 h 58"/>
              <a:gd name="T2" fmla="*/ 94 w 112"/>
              <a:gd name="T3" fmla="*/ 38 h 58"/>
              <a:gd name="T4" fmla="*/ 94 w 112"/>
              <a:gd name="T5" fmla="*/ 38 h 58"/>
              <a:gd name="T6" fmla="*/ 93 w 112"/>
              <a:gd name="T7" fmla="*/ 32 h 58"/>
              <a:gd name="T8" fmla="*/ 93 w 112"/>
              <a:gd name="T9" fmla="*/ 32 h 58"/>
              <a:gd name="T10" fmla="*/ 93 w 112"/>
              <a:gd name="T11" fmla="*/ 32 h 58"/>
              <a:gd name="T12" fmla="*/ 98 w 112"/>
              <a:gd name="T13" fmla="*/ 31 h 58"/>
              <a:gd name="T14" fmla="*/ 97 w 112"/>
              <a:gd name="T15" fmla="*/ 31 h 58"/>
              <a:gd name="T16" fmla="*/ 95 w 112"/>
              <a:gd name="T17" fmla="*/ 31 h 58"/>
              <a:gd name="T18" fmla="*/ 93 w 112"/>
              <a:gd name="T19" fmla="*/ 33 h 58"/>
              <a:gd name="T20" fmla="*/ 93 w 112"/>
              <a:gd name="T21" fmla="*/ 33 h 58"/>
              <a:gd name="T22" fmla="*/ 109 w 112"/>
              <a:gd name="T23" fmla="*/ 35 h 58"/>
              <a:gd name="T24" fmla="*/ 110 w 112"/>
              <a:gd name="T25" fmla="*/ 35 h 58"/>
              <a:gd name="T26" fmla="*/ 110 w 112"/>
              <a:gd name="T27" fmla="*/ 35 h 58"/>
              <a:gd name="T28" fmla="*/ 97 w 112"/>
              <a:gd name="T29" fmla="*/ 9 h 58"/>
              <a:gd name="T30" fmla="*/ 54 w 112"/>
              <a:gd name="T31" fmla="*/ 6 h 58"/>
              <a:gd name="T32" fmla="*/ 15 w 112"/>
              <a:gd name="T33" fmla="*/ 30 h 58"/>
              <a:gd name="T34" fmla="*/ 11 w 112"/>
              <a:gd name="T35" fmla="*/ 20 h 58"/>
              <a:gd name="T36" fmla="*/ 0 w 112"/>
              <a:gd name="T37" fmla="*/ 21 h 58"/>
              <a:gd name="T38" fmla="*/ 3 w 112"/>
              <a:gd name="T39" fmla="*/ 25 h 58"/>
              <a:gd name="T40" fmla="*/ 6 w 112"/>
              <a:gd name="T41" fmla="*/ 30 h 58"/>
              <a:gd name="T42" fmla="*/ 11 w 112"/>
              <a:gd name="T43" fmla="*/ 35 h 58"/>
              <a:gd name="T44" fmla="*/ 7 w 112"/>
              <a:gd name="T45" fmla="*/ 40 h 58"/>
              <a:gd name="T46" fmla="*/ 5 w 112"/>
              <a:gd name="T47" fmla="*/ 46 h 58"/>
              <a:gd name="T48" fmla="*/ 2 w 112"/>
              <a:gd name="T49" fmla="*/ 51 h 58"/>
              <a:gd name="T50" fmla="*/ 13 w 112"/>
              <a:gd name="T51" fmla="*/ 49 h 58"/>
              <a:gd name="T52" fmla="*/ 16 w 112"/>
              <a:gd name="T53" fmla="*/ 39 h 58"/>
              <a:gd name="T54" fmla="*/ 63 w 112"/>
              <a:gd name="T55" fmla="*/ 54 h 58"/>
              <a:gd name="T56" fmla="*/ 108 w 112"/>
              <a:gd name="T57" fmla="*/ 38 h 58"/>
              <a:gd name="T58" fmla="*/ 93 w 112"/>
              <a:gd name="T59" fmla="*/ 33 h 58"/>
              <a:gd name="T60" fmla="*/ 87 w 112"/>
              <a:gd name="T61" fmla="*/ 42 h 58"/>
              <a:gd name="T62" fmla="*/ 82 w 112"/>
              <a:gd name="T63" fmla="*/ 30 h 58"/>
              <a:gd name="T64" fmla="*/ 81 w 112"/>
              <a:gd name="T65" fmla="*/ 22 h 58"/>
              <a:gd name="T66" fmla="*/ 88 w 112"/>
              <a:gd name="T67" fmla="*/ 8 h 58"/>
              <a:gd name="T68" fmla="*/ 88 w 112"/>
              <a:gd name="T69" fmla="*/ 8 h 58"/>
              <a:gd name="T70" fmla="*/ 83 w 112"/>
              <a:gd name="T71" fmla="*/ 22 h 58"/>
              <a:gd name="T72" fmla="*/ 84 w 112"/>
              <a:gd name="T73" fmla="*/ 32 h 58"/>
              <a:gd name="T74" fmla="*/ 87 w 112"/>
              <a:gd name="T75" fmla="*/ 41 h 58"/>
              <a:gd name="T76" fmla="*/ 87 w 112"/>
              <a:gd name="T77" fmla="*/ 42 h 58"/>
              <a:gd name="T78" fmla="*/ 89 w 112"/>
              <a:gd name="T79" fmla="*/ 21 h 58"/>
              <a:gd name="T80" fmla="*/ 92 w 112"/>
              <a:gd name="T81" fmla="*/ 18 h 58"/>
              <a:gd name="T82" fmla="*/ 95 w 112"/>
              <a:gd name="T83" fmla="*/ 21 h 58"/>
              <a:gd name="T84" fmla="*/ 92 w 112"/>
              <a:gd name="T85" fmla="*/ 24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3"/>
                </a:moveTo>
                <a:cubicBezTo>
                  <a:pt x="93" y="35"/>
                  <a:pt x="93" y="37"/>
                  <a:pt x="94" y="38"/>
                </a:cubicBezTo>
                <a:cubicBezTo>
                  <a:pt x="94" y="38"/>
                  <a:pt x="94" y="38"/>
                  <a:pt x="94" y="38"/>
                </a:cubicBezTo>
                <a:cubicBezTo>
                  <a:pt x="92" y="37"/>
                  <a:pt x="92" y="34"/>
                  <a:pt x="93" y="32"/>
                </a:cubicBezTo>
                <a:cubicBezTo>
                  <a:pt x="93" y="32"/>
                  <a:pt x="93" y="32"/>
                  <a:pt x="93" y="32"/>
                </a:cubicBezTo>
                <a:cubicBezTo>
                  <a:pt x="93" y="32"/>
                  <a:pt x="93" y="32"/>
                  <a:pt x="93" y="32"/>
                </a:cubicBezTo>
                <a:cubicBezTo>
                  <a:pt x="94" y="30"/>
                  <a:pt x="96" y="29"/>
                  <a:pt x="98" y="31"/>
                </a:cubicBezTo>
                <a:cubicBezTo>
                  <a:pt x="98" y="31"/>
                  <a:pt x="98" y="31"/>
                  <a:pt x="97" y="31"/>
                </a:cubicBezTo>
                <a:cubicBezTo>
                  <a:pt x="97" y="31"/>
                  <a:pt x="96" y="31"/>
                  <a:pt x="95" y="31"/>
                </a:cubicBezTo>
                <a:cubicBezTo>
                  <a:pt x="94" y="31"/>
                  <a:pt x="94" y="32"/>
                  <a:pt x="93" y="33"/>
                </a:cubicBezTo>
                <a:cubicBezTo>
                  <a:pt x="93" y="33"/>
                  <a:pt x="93" y="33"/>
                  <a:pt x="93" y="33"/>
                </a:cubicBezTo>
                <a:cubicBezTo>
                  <a:pt x="97" y="37"/>
                  <a:pt x="105" y="40"/>
                  <a:pt x="109" y="35"/>
                </a:cubicBezTo>
                <a:cubicBezTo>
                  <a:pt x="110" y="35"/>
                  <a:pt x="110" y="35"/>
                  <a:pt x="110" y="35"/>
                </a:cubicBezTo>
                <a:cubicBezTo>
                  <a:pt x="110" y="35"/>
                  <a:pt x="110" y="35"/>
                  <a:pt x="110" y="35"/>
                </a:cubicBezTo>
                <a:cubicBezTo>
                  <a:pt x="112" y="30"/>
                  <a:pt x="106" y="17"/>
                  <a:pt x="97" y="9"/>
                </a:cubicBezTo>
                <a:cubicBezTo>
                  <a:pt x="88" y="1"/>
                  <a:pt x="75" y="0"/>
                  <a:pt x="54" y="6"/>
                </a:cubicBezTo>
                <a:cubicBezTo>
                  <a:pt x="40" y="10"/>
                  <a:pt x="22" y="22"/>
                  <a:pt x="15" y="30"/>
                </a:cubicBezTo>
                <a:cubicBezTo>
                  <a:pt x="15" y="26"/>
                  <a:pt x="15" y="23"/>
                  <a:pt x="11" y="20"/>
                </a:cubicBezTo>
                <a:cubicBezTo>
                  <a:pt x="7" y="18"/>
                  <a:pt x="4" y="21"/>
                  <a:pt x="0" y="21"/>
                </a:cubicBezTo>
                <a:cubicBezTo>
                  <a:pt x="0" y="22"/>
                  <a:pt x="2" y="24"/>
                  <a:pt x="3" y="25"/>
                </a:cubicBezTo>
                <a:cubicBezTo>
                  <a:pt x="4" y="27"/>
                  <a:pt x="5" y="29"/>
                  <a:pt x="6" y="30"/>
                </a:cubicBezTo>
                <a:cubicBezTo>
                  <a:pt x="7" y="32"/>
                  <a:pt x="9" y="34"/>
                  <a:pt x="11" y="35"/>
                </a:cubicBezTo>
                <a:cubicBezTo>
                  <a:pt x="9" y="36"/>
                  <a:pt x="8" y="38"/>
                  <a:pt x="7" y="40"/>
                </a:cubicBezTo>
                <a:cubicBezTo>
                  <a:pt x="6" y="42"/>
                  <a:pt x="6" y="44"/>
                  <a:pt x="5" y="46"/>
                </a:cubicBezTo>
                <a:cubicBezTo>
                  <a:pt x="4" y="47"/>
                  <a:pt x="3" y="49"/>
                  <a:pt x="2" y="51"/>
                </a:cubicBezTo>
                <a:cubicBezTo>
                  <a:pt x="6" y="50"/>
                  <a:pt x="10" y="52"/>
                  <a:pt x="13" y="49"/>
                </a:cubicBezTo>
                <a:cubicBezTo>
                  <a:pt x="17" y="46"/>
                  <a:pt x="17" y="43"/>
                  <a:pt x="16" y="39"/>
                </a:cubicBezTo>
                <a:cubicBezTo>
                  <a:pt x="22" y="44"/>
                  <a:pt x="36" y="50"/>
                  <a:pt x="63" y="54"/>
                </a:cubicBezTo>
                <a:cubicBezTo>
                  <a:pt x="87" y="58"/>
                  <a:pt x="102" y="47"/>
                  <a:pt x="108" y="38"/>
                </a:cubicBezTo>
                <a:cubicBezTo>
                  <a:pt x="104" y="41"/>
                  <a:pt x="96" y="37"/>
                  <a:pt x="93" y="33"/>
                </a:cubicBezTo>
                <a:close/>
                <a:moveTo>
                  <a:pt x="87" y="42"/>
                </a:moveTo>
                <a:cubicBezTo>
                  <a:pt x="84" y="38"/>
                  <a:pt x="83" y="34"/>
                  <a:pt x="82" y="30"/>
                </a:cubicBezTo>
                <a:cubicBezTo>
                  <a:pt x="81" y="28"/>
                  <a:pt x="80" y="25"/>
                  <a:pt x="81" y="22"/>
                </a:cubicBezTo>
                <a:cubicBezTo>
                  <a:pt x="82" y="16"/>
                  <a:pt x="84" y="12"/>
                  <a:pt x="88" y="8"/>
                </a:cubicBezTo>
                <a:cubicBezTo>
                  <a:pt x="88" y="8"/>
                  <a:pt x="88" y="8"/>
                  <a:pt x="88" y="8"/>
                </a:cubicBezTo>
                <a:cubicBezTo>
                  <a:pt x="86" y="12"/>
                  <a:pt x="84" y="17"/>
                  <a:pt x="83" y="22"/>
                </a:cubicBezTo>
                <a:cubicBezTo>
                  <a:pt x="83" y="25"/>
                  <a:pt x="83" y="29"/>
                  <a:pt x="84" y="32"/>
                </a:cubicBezTo>
                <a:cubicBezTo>
                  <a:pt x="85" y="35"/>
                  <a:pt x="86" y="38"/>
                  <a:pt x="87" y="41"/>
                </a:cubicBezTo>
                <a:cubicBezTo>
                  <a:pt x="87" y="42"/>
                  <a:pt x="87" y="42"/>
                  <a:pt x="87" y="42"/>
                </a:cubicBezTo>
                <a:close/>
                <a:moveTo>
                  <a:pt x="89" y="21"/>
                </a:moveTo>
                <a:cubicBezTo>
                  <a:pt x="89" y="20"/>
                  <a:pt x="90" y="18"/>
                  <a:pt x="92" y="18"/>
                </a:cubicBezTo>
                <a:cubicBezTo>
                  <a:pt x="93" y="18"/>
                  <a:pt x="95" y="19"/>
                  <a:pt x="95" y="21"/>
                </a:cubicBezTo>
                <a:cubicBezTo>
                  <a:pt x="95" y="22"/>
                  <a:pt x="94" y="24"/>
                  <a:pt x="92" y="24"/>
                </a:cubicBezTo>
                <a:cubicBezTo>
                  <a:pt x="91" y="24"/>
                  <a:pt x="89" y="23"/>
                  <a:pt x="89" y="21"/>
                </a:cubicBezTo>
                <a:close/>
              </a:path>
            </a:pathLst>
          </a:custGeom>
          <a:solidFill>
            <a:srgbClr val="8F2E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74" name="Freeform 38"/>
          <p:cNvSpPr>
            <a:spLocks noEditPoints="1"/>
          </p:cNvSpPr>
          <p:nvPr/>
        </p:nvSpPr>
        <p:spPr bwMode="auto">
          <a:xfrm>
            <a:off x="9894063" y="6007655"/>
            <a:ext cx="560763" cy="307960"/>
          </a:xfrm>
          <a:custGeom>
            <a:avLst/>
            <a:gdLst>
              <a:gd name="T0" fmla="*/ 74 w 89"/>
              <a:gd name="T1" fmla="*/ 25 h 48"/>
              <a:gd name="T2" fmla="*/ 75 w 89"/>
              <a:gd name="T3" fmla="*/ 28 h 48"/>
              <a:gd name="T4" fmla="*/ 75 w 89"/>
              <a:gd name="T5" fmla="*/ 28 h 48"/>
              <a:gd name="T6" fmla="*/ 74 w 89"/>
              <a:gd name="T7" fmla="*/ 24 h 48"/>
              <a:gd name="T8" fmla="*/ 74 w 89"/>
              <a:gd name="T9" fmla="*/ 24 h 48"/>
              <a:gd name="T10" fmla="*/ 74 w 89"/>
              <a:gd name="T11" fmla="*/ 24 h 48"/>
              <a:gd name="T12" fmla="*/ 78 w 89"/>
              <a:gd name="T13" fmla="*/ 22 h 48"/>
              <a:gd name="T14" fmla="*/ 78 w 89"/>
              <a:gd name="T15" fmla="*/ 23 h 48"/>
              <a:gd name="T16" fmla="*/ 76 w 89"/>
              <a:gd name="T17" fmla="*/ 23 h 48"/>
              <a:gd name="T18" fmla="*/ 75 w 89"/>
              <a:gd name="T19" fmla="*/ 24 h 48"/>
              <a:gd name="T20" fmla="*/ 75 w 89"/>
              <a:gd name="T21" fmla="*/ 24 h 48"/>
              <a:gd name="T22" fmla="*/ 87 w 89"/>
              <a:gd name="T23" fmla="*/ 24 h 48"/>
              <a:gd name="T24" fmla="*/ 88 w 89"/>
              <a:gd name="T25" fmla="*/ 24 h 48"/>
              <a:gd name="T26" fmla="*/ 88 w 89"/>
              <a:gd name="T27" fmla="*/ 25 h 48"/>
              <a:gd name="T28" fmla="*/ 75 w 89"/>
              <a:gd name="T29" fmla="*/ 5 h 48"/>
              <a:gd name="T30" fmla="*/ 41 w 89"/>
              <a:gd name="T31" fmla="*/ 7 h 48"/>
              <a:gd name="T32" fmla="*/ 13 w 89"/>
              <a:gd name="T33" fmla="*/ 30 h 48"/>
              <a:gd name="T34" fmla="*/ 8 w 89"/>
              <a:gd name="T35" fmla="*/ 23 h 48"/>
              <a:gd name="T36" fmla="*/ 0 w 89"/>
              <a:gd name="T37" fmla="*/ 25 h 48"/>
              <a:gd name="T38" fmla="*/ 3 w 89"/>
              <a:gd name="T39" fmla="*/ 28 h 48"/>
              <a:gd name="T40" fmla="*/ 6 w 89"/>
              <a:gd name="T41" fmla="*/ 32 h 48"/>
              <a:gd name="T42" fmla="*/ 10 w 89"/>
              <a:gd name="T43" fmla="*/ 34 h 48"/>
              <a:gd name="T44" fmla="*/ 7 w 89"/>
              <a:gd name="T45" fmla="*/ 39 h 48"/>
              <a:gd name="T46" fmla="*/ 6 w 89"/>
              <a:gd name="T47" fmla="*/ 44 h 48"/>
              <a:gd name="T48" fmla="*/ 5 w 89"/>
              <a:gd name="T49" fmla="*/ 48 h 48"/>
              <a:gd name="T50" fmla="*/ 13 w 89"/>
              <a:gd name="T51" fmla="*/ 45 h 48"/>
              <a:gd name="T52" fmla="*/ 15 w 89"/>
              <a:gd name="T53" fmla="*/ 37 h 48"/>
              <a:gd name="T54" fmla="*/ 53 w 89"/>
              <a:gd name="T55" fmla="*/ 44 h 48"/>
              <a:gd name="T56" fmla="*/ 87 w 89"/>
              <a:gd name="T57" fmla="*/ 27 h 48"/>
              <a:gd name="T58" fmla="*/ 74 w 89"/>
              <a:gd name="T59" fmla="*/ 25 h 48"/>
              <a:gd name="T60" fmla="*/ 70 w 89"/>
              <a:gd name="T61" fmla="*/ 32 h 48"/>
              <a:gd name="T62" fmla="*/ 65 w 89"/>
              <a:gd name="T63" fmla="*/ 24 h 48"/>
              <a:gd name="T64" fmla="*/ 64 w 89"/>
              <a:gd name="T65" fmla="*/ 17 h 48"/>
              <a:gd name="T66" fmla="*/ 68 w 89"/>
              <a:gd name="T67" fmla="*/ 5 h 48"/>
              <a:gd name="T68" fmla="*/ 68 w 89"/>
              <a:gd name="T69" fmla="*/ 5 h 48"/>
              <a:gd name="T70" fmla="*/ 65 w 89"/>
              <a:gd name="T71" fmla="*/ 17 h 48"/>
              <a:gd name="T72" fmla="*/ 67 w 89"/>
              <a:gd name="T73" fmla="*/ 25 h 48"/>
              <a:gd name="T74" fmla="*/ 71 w 89"/>
              <a:gd name="T75" fmla="*/ 32 h 48"/>
              <a:gd name="T76" fmla="*/ 70 w 89"/>
              <a:gd name="T77" fmla="*/ 32 h 48"/>
              <a:gd name="T78" fmla="*/ 70 w 89"/>
              <a:gd name="T79" fmla="*/ 16 h 48"/>
              <a:gd name="T80" fmla="*/ 72 w 89"/>
              <a:gd name="T81" fmla="*/ 13 h 48"/>
              <a:gd name="T82" fmla="*/ 75 w 89"/>
              <a:gd name="T83" fmla="*/ 15 h 48"/>
              <a:gd name="T84" fmla="*/ 73 w 89"/>
              <a:gd name="T85" fmla="*/ 18 h 48"/>
              <a:gd name="T86" fmla="*/ 70 w 89"/>
              <a:gd name="T87"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9" h="48">
                <a:moveTo>
                  <a:pt x="74" y="25"/>
                </a:moveTo>
                <a:cubicBezTo>
                  <a:pt x="74" y="26"/>
                  <a:pt x="74" y="27"/>
                  <a:pt x="75" y="28"/>
                </a:cubicBezTo>
                <a:cubicBezTo>
                  <a:pt x="76" y="28"/>
                  <a:pt x="75" y="28"/>
                  <a:pt x="75" y="28"/>
                </a:cubicBezTo>
                <a:cubicBezTo>
                  <a:pt x="74" y="27"/>
                  <a:pt x="74" y="26"/>
                  <a:pt x="74" y="24"/>
                </a:cubicBezTo>
                <a:cubicBezTo>
                  <a:pt x="74" y="24"/>
                  <a:pt x="74" y="24"/>
                  <a:pt x="74" y="24"/>
                </a:cubicBezTo>
                <a:cubicBezTo>
                  <a:pt x="74" y="24"/>
                  <a:pt x="74" y="24"/>
                  <a:pt x="74" y="24"/>
                </a:cubicBezTo>
                <a:cubicBezTo>
                  <a:pt x="75" y="22"/>
                  <a:pt x="77" y="21"/>
                  <a:pt x="78" y="22"/>
                </a:cubicBezTo>
                <a:cubicBezTo>
                  <a:pt x="78" y="23"/>
                  <a:pt x="78" y="23"/>
                  <a:pt x="78" y="23"/>
                </a:cubicBezTo>
                <a:cubicBezTo>
                  <a:pt x="77" y="23"/>
                  <a:pt x="76" y="22"/>
                  <a:pt x="76" y="23"/>
                </a:cubicBezTo>
                <a:cubicBezTo>
                  <a:pt x="75" y="23"/>
                  <a:pt x="75" y="23"/>
                  <a:pt x="75" y="24"/>
                </a:cubicBezTo>
                <a:cubicBezTo>
                  <a:pt x="75" y="24"/>
                  <a:pt x="75" y="24"/>
                  <a:pt x="75" y="24"/>
                </a:cubicBezTo>
                <a:cubicBezTo>
                  <a:pt x="78" y="27"/>
                  <a:pt x="85" y="29"/>
                  <a:pt x="87" y="24"/>
                </a:cubicBezTo>
                <a:cubicBezTo>
                  <a:pt x="88" y="24"/>
                  <a:pt x="88" y="24"/>
                  <a:pt x="88" y="24"/>
                </a:cubicBezTo>
                <a:cubicBezTo>
                  <a:pt x="88" y="24"/>
                  <a:pt x="88" y="24"/>
                  <a:pt x="88" y="25"/>
                </a:cubicBezTo>
                <a:cubicBezTo>
                  <a:pt x="89" y="20"/>
                  <a:pt x="83" y="10"/>
                  <a:pt x="75" y="5"/>
                </a:cubicBezTo>
                <a:cubicBezTo>
                  <a:pt x="67" y="0"/>
                  <a:pt x="57" y="0"/>
                  <a:pt x="41" y="7"/>
                </a:cubicBezTo>
                <a:cubicBezTo>
                  <a:pt x="30" y="12"/>
                  <a:pt x="17" y="23"/>
                  <a:pt x="13" y="30"/>
                </a:cubicBezTo>
                <a:cubicBezTo>
                  <a:pt x="12" y="27"/>
                  <a:pt x="12" y="25"/>
                  <a:pt x="8" y="23"/>
                </a:cubicBezTo>
                <a:cubicBezTo>
                  <a:pt x="5" y="22"/>
                  <a:pt x="3" y="24"/>
                  <a:pt x="0" y="25"/>
                </a:cubicBezTo>
                <a:cubicBezTo>
                  <a:pt x="0" y="26"/>
                  <a:pt x="2" y="27"/>
                  <a:pt x="3" y="28"/>
                </a:cubicBezTo>
                <a:cubicBezTo>
                  <a:pt x="4" y="29"/>
                  <a:pt x="4" y="30"/>
                  <a:pt x="6" y="32"/>
                </a:cubicBezTo>
                <a:cubicBezTo>
                  <a:pt x="7" y="33"/>
                  <a:pt x="8" y="34"/>
                  <a:pt x="10" y="34"/>
                </a:cubicBezTo>
                <a:cubicBezTo>
                  <a:pt x="9" y="36"/>
                  <a:pt x="8" y="37"/>
                  <a:pt x="7" y="39"/>
                </a:cubicBezTo>
                <a:cubicBezTo>
                  <a:pt x="7" y="40"/>
                  <a:pt x="7" y="42"/>
                  <a:pt x="6" y="44"/>
                </a:cubicBezTo>
                <a:cubicBezTo>
                  <a:pt x="6" y="45"/>
                  <a:pt x="5" y="46"/>
                  <a:pt x="5" y="48"/>
                </a:cubicBezTo>
                <a:cubicBezTo>
                  <a:pt x="8" y="47"/>
                  <a:pt x="11" y="48"/>
                  <a:pt x="13" y="45"/>
                </a:cubicBezTo>
                <a:cubicBezTo>
                  <a:pt x="16" y="43"/>
                  <a:pt x="15" y="40"/>
                  <a:pt x="15" y="37"/>
                </a:cubicBezTo>
                <a:cubicBezTo>
                  <a:pt x="20" y="40"/>
                  <a:pt x="31" y="44"/>
                  <a:pt x="53" y="44"/>
                </a:cubicBezTo>
                <a:cubicBezTo>
                  <a:pt x="72" y="45"/>
                  <a:pt x="83" y="34"/>
                  <a:pt x="87" y="27"/>
                </a:cubicBezTo>
                <a:cubicBezTo>
                  <a:pt x="84" y="30"/>
                  <a:pt x="77" y="27"/>
                  <a:pt x="74" y="25"/>
                </a:cubicBezTo>
                <a:close/>
                <a:moveTo>
                  <a:pt x="70" y="32"/>
                </a:moveTo>
                <a:cubicBezTo>
                  <a:pt x="68" y="30"/>
                  <a:pt x="67" y="26"/>
                  <a:pt x="65" y="24"/>
                </a:cubicBezTo>
                <a:cubicBezTo>
                  <a:pt x="64" y="21"/>
                  <a:pt x="64" y="19"/>
                  <a:pt x="64" y="17"/>
                </a:cubicBezTo>
                <a:cubicBezTo>
                  <a:pt x="64" y="12"/>
                  <a:pt x="65" y="9"/>
                  <a:pt x="68" y="5"/>
                </a:cubicBezTo>
                <a:cubicBezTo>
                  <a:pt x="68" y="5"/>
                  <a:pt x="68" y="5"/>
                  <a:pt x="68" y="5"/>
                </a:cubicBezTo>
                <a:cubicBezTo>
                  <a:pt x="66" y="9"/>
                  <a:pt x="65" y="13"/>
                  <a:pt x="65" y="17"/>
                </a:cubicBezTo>
                <a:cubicBezTo>
                  <a:pt x="65" y="19"/>
                  <a:pt x="66" y="23"/>
                  <a:pt x="67" y="25"/>
                </a:cubicBezTo>
                <a:cubicBezTo>
                  <a:pt x="68" y="27"/>
                  <a:pt x="69" y="29"/>
                  <a:pt x="71" y="32"/>
                </a:cubicBezTo>
                <a:cubicBezTo>
                  <a:pt x="71" y="32"/>
                  <a:pt x="70" y="32"/>
                  <a:pt x="70" y="32"/>
                </a:cubicBezTo>
                <a:close/>
                <a:moveTo>
                  <a:pt x="70" y="16"/>
                </a:moveTo>
                <a:cubicBezTo>
                  <a:pt x="70" y="14"/>
                  <a:pt x="70" y="13"/>
                  <a:pt x="72" y="13"/>
                </a:cubicBezTo>
                <a:cubicBezTo>
                  <a:pt x="73" y="12"/>
                  <a:pt x="74" y="13"/>
                  <a:pt x="75" y="15"/>
                </a:cubicBezTo>
                <a:cubicBezTo>
                  <a:pt x="75" y="16"/>
                  <a:pt x="74" y="17"/>
                  <a:pt x="73" y="18"/>
                </a:cubicBezTo>
                <a:cubicBezTo>
                  <a:pt x="71" y="18"/>
                  <a:pt x="70" y="17"/>
                  <a:pt x="70" y="16"/>
                </a:cubicBezTo>
                <a:close/>
              </a:path>
            </a:pathLst>
          </a:custGeom>
          <a:solidFill>
            <a:srgbClr val="C2C8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75" name="Freeform 39"/>
          <p:cNvSpPr/>
          <p:nvPr/>
        </p:nvSpPr>
        <p:spPr bwMode="auto">
          <a:xfrm>
            <a:off x="6391592" y="5718081"/>
            <a:ext cx="565359" cy="289574"/>
          </a:xfrm>
          <a:custGeom>
            <a:avLst/>
            <a:gdLst>
              <a:gd name="T0" fmla="*/ 75 w 90"/>
              <a:gd name="T1" fmla="*/ 26 h 46"/>
              <a:gd name="T2" fmla="*/ 76 w 90"/>
              <a:gd name="T3" fmla="*/ 30 h 46"/>
              <a:gd name="T4" fmla="*/ 76 w 90"/>
              <a:gd name="T5" fmla="*/ 30 h 46"/>
              <a:gd name="T6" fmla="*/ 74 w 90"/>
              <a:gd name="T7" fmla="*/ 25 h 46"/>
              <a:gd name="T8" fmla="*/ 74 w 90"/>
              <a:gd name="T9" fmla="*/ 25 h 46"/>
              <a:gd name="T10" fmla="*/ 75 w 90"/>
              <a:gd name="T11" fmla="*/ 25 h 46"/>
              <a:gd name="T12" fmla="*/ 78 w 90"/>
              <a:gd name="T13" fmla="*/ 24 h 46"/>
              <a:gd name="T14" fmla="*/ 78 w 90"/>
              <a:gd name="T15" fmla="*/ 24 h 46"/>
              <a:gd name="T16" fmla="*/ 76 w 90"/>
              <a:gd name="T17" fmla="*/ 24 h 46"/>
              <a:gd name="T18" fmla="*/ 75 w 90"/>
              <a:gd name="T19" fmla="*/ 25 h 46"/>
              <a:gd name="T20" fmla="*/ 75 w 90"/>
              <a:gd name="T21" fmla="*/ 26 h 46"/>
              <a:gd name="T22" fmla="*/ 88 w 90"/>
              <a:gd name="T23" fmla="*/ 27 h 46"/>
              <a:gd name="T24" fmla="*/ 88 w 90"/>
              <a:gd name="T25" fmla="*/ 27 h 46"/>
              <a:gd name="T26" fmla="*/ 88 w 90"/>
              <a:gd name="T27" fmla="*/ 27 h 46"/>
              <a:gd name="T28" fmla="*/ 77 w 90"/>
              <a:gd name="T29" fmla="*/ 7 h 46"/>
              <a:gd name="T30" fmla="*/ 43 w 90"/>
              <a:gd name="T31" fmla="*/ 6 h 46"/>
              <a:gd name="T32" fmla="*/ 13 w 90"/>
              <a:gd name="T33" fmla="*/ 26 h 46"/>
              <a:gd name="T34" fmla="*/ 9 w 90"/>
              <a:gd name="T35" fmla="*/ 19 h 46"/>
              <a:gd name="T36" fmla="*/ 0 w 90"/>
              <a:gd name="T37" fmla="*/ 20 h 46"/>
              <a:gd name="T38" fmla="*/ 3 w 90"/>
              <a:gd name="T39" fmla="*/ 23 h 46"/>
              <a:gd name="T40" fmla="*/ 6 w 90"/>
              <a:gd name="T41" fmla="*/ 27 h 46"/>
              <a:gd name="T42" fmla="*/ 10 w 90"/>
              <a:gd name="T43" fmla="*/ 31 h 46"/>
              <a:gd name="T44" fmla="*/ 7 w 90"/>
              <a:gd name="T45" fmla="*/ 35 h 46"/>
              <a:gd name="T46" fmla="*/ 5 w 90"/>
              <a:gd name="T47" fmla="*/ 40 h 46"/>
              <a:gd name="T48" fmla="*/ 4 w 90"/>
              <a:gd name="T49" fmla="*/ 43 h 46"/>
              <a:gd name="T50" fmla="*/ 12 w 90"/>
              <a:gd name="T51" fmla="*/ 42 h 46"/>
              <a:gd name="T52" fmla="*/ 14 w 90"/>
              <a:gd name="T53" fmla="*/ 34 h 46"/>
              <a:gd name="T54" fmla="*/ 52 w 90"/>
              <a:gd name="T55" fmla="*/ 44 h 46"/>
              <a:gd name="T56" fmla="*/ 87 w 90"/>
              <a:gd name="T57" fmla="*/ 29 h 46"/>
              <a:gd name="T58" fmla="*/ 75 w 90"/>
              <a:gd name="T59"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46">
                <a:moveTo>
                  <a:pt x="75" y="26"/>
                </a:moveTo>
                <a:cubicBezTo>
                  <a:pt x="75" y="27"/>
                  <a:pt x="75" y="29"/>
                  <a:pt x="76" y="30"/>
                </a:cubicBezTo>
                <a:cubicBezTo>
                  <a:pt x="76" y="30"/>
                  <a:pt x="76" y="30"/>
                  <a:pt x="76" y="30"/>
                </a:cubicBezTo>
                <a:cubicBezTo>
                  <a:pt x="74" y="29"/>
                  <a:pt x="74" y="27"/>
                  <a:pt x="74" y="25"/>
                </a:cubicBezTo>
                <a:cubicBezTo>
                  <a:pt x="74" y="25"/>
                  <a:pt x="74" y="25"/>
                  <a:pt x="74" y="25"/>
                </a:cubicBezTo>
                <a:cubicBezTo>
                  <a:pt x="74" y="25"/>
                  <a:pt x="75" y="25"/>
                  <a:pt x="75" y="25"/>
                </a:cubicBezTo>
                <a:cubicBezTo>
                  <a:pt x="75" y="23"/>
                  <a:pt x="77" y="22"/>
                  <a:pt x="78" y="24"/>
                </a:cubicBezTo>
                <a:cubicBezTo>
                  <a:pt x="78" y="24"/>
                  <a:pt x="78" y="24"/>
                  <a:pt x="78" y="24"/>
                </a:cubicBezTo>
                <a:cubicBezTo>
                  <a:pt x="78" y="24"/>
                  <a:pt x="77" y="24"/>
                  <a:pt x="76" y="24"/>
                </a:cubicBezTo>
                <a:cubicBezTo>
                  <a:pt x="76" y="24"/>
                  <a:pt x="75" y="25"/>
                  <a:pt x="75" y="25"/>
                </a:cubicBezTo>
                <a:cubicBezTo>
                  <a:pt x="75" y="26"/>
                  <a:pt x="75" y="26"/>
                  <a:pt x="75" y="26"/>
                </a:cubicBezTo>
                <a:cubicBezTo>
                  <a:pt x="78" y="29"/>
                  <a:pt x="85" y="31"/>
                  <a:pt x="88" y="27"/>
                </a:cubicBezTo>
                <a:cubicBezTo>
                  <a:pt x="88" y="26"/>
                  <a:pt x="88" y="27"/>
                  <a:pt x="88" y="27"/>
                </a:cubicBezTo>
                <a:cubicBezTo>
                  <a:pt x="88" y="27"/>
                  <a:pt x="88" y="27"/>
                  <a:pt x="88" y="27"/>
                </a:cubicBezTo>
                <a:cubicBezTo>
                  <a:pt x="90" y="22"/>
                  <a:pt x="84" y="13"/>
                  <a:pt x="77" y="7"/>
                </a:cubicBezTo>
                <a:cubicBezTo>
                  <a:pt x="69" y="1"/>
                  <a:pt x="59" y="0"/>
                  <a:pt x="43" y="6"/>
                </a:cubicBezTo>
                <a:cubicBezTo>
                  <a:pt x="31" y="10"/>
                  <a:pt x="18" y="20"/>
                  <a:pt x="13" y="26"/>
                </a:cubicBezTo>
                <a:cubicBezTo>
                  <a:pt x="13" y="24"/>
                  <a:pt x="12" y="21"/>
                  <a:pt x="9" y="19"/>
                </a:cubicBezTo>
                <a:cubicBezTo>
                  <a:pt x="6" y="18"/>
                  <a:pt x="4" y="20"/>
                  <a:pt x="0" y="20"/>
                </a:cubicBezTo>
                <a:cubicBezTo>
                  <a:pt x="1" y="21"/>
                  <a:pt x="2" y="22"/>
                  <a:pt x="3" y="23"/>
                </a:cubicBezTo>
                <a:cubicBezTo>
                  <a:pt x="4" y="25"/>
                  <a:pt x="5" y="26"/>
                  <a:pt x="6" y="27"/>
                </a:cubicBezTo>
                <a:cubicBezTo>
                  <a:pt x="7" y="29"/>
                  <a:pt x="8" y="30"/>
                  <a:pt x="10" y="31"/>
                </a:cubicBezTo>
                <a:cubicBezTo>
                  <a:pt x="9" y="32"/>
                  <a:pt x="7" y="33"/>
                  <a:pt x="7" y="35"/>
                </a:cubicBezTo>
                <a:cubicBezTo>
                  <a:pt x="6" y="36"/>
                  <a:pt x="6" y="38"/>
                  <a:pt x="5" y="40"/>
                </a:cubicBezTo>
                <a:cubicBezTo>
                  <a:pt x="5" y="41"/>
                  <a:pt x="4" y="42"/>
                  <a:pt x="4" y="43"/>
                </a:cubicBezTo>
                <a:cubicBezTo>
                  <a:pt x="7" y="43"/>
                  <a:pt x="10" y="44"/>
                  <a:pt x="12" y="42"/>
                </a:cubicBezTo>
                <a:cubicBezTo>
                  <a:pt x="15" y="39"/>
                  <a:pt x="15" y="37"/>
                  <a:pt x="14" y="34"/>
                </a:cubicBezTo>
                <a:cubicBezTo>
                  <a:pt x="19" y="37"/>
                  <a:pt x="30" y="42"/>
                  <a:pt x="52" y="44"/>
                </a:cubicBezTo>
                <a:cubicBezTo>
                  <a:pt x="71" y="46"/>
                  <a:pt x="82" y="36"/>
                  <a:pt x="87" y="29"/>
                </a:cubicBezTo>
                <a:cubicBezTo>
                  <a:pt x="84" y="32"/>
                  <a:pt x="77" y="29"/>
                  <a:pt x="75" y="26"/>
                </a:cubicBezTo>
                <a:close/>
              </a:path>
            </a:pathLst>
          </a:custGeom>
          <a:solidFill>
            <a:srgbClr val="D434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pic>
        <p:nvPicPr>
          <p:cNvPr id="47" name="图片 46"/>
          <p:cNvPicPr>
            <a:picLocks noChangeAspect="1"/>
          </p:cNvPicPr>
          <p:nvPr/>
        </p:nvPicPr>
        <p:blipFill rotWithShape="1">
          <a:blip r:embed="rId2"/>
          <a:srcRect t="48950" b="-1"/>
          <a:stretch>
            <a:fillRect/>
          </a:stretch>
        </p:blipFill>
        <p:spPr>
          <a:xfrm>
            <a:off x="-2378703" y="0"/>
            <a:ext cx="14570703" cy="1409891"/>
          </a:xfrm>
          <a:prstGeom prst="rect">
            <a:avLst/>
          </a:prstGeom>
          <a:effectLst/>
        </p:spPr>
      </p:pic>
      <p:pic>
        <p:nvPicPr>
          <p:cNvPr id="13" name="Picture 12"/>
          <p:cNvPicPr>
            <a:picLocks noChangeAspect="1"/>
          </p:cNvPicPr>
          <p:nvPr/>
        </p:nvPicPr>
        <p:blipFill>
          <a:blip r:embed="rId3">
            <a:extLst>
              <a:ext uri="{BEBA8EAE-BF5A-486C-A8C5-ECC9F3942E4B}">
                <a14:imgProps xmlns:a14="http://schemas.microsoft.com/office/drawing/2010/main">
                  <a14:imgLayer r:embed="rId4">
                    <a14:imgEffect>
                      <a14:backgroundRemoval t="1499" b="98715" l="9636" r="89936">
                        <a14:foregroundMark x1="39615" y1="66809" x2="39615" y2="66809"/>
                        <a14:foregroundMark x1="39615" y1="41756" x2="39615" y2="41756"/>
                        <a14:foregroundMark x1="53533" y1="33619" x2="53533" y2="33619"/>
                        <a14:foregroundMark x1="53533" y1="42398" x2="53533" y2="42398"/>
                        <a14:foregroundMark x1="41542" y1="77302" x2="41542" y2="77302"/>
                        <a14:foregroundMark x1="40043" y1="73019" x2="40043" y2="73019"/>
                        <a14:foregroundMark x1="41113" y1="71092" x2="41113" y2="71092"/>
                        <a14:foregroundMark x1="41113" y1="68951" x2="41113" y2="68951"/>
                        <a14:foregroundMark x1="50107" y1="46039" x2="50107" y2="46039"/>
                        <a14:foregroundMark x1="64240" y1="83726" x2="64240" y2="83726"/>
                        <a14:foregroundMark x1="68308" y1="85011" x2="68308" y2="85011"/>
                      </a14:backgroundRemoval>
                    </a14:imgEffect>
                  </a14:imgLayer>
                </a14:imgProps>
              </a:ext>
              <a:ext uri="{28A0092B-C50C-407E-A947-70E740481C1C}">
                <a14:useLocalDpi xmlns:a14="http://schemas.microsoft.com/office/drawing/2010/main" val="0"/>
              </a:ext>
            </a:extLst>
          </a:blip>
          <a:stretch>
            <a:fillRect/>
          </a:stretch>
        </p:blipFill>
        <p:spPr>
          <a:xfrm>
            <a:off x="9105148" y="3295144"/>
            <a:ext cx="3595593" cy="3595593"/>
          </a:xfrm>
          <a:prstGeom prst="rect">
            <a:avLst/>
          </a:prstGeom>
        </p:spPr>
      </p:pic>
      <p:grpSp>
        <p:nvGrpSpPr>
          <p:cNvPr id="2" name="Group 1"/>
          <p:cNvGrpSpPr/>
          <p:nvPr/>
        </p:nvGrpSpPr>
        <p:grpSpPr>
          <a:xfrm>
            <a:off x="5877066" y="997078"/>
            <a:ext cx="6231842" cy="2291716"/>
            <a:chOff x="5877066" y="997078"/>
            <a:chExt cx="6231842" cy="2291716"/>
          </a:xfrm>
        </p:grpSpPr>
        <p:pic>
          <p:nvPicPr>
            <p:cNvPr id="9" name="Picture 8"/>
            <p:cNvPicPr>
              <a:picLocks noChangeAspect="1"/>
            </p:cNvPicPr>
            <p:nvPr/>
          </p:nvPicPr>
          <p:blipFill rotWithShape="1">
            <a:blip r:embed="rId5">
              <a:extLst>
                <a:ext uri="{28A0092B-C50C-407E-A947-70E740481C1C}">
                  <a14:useLocalDpi xmlns:a14="http://schemas.microsoft.com/office/drawing/2010/main" val="0"/>
                </a:ext>
              </a:extLst>
            </a:blip>
            <a:srcRect l="11104" t="6117" r="11039" b="64595"/>
            <a:stretch>
              <a:fillRect/>
            </a:stretch>
          </p:blipFill>
          <p:spPr>
            <a:xfrm flipH="1">
              <a:off x="5877066" y="997078"/>
              <a:ext cx="6231842" cy="2291716"/>
            </a:xfrm>
            <a:prstGeom prst="rect">
              <a:avLst/>
            </a:prstGeom>
          </p:spPr>
        </p:pic>
        <p:sp>
          <p:nvSpPr>
            <p:cNvPr id="37" name="文本框 1388"/>
            <p:cNvSpPr txBox="1"/>
            <p:nvPr/>
          </p:nvSpPr>
          <p:spPr>
            <a:xfrm>
              <a:off x="7531935" y="1302081"/>
              <a:ext cx="3495040" cy="1753235"/>
            </a:xfrm>
            <a:prstGeom prst="rect">
              <a:avLst/>
            </a:prstGeom>
            <a:noFill/>
          </p:spPr>
          <p:txBody>
            <a:bodyPr wrap="none" rtlCol="0">
              <a:spAutoFit/>
            </a:bodyPr>
            <a:lstStyle/>
            <a:p>
              <a:pPr algn="ctr"/>
              <a:r>
                <a:rPr lang="en-US" altLang="zh-CN" sz="5400" b="1">
                  <a:solidFill>
                    <a:schemeClr val="bg1"/>
                  </a:solidFill>
                  <a:effectLst>
                    <a:outerShdw blurRad="38100" dist="38100" dir="2700000" algn="tl">
                      <a:srgbClr val="000000">
                        <a:alpha val="43137"/>
                      </a:srgbClr>
                    </a:outerShdw>
                  </a:effectLst>
                  <a:latin typeface="Arial" panose="020B0604020202020204" pitchFamily="34" charset="0"/>
                  <a:ea typeface="印品黑体" panose="00000500000000000000" pitchFamily="2" charset="-122"/>
                  <a:cs typeface="Arial" panose="020B0604020202020204" pitchFamily="34" charset="0"/>
                </a:rPr>
                <a:t>CHÂU </a:t>
              </a:r>
              <a:endParaRPr lang="en-US" altLang="zh-CN" sz="5400" b="1">
                <a:solidFill>
                  <a:schemeClr val="bg1"/>
                </a:solidFill>
                <a:effectLst>
                  <a:outerShdw blurRad="38100" dist="38100" dir="2700000" algn="tl">
                    <a:srgbClr val="000000">
                      <a:alpha val="43137"/>
                    </a:srgbClr>
                  </a:outerShdw>
                </a:effectLst>
                <a:latin typeface="Arial" panose="020B0604020202020204" pitchFamily="34" charset="0"/>
                <a:ea typeface="印品黑体" panose="00000500000000000000" pitchFamily="2" charset="-122"/>
                <a:cs typeface="Arial" panose="020B0604020202020204" pitchFamily="34" charset="0"/>
              </a:endParaRPr>
            </a:p>
            <a:p>
              <a:pPr algn="ctr"/>
              <a:r>
                <a:rPr lang="en-US" altLang="zh-CN" sz="5400" b="1">
                  <a:solidFill>
                    <a:schemeClr val="bg1"/>
                  </a:solidFill>
                  <a:effectLst>
                    <a:outerShdw blurRad="38100" dist="38100" dir="2700000" algn="tl">
                      <a:srgbClr val="000000">
                        <a:alpha val="43137"/>
                      </a:srgbClr>
                    </a:outerShdw>
                  </a:effectLst>
                  <a:latin typeface="Arial" panose="020B0604020202020204" pitchFamily="34" charset="0"/>
                  <a:ea typeface="印品黑体" panose="00000500000000000000" pitchFamily="2" charset="-122"/>
                  <a:cs typeface="Arial" panose="020B0604020202020204" pitchFamily="34" charset="0"/>
                </a:rPr>
                <a:t>NAM CỰC</a:t>
              </a:r>
              <a:endParaRPr lang="zh-CN" altLang="en-US" sz="5400" b="1" dirty="0">
                <a:solidFill>
                  <a:schemeClr val="bg1"/>
                </a:solidFill>
                <a:effectLst>
                  <a:outerShdw blurRad="38100" dist="38100" dir="2700000" algn="tl">
                    <a:srgbClr val="000000">
                      <a:alpha val="43137"/>
                    </a:srgbClr>
                  </a:outerShdw>
                </a:effectLst>
                <a:latin typeface="Arial" panose="020B0604020202020204" pitchFamily="34" charset="0"/>
                <a:ea typeface="印品黑体" panose="00000500000000000000" pitchFamily="2" charset="-122"/>
                <a:cs typeface="Arial" panose="020B0604020202020204" pitchFamily="34" charset="0"/>
              </a:endParaRPr>
            </a:p>
          </p:txBody>
        </p:sp>
      </p:grpSp>
      <p:pic>
        <p:nvPicPr>
          <p:cNvPr id="3" name="Picture 2"/>
          <p:cNvPicPr>
            <a:picLocks noChangeAspect="1"/>
          </p:cNvPicPr>
          <p:nvPr/>
        </p:nvPicPr>
        <p:blipFill rotWithShape="1">
          <a:blip r:embed="rId6">
            <a:extLst>
              <a:ext uri="{28A0092B-C50C-407E-A947-70E740481C1C}">
                <a14:useLocalDpi xmlns:a14="http://schemas.microsoft.com/office/drawing/2010/main" val="0"/>
              </a:ext>
            </a:extLst>
          </a:blip>
          <a:srcRect b="3466"/>
          <a:stretch>
            <a:fillRect/>
          </a:stretch>
        </p:blipFill>
        <p:spPr>
          <a:xfrm>
            <a:off x="777557" y="742773"/>
            <a:ext cx="5172075" cy="5246497"/>
          </a:xfrm>
          <a:prstGeom prst="flowChartConnector">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subTnLst>
                                    <p:audio>
                                      <p:cMediaNode>
                                        <p:cTn display="0" masterRel="sameClick">
                                          <p:stCondLst>
                                            <p:cond evt="begin" delay="0">
                                              <p:tn val="10"/>
                                            </p:cond>
                                          </p:stCondLst>
                                          <p:endCondLst>
                                            <p:cond evt="onStopAudio" delay="0">
                                              <p:tgtEl>
                                                <p:sldTgt/>
                                              </p:tgtEl>
                                            </p:cond>
                                          </p:endCondLst>
                                        </p:cTn>
                                        <p:tgtEl>
                                          <p:sndTgt r:embed="rId7" name="chimes.wav"/>
                                        </p:tgtEl>
                                      </p:cMediaNode>
                                    </p:audio>
                                  </p:subTnLst>
                                </p:cTn>
                              </p:par>
                            </p:childTnLst>
                          </p:cTn>
                        </p:par>
                        <p:par>
                          <p:cTn id="13" fill="hold">
                            <p:stCondLst>
                              <p:cond delay="500"/>
                            </p:stCondLst>
                            <p:childTnLst>
                              <p:par>
                                <p:cTn id="14" presetID="22" presetClass="entr" presetSubtype="2"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right)">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D9F8FB"/>
        </a:solidFill>
        <a:effectLst/>
      </p:bgPr>
    </p:bg>
    <p:spTree>
      <p:nvGrpSpPr>
        <p:cNvPr id="1" name=""/>
        <p:cNvGrpSpPr/>
        <p:nvPr/>
      </p:nvGrpSpPr>
      <p:grpSpPr>
        <a:xfrm>
          <a:off x="0" y="0"/>
          <a:ext cx="0" cy="0"/>
          <a:chOff x="0" y="0"/>
          <a:chExt cx="0" cy="0"/>
        </a:xfrm>
      </p:grpSpPr>
      <p:sp>
        <p:nvSpPr>
          <p:cNvPr id="43" name="椭圆 42"/>
          <p:cNvSpPr/>
          <p:nvPr/>
        </p:nvSpPr>
        <p:spPr>
          <a:xfrm>
            <a:off x="3512457" y="819154"/>
            <a:ext cx="5167086" cy="5167086"/>
          </a:xfrm>
          <a:prstGeom prst="ellipse">
            <a:avLst/>
          </a:prstGeom>
          <a:solidFill>
            <a:srgbClr val="F9B3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grpSp>
        <p:nvGrpSpPr>
          <p:cNvPr id="28" name="组合 27"/>
          <p:cNvGrpSpPr/>
          <p:nvPr/>
        </p:nvGrpSpPr>
        <p:grpSpPr>
          <a:xfrm>
            <a:off x="-88901" y="5074603"/>
            <a:ext cx="12280901" cy="2955925"/>
            <a:chOff x="-7938" y="4144963"/>
            <a:chExt cx="12280901" cy="2955925"/>
          </a:xfrm>
        </p:grpSpPr>
        <p:sp>
          <p:nvSpPr>
            <p:cNvPr id="18" name="Freeform 9"/>
            <p:cNvSpPr/>
            <p:nvPr/>
          </p:nvSpPr>
          <p:spPr bwMode="auto">
            <a:xfrm>
              <a:off x="-7938" y="4144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 name="AutoShape 11"/>
            <p:cNvSpPr>
              <a:spLocks noChangeAspect="1" noChangeArrowheads="1" noTextEdit="1"/>
            </p:cNvSpPr>
            <p:nvPr/>
          </p:nvSpPr>
          <p:spPr bwMode="auto">
            <a:xfrm>
              <a:off x="0" y="4918075"/>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3" name="AutoShape 15"/>
            <p:cNvSpPr>
              <a:spLocks noChangeAspect="1" noChangeArrowheads="1" noTextEdit="1"/>
            </p:cNvSpPr>
            <p:nvPr/>
          </p:nvSpPr>
          <p:spPr bwMode="auto">
            <a:xfrm>
              <a:off x="0" y="4652963"/>
              <a:ext cx="1227296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6" name="AutoShape 19"/>
            <p:cNvSpPr>
              <a:spLocks noChangeAspect="1" noChangeArrowheads="1" noTextEdit="1"/>
            </p:cNvSpPr>
            <p:nvPr/>
          </p:nvSpPr>
          <p:spPr bwMode="auto">
            <a:xfrm>
              <a:off x="0" y="4425950"/>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7" name="Freeform 21"/>
            <p:cNvSpPr/>
            <p:nvPr/>
          </p:nvSpPr>
          <p:spPr bwMode="auto">
            <a:xfrm>
              <a:off x="-7938" y="4418012"/>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4" name="Freeform 17"/>
            <p:cNvSpPr/>
            <p:nvPr/>
          </p:nvSpPr>
          <p:spPr bwMode="auto">
            <a:xfrm>
              <a:off x="-7938" y="4652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1" name="Freeform 13"/>
            <p:cNvSpPr/>
            <p:nvPr/>
          </p:nvSpPr>
          <p:spPr bwMode="auto">
            <a:xfrm>
              <a:off x="-7938" y="4910137"/>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grpSp>
      <p:sp>
        <p:nvSpPr>
          <p:cNvPr id="30" name="矩形 29"/>
          <p:cNvSpPr/>
          <p:nvPr/>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E6E6E6"/>
              </a:solidFill>
              <a:effectLst/>
              <a:uLnTx/>
              <a:uFillTx/>
              <a:latin typeface="印品黑体" panose="00000500000000000000" pitchFamily="2" charset="-122"/>
              <a:ea typeface="印品黑体" panose="00000500000000000000" pitchFamily="2" charset="-122"/>
              <a:cs typeface="+mn-cs"/>
            </a:endParaRPr>
          </a:p>
        </p:txBody>
      </p:sp>
      <p:pic>
        <p:nvPicPr>
          <p:cNvPr id="44" name="图形 43"/>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429576" y="5560269"/>
            <a:ext cx="1814640" cy="1084325"/>
          </a:xfrm>
          <a:prstGeom prst="rect">
            <a:avLst/>
          </a:prstGeom>
        </p:spPr>
      </p:pic>
      <p:sp>
        <p:nvSpPr>
          <p:cNvPr id="2070" name="Freeform 34"/>
          <p:cNvSpPr>
            <a:spLocks noEditPoints="1"/>
          </p:cNvSpPr>
          <p:nvPr/>
        </p:nvSpPr>
        <p:spPr bwMode="auto">
          <a:xfrm>
            <a:off x="10974222" y="5506645"/>
            <a:ext cx="703252" cy="367714"/>
          </a:xfrm>
          <a:custGeom>
            <a:avLst/>
            <a:gdLst>
              <a:gd name="T0" fmla="*/ 93 w 112"/>
              <a:gd name="T1" fmla="*/ 32 h 58"/>
              <a:gd name="T2" fmla="*/ 94 w 112"/>
              <a:gd name="T3" fmla="*/ 37 h 58"/>
              <a:gd name="T4" fmla="*/ 94 w 112"/>
              <a:gd name="T5" fmla="*/ 37 h 58"/>
              <a:gd name="T6" fmla="*/ 93 w 112"/>
              <a:gd name="T7" fmla="*/ 32 h 58"/>
              <a:gd name="T8" fmla="*/ 93 w 112"/>
              <a:gd name="T9" fmla="*/ 31 h 58"/>
              <a:gd name="T10" fmla="*/ 93 w 112"/>
              <a:gd name="T11" fmla="*/ 31 h 58"/>
              <a:gd name="T12" fmla="*/ 98 w 112"/>
              <a:gd name="T13" fmla="*/ 30 h 58"/>
              <a:gd name="T14" fmla="*/ 98 w 112"/>
              <a:gd name="T15" fmla="*/ 30 h 58"/>
              <a:gd name="T16" fmla="*/ 95 w 112"/>
              <a:gd name="T17" fmla="*/ 30 h 58"/>
              <a:gd name="T18" fmla="*/ 94 w 112"/>
              <a:gd name="T19" fmla="*/ 32 h 58"/>
              <a:gd name="T20" fmla="*/ 94 w 112"/>
              <a:gd name="T21" fmla="*/ 32 h 58"/>
              <a:gd name="T22" fmla="*/ 110 w 112"/>
              <a:gd name="T23" fmla="*/ 33 h 58"/>
              <a:gd name="T24" fmla="*/ 110 w 112"/>
              <a:gd name="T25" fmla="*/ 33 h 58"/>
              <a:gd name="T26" fmla="*/ 110 w 112"/>
              <a:gd name="T27" fmla="*/ 34 h 58"/>
              <a:gd name="T28" fmla="*/ 96 w 112"/>
              <a:gd name="T29" fmla="*/ 8 h 58"/>
              <a:gd name="T30" fmla="*/ 54 w 112"/>
              <a:gd name="T31" fmla="*/ 7 h 58"/>
              <a:gd name="T32" fmla="*/ 16 w 112"/>
              <a:gd name="T33" fmla="*/ 32 h 58"/>
              <a:gd name="T34" fmla="*/ 11 w 112"/>
              <a:gd name="T35" fmla="*/ 23 h 58"/>
              <a:gd name="T36" fmla="*/ 0 w 112"/>
              <a:gd name="T37" fmla="*/ 24 h 58"/>
              <a:gd name="T38" fmla="*/ 3 w 112"/>
              <a:gd name="T39" fmla="*/ 28 h 58"/>
              <a:gd name="T40" fmla="*/ 6 w 112"/>
              <a:gd name="T41" fmla="*/ 33 h 58"/>
              <a:gd name="T42" fmla="*/ 12 w 112"/>
              <a:gd name="T43" fmla="*/ 37 h 58"/>
              <a:gd name="T44" fmla="*/ 7 w 112"/>
              <a:gd name="T45" fmla="*/ 42 h 58"/>
              <a:gd name="T46" fmla="*/ 6 w 112"/>
              <a:gd name="T47" fmla="*/ 48 h 58"/>
              <a:gd name="T48" fmla="*/ 3 w 112"/>
              <a:gd name="T49" fmla="*/ 53 h 58"/>
              <a:gd name="T50" fmla="*/ 14 w 112"/>
              <a:gd name="T51" fmla="*/ 51 h 58"/>
              <a:gd name="T52" fmla="*/ 17 w 112"/>
              <a:gd name="T53" fmla="*/ 41 h 58"/>
              <a:gd name="T54" fmla="*/ 64 w 112"/>
              <a:gd name="T55" fmla="*/ 55 h 58"/>
              <a:gd name="T56" fmla="*/ 109 w 112"/>
              <a:gd name="T57" fmla="*/ 36 h 58"/>
              <a:gd name="T58" fmla="*/ 93 w 112"/>
              <a:gd name="T59" fmla="*/ 32 h 58"/>
              <a:gd name="T60" fmla="*/ 87 w 112"/>
              <a:gd name="T61" fmla="*/ 41 h 58"/>
              <a:gd name="T62" fmla="*/ 82 w 112"/>
              <a:gd name="T63" fmla="*/ 30 h 58"/>
              <a:gd name="T64" fmla="*/ 81 w 112"/>
              <a:gd name="T65" fmla="*/ 21 h 58"/>
              <a:gd name="T66" fmla="*/ 87 w 112"/>
              <a:gd name="T67" fmla="*/ 7 h 58"/>
              <a:gd name="T68" fmla="*/ 87 w 112"/>
              <a:gd name="T69" fmla="*/ 7 h 58"/>
              <a:gd name="T70" fmla="*/ 83 w 112"/>
              <a:gd name="T71" fmla="*/ 22 h 58"/>
              <a:gd name="T72" fmla="*/ 84 w 112"/>
              <a:gd name="T73" fmla="*/ 32 h 58"/>
              <a:gd name="T74" fmla="*/ 88 w 112"/>
              <a:gd name="T75" fmla="*/ 41 h 58"/>
              <a:gd name="T76" fmla="*/ 87 w 112"/>
              <a:gd name="T77" fmla="*/ 41 h 58"/>
              <a:gd name="T78" fmla="*/ 89 w 112"/>
              <a:gd name="T79" fmla="*/ 21 h 58"/>
              <a:gd name="T80" fmla="*/ 91 w 112"/>
              <a:gd name="T81" fmla="*/ 17 h 58"/>
              <a:gd name="T82" fmla="*/ 95 w 112"/>
              <a:gd name="T83" fmla="*/ 20 h 58"/>
              <a:gd name="T84" fmla="*/ 92 w 112"/>
              <a:gd name="T85" fmla="*/ 23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2"/>
                </a:moveTo>
                <a:cubicBezTo>
                  <a:pt x="93" y="34"/>
                  <a:pt x="93" y="36"/>
                  <a:pt x="94" y="37"/>
                </a:cubicBezTo>
                <a:cubicBezTo>
                  <a:pt x="94" y="37"/>
                  <a:pt x="94" y="37"/>
                  <a:pt x="94" y="37"/>
                </a:cubicBezTo>
                <a:cubicBezTo>
                  <a:pt x="93" y="36"/>
                  <a:pt x="92" y="33"/>
                  <a:pt x="93" y="32"/>
                </a:cubicBezTo>
                <a:cubicBezTo>
                  <a:pt x="93" y="32"/>
                  <a:pt x="93" y="31"/>
                  <a:pt x="93" y="31"/>
                </a:cubicBezTo>
                <a:cubicBezTo>
                  <a:pt x="93" y="31"/>
                  <a:pt x="93" y="31"/>
                  <a:pt x="93" y="31"/>
                </a:cubicBezTo>
                <a:cubicBezTo>
                  <a:pt x="94" y="29"/>
                  <a:pt x="97" y="28"/>
                  <a:pt x="98" y="30"/>
                </a:cubicBezTo>
                <a:cubicBezTo>
                  <a:pt x="98" y="30"/>
                  <a:pt x="98" y="30"/>
                  <a:pt x="98" y="30"/>
                </a:cubicBezTo>
                <a:cubicBezTo>
                  <a:pt x="97" y="30"/>
                  <a:pt x="96" y="30"/>
                  <a:pt x="95" y="30"/>
                </a:cubicBezTo>
                <a:cubicBezTo>
                  <a:pt x="94" y="30"/>
                  <a:pt x="94" y="31"/>
                  <a:pt x="94" y="32"/>
                </a:cubicBezTo>
                <a:cubicBezTo>
                  <a:pt x="94" y="32"/>
                  <a:pt x="94" y="32"/>
                  <a:pt x="94" y="32"/>
                </a:cubicBezTo>
                <a:cubicBezTo>
                  <a:pt x="98" y="36"/>
                  <a:pt x="106" y="39"/>
                  <a:pt x="110" y="33"/>
                </a:cubicBezTo>
                <a:cubicBezTo>
                  <a:pt x="110" y="33"/>
                  <a:pt x="110" y="33"/>
                  <a:pt x="110" y="33"/>
                </a:cubicBezTo>
                <a:cubicBezTo>
                  <a:pt x="110" y="34"/>
                  <a:pt x="110" y="34"/>
                  <a:pt x="110" y="34"/>
                </a:cubicBezTo>
                <a:cubicBezTo>
                  <a:pt x="112" y="28"/>
                  <a:pt x="106" y="15"/>
                  <a:pt x="96" y="8"/>
                </a:cubicBezTo>
                <a:cubicBezTo>
                  <a:pt x="87" y="0"/>
                  <a:pt x="74" y="0"/>
                  <a:pt x="54" y="7"/>
                </a:cubicBezTo>
                <a:cubicBezTo>
                  <a:pt x="39" y="12"/>
                  <a:pt x="22" y="24"/>
                  <a:pt x="16" y="32"/>
                </a:cubicBezTo>
                <a:cubicBezTo>
                  <a:pt x="15" y="28"/>
                  <a:pt x="15" y="25"/>
                  <a:pt x="11" y="23"/>
                </a:cubicBezTo>
                <a:cubicBezTo>
                  <a:pt x="7" y="21"/>
                  <a:pt x="4" y="23"/>
                  <a:pt x="0" y="24"/>
                </a:cubicBezTo>
                <a:cubicBezTo>
                  <a:pt x="0" y="25"/>
                  <a:pt x="2" y="26"/>
                  <a:pt x="3" y="28"/>
                </a:cubicBezTo>
                <a:cubicBezTo>
                  <a:pt x="4" y="29"/>
                  <a:pt x="5" y="31"/>
                  <a:pt x="6" y="33"/>
                </a:cubicBezTo>
                <a:cubicBezTo>
                  <a:pt x="8" y="35"/>
                  <a:pt x="9" y="36"/>
                  <a:pt x="12" y="37"/>
                </a:cubicBezTo>
                <a:cubicBezTo>
                  <a:pt x="10" y="39"/>
                  <a:pt x="8" y="40"/>
                  <a:pt x="7" y="42"/>
                </a:cubicBezTo>
                <a:cubicBezTo>
                  <a:pt x="7" y="44"/>
                  <a:pt x="7" y="46"/>
                  <a:pt x="6" y="48"/>
                </a:cubicBezTo>
                <a:cubicBezTo>
                  <a:pt x="5" y="50"/>
                  <a:pt x="4" y="52"/>
                  <a:pt x="3" y="53"/>
                </a:cubicBezTo>
                <a:cubicBezTo>
                  <a:pt x="7" y="52"/>
                  <a:pt x="11" y="54"/>
                  <a:pt x="14" y="51"/>
                </a:cubicBezTo>
                <a:cubicBezTo>
                  <a:pt x="17" y="48"/>
                  <a:pt x="17" y="45"/>
                  <a:pt x="17" y="41"/>
                </a:cubicBezTo>
                <a:cubicBezTo>
                  <a:pt x="23" y="46"/>
                  <a:pt x="37" y="51"/>
                  <a:pt x="64" y="55"/>
                </a:cubicBezTo>
                <a:cubicBezTo>
                  <a:pt x="89" y="58"/>
                  <a:pt x="103" y="45"/>
                  <a:pt x="109" y="36"/>
                </a:cubicBezTo>
                <a:cubicBezTo>
                  <a:pt x="105" y="40"/>
                  <a:pt x="96" y="36"/>
                  <a:pt x="93" y="32"/>
                </a:cubicBezTo>
                <a:close/>
                <a:moveTo>
                  <a:pt x="87" y="41"/>
                </a:moveTo>
                <a:cubicBezTo>
                  <a:pt x="85" y="38"/>
                  <a:pt x="84" y="34"/>
                  <a:pt x="82" y="30"/>
                </a:cubicBezTo>
                <a:cubicBezTo>
                  <a:pt x="81" y="27"/>
                  <a:pt x="80" y="24"/>
                  <a:pt x="81" y="21"/>
                </a:cubicBezTo>
                <a:cubicBezTo>
                  <a:pt x="81" y="16"/>
                  <a:pt x="84" y="11"/>
                  <a:pt x="87" y="7"/>
                </a:cubicBezTo>
                <a:cubicBezTo>
                  <a:pt x="87" y="7"/>
                  <a:pt x="87" y="7"/>
                  <a:pt x="87" y="7"/>
                </a:cubicBezTo>
                <a:cubicBezTo>
                  <a:pt x="85" y="12"/>
                  <a:pt x="83" y="17"/>
                  <a:pt x="83" y="22"/>
                </a:cubicBezTo>
                <a:cubicBezTo>
                  <a:pt x="83" y="25"/>
                  <a:pt x="83" y="29"/>
                  <a:pt x="84" y="32"/>
                </a:cubicBezTo>
                <a:cubicBezTo>
                  <a:pt x="85" y="35"/>
                  <a:pt x="87" y="38"/>
                  <a:pt x="88" y="41"/>
                </a:cubicBezTo>
                <a:cubicBezTo>
                  <a:pt x="88" y="41"/>
                  <a:pt x="88" y="41"/>
                  <a:pt x="87" y="41"/>
                </a:cubicBezTo>
                <a:close/>
                <a:moveTo>
                  <a:pt x="89" y="21"/>
                </a:moveTo>
                <a:cubicBezTo>
                  <a:pt x="88" y="19"/>
                  <a:pt x="90" y="17"/>
                  <a:pt x="91" y="17"/>
                </a:cubicBezTo>
                <a:cubicBezTo>
                  <a:pt x="93" y="17"/>
                  <a:pt x="95" y="18"/>
                  <a:pt x="95" y="20"/>
                </a:cubicBezTo>
                <a:cubicBezTo>
                  <a:pt x="95" y="22"/>
                  <a:pt x="94" y="23"/>
                  <a:pt x="92" y="23"/>
                </a:cubicBezTo>
                <a:cubicBezTo>
                  <a:pt x="91" y="24"/>
                  <a:pt x="89" y="22"/>
                  <a:pt x="89" y="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71" name="Freeform 35"/>
          <p:cNvSpPr>
            <a:spLocks noEditPoints="1"/>
          </p:cNvSpPr>
          <p:nvPr/>
        </p:nvSpPr>
        <p:spPr bwMode="auto">
          <a:xfrm>
            <a:off x="4566814" y="6136355"/>
            <a:ext cx="707848" cy="372310"/>
          </a:xfrm>
          <a:custGeom>
            <a:avLst/>
            <a:gdLst>
              <a:gd name="T0" fmla="*/ 94 w 113"/>
              <a:gd name="T1" fmla="*/ 34 h 59"/>
              <a:gd name="T2" fmla="*/ 95 w 113"/>
              <a:gd name="T3" fmla="*/ 38 h 59"/>
              <a:gd name="T4" fmla="*/ 94 w 113"/>
              <a:gd name="T5" fmla="*/ 38 h 59"/>
              <a:gd name="T6" fmla="*/ 93 w 113"/>
              <a:gd name="T7" fmla="*/ 33 h 59"/>
              <a:gd name="T8" fmla="*/ 93 w 113"/>
              <a:gd name="T9" fmla="*/ 33 h 59"/>
              <a:gd name="T10" fmla="*/ 93 w 113"/>
              <a:gd name="T11" fmla="*/ 32 h 59"/>
              <a:gd name="T12" fmla="*/ 98 w 113"/>
              <a:gd name="T13" fmla="*/ 31 h 59"/>
              <a:gd name="T14" fmla="*/ 98 w 113"/>
              <a:gd name="T15" fmla="*/ 32 h 59"/>
              <a:gd name="T16" fmla="*/ 96 w 113"/>
              <a:gd name="T17" fmla="*/ 31 h 59"/>
              <a:gd name="T18" fmla="*/ 94 w 113"/>
              <a:gd name="T19" fmla="*/ 33 h 59"/>
              <a:gd name="T20" fmla="*/ 94 w 113"/>
              <a:gd name="T21" fmla="*/ 33 h 59"/>
              <a:gd name="T22" fmla="*/ 110 w 113"/>
              <a:gd name="T23" fmla="*/ 35 h 59"/>
              <a:gd name="T24" fmla="*/ 110 w 113"/>
              <a:gd name="T25" fmla="*/ 35 h 59"/>
              <a:gd name="T26" fmla="*/ 110 w 113"/>
              <a:gd name="T27" fmla="*/ 36 h 59"/>
              <a:gd name="T28" fmla="*/ 98 w 113"/>
              <a:gd name="T29" fmla="*/ 10 h 59"/>
              <a:gd name="T30" fmla="*/ 55 w 113"/>
              <a:gd name="T31" fmla="*/ 6 h 59"/>
              <a:gd name="T32" fmla="*/ 16 w 113"/>
              <a:gd name="T33" fmla="*/ 30 h 59"/>
              <a:gd name="T34" fmla="*/ 11 w 113"/>
              <a:gd name="T35" fmla="*/ 21 h 59"/>
              <a:gd name="T36" fmla="*/ 0 w 113"/>
              <a:gd name="T37" fmla="*/ 21 h 59"/>
              <a:gd name="T38" fmla="*/ 4 w 113"/>
              <a:gd name="T39" fmla="*/ 25 h 59"/>
              <a:gd name="T40" fmla="*/ 7 w 113"/>
              <a:gd name="T41" fmla="*/ 31 h 59"/>
              <a:gd name="T42" fmla="*/ 12 w 113"/>
              <a:gd name="T43" fmla="*/ 35 h 59"/>
              <a:gd name="T44" fmla="*/ 7 w 113"/>
              <a:gd name="T45" fmla="*/ 40 h 59"/>
              <a:gd name="T46" fmla="*/ 5 w 113"/>
              <a:gd name="T47" fmla="*/ 46 h 59"/>
              <a:gd name="T48" fmla="*/ 3 w 113"/>
              <a:gd name="T49" fmla="*/ 51 h 59"/>
              <a:gd name="T50" fmla="*/ 14 w 113"/>
              <a:gd name="T51" fmla="*/ 49 h 59"/>
              <a:gd name="T52" fmla="*/ 17 w 113"/>
              <a:gd name="T53" fmla="*/ 40 h 59"/>
              <a:gd name="T54" fmla="*/ 63 w 113"/>
              <a:gd name="T55" fmla="*/ 55 h 59"/>
              <a:gd name="T56" fmla="*/ 109 w 113"/>
              <a:gd name="T57" fmla="*/ 38 h 59"/>
              <a:gd name="T58" fmla="*/ 94 w 113"/>
              <a:gd name="T59" fmla="*/ 34 h 59"/>
              <a:gd name="T60" fmla="*/ 87 w 113"/>
              <a:gd name="T61" fmla="*/ 42 h 59"/>
              <a:gd name="T62" fmla="*/ 83 w 113"/>
              <a:gd name="T63" fmla="*/ 31 h 59"/>
              <a:gd name="T64" fmla="*/ 82 w 113"/>
              <a:gd name="T65" fmla="*/ 22 h 59"/>
              <a:gd name="T66" fmla="*/ 89 w 113"/>
              <a:gd name="T67" fmla="*/ 8 h 59"/>
              <a:gd name="T68" fmla="*/ 89 w 113"/>
              <a:gd name="T69" fmla="*/ 8 h 59"/>
              <a:gd name="T70" fmla="*/ 84 w 113"/>
              <a:gd name="T71" fmla="*/ 22 h 59"/>
              <a:gd name="T72" fmla="*/ 84 w 113"/>
              <a:gd name="T73" fmla="*/ 33 h 59"/>
              <a:gd name="T74" fmla="*/ 88 w 113"/>
              <a:gd name="T75" fmla="*/ 42 h 59"/>
              <a:gd name="T76" fmla="*/ 87 w 113"/>
              <a:gd name="T77" fmla="*/ 42 h 59"/>
              <a:gd name="T78" fmla="*/ 90 w 113"/>
              <a:gd name="T79" fmla="*/ 22 h 59"/>
              <a:gd name="T80" fmla="*/ 92 w 113"/>
              <a:gd name="T81" fmla="*/ 18 h 59"/>
              <a:gd name="T82" fmla="*/ 96 w 113"/>
              <a:gd name="T83" fmla="*/ 21 h 59"/>
              <a:gd name="T84" fmla="*/ 93 w 113"/>
              <a:gd name="T85" fmla="*/ 25 h 59"/>
              <a:gd name="T86" fmla="*/ 90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4" y="34"/>
                </a:moveTo>
                <a:cubicBezTo>
                  <a:pt x="93" y="35"/>
                  <a:pt x="93" y="37"/>
                  <a:pt x="95" y="38"/>
                </a:cubicBezTo>
                <a:cubicBezTo>
                  <a:pt x="95" y="38"/>
                  <a:pt x="94" y="38"/>
                  <a:pt x="94" y="38"/>
                </a:cubicBezTo>
                <a:cubicBezTo>
                  <a:pt x="93" y="37"/>
                  <a:pt x="93" y="35"/>
                  <a:pt x="93" y="33"/>
                </a:cubicBezTo>
                <a:cubicBezTo>
                  <a:pt x="93" y="33"/>
                  <a:pt x="93" y="33"/>
                  <a:pt x="93" y="33"/>
                </a:cubicBezTo>
                <a:cubicBezTo>
                  <a:pt x="93" y="32"/>
                  <a:pt x="93" y="32"/>
                  <a:pt x="93" y="32"/>
                </a:cubicBezTo>
                <a:cubicBezTo>
                  <a:pt x="94" y="30"/>
                  <a:pt x="97" y="29"/>
                  <a:pt x="98" y="31"/>
                </a:cubicBezTo>
                <a:cubicBezTo>
                  <a:pt x="98" y="32"/>
                  <a:pt x="98" y="32"/>
                  <a:pt x="98" y="32"/>
                </a:cubicBezTo>
                <a:cubicBezTo>
                  <a:pt x="97" y="32"/>
                  <a:pt x="97" y="31"/>
                  <a:pt x="96" y="31"/>
                </a:cubicBezTo>
                <a:cubicBezTo>
                  <a:pt x="95" y="32"/>
                  <a:pt x="94" y="32"/>
                  <a:pt x="94" y="33"/>
                </a:cubicBezTo>
                <a:cubicBezTo>
                  <a:pt x="94" y="33"/>
                  <a:pt x="94" y="33"/>
                  <a:pt x="94" y="33"/>
                </a:cubicBezTo>
                <a:cubicBezTo>
                  <a:pt x="98" y="37"/>
                  <a:pt x="106" y="40"/>
                  <a:pt x="110" y="35"/>
                </a:cubicBezTo>
                <a:cubicBezTo>
                  <a:pt x="110" y="35"/>
                  <a:pt x="110" y="35"/>
                  <a:pt x="110" y="35"/>
                </a:cubicBezTo>
                <a:cubicBezTo>
                  <a:pt x="110" y="35"/>
                  <a:pt x="110" y="36"/>
                  <a:pt x="110" y="36"/>
                </a:cubicBezTo>
                <a:cubicBezTo>
                  <a:pt x="113" y="30"/>
                  <a:pt x="107" y="17"/>
                  <a:pt x="98" y="10"/>
                </a:cubicBezTo>
                <a:cubicBezTo>
                  <a:pt x="88" y="1"/>
                  <a:pt x="76" y="0"/>
                  <a:pt x="55" y="6"/>
                </a:cubicBezTo>
                <a:cubicBezTo>
                  <a:pt x="40" y="11"/>
                  <a:pt x="23" y="22"/>
                  <a:pt x="16" y="30"/>
                </a:cubicBezTo>
                <a:cubicBezTo>
                  <a:pt x="16" y="26"/>
                  <a:pt x="15" y="23"/>
                  <a:pt x="11" y="21"/>
                </a:cubicBezTo>
                <a:cubicBezTo>
                  <a:pt x="7" y="18"/>
                  <a:pt x="4" y="21"/>
                  <a:pt x="0" y="21"/>
                </a:cubicBezTo>
                <a:cubicBezTo>
                  <a:pt x="1" y="23"/>
                  <a:pt x="3" y="24"/>
                  <a:pt x="4" y="25"/>
                </a:cubicBezTo>
                <a:cubicBezTo>
                  <a:pt x="5" y="27"/>
                  <a:pt x="5" y="29"/>
                  <a:pt x="7" y="31"/>
                </a:cubicBezTo>
                <a:cubicBezTo>
                  <a:pt x="8" y="33"/>
                  <a:pt x="10" y="34"/>
                  <a:pt x="12" y="35"/>
                </a:cubicBezTo>
                <a:cubicBezTo>
                  <a:pt x="10" y="36"/>
                  <a:pt x="8" y="38"/>
                  <a:pt x="7" y="40"/>
                </a:cubicBezTo>
                <a:cubicBezTo>
                  <a:pt x="7" y="42"/>
                  <a:pt x="6" y="44"/>
                  <a:pt x="5" y="46"/>
                </a:cubicBezTo>
                <a:cubicBezTo>
                  <a:pt x="5" y="48"/>
                  <a:pt x="3" y="49"/>
                  <a:pt x="3" y="51"/>
                </a:cubicBezTo>
                <a:cubicBezTo>
                  <a:pt x="7" y="50"/>
                  <a:pt x="10" y="52"/>
                  <a:pt x="14" y="49"/>
                </a:cubicBezTo>
                <a:cubicBezTo>
                  <a:pt x="17" y="46"/>
                  <a:pt x="17" y="43"/>
                  <a:pt x="17" y="40"/>
                </a:cubicBezTo>
                <a:cubicBezTo>
                  <a:pt x="23" y="44"/>
                  <a:pt x="36" y="50"/>
                  <a:pt x="63" y="55"/>
                </a:cubicBezTo>
                <a:cubicBezTo>
                  <a:pt x="88" y="59"/>
                  <a:pt x="102" y="47"/>
                  <a:pt x="109" y="38"/>
                </a:cubicBezTo>
                <a:cubicBezTo>
                  <a:pt x="105" y="41"/>
                  <a:pt x="97" y="38"/>
                  <a:pt x="94" y="34"/>
                </a:cubicBezTo>
                <a:close/>
                <a:moveTo>
                  <a:pt x="87" y="42"/>
                </a:moveTo>
                <a:cubicBezTo>
                  <a:pt x="85" y="39"/>
                  <a:pt x="84" y="35"/>
                  <a:pt x="83" y="31"/>
                </a:cubicBezTo>
                <a:cubicBezTo>
                  <a:pt x="82" y="28"/>
                  <a:pt x="81" y="25"/>
                  <a:pt x="82" y="22"/>
                </a:cubicBezTo>
                <a:cubicBezTo>
                  <a:pt x="82" y="17"/>
                  <a:pt x="85" y="12"/>
                  <a:pt x="89" y="8"/>
                </a:cubicBezTo>
                <a:cubicBezTo>
                  <a:pt x="89" y="8"/>
                  <a:pt x="89" y="8"/>
                  <a:pt x="89" y="8"/>
                </a:cubicBezTo>
                <a:cubicBezTo>
                  <a:pt x="86" y="13"/>
                  <a:pt x="84" y="17"/>
                  <a:pt x="84" y="22"/>
                </a:cubicBezTo>
                <a:cubicBezTo>
                  <a:pt x="83" y="26"/>
                  <a:pt x="83" y="29"/>
                  <a:pt x="84" y="33"/>
                </a:cubicBezTo>
                <a:cubicBezTo>
                  <a:pt x="85" y="36"/>
                  <a:pt x="87" y="39"/>
                  <a:pt x="88" y="42"/>
                </a:cubicBezTo>
                <a:cubicBezTo>
                  <a:pt x="88" y="42"/>
                  <a:pt x="88" y="42"/>
                  <a:pt x="87" y="42"/>
                </a:cubicBezTo>
                <a:close/>
                <a:moveTo>
                  <a:pt x="90" y="22"/>
                </a:moveTo>
                <a:cubicBezTo>
                  <a:pt x="89" y="20"/>
                  <a:pt x="91" y="18"/>
                  <a:pt x="92" y="18"/>
                </a:cubicBezTo>
                <a:cubicBezTo>
                  <a:pt x="94" y="18"/>
                  <a:pt x="96" y="19"/>
                  <a:pt x="96" y="21"/>
                </a:cubicBezTo>
                <a:cubicBezTo>
                  <a:pt x="96" y="23"/>
                  <a:pt x="95" y="24"/>
                  <a:pt x="93" y="25"/>
                </a:cubicBezTo>
                <a:cubicBezTo>
                  <a:pt x="91" y="25"/>
                  <a:pt x="90" y="23"/>
                  <a:pt x="90" y="22"/>
                </a:cubicBezTo>
                <a:close/>
              </a:path>
            </a:pathLst>
          </a:custGeom>
          <a:solidFill>
            <a:srgbClr val="B9DC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72" name="Freeform 36"/>
          <p:cNvSpPr>
            <a:spLocks noEditPoints="1"/>
          </p:cNvSpPr>
          <p:nvPr/>
        </p:nvSpPr>
        <p:spPr bwMode="auto">
          <a:xfrm>
            <a:off x="7798096" y="6191512"/>
            <a:ext cx="707848" cy="376906"/>
          </a:xfrm>
          <a:custGeom>
            <a:avLst/>
            <a:gdLst>
              <a:gd name="T0" fmla="*/ 93 w 113"/>
              <a:gd name="T1" fmla="*/ 34 h 59"/>
              <a:gd name="T2" fmla="*/ 94 w 113"/>
              <a:gd name="T3" fmla="*/ 39 h 59"/>
              <a:gd name="T4" fmla="*/ 94 w 113"/>
              <a:gd name="T5" fmla="*/ 39 h 59"/>
              <a:gd name="T6" fmla="*/ 93 w 113"/>
              <a:gd name="T7" fmla="*/ 33 h 59"/>
              <a:gd name="T8" fmla="*/ 93 w 113"/>
              <a:gd name="T9" fmla="*/ 33 h 59"/>
              <a:gd name="T10" fmla="*/ 93 w 113"/>
              <a:gd name="T11" fmla="*/ 32 h 59"/>
              <a:gd name="T12" fmla="*/ 98 w 113"/>
              <a:gd name="T13" fmla="*/ 32 h 59"/>
              <a:gd name="T14" fmla="*/ 98 w 113"/>
              <a:gd name="T15" fmla="*/ 32 h 59"/>
              <a:gd name="T16" fmla="*/ 95 w 113"/>
              <a:gd name="T17" fmla="*/ 32 h 59"/>
              <a:gd name="T18" fmla="*/ 94 w 113"/>
              <a:gd name="T19" fmla="*/ 33 h 59"/>
              <a:gd name="T20" fmla="*/ 94 w 113"/>
              <a:gd name="T21" fmla="*/ 33 h 59"/>
              <a:gd name="T22" fmla="*/ 110 w 113"/>
              <a:gd name="T23" fmla="*/ 36 h 59"/>
              <a:gd name="T24" fmla="*/ 110 w 113"/>
              <a:gd name="T25" fmla="*/ 36 h 59"/>
              <a:gd name="T26" fmla="*/ 110 w 113"/>
              <a:gd name="T27" fmla="*/ 36 h 59"/>
              <a:gd name="T28" fmla="*/ 97 w 113"/>
              <a:gd name="T29" fmla="*/ 10 h 59"/>
              <a:gd name="T30" fmla="*/ 55 w 113"/>
              <a:gd name="T31" fmla="*/ 7 h 59"/>
              <a:gd name="T32" fmla="*/ 16 w 113"/>
              <a:gd name="T33" fmla="*/ 30 h 59"/>
              <a:gd name="T34" fmla="*/ 11 w 113"/>
              <a:gd name="T35" fmla="*/ 21 h 59"/>
              <a:gd name="T36" fmla="*/ 0 w 113"/>
              <a:gd name="T37" fmla="*/ 21 h 59"/>
              <a:gd name="T38" fmla="*/ 3 w 113"/>
              <a:gd name="T39" fmla="*/ 26 h 59"/>
              <a:gd name="T40" fmla="*/ 6 w 113"/>
              <a:gd name="T41" fmla="*/ 31 h 59"/>
              <a:gd name="T42" fmla="*/ 11 w 113"/>
              <a:gd name="T43" fmla="*/ 35 h 59"/>
              <a:gd name="T44" fmla="*/ 7 w 113"/>
              <a:gd name="T45" fmla="*/ 41 h 59"/>
              <a:gd name="T46" fmla="*/ 5 w 113"/>
              <a:gd name="T47" fmla="*/ 46 h 59"/>
              <a:gd name="T48" fmla="*/ 3 w 113"/>
              <a:gd name="T49" fmla="*/ 51 h 59"/>
              <a:gd name="T50" fmla="*/ 14 w 113"/>
              <a:gd name="T51" fmla="*/ 50 h 59"/>
              <a:gd name="T52" fmla="*/ 17 w 113"/>
              <a:gd name="T53" fmla="*/ 40 h 59"/>
              <a:gd name="T54" fmla="*/ 63 w 113"/>
              <a:gd name="T55" fmla="*/ 55 h 59"/>
              <a:gd name="T56" fmla="*/ 108 w 113"/>
              <a:gd name="T57" fmla="*/ 38 h 59"/>
              <a:gd name="T58" fmla="*/ 93 w 113"/>
              <a:gd name="T59" fmla="*/ 34 h 59"/>
              <a:gd name="T60" fmla="*/ 87 w 113"/>
              <a:gd name="T61" fmla="*/ 42 h 59"/>
              <a:gd name="T62" fmla="*/ 82 w 113"/>
              <a:gd name="T63" fmla="*/ 31 h 59"/>
              <a:gd name="T64" fmla="*/ 81 w 113"/>
              <a:gd name="T65" fmla="*/ 22 h 59"/>
              <a:gd name="T66" fmla="*/ 88 w 113"/>
              <a:gd name="T67" fmla="*/ 9 h 59"/>
              <a:gd name="T68" fmla="*/ 88 w 113"/>
              <a:gd name="T69" fmla="*/ 9 h 59"/>
              <a:gd name="T70" fmla="*/ 83 w 113"/>
              <a:gd name="T71" fmla="*/ 23 h 59"/>
              <a:gd name="T72" fmla="*/ 84 w 113"/>
              <a:gd name="T73" fmla="*/ 33 h 59"/>
              <a:gd name="T74" fmla="*/ 88 w 113"/>
              <a:gd name="T75" fmla="*/ 42 h 59"/>
              <a:gd name="T76" fmla="*/ 87 w 113"/>
              <a:gd name="T77" fmla="*/ 42 h 59"/>
              <a:gd name="T78" fmla="*/ 89 w 113"/>
              <a:gd name="T79" fmla="*/ 22 h 59"/>
              <a:gd name="T80" fmla="*/ 92 w 113"/>
              <a:gd name="T81" fmla="*/ 18 h 59"/>
              <a:gd name="T82" fmla="*/ 96 w 113"/>
              <a:gd name="T83" fmla="*/ 21 h 59"/>
              <a:gd name="T84" fmla="*/ 93 w 113"/>
              <a:gd name="T85" fmla="*/ 25 h 59"/>
              <a:gd name="T86" fmla="*/ 89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3" y="34"/>
                </a:moveTo>
                <a:cubicBezTo>
                  <a:pt x="93" y="36"/>
                  <a:pt x="93" y="37"/>
                  <a:pt x="94" y="39"/>
                </a:cubicBezTo>
                <a:cubicBezTo>
                  <a:pt x="94" y="39"/>
                  <a:pt x="94" y="39"/>
                  <a:pt x="94" y="39"/>
                </a:cubicBezTo>
                <a:cubicBezTo>
                  <a:pt x="93" y="37"/>
                  <a:pt x="92" y="35"/>
                  <a:pt x="93" y="33"/>
                </a:cubicBezTo>
                <a:cubicBezTo>
                  <a:pt x="93" y="33"/>
                  <a:pt x="93" y="33"/>
                  <a:pt x="93" y="33"/>
                </a:cubicBezTo>
                <a:cubicBezTo>
                  <a:pt x="93" y="33"/>
                  <a:pt x="93" y="33"/>
                  <a:pt x="93" y="32"/>
                </a:cubicBezTo>
                <a:cubicBezTo>
                  <a:pt x="94" y="31"/>
                  <a:pt x="97" y="30"/>
                  <a:pt x="98" y="32"/>
                </a:cubicBezTo>
                <a:cubicBezTo>
                  <a:pt x="98" y="32"/>
                  <a:pt x="98" y="32"/>
                  <a:pt x="98" y="32"/>
                </a:cubicBezTo>
                <a:cubicBezTo>
                  <a:pt x="97" y="32"/>
                  <a:pt x="96" y="31"/>
                  <a:pt x="95" y="32"/>
                </a:cubicBezTo>
                <a:cubicBezTo>
                  <a:pt x="95" y="32"/>
                  <a:pt x="94" y="33"/>
                  <a:pt x="94" y="33"/>
                </a:cubicBezTo>
                <a:cubicBezTo>
                  <a:pt x="94" y="33"/>
                  <a:pt x="94" y="33"/>
                  <a:pt x="94" y="33"/>
                </a:cubicBezTo>
                <a:cubicBezTo>
                  <a:pt x="97" y="38"/>
                  <a:pt x="106" y="41"/>
                  <a:pt x="110" y="36"/>
                </a:cubicBezTo>
                <a:cubicBezTo>
                  <a:pt x="110" y="35"/>
                  <a:pt x="110" y="35"/>
                  <a:pt x="110" y="36"/>
                </a:cubicBezTo>
                <a:cubicBezTo>
                  <a:pt x="110" y="36"/>
                  <a:pt x="110" y="36"/>
                  <a:pt x="110" y="36"/>
                </a:cubicBezTo>
                <a:cubicBezTo>
                  <a:pt x="113" y="30"/>
                  <a:pt x="106" y="18"/>
                  <a:pt x="97" y="10"/>
                </a:cubicBezTo>
                <a:cubicBezTo>
                  <a:pt x="88" y="2"/>
                  <a:pt x="76" y="0"/>
                  <a:pt x="55" y="7"/>
                </a:cubicBezTo>
                <a:cubicBezTo>
                  <a:pt x="40" y="11"/>
                  <a:pt x="22" y="23"/>
                  <a:pt x="16" y="30"/>
                </a:cubicBezTo>
                <a:cubicBezTo>
                  <a:pt x="16" y="27"/>
                  <a:pt x="15" y="23"/>
                  <a:pt x="11" y="21"/>
                </a:cubicBezTo>
                <a:cubicBezTo>
                  <a:pt x="7" y="19"/>
                  <a:pt x="4" y="21"/>
                  <a:pt x="0" y="21"/>
                </a:cubicBezTo>
                <a:cubicBezTo>
                  <a:pt x="1" y="23"/>
                  <a:pt x="2" y="24"/>
                  <a:pt x="3" y="26"/>
                </a:cubicBezTo>
                <a:cubicBezTo>
                  <a:pt x="5" y="27"/>
                  <a:pt x="5" y="29"/>
                  <a:pt x="6" y="31"/>
                </a:cubicBezTo>
                <a:cubicBezTo>
                  <a:pt x="8" y="33"/>
                  <a:pt x="9" y="34"/>
                  <a:pt x="11" y="35"/>
                </a:cubicBezTo>
                <a:cubicBezTo>
                  <a:pt x="10" y="37"/>
                  <a:pt x="8" y="38"/>
                  <a:pt x="7" y="41"/>
                </a:cubicBezTo>
                <a:cubicBezTo>
                  <a:pt x="6" y="42"/>
                  <a:pt x="6" y="45"/>
                  <a:pt x="5" y="46"/>
                </a:cubicBezTo>
                <a:cubicBezTo>
                  <a:pt x="4" y="48"/>
                  <a:pt x="3" y="50"/>
                  <a:pt x="3" y="51"/>
                </a:cubicBezTo>
                <a:cubicBezTo>
                  <a:pt x="7" y="50"/>
                  <a:pt x="10" y="53"/>
                  <a:pt x="14" y="50"/>
                </a:cubicBezTo>
                <a:cubicBezTo>
                  <a:pt x="17" y="47"/>
                  <a:pt x="17" y="43"/>
                  <a:pt x="17" y="40"/>
                </a:cubicBezTo>
                <a:cubicBezTo>
                  <a:pt x="22" y="44"/>
                  <a:pt x="36" y="50"/>
                  <a:pt x="63" y="55"/>
                </a:cubicBezTo>
                <a:cubicBezTo>
                  <a:pt x="88" y="59"/>
                  <a:pt x="102" y="47"/>
                  <a:pt x="108" y="38"/>
                </a:cubicBezTo>
                <a:cubicBezTo>
                  <a:pt x="105" y="42"/>
                  <a:pt x="96" y="38"/>
                  <a:pt x="93" y="34"/>
                </a:cubicBezTo>
                <a:close/>
                <a:moveTo>
                  <a:pt x="87" y="42"/>
                </a:moveTo>
                <a:cubicBezTo>
                  <a:pt x="84" y="39"/>
                  <a:pt x="84" y="35"/>
                  <a:pt x="82" y="31"/>
                </a:cubicBezTo>
                <a:cubicBezTo>
                  <a:pt x="81" y="28"/>
                  <a:pt x="81" y="25"/>
                  <a:pt x="81" y="22"/>
                </a:cubicBezTo>
                <a:cubicBezTo>
                  <a:pt x="82" y="17"/>
                  <a:pt x="85" y="13"/>
                  <a:pt x="88" y="9"/>
                </a:cubicBezTo>
                <a:cubicBezTo>
                  <a:pt x="88" y="9"/>
                  <a:pt x="88" y="9"/>
                  <a:pt x="88" y="9"/>
                </a:cubicBezTo>
                <a:cubicBezTo>
                  <a:pt x="86" y="13"/>
                  <a:pt x="84" y="18"/>
                  <a:pt x="83" y="23"/>
                </a:cubicBezTo>
                <a:cubicBezTo>
                  <a:pt x="83" y="26"/>
                  <a:pt x="83" y="30"/>
                  <a:pt x="84" y="33"/>
                </a:cubicBezTo>
                <a:cubicBezTo>
                  <a:pt x="85" y="36"/>
                  <a:pt x="86" y="39"/>
                  <a:pt x="88" y="42"/>
                </a:cubicBezTo>
                <a:cubicBezTo>
                  <a:pt x="88" y="42"/>
                  <a:pt x="87" y="43"/>
                  <a:pt x="87" y="42"/>
                </a:cubicBezTo>
                <a:close/>
                <a:moveTo>
                  <a:pt x="89" y="22"/>
                </a:moveTo>
                <a:cubicBezTo>
                  <a:pt x="89" y="20"/>
                  <a:pt x="90" y="19"/>
                  <a:pt x="92" y="18"/>
                </a:cubicBezTo>
                <a:cubicBezTo>
                  <a:pt x="94" y="18"/>
                  <a:pt x="95" y="20"/>
                  <a:pt x="96" y="21"/>
                </a:cubicBezTo>
                <a:cubicBezTo>
                  <a:pt x="96" y="23"/>
                  <a:pt x="94" y="25"/>
                  <a:pt x="93" y="25"/>
                </a:cubicBezTo>
                <a:cubicBezTo>
                  <a:pt x="91" y="25"/>
                  <a:pt x="89" y="24"/>
                  <a:pt x="89"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73" name="Freeform 37"/>
          <p:cNvSpPr>
            <a:spLocks noEditPoints="1"/>
          </p:cNvSpPr>
          <p:nvPr/>
        </p:nvSpPr>
        <p:spPr bwMode="auto">
          <a:xfrm>
            <a:off x="3123539" y="5621556"/>
            <a:ext cx="703252" cy="367714"/>
          </a:xfrm>
          <a:custGeom>
            <a:avLst/>
            <a:gdLst>
              <a:gd name="T0" fmla="*/ 93 w 112"/>
              <a:gd name="T1" fmla="*/ 33 h 58"/>
              <a:gd name="T2" fmla="*/ 94 w 112"/>
              <a:gd name="T3" fmla="*/ 38 h 58"/>
              <a:gd name="T4" fmla="*/ 94 w 112"/>
              <a:gd name="T5" fmla="*/ 38 h 58"/>
              <a:gd name="T6" fmla="*/ 93 w 112"/>
              <a:gd name="T7" fmla="*/ 32 h 58"/>
              <a:gd name="T8" fmla="*/ 93 w 112"/>
              <a:gd name="T9" fmla="*/ 32 h 58"/>
              <a:gd name="T10" fmla="*/ 93 w 112"/>
              <a:gd name="T11" fmla="*/ 32 h 58"/>
              <a:gd name="T12" fmla="*/ 98 w 112"/>
              <a:gd name="T13" fmla="*/ 31 h 58"/>
              <a:gd name="T14" fmla="*/ 97 w 112"/>
              <a:gd name="T15" fmla="*/ 31 h 58"/>
              <a:gd name="T16" fmla="*/ 95 w 112"/>
              <a:gd name="T17" fmla="*/ 31 h 58"/>
              <a:gd name="T18" fmla="*/ 93 w 112"/>
              <a:gd name="T19" fmla="*/ 33 h 58"/>
              <a:gd name="T20" fmla="*/ 93 w 112"/>
              <a:gd name="T21" fmla="*/ 33 h 58"/>
              <a:gd name="T22" fmla="*/ 109 w 112"/>
              <a:gd name="T23" fmla="*/ 35 h 58"/>
              <a:gd name="T24" fmla="*/ 110 w 112"/>
              <a:gd name="T25" fmla="*/ 35 h 58"/>
              <a:gd name="T26" fmla="*/ 110 w 112"/>
              <a:gd name="T27" fmla="*/ 35 h 58"/>
              <a:gd name="T28" fmla="*/ 97 w 112"/>
              <a:gd name="T29" fmla="*/ 9 h 58"/>
              <a:gd name="T30" fmla="*/ 54 w 112"/>
              <a:gd name="T31" fmla="*/ 6 h 58"/>
              <a:gd name="T32" fmla="*/ 15 w 112"/>
              <a:gd name="T33" fmla="*/ 30 h 58"/>
              <a:gd name="T34" fmla="*/ 11 w 112"/>
              <a:gd name="T35" fmla="*/ 20 h 58"/>
              <a:gd name="T36" fmla="*/ 0 w 112"/>
              <a:gd name="T37" fmla="*/ 21 h 58"/>
              <a:gd name="T38" fmla="*/ 3 w 112"/>
              <a:gd name="T39" fmla="*/ 25 h 58"/>
              <a:gd name="T40" fmla="*/ 6 w 112"/>
              <a:gd name="T41" fmla="*/ 30 h 58"/>
              <a:gd name="T42" fmla="*/ 11 w 112"/>
              <a:gd name="T43" fmla="*/ 35 h 58"/>
              <a:gd name="T44" fmla="*/ 7 w 112"/>
              <a:gd name="T45" fmla="*/ 40 h 58"/>
              <a:gd name="T46" fmla="*/ 5 w 112"/>
              <a:gd name="T47" fmla="*/ 46 h 58"/>
              <a:gd name="T48" fmla="*/ 2 w 112"/>
              <a:gd name="T49" fmla="*/ 51 h 58"/>
              <a:gd name="T50" fmla="*/ 13 w 112"/>
              <a:gd name="T51" fmla="*/ 49 h 58"/>
              <a:gd name="T52" fmla="*/ 16 w 112"/>
              <a:gd name="T53" fmla="*/ 39 h 58"/>
              <a:gd name="T54" fmla="*/ 63 w 112"/>
              <a:gd name="T55" fmla="*/ 54 h 58"/>
              <a:gd name="T56" fmla="*/ 108 w 112"/>
              <a:gd name="T57" fmla="*/ 38 h 58"/>
              <a:gd name="T58" fmla="*/ 93 w 112"/>
              <a:gd name="T59" fmla="*/ 33 h 58"/>
              <a:gd name="T60" fmla="*/ 87 w 112"/>
              <a:gd name="T61" fmla="*/ 42 h 58"/>
              <a:gd name="T62" fmla="*/ 82 w 112"/>
              <a:gd name="T63" fmla="*/ 30 h 58"/>
              <a:gd name="T64" fmla="*/ 81 w 112"/>
              <a:gd name="T65" fmla="*/ 22 h 58"/>
              <a:gd name="T66" fmla="*/ 88 w 112"/>
              <a:gd name="T67" fmla="*/ 8 h 58"/>
              <a:gd name="T68" fmla="*/ 88 w 112"/>
              <a:gd name="T69" fmla="*/ 8 h 58"/>
              <a:gd name="T70" fmla="*/ 83 w 112"/>
              <a:gd name="T71" fmla="*/ 22 h 58"/>
              <a:gd name="T72" fmla="*/ 84 w 112"/>
              <a:gd name="T73" fmla="*/ 32 h 58"/>
              <a:gd name="T74" fmla="*/ 87 w 112"/>
              <a:gd name="T75" fmla="*/ 41 h 58"/>
              <a:gd name="T76" fmla="*/ 87 w 112"/>
              <a:gd name="T77" fmla="*/ 42 h 58"/>
              <a:gd name="T78" fmla="*/ 89 w 112"/>
              <a:gd name="T79" fmla="*/ 21 h 58"/>
              <a:gd name="T80" fmla="*/ 92 w 112"/>
              <a:gd name="T81" fmla="*/ 18 h 58"/>
              <a:gd name="T82" fmla="*/ 95 w 112"/>
              <a:gd name="T83" fmla="*/ 21 h 58"/>
              <a:gd name="T84" fmla="*/ 92 w 112"/>
              <a:gd name="T85" fmla="*/ 24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3"/>
                </a:moveTo>
                <a:cubicBezTo>
                  <a:pt x="93" y="35"/>
                  <a:pt x="93" y="37"/>
                  <a:pt x="94" y="38"/>
                </a:cubicBezTo>
                <a:cubicBezTo>
                  <a:pt x="94" y="38"/>
                  <a:pt x="94" y="38"/>
                  <a:pt x="94" y="38"/>
                </a:cubicBezTo>
                <a:cubicBezTo>
                  <a:pt x="92" y="37"/>
                  <a:pt x="92" y="34"/>
                  <a:pt x="93" y="32"/>
                </a:cubicBezTo>
                <a:cubicBezTo>
                  <a:pt x="93" y="32"/>
                  <a:pt x="93" y="32"/>
                  <a:pt x="93" y="32"/>
                </a:cubicBezTo>
                <a:cubicBezTo>
                  <a:pt x="93" y="32"/>
                  <a:pt x="93" y="32"/>
                  <a:pt x="93" y="32"/>
                </a:cubicBezTo>
                <a:cubicBezTo>
                  <a:pt x="94" y="30"/>
                  <a:pt x="96" y="29"/>
                  <a:pt x="98" y="31"/>
                </a:cubicBezTo>
                <a:cubicBezTo>
                  <a:pt x="98" y="31"/>
                  <a:pt x="98" y="31"/>
                  <a:pt x="97" y="31"/>
                </a:cubicBezTo>
                <a:cubicBezTo>
                  <a:pt x="97" y="31"/>
                  <a:pt x="96" y="31"/>
                  <a:pt x="95" y="31"/>
                </a:cubicBezTo>
                <a:cubicBezTo>
                  <a:pt x="94" y="31"/>
                  <a:pt x="94" y="32"/>
                  <a:pt x="93" y="33"/>
                </a:cubicBezTo>
                <a:cubicBezTo>
                  <a:pt x="93" y="33"/>
                  <a:pt x="93" y="33"/>
                  <a:pt x="93" y="33"/>
                </a:cubicBezTo>
                <a:cubicBezTo>
                  <a:pt x="97" y="37"/>
                  <a:pt x="105" y="40"/>
                  <a:pt x="109" y="35"/>
                </a:cubicBezTo>
                <a:cubicBezTo>
                  <a:pt x="110" y="35"/>
                  <a:pt x="110" y="35"/>
                  <a:pt x="110" y="35"/>
                </a:cubicBezTo>
                <a:cubicBezTo>
                  <a:pt x="110" y="35"/>
                  <a:pt x="110" y="35"/>
                  <a:pt x="110" y="35"/>
                </a:cubicBezTo>
                <a:cubicBezTo>
                  <a:pt x="112" y="30"/>
                  <a:pt x="106" y="17"/>
                  <a:pt x="97" y="9"/>
                </a:cubicBezTo>
                <a:cubicBezTo>
                  <a:pt x="88" y="1"/>
                  <a:pt x="75" y="0"/>
                  <a:pt x="54" y="6"/>
                </a:cubicBezTo>
                <a:cubicBezTo>
                  <a:pt x="40" y="10"/>
                  <a:pt x="22" y="22"/>
                  <a:pt x="15" y="30"/>
                </a:cubicBezTo>
                <a:cubicBezTo>
                  <a:pt x="15" y="26"/>
                  <a:pt x="15" y="23"/>
                  <a:pt x="11" y="20"/>
                </a:cubicBezTo>
                <a:cubicBezTo>
                  <a:pt x="7" y="18"/>
                  <a:pt x="4" y="21"/>
                  <a:pt x="0" y="21"/>
                </a:cubicBezTo>
                <a:cubicBezTo>
                  <a:pt x="0" y="22"/>
                  <a:pt x="2" y="24"/>
                  <a:pt x="3" y="25"/>
                </a:cubicBezTo>
                <a:cubicBezTo>
                  <a:pt x="4" y="27"/>
                  <a:pt x="5" y="29"/>
                  <a:pt x="6" y="30"/>
                </a:cubicBezTo>
                <a:cubicBezTo>
                  <a:pt x="7" y="32"/>
                  <a:pt x="9" y="34"/>
                  <a:pt x="11" y="35"/>
                </a:cubicBezTo>
                <a:cubicBezTo>
                  <a:pt x="9" y="36"/>
                  <a:pt x="8" y="38"/>
                  <a:pt x="7" y="40"/>
                </a:cubicBezTo>
                <a:cubicBezTo>
                  <a:pt x="6" y="42"/>
                  <a:pt x="6" y="44"/>
                  <a:pt x="5" y="46"/>
                </a:cubicBezTo>
                <a:cubicBezTo>
                  <a:pt x="4" y="47"/>
                  <a:pt x="3" y="49"/>
                  <a:pt x="2" y="51"/>
                </a:cubicBezTo>
                <a:cubicBezTo>
                  <a:pt x="6" y="50"/>
                  <a:pt x="10" y="52"/>
                  <a:pt x="13" y="49"/>
                </a:cubicBezTo>
                <a:cubicBezTo>
                  <a:pt x="17" y="46"/>
                  <a:pt x="17" y="43"/>
                  <a:pt x="16" y="39"/>
                </a:cubicBezTo>
                <a:cubicBezTo>
                  <a:pt x="22" y="44"/>
                  <a:pt x="36" y="50"/>
                  <a:pt x="63" y="54"/>
                </a:cubicBezTo>
                <a:cubicBezTo>
                  <a:pt x="87" y="58"/>
                  <a:pt x="102" y="47"/>
                  <a:pt x="108" y="38"/>
                </a:cubicBezTo>
                <a:cubicBezTo>
                  <a:pt x="104" y="41"/>
                  <a:pt x="96" y="37"/>
                  <a:pt x="93" y="33"/>
                </a:cubicBezTo>
                <a:close/>
                <a:moveTo>
                  <a:pt x="87" y="42"/>
                </a:moveTo>
                <a:cubicBezTo>
                  <a:pt x="84" y="38"/>
                  <a:pt x="83" y="34"/>
                  <a:pt x="82" y="30"/>
                </a:cubicBezTo>
                <a:cubicBezTo>
                  <a:pt x="81" y="28"/>
                  <a:pt x="80" y="25"/>
                  <a:pt x="81" y="22"/>
                </a:cubicBezTo>
                <a:cubicBezTo>
                  <a:pt x="82" y="16"/>
                  <a:pt x="84" y="12"/>
                  <a:pt x="88" y="8"/>
                </a:cubicBezTo>
                <a:cubicBezTo>
                  <a:pt x="88" y="8"/>
                  <a:pt x="88" y="8"/>
                  <a:pt x="88" y="8"/>
                </a:cubicBezTo>
                <a:cubicBezTo>
                  <a:pt x="86" y="12"/>
                  <a:pt x="84" y="17"/>
                  <a:pt x="83" y="22"/>
                </a:cubicBezTo>
                <a:cubicBezTo>
                  <a:pt x="83" y="25"/>
                  <a:pt x="83" y="29"/>
                  <a:pt x="84" y="32"/>
                </a:cubicBezTo>
                <a:cubicBezTo>
                  <a:pt x="85" y="35"/>
                  <a:pt x="86" y="38"/>
                  <a:pt x="87" y="41"/>
                </a:cubicBezTo>
                <a:cubicBezTo>
                  <a:pt x="87" y="42"/>
                  <a:pt x="87" y="42"/>
                  <a:pt x="87" y="42"/>
                </a:cubicBezTo>
                <a:close/>
                <a:moveTo>
                  <a:pt x="89" y="21"/>
                </a:moveTo>
                <a:cubicBezTo>
                  <a:pt x="89" y="20"/>
                  <a:pt x="90" y="18"/>
                  <a:pt x="92" y="18"/>
                </a:cubicBezTo>
                <a:cubicBezTo>
                  <a:pt x="93" y="18"/>
                  <a:pt x="95" y="19"/>
                  <a:pt x="95" y="21"/>
                </a:cubicBezTo>
                <a:cubicBezTo>
                  <a:pt x="95" y="22"/>
                  <a:pt x="94" y="24"/>
                  <a:pt x="92" y="24"/>
                </a:cubicBezTo>
                <a:cubicBezTo>
                  <a:pt x="91" y="24"/>
                  <a:pt x="89" y="23"/>
                  <a:pt x="89" y="21"/>
                </a:cubicBezTo>
                <a:close/>
              </a:path>
            </a:pathLst>
          </a:custGeom>
          <a:solidFill>
            <a:srgbClr val="8F2E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74" name="Freeform 38"/>
          <p:cNvSpPr>
            <a:spLocks noEditPoints="1"/>
          </p:cNvSpPr>
          <p:nvPr/>
        </p:nvSpPr>
        <p:spPr bwMode="auto">
          <a:xfrm>
            <a:off x="9894063" y="6007655"/>
            <a:ext cx="560763" cy="307960"/>
          </a:xfrm>
          <a:custGeom>
            <a:avLst/>
            <a:gdLst>
              <a:gd name="T0" fmla="*/ 74 w 89"/>
              <a:gd name="T1" fmla="*/ 25 h 48"/>
              <a:gd name="T2" fmla="*/ 75 w 89"/>
              <a:gd name="T3" fmla="*/ 28 h 48"/>
              <a:gd name="T4" fmla="*/ 75 w 89"/>
              <a:gd name="T5" fmla="*/ 28 h 48"/>
              <a:gd name="T6" fmla="*/ 74 w 89"/>
              <a:gd name="T7" fmla="*/ 24 h 48"/>
              <a:gd name="T8" fmla="*/ 74 w 89"/>
              <a:gd name="T9" fmla="*/ 24 h 48"/>
              <a:gd name="T10" fmla="*/ 74 w 89"/>
              <a:gd name="T11" fmla="*/ 24 h 48"/>
              <a:gd name="T12" fmla="*/ 78 w 89"/>
              <a:gd name="T13" fmla="*/ 22 h 48"/>
              <a:gd name="T14" fmla="*/ 78 w 89"/>
              <a:gd name="T15" fmla="*/ 23 h 48"/>
              <a:gd name="T16" fmla="*/ 76 w 89"/>
              <a:gd name="T17" fmla="*/ 23 h 48"/>
              <a:gd name="T18" fmla="*/ 75 w 89"/>
              <a:gd name="T19" fmla="*/ 24 h 48"/>
              <a:gd name="T20" fmla="*/ 75 w 89"/>
              <a:gd name="T21" fmla="*/ 24 h 48"/>
              <a:gd name="T22" fmla="*/ 87 w 89"/>
              <a:gd name="T23" fmla="*/ 24 h 48"/>
              <a:gd name="T24" fmla="*/ 88 w 89"/>
              <a:gd name="T25" fmla="*/ 24 h 48"/>
              <a:gd name="T26" fmla="*/ 88 w 89"/>
              <a:gd name="T27" fmla="*/ 25 h 48"/>
              <a:gd name="T28" fmla="*/ 75 w 89"/>
              <a:gd name="T29" fmla="*/ 5 h 48"/>
              <a:gd name="T30" fmla="*/ 41 w 89"/>
              <a:gd name="T31" fmla="*/ 7 h 48"/>
              <a:gd name="T32" fmla="*/ 13 w 89"/>
              <a:gd name="T33" fmla="*/ 30 h 48"/>
              <a:gd name="T34" fmla="*/ 8 w 89"/>
              <a:gd name="T35" fmla="*/ 23 h 48"/>
              <a:gd name="T36" fmla="*/ 0 w 89"/>
              <a:gd name="T37" fmla="*/ 25 h 48"/>
              <a:gd name="T38" fmla="*/ 3 w 89"/>
              <a:gd name="T39" fmla="*/ 28 h 48"/>
              <a:gd name="T40" fmla="*/ 6 w 89"/>
              <a:gd name="T41" fmla="*/ 32 h 48"/>
              <a:gd name="T42" fmla="*/ 10 w 89"/>
              <a:gd name="T43" fmla="*/ 34 h 48"/>
              <a:gd name="T44" fmla="*/ 7 w 89"/>
              <a:gd name="T45" fmla="*/ 39 h 48"/>
              <a:gd name="T46" fmla="*/ 6 w 89"/>
              <a:gd name="T47" fmla="*/ 44 h 48"/>
              <a:gd name="T48" fmla="*/ 5 w 89"/>
              <a:gd name="T49" fmla="*/ 48 h 48"/>
              <a:gd name="T50" fmla="*/ 13 w 89"/>
              <a:gd name="T51" fmla="*/ 45 h 48"/>
              <a:gd name="T52" fmla="*/ 15 w 89"/>
              <a:gd name="T53" fmla="*/ 37 h 48"/>
              <a:gd name="T54" fmla="*/ 53 w 89"/>
              <a:gd name="T55" fmla="*/ 44 h 48"/>
              <a:gd name="T56" fmla="*/ 87 w 89"/>
              <a:gd name="T57" fmla="*/ 27 h 48"/>
              <a:gd name="T58" fmla="*/ 74 w 89"/>
              <a:gd name="T59" fmla="*/ 25 h 48"/>
              <a:gd name="T60" fmla="*/ 70 w 89"/>
              <a:gd name="T61" fmla="*/ 32 h 48"/>
              <a:gd name="T62" fmla="*/ 65 w 89"/>
              <a:gd name="T63" fmla="*/ 24 h 48"/>
              <a:gd name="T64" fmla="*/ 64 w 89"/>
              <a:gd name="T65" fmla="*/ 17 h 48"/>
              <a:gd name="T66" fmla="*/ 68 w 89"/>
              <a:gd name="T67" fmla="*/ 5 h 48"/>
              <a:gd name="T68" fmla="*/ 68 w 89"/>
              <a:gd name="T69" fmla="*/ 5 h 48"/>
              <a:gd name="T70" fmla="*/ 65 w 89"/>
              <a:gd name="T71" fmla="*/ 17 h 48"/>
              <a:gd name="T72" fmla="*/ 67 w 89"/>
              <a:gd name="T73" fmla="*/ 25 h 48"/>
              <a:gd name="T74" fmla="*/ 71 w 89"/>
              <a:gd name="T75" fmla="*/ 32 h 48"/>
              <a:gd name="T76" fmla="*/ 70 w 89"/>
              <a:gd name="T77" fmla="*/ 32 h 48"/>
              <a:gd name="T78" fmla="*/ 70 w 89"/>
              <a:gd name="T79" fmla="*/ 16 h 48"/>
              <a:gd name="T80" fmla="*/ 72 w 89"/>
              <a:gd name="T81" fmla="*/ 13 h 48"/>
              <a:gd name="T82" fmla="*/ 75 w 89"/>
              <a:gd name="T83" fmla="*/ 15 h 48"/>
              <a:gd name="T84" fmla="*/ 73 w 89"/>
              <a:gd name="T85" fmla="*/ 18 h 48"/>
              <a:gd name="T86" fmla="*/ 70 w 89"/>
              <a:gd name="T87"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9" h="48">
                <a:moveTo>
                  <a:pt x="74" y="25"/>
                </a:moveTo>
                <a:cubicBezTo>
                  <a:pt x="74" y="26"/>
                  <a:pt x="74" y="27"/>
                  <a:pt x="75" y="28"/>
                </a:cubicBezTo>
                <a:cubicBezTo>
                  <a:pt x="76" y="28"/>
                  <a:pt x="75" y="28"/>
                  <a:pt x="75" y="28"/>
                </a:cubicBezTo>
                <a:cubicBezTo>
                  <a:pt x="74" y="27"/>
                  <a:pt x="74" y="26"/>
                  <a:pt x="74" y="24"/>
                </a:cubicBezTo>
                <a:cubicBezTo>
                  <a:pt x="74" y="24"/>
                  <a:pt x="74" y="24"/>
                  <a:pt x="74" y="24"/>
                </a:cubicBezTo>
                <a:cubicBezTo>
                  <a:pt x="74" y="24"/>
                  <a:pt x="74" y="24"/>
                  <a:pt x="74" y="24"/>
                </a:cubicBezTo>
                <a:cubicBezTo>
                  <a:pt x="75" y="22"/>
                  <a:pt x="77" y="21"/>
                  <a:pt x="78" y="22"/>
                </a:cubicBezTo>
                <a:cubicBezTo>
                  <a:pt x="78" y="23"/>
                  <a:pt x="78" y="23"/>
                  <a:pt x="78" y="23"/>
                </a:cubicBezTo>
                <a:cubicBezTo>
                  <a:pt x="77" y="23"/>
                  <a:pt x="76" y="22"/>
                  <a:pt x="76" y="23"/>
                </a:cubicBezTo>
                <a:cubicBezTo>
                  <a:pt x="75" y="23"/>
                  <a:pt x="75" y="23"/>
                  <a:pt x="75" y="24"/>
                </a:cubicBezTo>
                <a:cubicBezTo>
                  <a:pt x="75" y="24"/>
                  <a:pt x="75" y="24"/>
                  <a:pt x="75" y="24"/>
                </a:cubicBezTo>
                <a:cubicBezTo>
                  <a:pt x="78" y="27"/>
                  <a:pt x="85" y="29"/>
                  <a:pt x="87" y="24"/>
                </a:cubicBezTo>
                <a:cubicBezTo>
                  <a:pt x="88" y="24"/>
                  <a:pt x="88" y="24"/>
                  <a:pt x="88" y="24"/>
                </a:cubicBezTo>
                <a:cubicBezTo>
                  <a:pt x="88" y="24"/>
                  <a:pt x="88" y="24"/>
                  <a:pt x="88" y="25"/>
                </a:cubicBezTo>
                <a:cubicBezTo>
                  <a:pt x="89" y="20"/>
                  <a:pt x="83" y="10"/>
                  <a:pt x="75" y="5"/>
                </a:cubicBezTo>
                <a:cubicBezTo>
                  <a:pt x="67" y="0"/>
                  <a:pt x="57" y="0"/>
                  <a:pt x="41" y="7"/>
                </a:cubicBezTo>
                <a:cubicBezTo>
                  <a:pt x="30" y="12"/>
                  <a:pt x="17" y="23"/>
                  <a:pt x="13" y="30"/>
                </a:cubicBezTo>
                <a:cubicBezTo>
                  <a:pt x="12" y="27"/>
                  <a:pt x="12" y="25"/>
                  <a:pt x="8" y="23"/>
                </a:cubicBezTo>
                <a:cubicBezTo>
                  <a:pt x="5" y="22"/>
                  <a:pt x="3" y="24"/>
                  <a:pt x="0" y="25"/>
                </a:cubicBezTo>
                <a:cubicBezTo>
                  <a:pt x="0" y="26"/>
                  <a:pt x="2" y="27"/>
                  <a:pt x="3" y="28"/>
                </a:cubicBezTo>
                <a:cubicBezTo>
                  <a:pt x="4" y="29"/>
                  <a:pt x="4" y="30"/>
                  <a:pt x="6" y="32"/>
                </a:cubicBezTo>
                <a:cubicBezTo>
                  <a:pt x="7" y="33"/>
                  <a:pt x="8" y="34"/>
                  <a:pt x="10" y="34"/>
                </a:cubicBezTo>
                <a:cubicBezTo>
                  <a:pt x="9" y="36"/>
                  <a:pt x="8" y="37"/>
                  <a:pt x="7" y="39"/>
                </a:cubicBezTo>
                <a:cubicBezTo>
                  <a:pt x="7" y="40"/>
                  <a:pt x="7" y="42"/>
                  <a:pt x="6" y="44"/>
                </a:cubicBezTo>
                <a:cubicBezTo>
                  <a:pt x="6" y="45"/>
                  <a:pt x="5" y="46"/>
                  <a:pt x="5" y="48"/>
                </a:cubicBezTo>
                <a:cubicBezTo>
                  <a:pt x="8" y="47"/>
                  <a:pt x="11" y="48"/>
                  <a:pt x="13" y="45"/>
                </a:cubicBezTo>
                <a:cubicBezTo>
                  <a:pt x="16" y="43"/>
                  <a:pt x="15" y="40"/>
                  <a:pt x="15" y="37"/>
                </a:cubicBezTo>
                <a:cubicBezTo>
                  <a:pt x="20" y="40"/>
                  <a:pt x="31" y="44"/>
                  <a:pt x="53" y="44"/>
                </a:cubicBezTo>
                <a:cubicBezTo>
                  <a:pt x="72" y="45"/>
                  <a:pt x="83" y="34"/>
                  <a:pt x="87" y="27"/>
                </a:cubicBezTo>
                <a:cubicBezTo>
                  <a:pt x="84" y="30"/>
                  <a:pt x="77" y="27"/>
                  <a:pt x="74" y="25"/>
                </a:cubicBezTo>
                <a:close/>
                <a:moveTo>
                  <a:pt x="70" y="32"/>
                </a:moveTo>
                <a:cubicBezTo>
                  <a:pt x="68" y="30"/>
                  <a:pt x="67" y="26"/>
                  <a:pt x="65" y="24"/>
                </a:cubicBezTo>
                <a:cubicBezTo>
                  <a:pt x="64" y="21"/>
                  <a:pt x="64" y="19"/>
                  <a:pt x="64" y="17"/>
                </a:cubicBezTo>
                <a:cubicBezTo>
                  <a:pt x="64" y="12"/>
                  <a:pt x="65" y="9"/>
                  <a:pt x="68" y="5"/>
                </a:cubicBezTo>
                <a:cubicBezTo>
                  <a:pt x="68" y="5"/>
                  <a:pt x="68" y="5"/>
                  <a:pt x="68" y="5"/>
                </a:cubicBezTo>
                <a:cubicBezTo>
                  <a:pt x="66" y="9"/>
                  <a:pt x="65" y="13"/>
                  <a:pt x="65" y="17"/>
                </a:cubicBezTo>
                <a:cubicBezTo>
                  <a:pt x="65" y="19"/>
                  <a:pt x="66" y="23"/>
                  <a:pt x="67" y="25"/>
                </a:cubicBezTo>
                <a:cubicBezTo>
                  <a:pt x="68" y="27"/>
                  <a:pt x="69" y="29"/>
                  <a:pt x="71" y="32"/>
                </a:cubicBezTo>
                <a:cubicBezTo>
                  <a:pt x="71" y="32"/>
                  <a:pt x="70" y="32"/>
                  <a:pt x="70" y="32"/>
                </a:cubicBezTo>
                <a:close/>
                <a:moveTo>
                  <a:pt x="70" y="16"/>
                </a:moveTo>
                <a:cubicBezTo>
                  <a:pt x="70" y="14"/>
                  <a:pt x="70" y="13"/>
                  <a:pt x="72" y="13"/>
                </a:cubicBezTo>
                <a:cubicBezTo>
                  <a:pt x="73" y="12"/>
                  <a:pt x="74" y="13"/>
                  <a:pt x="75" y="15"/>
                </a:cubicBezTo>
                <a:cubicBezTo>
                  <a:pt x="75" y="16"/>
                  <a:pt x="74" y="17"/>
                  <a:pt x="73" y="18"/>
                </a:cubicBezTo>
                <a:cubicBezTo>
                  <a:pt x="71" y="18"/>
                  <a:pt x="70" y="17"/>
                  <a:pt x="70" y="16"/>
                </a:cubicBezTo>
                <a:close/>
              </a:path>
            </a:pathLst>
          </a:custGeom>
          <a:solidFill>
            <a:srgbClr val="C2C8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75" name="Freeform 39"/>
          <p:cNvSpPr/>
          <p:nvPr/>
        </p:nvSpPr>
        <p:spPr bwMode="auto">
          <a:xfrm>
            <a:off x="6391592" y="5718081"/>
            <a:ext cx="565359" cy="289574"/>
          </a:xfrm>
          <a:custGeom>
            <a:avLst/>
            <a:gdLst>
              <a:gd name="T0" fmla="*/ 75 w 90"/>
              <a:gd name="T1" fmla="*/ 26 h 46"/>
              <a:gd name="T2" fmla="*/ 76 w 90"/>
              <a:gd name="T3" fmla="*/ 30 h 46"/>
              <a:gd name="T4" fmla="*/ 76 w 90"/>
              <a:gd name="T5" fmla="*/ 30 h 46"/>
              <a:gd name="T6" fmla="*/ 74 w 90"/>
              <a:gd name="T7" fmla="*/ 25 h 46"/>
              <a:gd name="T8" fmla="*/ 74 w 90"/>
              <a:gd name="T9" fmla="*/ 25 h 46"/>
              <a:gd name="T10" fmla="*/ 75 w 90"/>
              <a:gd name="T11" fmla="*/ 25 h 46"/>
              <a:gd name="T12" fmla="*/ 78 w 90"/>
              <a:gd name="T13" fmla="*/ 24 h 46"/>
              <a:gd name="T14" fmla="*/ 78 w 90"/>
              <a:gd name="T15" fmla="*/ 24 h 46"/>
              <a:gd name="T16" fmla="*/ 76 w 90"/>
              <a:gd name="T17" fmla="*/ 24 h 46"/>
              <a:gd name="T18" fmla="*/ 75 w 90"/>
              <a:gd name="T19" fmla="*/ 25 h 46"/>
              <a:gd name="T20" fmla="*/ 75 w 90"/>
              <a:gd name="T21" fmla="*/ 26 h 46"/>
              <a:gd name="T22" fmla="*/ 88 w 90"/>
              <a:gd name="T23" fmla="*/ 27 h 46"/>
              <a:gd name="T24" fmla="*/ 88 w 90"/>
              <a:gd name="T25" fmla="*/ 27 h 46"/>
              <a:gd name="T26" fmla="*/ 88 w 90"/>
              <a:gd name="T27" fmla="*/ 27 h 46"/>
              <a:gd name="T28" fmla="*/ 77 w 90"/>
              <a:gd name="T29" fmla="*/ 7 h 46"/>
              <a:gd name="T30" fmla="*/ 43 w 90"/>
              <a:gd name="T31" fmla="*/ 6 h 46"/>
              <a:gd name="T32" fmla="*/ 13 w 90"/>
              <a:gd name="T33" fmla="*/ 26 h 46"/>
              <a:gd name="T34" fmla="*/ 9 w 90"/>
              <a:gd name="T35" fmla="*/ 19 h 46"/>
              <a:gd name="T36" fmla="*/ 0 w 90"/>
              <a:gd name="T37" fmla="*/ 20 h 46"/>
              <a:gd name="T38" fmla="*/ 3 w 90"/>
              <a:gd name="T39" fmla="*/ 23 h 46"/>
              <a:gd name="T40" fmla="*/ 6 w 90"/>
              <a:gd name="T41" fmla="*/ 27 h 46"/>
              <a:gd name="T42" fmla="*/ 10 w 90"/>
              <a:gd name="T43" fmla="*/ 31 h 46"/>
              <a:gd name="T44" fmla="*/ 7 w 90"/>
              <a:gd name="T45" fmla="*/ 35 h 46"/>
              <a:gd name="T46" fmla="*/ 5 w 90"/>
              <a:gd name="T47" fmla="*/ 40 h 46"/>
              <a:gd name="T48" fmla="*/ 4 w 90"/>
              <a:gd name="T49" fmla="*/ 43 h 46"/>
              <a:gd name="T50" fmla="*/ 12 w 90"/>
              <a:gd name="T51" fmla="*/ 42 h 46"/>
              <a:gd name="T52" fmla="*/ 14 w 90"/>
              <a:gd name="T53" fmla="*/ 34 h 46"/>
              <a:gd name="T54" fmla="*/ 52 w 90"/>
              <a:gd name="T55" fmla="*/ 44 h 46"/>
              <a:gd name="T56" fmla="*/ 87 w 90"/>
              <a:gd name="T57" fmla="*/ 29 h 46"/>
              <a:gd name="T58" fmla="*/ 75 w 90"/>
              <a:gd name="T59"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46">
                <a:moveTo>
                  <a:pt x="75" y="26"/>
                </a:moveTo>
                <a:cubicBezTo>
                  <a:pt x="75" y="27"/>
                  <a:pt x="75" y="29"/>
                  <a:pt x="76" y="30"/>
                </a:cubicBezTo>
                <a:cubicBezTo>
                  <a:pt x="76" y="30"/>
                  <a:pt x="76" y="30"/>
                  <a:pt x="76" y="30"/>
                </a:cubicBezTo>
                <a:cubicBezTo>
                  <a:pt x="74" y="29"/>
                  <a:pt x="74" y="27"/>
                  <a:pt x="74" y="25"/>
                </a:cubicBezTo>
                <a:cubicBezTo>
                  <a:pt x="74" y="25"/>
                  <a:pt x="74" y="25"/>
                  <a:pt x="74" y="25"/>
                </a:cubicBezTo>
                <a:cubicBezTo>
                  <a:pt x="74" y="25"/>
                  <a:pt x="75" y="25"/>
                  <a:pt x="75" y="25"/>
                </a:cubicBezTo>
                <a:cubicBezTo>
                  <a:pt x="75" y="23"/>
                  <a:pt x="77" y="22"/>
                  <a:pt x="78" y="24"/>
                </a:cubicBezTo>
                <a:cubicBezTo>
                  <a:pt x="78" y="24"/>
                  <a:pt x="78" y="24"/>
                  <a:pt x="78" y="24"/>
                </a:cubicBezTo>
                <a:cubicBezTo>
                  <a:pt x="78" y="24"/>
                  <a:pt x="77" y="24"/>
                  <a:pt x="76" y="24"/>
                </a:cubicBezTo>
                <a:cubicBezTo>
                  <a:pt x="76" y="24"/>
                  <a:pt x="75" y="25"/>
                  <a:pt x="75" y="25"/>
                </a:cubicBezTo>
                <a:cubicBezTo>
                  <a:pt x="75" y="26"/>
                  <a:pt x="75" y="26"/>
                  <a:pt x="75" y="26"/>
                </a:cubicBezTo>
                <a:cubicBezTo>
                  <a:pt x="78" y="29"/>
                  <a:pt x="85" y="31"/>
                  <a:pt x="88" y="27"/>
                </a:cubicBezTo>
                <a:cubicBezTo>
                  <a:pt x="88" y="26"/>
                  <a:pt x="88" y="27"/>
                  <a:pt x="88" y="27"/>
                </a:cubicBezTo>
                <a:cubicBezTo>
                  <a:pt x="88" y="27"/>
                  <a:pt x="88" y="27"/>
                  <a:pt x="88" y="27"/>
                </a:cubicBezTo>
                <a:cubicBezTo>
                  <a:pt x="90" y="22"/>
                  <a:pt x="84" y="13"/>
                  <a:pt x="77" y="7"/>
                </a:cubicBezTo>
                <a:cubicBezTo>
                  <a:pt x="69" y="1"/>
                  <a:pt x="59" y="0"/>
                  <a:pt x="43" y="6"/>
                </a:cubicBezTo>
                <a:cubicBezTo>
                  <a:pt x="31" y="10"/>
                  <a:pt x="18" y="20"/>
                  <a:pt x="13" y="26"/>
                </a:cubicBezTo>
                <a:cubicBezTo>
                  <a:pt x="13" y="24"/>
                  <a:pt x="12" y="21"/>
                  <a:pt x="9" y="19"/>
                </a:cubicBezTo>
                <a:cubicBezTo>
                  <a:pt x="6" y="18"/>
                  <a:pt x="4" y="20"/>
                  <a:pt x="0" y="20"/>
                </a:cubicBezTo>
                <a:cubicBezTo>
                  <a:pt x="1" y="21"/>
                  <a:pt x="2" y="22"/>
                  <a:pt x="3" y="23"/>
                </a:cubicBezTo>
                <a:cubicBezTo>
                  <a:pt x="4" y="25"/>
                  <a:pt x="5" y="26"/>
                  <a:pt x="6" y="27"/>
                </a:cubicBezTo>
                <a:cubicBezTo>
                  <a:pt x="7" y="29"/>
                  <a:pt x="8" y="30"/>
                  <a:pt x="10" y="31"/>
                </a:cubicBezTo>
                <a:cubicBezTo>
                  <a:pt x="9" y="32"/>
                  <a:pt x="7" y="33"/>
                  <a:pt x="7" y="35"/>
                </a:cubicBezTo>
                <a:cubicBezTo>
                  <a:pt x="6" y="36"/>
                  <a:pt x="6" y="38"/>
                  <a:pt x="5" y="40"/>
                </a:cubicBezTo>
                <a:cubicBezTo>
                  <a:pt x="5" y="41"/>
                  <a:pt x="4" y="42"/>
                  <a:pt x="4" y="43"/>
                </a:cubicBezTo>
                <a:cubicBezTo>
                  <a:pt x="7" y="43"/>
                  <a:pt x="10" y="44"/>
                  <a:pt x="12" y="42"/>
                </a:cubicBezTo>
                <a:cubicBezTo>
                  <a:pt x="15" y="39"/>
                  <a:pt x="15" y="37"/>
                  <a:pt x="14" y="34"/>
                </a:cubicBezTo>
                <a:cubicBezTo>
                  <a:pt x="19" y="37"/>
                  <a:pt x="30" y="42"/>
                  <a:pt x="52" y="44"/>
                </a:cubicBezTo>
                <a:cubicBezTo>
                  <a:pt x="71" y="46"/>
                  <a:pt x="82" y="36"/>
                  <a:pt x="87" y="29"/>
                </a:cubicBezTo>
                <a:cubicBezTo>
                  <a:pt x="84" y="32"/>
                  <a:pt x="77" y="29"/>
                  <a:pt x="75" y="26"/>
                </a:cubicBezTo>
                <a:close/>
              </a:path>
            </a:pathLst>
          </a:custGeom>
          <a:solidFill>
            <a:srgbClr val="D434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pic>
        <p:nvPicPr>
          <p:cNvPr id="3" name="图形 2"/>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654639" y="1655280"/>
            <a:ext cx="1697038" cy="1092346"/>
          </a:xfrm>
          <a:prstGeom prst="rect">
            <a:avLst/>
          </a:prstGeom>
          <a:effectLst/>
        </p:spPr>
      </p:pic>
      <p:sp>
        <p:nvSpPr>
          <p:cNvPr id="45" name="文本框 44"/>
          <p:cNvSpPr txBox="1"/>
          <p:nvPr/>
        </p:nvSpPr>
        <p:spPr>
          <a:xfrm>
            <a:off x="5199895" y="1489568"/>
            <a:ext cx="1710820" cy="1322070"/>
          </a:xfrm>
          <a:prstGeom prst="rect">
            <a:avLst/>
          </a:prstGeom>
          <a:noFill/>
        </p:spPr>
        <p:txBody>
          <a:bodyPr wrap="square" rtlCol="0">
            <a:spAutoFit/>
          </a:bodyPr>
          <a:lstStyle/>
          <a:p>
            <a:pPr algn="ctr"/>
            <a:r>
              <a:rPr lang="en-US" altLang="zh-CN" sz="8000" b="1">
                <a:ln w="28575">
                  <a:solidFill>
                    <a:srgbClr val="4472C4"/>
                  </a:solidFill>
                  <a:prstDash val="sysDash"/>
                </a:ln>
                <a:solidFill>
                  <a:schemeClr val="bg1"/>
                </a:solidFill>
                <a:effectLst>
                  <a:outerShdw blurRad="38100" dist="38100" dir="2700000" algn="tl">
                    <a:srgbClr val="000000">
                      <a:alpha val="43137"/>
                    </a:srgbClr>
                  </a:outerShdw>
                </a:effectLst>
                <a:latin typeface="Times New Roman" panose="02020603050405020304" charset="0"/>
                <a:ea typeface="印品黑体" panose="00000500000000000000" pitchFamily="2" charset="-122"/>
                <a:cs typeface="Times New Roman" panose="02020603050405020304" charset="0"/>
              </a:rPr>
              <a:t>02</a:t>
            </a:r>
            <a:endParaRPr lang="en-US" altLang="zh-CN" sz="8000" b="1" dirty="0">
              <a:ln w="28575">
                <a:solidFill>
                  <a:srgbClr val="4472C4"/>
                </a:solidFill>
                <a:prstDash val="sysDash"/>
              </a:ln>
              <a:solidFill>
                <a:schemeClr val="bg1"/>
              </a:solidFill>
              <a:effectLst>
                <a:outerShdw blurRad="38100" dist="38100" dir="2700000" algn="tl">
                  <a:srgbClr val="000000">
                    <a:alpha val="43137"/>
                  </a:srgbClr>
                </a:outerShdw>
              </a:effectLst>
              <a:latin typeface="Times New Roman" panose="02020603050405020304" charset="0"/>
              <a:ea typeface="印品黑体" panose="00000500000000000000" pitchFamily="2" charset="-122"/>
              <a:cs typeface="Times New Roman" panose="02020603050405020304" charset="0"/>
            </a:endParaRPr>
          </a:p>
        </p:txBody>
      </p:sp>
      <p:pic>
        <p:nvPicPr>
          <p:cNvPr id="5" name="图形 4"/>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838292" y="3381980"/>
            <a:ext cx="1614625" cy="1273760"/>
          </a:xfrm>
          <a:prstGeom prst="rect">
            <a:avLst/>
          </a:prstGeom>
          <a:effectLst/>
        </p:spPr>
      </p:pic>
      <p:sp>
        <p:nvSpPr>
          <p:cNvPr id="46" name="文本框 45"/>
          <p:cNvSpPr txBox="1"/>
          <p:nvPr/>
        </p:nvSpPr>
        <p:spPr>
          <a:xfrm>
            <a:off x="3393377" y="2892417"/>
            <a:ext cx="5405246" cy="2553335"/>
          </a:xfrm>
          <a:prstGeom prst="rect">
            <a:avLst/>
          </a:prstGeom>
          <a:noFill/>
        </p:spPr>
        <p:txBody>
          <a:bodyPr wrap="square" rtlCol="0">
            <a:spAutoFit/>
          </a:bodyPr>
          <a:lstStyle/>
          <a:p>
            <a:pPr algn="ctr"/>
            <a:r>
              <a:rPr lang="en-US" altLang="zh-CN" sz="8000" b="1">
                <a:ln w="19050">
                  <a:solidFill>
                    <a:srgbClr val="0070C0"/>
                  </a:solidFill>
                  <a:prstDash val="sysDash"/>
                </a:ln>
                <a:solidFill>
                  <a:schemeClr val="bg1"/>
                </a:solidFill>
                <a:effectLst>
                  <a:outerShdw blurRad="38100" dist="38100" dir="2700000" algn="tl">
                    <a:srgbClr val="000000">
                      <a:alpha val="43137"/>
                    </a:srgbClr>
                  </a:outerShdw>
                </a:effectLst>
                <a:latin typeface="Times New Roman" panose="02020603050405020304" charset="0"/>
                <a:ea typeface="印品黑体" panose="00000500000000000000" pitchFamily="2" charset="-122"/>
                <a:cs typeface="Times New Roman" panose="02020603050405020304" charset="0"/>
              </a:rPr>
              <a:t>KHÁM PHÁ</a:t>
            </a:r>
            <a:endParaRPr lang="en-US" altLang="zh-CN" sz="8000" b="1" dirty="0">
              <a:ln w="19050">
                <a:solidFill>
                  <a:srgbClr val="0070C0"/>
                </a:solidFill>
                <a:prstDash val="sysDash"/>
              </a:ln>
              <a:solidFill>
                <a:schemeClr val="bg1"/>
              </a:solidFill>
              <a:effectLst>
                <a:outerShdw blurRad="38100" dist="38100" dir="2700000" algn="tl">
                  <a:srgbClr val="000000">
                    <a:alpha val="43137"/>
                  </a:srgbClr>
                </a:outerShdw>
              </a:effectLst>
              <a:latin typeface="Times New Roman" panose="02020603050405020304" charset="0"/>
              <a:ea typeface="印品黑体" panose="00000500000000000000" pitchFamily="2" charset="-122"/>
              <a:cs typeface="Times New Roman" panose="02020603050405020304" charset="0"/>
            </a:endParaRPr>
          </a:p>
        </p:txBody>
      </p:sp>
      <p:pic>
        <p:nvPicPr>
          <p:cNvPr id="47" name="图片 46"/>
          <p:cNvPicPr>
            <a:picLocks noChangeAspect="1"/>
          </p:cNvPicPr>
          <p:nvPr/>
        </p:nvPicPr>
        <p:blipFill rotWithShape="1">
          <a:blip r:embed="rId7"/>
          <a:srcRect t="48950" b="-1"/>
          <a:stretch>
            <a:fillRect/>
          </a:stretch>
        </p:blipFill>
        <p:spPr>
          <a:xfrm>
            <a:off x="-2378703" y="0"/>
            <a:ext cx="14570703" cy="1409891"/>
          </a:xfrm>
          <a:prstGeom prst="rect">
            <a:avLst/>
          </a:prstGeom>
          <a:effectLst/>
        </p:spPr>
      </p:pic>
      <p:pic>
        <p:nvPicPr>
          <p:cNvPr id="25" name="Picture 2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399057" y="2585966"/>
            <a:ext cx="2278418" cy="427203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500"/>
                                  </p:stCondLst>
                                  <p:childTnLst>
                                    <p:set>
                                      <p:cBhvr>
                                        <p:cTn id="14" dur="1" fill="hold">
                                          <p:stCondLst>
                                            <p:cond delay="0"/>
                                          </p:stCondLst>
                                        </p:cTn>
                                        <p:tgtEl>
                                          <p:spTgt spid="43"/>
                                        </p:tgtEl>
                                        <p:attrNameLst>
                                          <p:attrName>style.visibility</p:attrName>
                                        </p:attrNameLst>
                                      </p:cBhvr>
                                      <p:to>
                                        <p:strVal val="visible"/>
                                      </p:to>
                                    </p:set>
                                    <p:anim calcmode="lin" valueType="num">
                                      <p:cBhvr>
                                        <p:cTn id="15" dur="500" fill="hold"/>
                                        <p:tgtEl>
                                          <p:spTgt spid="43"/>
                                        </p:tgtEl>
                                        <p:attrNameLst>
                                          <p:attrName>ppt_w</p:attrName>
                                        </p:attrNameLst>
                                      </p:cBhvr>
                                      <p:tavLst>
                                        <p:tav tm="0">
                                          <p:val>
                                            <p:fltVal val="0"/>
                                          </p:val>
                                        </p:tav>
                                        <p:tav tm="100000">
                                          <p:val>
                                            <p:strVal val="#ppt_w"/>
                                          </p:val>
                                        </p:tav>
                                      </p:tavLst>
                                    </p:anim>
                                    <p:anim calcmode="lin" valueType="num">
                                      <p:cBhvr>
                                        <p:cTn id="16" dur="500" fill="hold"/>
                                        <p:tgtEl>
                                          <p:spTgt spid="43"/>
                                        </p:tgtEl>
                                        <p:attrNameLst>
                                          <p:attrName>ppt_h</p:attrName>
                                        </p:attrNameLst>
                                      </p:cBhvr>
                                      <p:tavLst>
                                        <p:tav tm="0">
                                          <p:val>
                                            <p:fltVal val="0"/>
                                          </p:val>
                                        </p:tav>
                                        <p:tav tm="100000">
                                          <p:val>
                                            <p:strVal val="#ppt_h"/>
                                          </p:val>
                                        </p:tav>
                                      </p:tavLst>
                                    </p:anim>
                                    <p:animEffect transition="in" filter="fade">
                                      <p:cBhvr>
                                        <p:cTn id="17" dur="500"/>
                                        <p:tgtEl>
                                          <p:spTgt spid="43"/>
                                        </p:tgtEl>
                                      </p:cBhvr>
                                    </p:animEffect>
                                  </p:childTnLst>
                                </p:cTn>
                              </p:par>
                              <p:par>
                                <p:cTn id="18" presetID="10" presetClass="entr" presetSubtype="0" fill="hold" grpId="0" nodeType="withEffect">
                                  <p:stCondLst>
                                    <p:cond delay="1000"/>
                                  </p:stCondLst>
                                  <p:childTnLst>
                                    <p:set>
                                      <p:cBhvr>
                                        <p:cTn id="19" dur="1" fill="hold">
                                          <p:stCondLst>
                                            <p:cond delay="0"/>
                                          </p:stCondLst>
                                        </p:cTn>
                                        <p:tgtEl>
                                          <p:spTgt spid="45"/>
                                        </p:tgtEl>
                                        <p:attrNameLst>
                                          <p:attrName>style.visibility</p:attrName>
                                        </p:attrNameLst>
                                      </p:cBhvr>
                                      <p:to>
                                        <p:strVal val="visible"/>
                                      </p:to>
                                    </p:set>
                                    <p:animEffect transition="in" filter="fade">
                                      <p:cBhvr>
                                        <p:cTn id="20" dur="500"/>
                                        <p:tgtEl>
                                          <p:spTgt spid="45"/>
                                        </p:tgtEl>
                                      </p:cBhvr>
                                    </p:animEffect>
                                  </p:childTnLst>
                                </p:cTn>
                              </p:par>
                              <p:par>
                                <p:cTn id="21" presetID="10" presetClass="entr" presetSubtype="0" fill="hold" grpId="0" nodeType="withEffect">
                                  <p:stCondLst>
                                    <p:cond delay="100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500"/>
                                        <p:tgtEl>
                                          <p:spTgt spid="4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1" nodeType="clickEffect">
                                  <p:stCondLst>
                                    <p:cond delay="0"/>
                                  </p:stCondLst>
                                  <p:childTnLst>
                                    <p:animEffect transition="out" filter="fade">
                                      <p:cBhvr>
                                        <p:cTn id="27" dur="500"/>
                                        <p:tgtEl>
                                          <p:spTgt spid="43"/>
                                        </p:tgtEl>
                                      </p:cBhvr>
                                    </p:animEffect>
                                    <p:set>
                                      <p:cBhvr>
                                        <p:cTn id="28" dur="1" fill="hold">
                                          <p:stCondLst>
                                            <p:cond delay="499"/>
                                          </p:stCondLst>
                                        </p:cTn>
                                        <p:tgtEl>
                                          <p:spTgt spid="43"/>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45"/>
                                        </p:tgtEl>
                                      </p:cBhvr>
                                    </p:animEffect>
                                    <p:set>
                                      <p:cBhvr>
                                        <p:cTn id="31" dur="1" fill="hold">
                                          <p:stCondLst>
                                            <p:cond delay="499"/>
                                          </p:stCondLst>
                                        </p:cTn>
                                        <p:tgtEl>
                                          <p:spTgt spid="45"/>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46"/>
                                        </p:tgtEl>
                                      </p:cBhvr>
                                    </p:animEffect>
                                    <p:set>
                                      <p:cBhvr>
                                        <p:cTn id="34" dur="1" fill="hold">
                                          <p:stCondLst>
                                            <p:cond delay="499"/>
                                          </p:stCondLst>
                                        </p:cTn>
                                        <p:tgtEl>
                                          <p:spTgt spid="46"/>
                                        </p:tgtEl>
                                        <p:attrNameLst>
                                          <p:attrName>style.visibility</p:attrName>
                                        </p:attrNameLst>
                                      </p:cBhvr>
                                      <p:to>
                                        <p:strVal val="hidden"/>
                                      </p:to>
                                    </p:set>
                                  </p:childTnLst>
                                </p:cTn>
                              </p:par>
                            </p:childTnLst>
                          </p:cTn>
                        </p:par>
                        <p:par>
                          <p:cTn id="35" fill="hold">
                            <p:stCondLst>
                              <p:cond delay="500"/>
                            </p:stCondLst>
                            <p:childTnLst>
                              <p:par>
                                <p:cTn id="36" presetID="10" presetClass="entr" presetSubtype="0"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3" grpId="1" animBg="1"/>
      <p:bldP spid="45" grpId="0"/>
      <p:bldP spid="45" grpId="1"/>
      <p:bldP spid="46" grpId="0"/>
      <p:bldP spid="46"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矩形 29"/>
          <p:cNvSpPr/>
          <p:nvPr/>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E6E6E6"/>
              </a:solidFill>
              <a:effectLst/>
              <a:uLnTx/>
              <a:uFillTx/>
              <a:latin typeface="印品黑体" panose="00000500000000000000" pitchFamily="2" charset="-122"/>
              <a:ea typeface="印品黑体" panose="00000500000000000000" pitchFamily="2" charset="-122"/>
              <a:cs typeface="+mn-cs"/>
            </a:endParaRPr>
          </a:p>
        </p:txBody>
      </p:sp>
      <p:pic>
        <p:nvPicPr>
          <p:cNvPr id="13" name="Picture 4" descr="Slide1"/>
          <p:cNvPicPr>
            <a:picLocks noGrp="1" noChangeAspect="1" noChangeArrowheads="1"/>
          </p:cNvPicPr>
          <p:nvPr>
            <p:ph sz="half" idx="1"/>
          </p:nvPr>
        </p:nvPicPr>
        <p:blipFill>
          <a:blip r:embed="rId2">
            <a:extLst>
              <a:ext uri="{BEBA8EAE-BF5A-486C-A8C5-ECC9F3942E4B}">
                <a14:imgProps xmlns:a14="http://schemas.microsoft.com/office/drawing/2010/main">
                  <a14:imgLayer r:embed="rId3">
                    <a14:imgEffect>
                      <a14:backgroundRemoval t="11250" b="88750" l="1563" r="96667">
                        <a14:foregroundMark x1="26563" y1="23889" x2="15208" y2="24861"/>
                        <a14:foregroundMark x1="15208" y1="24861" x2="10417" y2="32222"/>
                        <a14:foregroundMark x1="10417" y1="32222" x2="15937" y2="44444"/>
                        <a14:foregroundMark x1="15937" y1="44444" x2="31250" y2="54583"/>
                        <a14:foregroundMark x1="31250" y1="54583" x2="38229" y2="55556"/>
                        <a14:foregroundMark x1="38229" y1="55556" x2="45104" y2="54306"/>
                        <a14:foregroundMark x1="45104" y1="54306" x2="54896" y2="46111"/>
                        <a14:foregroundMark x1="54896" y1="46111" x2="59062" y2="36806"/>
                        <a14:foregroundMark x1="59062" y1="36806" x2="57396" y2="26667"/>
                        <a14:foregroundMark x1="57396" y1="26667" x2="48438" y2="22083"/>
                        <a14:foregroundMark x1="48438" y1="22083" x2="42917" y2="21806"/>
                        <a14:foregroundMark x1="42917" y1="21806" x2="34583" y2="26250"/>
                        <a14:foregroundMark x1="34583" y1="26250" x2="31042" y2="33750"/>
                        <a14:foregroundMark x1="31042" y1="33750" x2="31563" y2="41667"/>
                        <a14:foregroundMark x1="31563" y1="41667" x2="36667" y2="50833"/>
                        <a14:foregroundMark x1="36667" y1="50833" x2="41771" y2="52639"/>
                        <a14:foregroundMark x1="22708" y1="16250" x2="35625" y2="17361"/>
                        <a14:foregroundMark x1="35625" y1="17361" x2="48021" y2="15139"/>
                        <a14:foregroundMark x1="48021" y1="15139" x2="64792" y2="15556"/>
                        <a14:foregroundMark x1="64792" y1="15556" x2="66250" y2="15278"/>
                        <a14:foregroundMark x1="69167" y1="16111" x2="78854" y2="15556"/>
                        <a14:foregroundMark x1="84271" y1="24167" x2="86146" y2="51944"/>
                        <a14:foregroundMark x1="86146" y1="51944" x2="85417" y2="55278"/>
                        <a14:foregroundMark x1="90000" y1="32222" x2="90104" y2="52222"/>
                        <a14:foregroundMark x1="90104" y1="52222" x2="90000" y2="52222"/>
                        <a14:foregroundMark x1="91146" y1="38611" x2="90938" y2="51528"/>
                        <a14:foregroundMark x1="91250" y1="31528" x2="95313" y2="41806"/>
                        <a14:foregroundMark x1="96667" y1="44583" x2="92708" y2="60417"/>
                        <a14:foregroundMark x1="92708" y1="60417" x2="90625" y2="63194"/>
                        <a14:foregroundMark x1="89583" y1="64861" x2="15000" y2="70000"/>
                        <a14:foregroundMark x1="15000" y1="70000" x2="43021" y2="83889"/>
                        <a14:foregroundMark x1="43021" y1="83889" x2="50938" y2="85000"/>
                        <a14:foregroundMark x1="50938" y1="85000" x2="82292" y2="75417"/>
                        <a14:foregroundMark x1="82292" y1="75417" x2="81146" y2="64028"/>
                        <a14:foregroundMark x1="81146" y1="64028" x2="64896" y2="61389"/>
                        <a14:foregroundMark x1="64896" y1="61389" x2="33646" y2="64167"/>
                        <a14:foregroundMark x1="33646" y1="64167" x2="16250" y2="55417"/>
                        <a14:foregroundMark x1="16250" y1="55417" x2="11667" y2="49444"/>
                        <a14:foregroundMark x1="11667" y1="49444" x2="10208" y2="41389"/>
                        <a14:foregroundMark x1="10208" y1="41389" x2="16042" y2="38194"/>
                        <a14:foregroundMark x1="16042" y1="38194" x2="18229" y2="45556"/>
                        <a14:foregroundMark x1="18229" y1="45556" x2="13750" y2="48889"/>
                        <a14:foregroundMark x1="13750" y1="48889" x2="8125" y2="50417"/>
                        <a14:foregroundMark x1="8125" y1="50417" x2="4792" y2="57083"/>
                        <a14:foregroundMark x1="4792" y1="57083" x2="11250" y2="72083"/>
                        <a14:foregroundMark x1="11250" y1="72083" x2="16667" y2="77361"/>
                        <a14:foregroundMark x1="16667" y1="77361" x2="33333" y2="85000"/>
                        <a14:foregroundMark x1="33333" y1="85000" x2="40313" y2="84861"/>
                        <a14:foregroundMark x1="40313" y1="84861" x2="50938" y2="87639"/>
                        <a14:foregroundMark x1="50938" y1="87639" x2="56875" y2="87500"/>
                        <a14:foregroundMark x1="56875" y1="87500" x2="65417" y2="87917"/>
                        <a14:foregroundMark x1="60417" y1="80139" x2="69063" y2="75972"/>
                        <a14:foregroundMark x1="69063" y1="75972" x2="74688" y2="79028"/>
                        <a14:foregroundMark x1="74688" y1="79028" x2="70729" y2="73889"/>
                        <a14:foregroundMark x1="70729" y1="73889" x2="65313" y2="75833"/>
                        <a14:foregroundMark x1="65313" y1="75833" x2="61563" y2="75278"/>
                        <a14:foregroundMark x1="61458" y1="74861" x2="70833" y2="73472"/>
                        <a14:foregroundMark x1="70833" y1="73472" x2="77083" y2="75139"/>
                        <a14:foregroundMark x1="77083" y1="75139" x2="77188" y2="82361"/>
                        <a14:foregroundMark x1="77188" y1="82361" x2="71875" y2="81528"/>
                        <a14:foregroundMark x1="71875" y1="81528" x2="66771" y2="76389"/>
                        <a14:foregroundMark x1="66771" y1="76389" x2="61042" y2="74583"/>
                        <a14:foregroundMark x1="61042" y1="74583" x2="62917" y2="67083"/>
                        <a14:foregroundMark x1="62917" y1="67083" x2="69896" y2="64861"/>
                        <a14:foregroundMark x1="69896" y1="64861" x2="74688" y2="67917"/>
                        <a14:foregroundMark x1="74688" y1="67917" x2="72917" y2="77222"/>
                        <a14:foregroundMark x1="72917" y1="77222" x2="66146" y2="77639"/>
                        <a14:foregroundMark x1="66146" y1="77639" x2="66146" y2="65972"/>
                        <a14:foregroundMark x1="66146" y1="65972" x2="70208" y2="61528"/>
                        <a14:foregroundMark x1="70208" y1="61528" x2="76667" y2="65417"/>
                        <a14:foregroundMark x1="76667" y1="65417" x2="71354" y2="70139"/>
                        <a14:foregroundMark x1="71354" y1="70139" x2="56875" y2="68750"/>
                        <a14:foregroundMark x1="56875" y1="68750" x2="42708" y2="45139"/>
                        <a14:foregroundMark x1="42708" y1="45139" x2="36771" y2="17361"/>
                        <a14:foregroundMark x1="36771" y1="17361" x2="37813" y2="3194"/>
                        <a14:foregroundMark x1="37813" y1="3194" x2="46771" y2="833"/>
                        <a14:foregroundMark x1="46771" y1="833" x2="55313" y2="11250"/>
                        <a14:foregroundMark x1="55313" y1="11250" x2="53854" y2="23194"/>
                        <a14:foregroundMark x1="53854" y1="23194" x2="50833" y2="29444"/>
                        <a14:foregroundMark x1="50833" y1="29444" x2="50729" y2="28611"/>
                        <a14:foregroundMark x1="65313" y1="46806" x2="69896" y2="39583"/>
                        <a14:foregroundMark x1="69896" y1="39583" x2="65417" y2="35833"/>
                        <a14:foregroundMark x1="65417" y1="35833" x2="59479" y2="45417"/>
                        <a14:foregroundMark x1="59479" y1="45417" x2="61979" y2="54444"/>
                        <a14:foregroundMark x1="61979" y1="54444" x2="68750" y2="56806"/>
                        <a14:foregroundMark x1="68750" y1="56806" x2="72708" y2="50833"/>
                        <a14:foregroundMark x1="72708" y1="50833" x2="68229" y2="46944"/>
                        <a14:foregroundMark x1="68229" y1="46944" x2="69063" y2="57500"/>
                        <a14:foregroundMark x1="69063" y1="57500" x2="74688" y2="58056"/>
                        <a14:foregroundMark x1="74688" y1="58056" x2="78125" y2="51389"/>
                        <a14:foregroundMark x1="78125" y1="51389" x2="78229" y2="51111"/>
                        <a14:foregroundMark x1="89271" y1="71806" x2="93854" y2="69167"/>
                        <a14:foregroundMark x1="6042" y1="36111" x2="5833" y2="45139"/>
                        <a14:foregroundMark x1="5833" y1="45139" x2="7187" y2="51806"/>
                        <a14:foregroundMark x1="1979" y1="47222" x2="1563" y2="54167"/>
                        <a14:foregroundMark x1="76667" y1="73611" x2="79688" y2="74167"/>
                        <a14:foregroundMark x1="76875" y1="89861" x2="70938" y2="88750"/>
                        <a14:foregroundMark x1="70938" y1="88750" x2="72188" y2="86806"/>
                        <a14:foregroundMark x1="69688" y1="72639" x2="74375" y2="73611"/>
                        <a14:foregroundMark x1="78854" y1="78194" x2="79896" y2="78611"/>
                        <a14:foregroundMark x1="59375" y1="72222" x2="59375" y2="78611"/>
                      </a14:backgroundRemoval>
                    </a14:imgEffect>
                  </a14:imgLayer>
                </a14:imgProps>
              </a:ext>
              <a:ext uri="{28A0092B-C50C-407E-A947-70E740481C1C}">
                <a14:useLocalDpi xmlns:a14="http://schemas.microsoft.com/office/drawing/2010/main" val="0"/>
              </a:ext>
            </a:extLst>
          </a:blip>
          <a:srcRect t="11150" b="9407"/>
          <a:stretch>
            <a:fillRect/>
          </a:stretch>
        </p:blipFill>
        <p:spPr>
          <a:xfrm>
            <a:off x="1399157" y="801954"/>
            <a:ext cx="9393686" cy="526265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4" name="Rectangle 13"/>
          <p:cNvSpPr/>
          <p:nvPr/>
        </p:nvSpPr>
        <p:spPr>
          <a:xfrm>
            <a:off x="3125379" y="6242483"/>
            <a:ext cx="5941242" cy="584775"/>
          </a:xfrm>
          <a:prstGeom prst="rect">
            <a:avLst/>
          </a:prstGeom>
          <a:solidFill>
            <a:schemeClr val="accent4">
              <a:lumMod val="20000"/>
              <a:lumOff val="80000"/>
            </a:schemeClr>
          </a:solidFill>
        </p:spPr>
        <p:txBody>
          <a:bodyPr wrap="none">
            <a:spAutoFit/>
          </a:bodyPr>
          <a:lstStyle/>
          <a:p>
            <a:r>
              <a:rPr lang="en-US" altLang="en-US" sz="3200" i="1" dirty="0" err="1">
                <a:solidFill>
                  <a:srgbClr val="002060"/>
                </a:solidFill>
                <a:latin typeface="Calibri" panose="020F0502020204030204" pitchFamily="34" charset="0"/>
                <a:cs typeface="Calibri" panose="020F0502020204030204" pitchFamily="34" charset="0"/>
              </a:rPr>
              <a:t>Lược</a:t>
            </a:r>
            <a:r>
              <a:rPr lang="en-US" altLang="en-US" sz="3200" i="1" dirty="0">
                <a:solidFill>
                  <a:srgbClr val="002060"/>
                </a:solidFill>
                <a:latin typeface="Calibri" panose="020F0502020204030204" pitchFamily="34" charset="0"/>
                <a:cs typeface="Calibri" panose="020F0502020204030204" pitchFamily="34" charset="0"/>
              </a:rPr>
              <a:t> </a:t>
            </a:r>
            <a:r>
              <a:rPr lang="en-US" altLang="en-US" sz="3200" i="1" dirty="0" err="1">
                <a:solidFill>
                  <a:srgbClr val="002060"/>
                </a:solidFill>
                <a:latin typeface="Calibri" panose="020F0502020204030204" pitchFamily="34" charset="0"/>
                <a:cs typeface="Calibri" panose="020F0502020204030204" pitchFamily="34" charset="0"/>
              </a:rPr>
              <a:t>đồ</a:t>
            </a:r>
            <a:r>
              <a:rPr lang="en-US" altLang="en-US" sz="3200" i="1" dirty="0">
                <a:solidFill>
                  <a:srgbClr val="002060"/>
                </a:solidFill>
                <a:latin typeface="Calibri" panose="020F0502020204030204" pitchFamily="34" charset="0"/>
                <a:cs typeface="Calibri" panose="020F0502020204030204" pitchFamily="34" charset="0"/>
              </a:rPr>
              <a:t> </a:t>
            </a:r>
            <a:r>
              <a:rPr lang="en-US" altLang="en-US" sz="3200" i="1" dirty="0" err="1">
                <a:solidFill>
                  <a:srgbClr val="002060"/>
                </a:solidFill>
                <a:latin typeface="Calibri" panose="020F0502020204030204" pitchFamily="34" charset="0"/>
                <a:cs typeface="Calibri" panose="020F0502020204030204" pitchFamily="34" charset="0"/>
              </a:rPr>
              <a:t>các</a:t>
            </a:r>
            <a:r>
              <a:rPr lang="en-US" altLang="en-US" sz="3200" i="1" dirty="0">
                <a:solidFill>
                  <a:srgbClr val="002060"/>
                </a:solidFill>
                <a:latin typeface="Calibri" panose="020F0502020204030204" pitchFamily="34" charset="0"/>
                <a:cs typeface="Calibri" panose="020F0502020204030204" pitchFamily="34" charset="0"/>
              </a:rPr>
              <a:t> </a:t>
            </a:r>
            <a:r>
              <a:rPr lang="en-US" altLang="en-US" sz="3200" i="1" dirty="0" err="1">
                <a:solidFill>
                  <a:srgbClr val="002060"/>
                </a:solidFill>
                <a:latin typeface="Calibri" panose="020F0502020204030204" pitchFamily="34" charset="0"/>
                <a:cs typeface="Calibri" panose="020F0502020204030204" pitchFamily="34" charset="0"/>
              </a:rPr>
              <a:t>châu</a:t>
            </a:r>
            <a:r>
              <a:rPr lang="en-US" altLang="en-US" sz="3200" i="1" dirty="0">
                <a:solidFill>
                  <a:srgbClr val="002060"/>
                </a:solidFill>
                <a:latin typeface="Calibri" panose="020F0502020204030204" pitchFamily="34" charset="0"/>
                <a:cs typeface="Calibri" panose="020F0502020204030204" pitchFamily="34" charset="0"/>
              </a:rPr>
              <a:t> </a:t>
            </a:r>
            <a:r>
              <a:rPr lang="en-US" altLang="en-US" sz="3200" i="1" dirty="0" err="1">
                <a:solidFill>
                  <a:srgbClr val="002060"/>
                </a:solidFill>
                <a:latin typeface="Calibri" panose="020F0502020204030204" pitchFamily="34" charset="0"/>
                <a:cs typeface="Calibri" panose="020F0502020204030204" pitchFamily="34" charset="0"/>
              </a:rPr>
              <a:t>lục</a:t>
            </a:r>
            <a:r>
              <a:rPr lang="en-US" altLang="en-US" sz="3200" i="1" dirty="0">
                <a:solidFill>
                  <a:srgbClr val="002060"/>
                </a:solidFill>
                <a:latin typeface="Calibri" panose="020F0502020204030204" pitchFamily="34" charset="0"/>
                <a:cs typeface="Calibri" panose="020F0502020204030204" pitchFamily="34" charset="0"/>
              </a:rPr>
              <a:t> </a:t>
            </a:r>
            <a:r>
              <a:rPr lang="en-US" altLang="en-US" sz="3200" i="1" dirty="0" err="1">
                <a:solidFill>
                  <a:srgbClr val="002060"/>
                </a:solidFill>
                <a:latin typeface="Calibri" panose="020F0502020204030204" pitchFamily="34" charset="0"/>
                <a:cs typeface="Calibri" panose="020F0502020204030204" pitchFamily="34" charset="0"/>
              </a:rPr>
              <a:t>và</a:t>
            </a:r>
            <a:r>
              <a:rPr lang="en-US" altLang="en-US" sz="3200" i="1" dirty="0">
                <a:solidFill>
                  <a:srgbClr val="002060"/>
                </a:solidFill>
                <a:latin typeface="Calibri" panose="020F0502020204030204" pitchFamily="34" charset="0"/>
                <a:cs typeface="Calibri" panose="020F0502020204030204" pitchFamily="34" charset="0"/>
              </a:rPr>
              <a:t> </a:t>
            </a:r>
            <a:r>
              <a:rPr lang="en-US" altLang="en-US" sz="3200" i="1" dirty="0" err="1">
                <a:solidFill>
                  <a:srgbClr val="002060"/>
                </a:solidFill>
                <a:latin typeface="Calibri" panose="020F0502020204030204" pitchFamily="34" charset="0"/>
                <a:cs typeface="Calibri" panose="020F0502020204030204" pitchFamily="34" charset="0"/>
              </a:rPr>
              <a:t>đại</a:t>
            </a:r>
            <a:r>
              <a:rPr lang="en-US" altLang="en-US" sz="3200" i="1" dirty="0">
                <a:solidFill>
                  <a:srgbClr val="002060"/>
                </a:solidFill>
                <a:latin typeface="Calibri" panose="020F0502020204030204" pitchFamily="34" charset="0"/>
                <a:cs typeface="Calibri" panose="020F0502020204030204" pitchFamily="34" charset="0"/>
              </a:rPr>
              <a:t> </a:t>
            </a:r>
            <a:r>
              <a:rPr lang="en-US" altLang="en-US" sz="3200" i="1" dirty="0" err="1">
                <a:solidFill>
                  <a:srgbClr val="002060"/>
                </a:solidFill>
                <a:latin typeface="Calibri" panose="020F0502020204030204" pitchFamily="34" charset="0"/>
                <a:cs typeface="Calibri" panose="020F0502020204030204" pitchFamily="34" charset="0"/>
              </a:rPr>
              <a:t>dương</a:t>
            </a:r>
            <a:endParaRPr lang="en-US" sz="3200" i="1" dirty="0">
              <a:solidFill>
                <a:srgbClr val="002060"/>
              </a:solidFill>
            </a:endParaRPr>
          </a:p>
        </p:txBody>
      </p:sp>
      <p:sp>
        <p:nvSpPr>
          <p:cNvPr id="15" name="Text Box 14"/>
          <p:cNvSpPr txBox="1">
            <a:spLocks noChangeArrowheads="1"/>
          </p:cNvSpPr>
          <p:nvPr/>
        </p:nvSpPr>
        <p:spPr bwMode="auto">
          <a:xfrm>
            <a:off x="261257" y="191821"/>
            <a:ext cx="11669486"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a:lnSpc>
                <a:spcPct val="100000"/>
              </a:lnSpc>
              <a:spcBef>
                <a:spcPct val="50000"/>
              </a:spcBef>
              <a:buFontTx/>
              <a:buNone/>
            </a:pPr>
            <a:r>
              <a:rPr lang="en-US" altLang="en-US" sz="3200" b="1" dirty="0">
                <a:solidFill>
                  <a:srgbClr val="FF0000"/>
                </a:solidFill>
                <a:latin typeface="Arial" panose="020B0604020202020204" pitchFamily="34" charset="0"/>
                <a:cs typeface="Arial" panose="020B0604020202020204" pitchFamily="34" charset="0"/>
              </a:rPr>
              <a:t>  </a:t>
            </a:r>
            <a:r>
              <a:rPr lang="en-US" altLang="en-US" sz="3200" b="1" dirty="0" err="1">
                <a:solidFill>
                  <a:srgbClr val="FF0000"/>
                </a:solidFill>
                <a:latin typeface="Arial" panose="020B0604020202020204" pitchFamily="34" charset="0"/>
                <a:cs typeface="Arial" panose="020B0604020202020204" pitchFamily="34" charset="0"/>
              </a:rPr>
              <a:t>Hãy</a:t>
            </a:r>
            <a:r>
              <a:rPr lang="en-US" altLang="en-US" sz="3200" b="1" dirty="0">
                <a:solidFill>
                  <a:srgbClr val="FF0000"/>
                </a:solidFill>
                <a:latin typeface="Arial" panose="020B0604020202020204" pitchFamily="34" charset="0"/>
                <a:cs typeface="Arial" panose="020B0604020202020204" pitchFamily="34" charset="0"/>
              </a:rPr>
              <a:t> </a:t>
            </a:r>
            <a:r>
              <a:rPr lang="en-US" altLang="en-US" sz="3200" b="1" dirty="0" err="1">
                <a:solidFill>
                  <a:srgbClr val="FF0000"/>
                </a:solidFill>
                <a:latin typeface="Arial" panose="020B0604020202020204" pitchFamily="34" charset="0"/>
                <a:cs typeface="Arial" panose="020B0604020202020204" pitchFamily="34" charset="0"/>
              </a:rPr>
              <a:t>xác</a:t>
            </a:r>
            <a:r>
              <a:rPr lang="en-US" altLang="en-US" sz="3200" b="1" dirty="0">
                <a:solidFill>
                  <a:srgbClr val="FF0000"/>
                </a:solidFill>
                <a:latin typeface="Arial" panose="020B0604020202020204" pitchFamily="34" charset="0"/>
                <a:cs typeface="Arial" panose="020B0604020202020204" pitchFamily="34" charset="0"/>
              </a:rPr>
              <a:t> </a:t>
            </a:r>
            <a:r>
              <a:rPr lang="en-US" altLang="en-US" sz="3200" b="1" dirty="0" err="1">
                <a:solidFill>
                  <a:srgbClr val="FF0000"/>
                </a:solidFill>
                <a:latin typeface="Arial" panose="020B0604020202020204" pitchFamily="34" charset="0"/>
                <a:cs typeface="Arial" panose="020B0604020202020204" pitchFamily="34" charset="0"/>
              </a:rPr>
              <a:t>định</a:t>
            </a:r>
            <a:r>
              <a:rPr lang="en-US" altLang="en-US" sz="3200" b="1" dirty="0">
                <a:solidFill>
                  <a:srgbClr val="FF0000"/>
                </a:solidFill>
                <a:latin typeface="Arial" panose="020B0604020202020204" pitchFamily="34" charset="0"/>
                <a:cs typeface="Arial" panose="020B0604020202020204" pitchFamily="34" charset="0"/>
              </a:rPr>
              <a:t> </a:t>
            </a:r>
            <a:r>
              <a:rPr lang="en-US" altLang="en-US" sz="3200" b="1" dirty="0" err="1">
                <a:solidFill>
                  <a:srgbClr val="FF0000"/>
                </a:solidFill>
                <a:latin typeface="Arial" panose="020B0604020202020204" pitchFamily="34" charset="0"/>
                <a:cs typeface="Arial" panose="020B0604020202020204" pitchFamily="34" charset="0"/>
              </a:rPr>
              <a:t>vị</a:t>
            </a:r>
            <a:r>
              <a:rPr lang="en-US" altLang="en-US" sz="3200" b="1" dirty="0">
                <a:solidFill>
                  <a:srgbClr val="FF0000"/>
                </a:solidFill>
                <a:latin typeface="Arial" panose="020B0604020202020204" pitchFamily="34" charset="0"/>
                <a:cs typeface="Arial" panose="020B0604020202020204" pitchFamily="34" charset="0"/>
              </a:rPr>
              <a:t> </a:t>
            </a:r>
            <a:r>
              <a:rPr lang="en-US" altLang="en-US" sz="3200" b="1" dirty="0" err="1">
                <a:solidFill>
                  <a:srgbClr val="FF0000"/>
                </a:solidFill>
                <a:latin typeface="Arial" panose="020B0604020202020204" pitchFamily="34" charset="0"/>
                <a:cs typeface="Arial" panose="020B0604020202020204" pitchFamily="34" charset="0"/>
              </a:rPr>
              <a:t>trí</a:t>
            </a:r>
            <a:r>
              <a:rPr lang="en-US" altLang="en-US" sz="3200" b="1" dirty="0">
                <a:solidFill>
                  <a:srgbClr val="FF0000"/>
                </a:solidFill>
                <a:latin typeface="Arial" panose="020B0604020202020204" pitchFamily="34" charset="0"/>
                <a:cs typeface="Arial" panose="020B0604020202020204" pitchFamily="34" charset="0"/>
              </a:rPr>
              <a:t> </a:t>
            </a:r>
            <a:r>
              <a:rPr lang="en-US" altLang="en-US" sz="3200" b="1" dirty="0" err="1">
                <a:solidFill>
                  <a:srgbClr val="FF0000"/>
                </a:solidFill>
                <a:latin typeface="Arial" panose="020B0604020202020204" pitchFamily="34" charset="0"/>
                <a:cs typeface="Arial" panose="020B0604020202020204" pitchFamily="34" charset="0"/>
              </a:rPr>
              <a:t>của</a:t>
            </a:r>
            <a:r>
              <a:rPr lang="en-US" altLang="en-US" sz="3200" b="1" dirty="0">
                <a:solidFill>
                  <a:srgbClr val="FF0000"/>
                </a:solidFill>
                <a:latin typeface="Arial" panose="020B0604020202020204" pitchFamily="34" charset="0"/>
                <a:cs typeface="Arial" panose="020B0604020202020204" pitchFamily="34" charset="0"/>
              </a:rPr>
              <a:t> </a:t>
            </a:r>
            <a:r>
              <a:rPr lang="en-US" altLang="en-US" sz="3200" b="1" err="1">
                <a:solidFill>
                  <a:srgbClr val="FF0000"/>
                </a:solidFill>
                <a:latin typeface="Arial" panose="020B0604020202020204" pitchFamily="34" charset="0"/>
                <a:cs typeface="Arial" panose="020B0604020202020204" pitchFamily="34" charset="0"/>
              </a:rPr>
              <a:t>châu</a:t>
            </a:r>
            <a:r>
              <a:rPr lang="en-US" altLang="en-US" sz="3200" b="1">
                <a:solidFill>
                  <a:srgbClr val="FF0000"/>
                </a:solidFill>
                <a:latin typeface="Arial" panose="020B0604020202020204" pitchFamily="34" charset="0"/>
                <a:cs typeface="Arial" panose="020B0604020202020204" pitchFamily="34" charset="0"/>
              </a:rPr>
              <a:t> Nam Cực trên </a:t>
            </a:r>
            <a:r>
              <a:rPr lang="en-US" altLang="en-US" sz="3200" b="1" err="1">
                <a:solidFill>
                  <a:srgbClr val="FF0000"/>
                </a:solidFill>
                <a:latin typeface="Arial" panose="020B0604020202020204" pitchFamily="34" charset="0"/>
                <a:cs typeface="Arial" panose="020B0604020202020204" pitchFamily="34" charset="0"/>
              </a:rPr>
              <a:t>lược</a:t>
            </a:r>
            <a:r>
              <a:rPr lang="en-US" altLang="en-US" sz="3200" b="1">
                <a:solidFill>
                  <a:srgbClr val="FF0000"/>
                </a:solidFill>
                <a:latin typeface="Arial" panose="020B0604020202020204" pitchFamily="34" charset="0"/>
                <a:cs typeface="Arial" panose="020B0604020202020204" pitchFamily="34" charset="0"/>
              </a:rPr>
              <a:t> đồ.</a:t>
            </a:r>
            <a:endParaRPr lang="en-US" altLang="en-US" sz="3200" b="1" dirty="0">
              <a:solidFill>
                <a:srgbClr val="FF0000"/>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dissolv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dissolve">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矩形 29"/>
          <p:cNvSpPr/>
          <p:nvPr/>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E6E6E6"/>
              </a:solidFill>
              <a:effectLst/>
              <a:uLnTx/>
              <a:uFillTx/>
              <a:latin typeface="Arial" panose="020B0604020202020204" pitchFamily="34" charset="0"/>
              <a:ea typeface="印品黑体" panose="00000500000000000000" pitchFamily="2" charset="-122"/>
              <a:cs typeface="Arial" panose="020B0604020202020204" pitchFamily="34" charset="0"/>
            </a:endParaRPr>
          </a:p>
        </p:txBody>
      </p:sp>
      <p:sp>
        <p:nvSpPr>
          <p:cNvPr id="15" name="Text Box 14"/>
          <p:cNvSpPr txBox="1">
            <a:spLocks noChangeArrowheads="1"/>
          </p:cNvSpPr>
          <p:nvPr/>
        </p:nvSpPr>
        <p:spPr bwMode="auto">
          <a:xfrm>
            <a:off x="20138" y="39421"/>
            <a:ext cx="12151723"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a:lnSpc>
                <a:spcPct val="100000"/>
              </a:lnSpc>
              <a:spcBef>
                <a:spcPct val="50000"/>
              </a:spcBef>
              <a:buFontTx/>
              <a:buNone/>
            </a:pPr>
            <a:r>
              <a:rPr lang="en-US" altLang="en-US" sz="3200" b="1">
                <a:solidFill>
                  <a:srgbClr val="FF0000"/>
                </a:solidFill>
                <a:latin typeface="Arial" panose="020B0604020202020204" pitchFamily="34" charset="0"/>
                <a:cs typeface="Arial" panose="020B0604020202020204" pitchFamily="34" charset="0"/>
              </a:rPr>
              <a:t>Quan sát lược đồ, kết hợp thông tin trong Sách giáo khoa (trang 128) để hoàn thành sơ đồ sau:</a:t>
            </a:r>
            <a:endParaRPr lang="en-US" altLang="en-US" sz="3200" b="1" dirty="0">
              <a:solidFill>
                <a:srgbClr val="FF0000"/>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stretch>
            <a:fillRect/>
          </a:stretch>
        </p:blipFill>
        <p:spPr>
          <a:xfrm>
            <a:off x="20138" y="1116639"/>
            <a:ext cx="4907874" cy="5069777"/>
          </a:xfrm>
          <a:prstGeom prst="rect">
            <a:avLst/>
          </a:prstGeom>
        </p:spPr>
      </p:pic>
      <p:graphicFrame>
        <p:nvGraphicFramePr>
          <p:cNvPr id="5" name="Diagram 4"/>
          <p:cNvGraphicFramePr/>
          <p:nvPr/>
        </p:nvGraphicFramePr>
        <p:xfrm>
          <a:off x="4928012" y="794110"/>
          <a:ext cx="7365235" cy="50697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6" name="Group 15"/>
          <p:cNvGrpSpPr/>
          <p:nvPr/>
        </p:nvGrpSpPr>
        <p:grpSpPr>
          <a:xfrm>
            <a:off x="5181044" y="5428936"/>
            <a:ext cx="6432985" cy="1287367"/>
            <a:chOff x="2503587" y="5431044"/>
            <a:chExt cx="6432985" cy="1287367"/>
          </a:xfrm>
        </p:grpSpPr>
        <p:pic>
          <p:nvPicPr>
            <p:cNvPr id="17" name="Picture 16"/>
            <p:cNvPicPr>
              <a:picLocks noChangeAspect="1"/>
            </p:cNvPicPr>
            <p:nvPr/>
          </p:nvPicPr>
          <p:blipFill rotWithShape="1">
            <a:blip r:embed="rId8">
              <a:extLst>
                <a:ext uri="{28A0092B-C50C-407E-A947-70E740481C1C}">
                  <a14:useLocalDpi xmlns:a14="http://schemas.microsoft.com/office/drawing/2010/main" val="0"/>
                </a:ext>
              </a:extLst>
            </a:blip>
            <a:srcRect l="49435" t="41939" b="45878"/>
            <a:stretch>
              <a:fillRect/>
            </a:stretch>
          </p:blipFill>
          <p:spPr>
            <a:xfrm>
              <a:off x="2503587" y="5431044"/>
              <a:ext cx="6432985" cy="1287367"/>
            </a:xfrm>
            <a:prstGeom prst="rect">
              <a:avLst/>
            </a:prstGeom>
          </p:spPr>
        </p:pic>
        <p:sp>
          <p:nvSpPr>
            <p:cNvPr id="18" name="TextBox 17"/>
            <p:cNvSpPr txBox="1"/>
            <p:nvPr/>
          </p:nvSpPr>
          <p:spPr>
            <a:xfrm>
              <a:off x="3431933" y="5918718"/>
              <a:ext cx="4907465" cy="707886"/>
            </a:xfrm>
            <a:prstGeom prst="rect">
              <a:avLst/>
            </a:prstGeom>
            <a:noFill/>
          </p:spPr>
          <p:txBody>
            <a:bodyPr wrap="square" rtlCol="0">
              <a:spAutoFit/>
            </a:bodyPr>
            <a:lstStyle/>
            <a:p>
              <a:pPr algn="just"/>
              <a:r>
                <a:rPr lang="en-US" sz="4000" b="1">
                  <a:solidFill>
                    <a:schemeClr val="bg1"/>
                  </a:solidFill>
                  <a:latin typeface="Arial" panose="020B0604020202020204" pitchFamily="34" charset="0"/>
                  <a:cs typeface="Arial" panose="020B0604020202020204" pitchFamily="34" charset="0"/>
                </a:rPr>
                <a:t>Thảo luận nhóm 4</a:t>
              </a:r>
              <a:endParaRPr lang="en-US" sz="4000" b="1">
                <a:solidFill>
                  <a:schemeClr val="bg1"/>
                </a:solidFill>
                <a:latin typeface="Arial" panose="020B0604020202020204" pitchFamily="34" charset="0"/>
                <a:cs typeface="Arial" panose="020B0604020202020204" pitchFamily="34" charset="0"/>
              </a:endParaRPr>
            </a:p>
          </p:txBody>
        </p:sp>
      </p:gr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graphicEl>
                                              <a:dgm id="{2A38C889-0E15-45CF-9128-5D00F76E7DAE}"/>
                                            </p:graphicEl>
                                          </p:spTgt>
                                        </p:tgtEl>
                                        <p:attrNameLst>
                                          <p:attrName>style.visibility</p:attrName>
                                        </p:attrNameLst>
                                      </p:cBhvr>
                                      <p:to>
                                        <p:strVal val="visible"/>
                                      </p:to>
                                    </p:set>
                                    <p:animEffect transition="in" filter="wipe(down)">
                                      <p:cBhvr>
                                        <p:cTn id="17" dur="500"/>
                                        <p:tgtEl>
                                          <p:spTgt spid="5">
                                            <p:graphicEl>
                                              <a:dgm id="{2A38C889-0E15-45CF-9128-5D00F76E7DAE}"/>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graphicEl>
                                              <a:dgm id="{57D1FEB5-8DD7-4E66-B702-D1A477BFC435}"/>
                                            </p:graphicEl>
                                          </p:spTgt>
                                        </p:tgtEl>
                                        <p:attrNameLst>
                                          <p:attrName>style.visibility</p:attrName>
                                        </p:attrNameLst>
                                      </p:cBhvr>
                                      <p:to>
                                        <p:strVal val="visible"/>
                                      </p:to>
                                    </p:set>
                                    <p:animEffect transition="in" filter="wipe(down)">
                                      <p:cBhvr>
                                        <p:cTn id="22" dur="500"/>
                                        <p:tgtEl>
                                          <p:spTgt spid="5">
                                            <p:graphicEl>
                                              <a:dgm id="{57D1FEB5-8DD7-4E66-B702-D1A477BFC435}"/>
                                            </p:graphicEl>
                                          </p:spTgt>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5">
                                            <p:graphicEl>
                                              <a:dgm id="{0238AB2B-9DD2-445D-9CEA-D113E419F470}"/>
                                            </p:graphicEl>
                                          </p:spTgt>
                                        </p:tgtEl>
                                        <p:attrNameLst>
                                          <p:attrName>style.visibility</p:attrName>
                                        </p:attrNameLst>
                                      </p:cBhvr>
                                      <p:to>
                                        <p:strVal val="visible"/>
                                      </p:to>
                                    </p:set>
                                    <p:animEffect transition="in" filter="wipe(down)">
                                      <p:cBhvr>
                                        <p:cTn id="25" dur="500"/>
                                        <p:tgtEl>
                                          <p:spTgt spid="5">
                                            <p:graphicEl>
                                              <a:dgm id="{0238AB2B-9DD2-445D-9CEA-D113E419F470}"/>
                                            </p:graphic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5">
                                            <p:graphicEl>
                                              <a:dgm id="{5752115A-2F8C-4435-BA4D-9D88502BE26E}"/>
                                            </p:graphicEl>
                                          </p:spTgt>
                                        </p:tgtEl>
                                        <p:attrNameLst>
                                          <p:attrName>style.visibility</p:attrName>
                                        </p:attrNameLst>
                                      </p:cBhvr>
                                      <p:to>
                                        <p:strVal val="visible"/>
                                      </p:to>
                                    </p:set>
                                    <p:animEffect transition="in" filter="wipe(down)">
                                      <p:cBhvr>
                                        <p:cTn id="30" dur="500"/>
                                        <p:tgtEl>
                                          <p:spTgt spid="5">
                                            <p:graphicEl>
                                              <a:dgm id="{5752115A-2F8C-4435-BA4D-9D88502BE26E}"/>
                                            </p:graphicEl>
                                          </p:spTgt>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5">
                                            <p:graphicEl>
                                              <a:dgm id="{34EDAB70-6DA4-4ED0-BFAB-6F43FD3F8221}"/>
                                            </p:graphicEl>
                                          </p:spTgt>
                                        </p:tgtEl>
                                        <p:attrNameLst>
                                          <p:attrName>style.visibility</p:attrName>
                                        </p:attrNameLst>
                                      </p:cBhvr>
                                      <p:to>
                                        <p:strVal val="visible"/>
                                      </p:to>
                                    </p:set>
                                    <p:animEffect transition="in" filter="wipe(down)">
                                      <p:cBhvr>
                                        <p:cTn id="33" dur="500"/>
                                        <p:tgtEl>
                                          <p:spTgt spid="5">
                                            <p:graphicEl>
                                              <a:dgm id="{34EDAB70-6DA4-4ED0-BFAB-6F43FD3F8221}"/>
                                            </p:graphic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5">
                                            <p:graphicEl>
                                              <a:dgm id="{A46B189B-BC47-45FD-83A7-85CA86BE25BA}"/>
                                            </p:graphicEl>
                                          </p:spTgt>
                                        </p:tgtEl>
                                        <p:attrNameLst>
                                          <p:attrName>style.visibility</p:attrName>
                                        </p:attrNameLst>
                                      </p:cBhvr>
                                      <p:to>
                                        <p:strVal val="visible"/>
                                      </p:to>
                                    </p:set>
                                    <p:animEffect transition="in" filter="wipe(down)">
                                      <p:cBhvr>
                                        <p:cTn id="38" dur="500"/>
                                        <p:tgtEl>
                                          <p:spTgt spid="5">
                                            <p:graphicEl>
                                              <a:dgm id="{A46B189B-BC47-45FD-83A7-85CA86BE25BA}"/>
                                            </p:graphicEl>
                                          </p:spTgt>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5">
                                            <p:graphicEl>
                                              <a:dgm id="{BE923708-B2AF-479D-8801-1FD6CE61D264}"/>
                                            </p:graphicEl>
                                          </p:spTgt>
                                        </p:tgtEl>
                                        <p:attrNameLst>
                                          <p:attrName>style.visibility</p:attrName>
                                        </p:attrNameLst>
                                      </p:cBhvr>
                                      <p:to>
                                        <p:strVal val="visible"/>
                                      </p:to>
                                    </p:set>
                                    <p:animEffect transition="in" filter="wipe(down)">
                                      <p:cBhvr>
                                        <p:cTn id="41" dur="500"/>
                                        <p:tgtEl>
                                          <p:spTgt spid="5">
                                            <p:graphicEl>
                                              <a:dgm id="{BE923708-B2AF-479D-8801-1FD6CE61D264}"/>
                                            </p:graphic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5">
                                            <p:graphicEl>
                                              <a:dgm id="{A801837C-E7A7-491A-9E3B-BC182BDF0EC1}"/>
                                            </p:graphicEl>
                                          </p:spTgt>
                                        </p:tgtEl>
                                        <p:attrNameLst>
                                          <p:attrName>style.visibility</p:attrName>
                                        </p:attrNameLst>
                                      </p:cBhvr>
                                      <p:to>
                                        <p:strVal val="visible"/>
                                      </p:to>
                                    </p:set>
                                    <p:animEffect transition="in" filter="wipe(down)">
                                      <p:cBhvr>
                                        <p:cTn id="46" dur="500"/>
                                        <p:tgtEl>
                                          <p:spTgt spid="5">
                                            <p:graphicEl>
                                              <a:dgm id="{A801837C-E7A7-491A-9E3B-BC182BDF0EC1}"/>
                                            </p:graphicEl>
                                          </p:spTgt>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5">
                                            <p:graphicEl>
                                              <a:dgm id="{A2AE99C7-462E-40C1-9EF2-40E6830083D9}"/>
                                            </p:graphicEl>
                                          </p:spTgt>
                                        </p:tgtEl>
                                        <p:attrNameLst>
                                          <p:attrName>style.visibility</p:attrName>
                                        </p:attrNameLst>
                                      </p:cBhvr>
                                      <p:to>
                                        <p:strVal val="visible"/>
                                      </p:to>
                                    </p:set>
                                    <p:animEffect transition="in" filter="wipe(down)">
                                      <p:cBhvr>
                                        <p:cTn id="49" dur="500"/>
                                        <p:tgtEl>
                                          <p:spTgt spid="5">
                                            <p:graphicEl>
                                              <a:dgm id="{A2AE99C7-462E-40C1-9EF2-40E6830083D9}"/>
                                            </p:graphicEl>
                                          </p:spTgt>
                                        </p:tgtEl>
                                      </p:cBhvr>
                                    </p:animEffect>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1000"/>
                                        <p:tgtEl>
                                          <p:spTgt spid="16"/>
                                        </p:tgtEl>
                                      </p:cBhvr>
                                    </p:animEffect>
                                    <p:anim calcmode="lin" valueType="num">
                                      <p:cBhvr>
                                        <p:cTn id="55" dur="1000" fill="hold"/>
                                        <p:tgtEl>
                                          <p:spTgt spid="16"/>
                                        </p:tgtEl>
                                        <p:attrNameLst>
                                          <p:attrName>ppt_x</p:attrName>
                                        </p:attrNameLst>
                                      </p:cBhvr>
                                      <p:tavLst>
                                        <p:tav tm="0">
                                          <p:val>
                                            <p:strVal val="#ppt_x"/>
                                          </p:val>
                                        </p:tav>
                                        <p:tav tm="100000">
                                          <p:val>
                                            <p:strVal val="#ppt_x"/>
                                          </p:val>
                                        </p:tav>
                                      </p:tavLst>
                                    </p:anim>
                                    <p:anim calcmode="lin" valueType="num">
                                      <p:cBhvr>
                                        <p:cTn id="5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Graphic spid="5" grpId="0" uiExpand="1">
        <p:bldSub>
          <a:bldDgm bld="one"/>
        </p:bldSub>
      </p:bldGraphic>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5" name="Picture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33090" y="4517697"/>
            <a:ext cx="2247687" cy="2338848"/>
          </a:xfrm>
          <a:prstGeom prst="rect">
            <a:avLst/>
          </a:prstGeom>
        </p:spPr>
      </p:pic>
      <p:sp>
        <p:nvSpPr>
          <p:cNvPr id="11" name="矩形 29"/>
          <p:cNvSpPr/>
          <p:nvPr/>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E6E6E6"/>
              </a:solidFill>
              <a:effectLst/>
              <a:uLnTx/>
              <a:uFillTx/>
              <a:latin typeface="Arial" panose="020B0604020202020204" pitchFamily="34" charset="0"/>
              <a:ea typeface="印品黑体" panose="00000500000000000000" pitchFamily="2" charset="-122"/>
              <a:cs typeface="Arial" panose="020B0604020202020204" pitchFamily="34" charset="0"/>
            </a:endParaRPr>
          </a:p>
        </p:txBody>
      </p:sp>
      <p:graphicFrame>
        <p:nvGraphicFramePr>
          <p:cNvPr id="7" name="Diagram 6"/>
          <p:cNvGraphicFramePr/>
          <p:nvPr/>
        </p:nvGraphicFramePr>
        <p:xfrm>
          <a:off x="576580" y="257175"/>
          <a:ext cx="11329670" cy="63436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 Box 14"/>
          <p:cNvSpPr txBox="1">
            <a:spLocks noChangeArrowheads="1"/>
          </p:cNvSpPr>
          <p:nvPr/>
        </p:nvSpPr>
        <p:spPr bwMode="auto">
          <a:xfrm>
            <a:off x="1029789" y="2844225"/>
            <a:ext cx="178961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a:lnSpc>
                <a:spcPct val="100000"/>
              </a:lnSpc>
              <a:spcBef>
                <a:spcPct val="50000"/>
              </a:spcBef>
              <a:buFontTx/>
              <a:buNone/>
            </a:pPr>
            <a:r>
              <a:rPr lang="en-US" altLang="en-US" sz="3200" b="1">
                <a:solidFill>
                  <a:schemeClr val="bg1"/>
                </a:solidFill>
                <a:latin typeface="Arial" panose="020B0604020202020204" pitchFamily="34" charset="0"/>
                <a:cs typeface="Arial" panose="020B0604020202020204" pitchFamily="34" charset="0"/>
              </a:rPr>
              <a:t>Vị trí:</a:t>
            </a:r>
            <a:endParaRPr lang="en-US" altLang="en-US" sz="3200" b="1" dirty="0">
              <a:solidFill>
                <a:schemeClr val="bg1"/>
              </a:solidFill>
              <a:latin typeface="Arial" panose="020B0604020202020204" pitchFamily="34" charset="0"/>
              <a:cs typeface="Arial" panose="020B0604020202020204" pitchFamily="34" charset="0"/>
            </a:endParaRPr>
          </a:p>
        </p:txBody>
      </p:sp>
      <p:sp>
        <p:nvSpPr>
          <p:cNvPr id="9" name="Text Box 14"/>
          <p:cNvSpPr txBox="1">
            <a:spLocks noChangeArrowheads="1"/>
          </p:cNvSpPr>
          <p:nvPr/>
        </p:nvSpPr>
        <p:spPr bwMode="auto">
          <a:xfrm>
            <a:off x="576580" y="3528309"/>
            <a:ext cx="2814319"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a:lnSpc>
                <a:spcPct val="100000"/>
              </a:lnSpc>
              <a:spcBef>
                <a:spcPct val="50000"/>
              </a:spcBef>
              <a:buFontTx/>
              <a:buNone/>
            </a:pPr>
            <a:r>
              <a:rPr lang="en-US" altLang="en-US" sz="3200" b="1">
                <a:solidFill>
                  <a:schemeClr val="bg1"/>
                </a:solidFill>
                <a:latin typeface="Arial" panose="020B0604020202020204" pitchFamily="34" charset="0"/>
                <a:cs typeface="Arial" panose="020B0604020202020204" pitchFamily="34" charset="0"/>
              </a:rPr>
              <a:t>Nằm ở vùng địa cực</a:t>
            </a:r>
            <a:endParaRPr lang="en-US" altLang="en-US" sz="3200" b="1" dirty="0">
              <a:solidFill>
                <a:schemeClr val="bg1"/>
              </a:solidFill>
              <a:latin typeface="Arial" panose="020B0604020202020204" pitchFamily="34" charset="0"/>
              <a:cs typeface="Arial" panose="020B0604020202020204" pitchFamily="34" charset="0"/>
            </a:endParaRPr>
          </a:p>
        </p:txBody>
      </p:sp>
      <p:sp>
        <p:nvSpPr>
          <p:cNvPr id="10" name="Text Box 14"/>
          <p:cNvSpPr txBox="1">
            <a:spLocks noChangeArrowheads="1"/>
          </p:cNvSpPr>
          <p:nvPr/>
        </p:nvSpPr>
        <p:spPr bwMode="auto">
          <a:xfrm>
            <a:off x="3649800" y="411016"/>
            <a:ext cx="195979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a:lnSpc>
                <a:spcPct val="100000"/>
              </a:lnSpc>
              <a:spcBef>
                <a:spcPct val="50000"/>
              </a:spcBef>
              <a:buFontTx/>
              <a:buNone/>
            </a:pPr>
            <a:r>
              <a:rPr lang="en-US" altLang="en-US" sz="3200" b="1">
                <a:solidFill>
                  <a:schemeClr val="bg1"/>
                </a:solidFill>
                <a:latin typeface="Arial" panose="020B0604020202020204" pitchFamily="34" charset="0"/>
                <a:cs typeface="Arial" panose="020B0604020202020204" pitchFamily="34" charset="0"/>
              </a:rPr>
              <a:t>Khí hậu:</a:t>
            </a:r>
            <a:endParaRPr lang="en-US" altLang="en-US" sz="3200" b="1" dirty="0">
              <a:solidFill>
                <a:schemeClr val="bg1"/>
              </a:solidFill>
              <a:latin typeface="Arial" panose="020B0604020202020204" pitchFamily="34" charset="0"/>
              <a:cs typeface="Arial" panose="020B0604020202020204" pitchFamily="34" charset="0"/>
            </a:endParaRPr>
          </a:p>
        </p:txBody>
      </p:sp>
      <p:sp>
        <p:nvSpPr>
          <p:cNvPr id="12" name="Text Box 14"/>
          <p:cNvSpPr txBox="1">
            <a:spLocks noChangeArrowheads="1"/>
          </p:cNvSpPr>
          <p:nvPr/>
        </p:nvSpPr>
        <p:spPr bwMode="auto">
          <a:xfrm>
            <a:off x="3222536" y="1112258"/>
            <a:ext cx="2814319"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a:lnSpc>
                <a:spcPct val="100000"/>
              </a:lnSpc>
              <a:spcBef>
                <a:spcPct val="50000"/>
              </a:spcBef>
              <a:buFontTx/>
              <a:buNone/>
            </a:pPr>
            <a:r>
              <a:rPr lang="en-US" altLang="en-US" sz="3200" b="1">
                <a:solidFill>
                  <a:schemeClr val="bg1"/>
                </a:solidFill>
                <a:latin typeface="Arial" panose="020B0604020202020204" pitchFamily="34" charset="0"/>
                <a:cs typeface="Arial" panose="020B0604020202020204" pitchFamily="34" charset="0"/>
              </a:rPr>
              <a:t>Lạnh nhất thế giới </a:t>
            </a:r>
            <a:endParaRPr lang="en-US" altLang="en-US" sz="3200" b="1" dirty="0">
              <a:solidFill>
                <a:schemeClr val="bg1"/>
              </a:solidFill>
              <a:latin typeface="Arial" panose="020B0604020202020204" pitchFamily="34" charset="0"/>
              <a:cs typeface="Arial" panose="020B0604020202020204" pitchFamily="34" charset="0"/>
            </a:endParaRPr>
          </a:p>
        </p:txBody>
      </p:sp>
      <p:sp>
        <p:nvSpPr>
          <p:cNvPr id="13" name="Text Box 14"/>
          <p:cNvSpPr txBox="1">
            <a:spLocks noChangeArrowheads="1"/>
          </p:cNvSpPr>
          <p:nvPr/>
        </p:nvSpPr>
        <p:spPr bwMode="auto">
          <a:xfrm>
            <a:off x="6715397" y="411016"/>
            <a:ext cx="23781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a:lnSpc>
                <a:spcPct val="100000"/>
              </a:lnSpc>
              <a:spcBef>
                <a:spcPct val="50000"/>
              </a:spcBef>
              <a:buFontTx/>
              <a:buNone/>
            </a:pPr>
            <a:r>
              <a:rPr lang="en-US" altLang="en-US" sz="3200" b="1">
                <a:solidFill>
                  <a:schemeClr val="bg1"/>
                </a:solidFill>
                <a:latin typeface="Arial" panose="020B0604020202020204" pitchFamily="34" charset="0"/>
                <a:cs typeface="Arial" panose="020B0604020202020204" pitchFamily="34" charset="0"/>
              </a:rPr>
              <a:t>Động vật:</a:t>
            </a:r>
            <a:endParaRPr lang="en-US" altLang="en-US" sz="3200" b="1" dirty="0">
              <a:solidFill>
                <a:schemeClr val="bg1"/>
              </a:solidFill>
              <a:latin typeface="Arial" panose="020B0604020202020204" pitchFamily="34" charset="0"/>
              <a:cs typeface="Arial" panose="020B0604020202020204" pitchFamily="34" charset="0"/>
            </a:endParaRPr>
          </a:p>
        </p:txBody>
      </p:sp>
      <p:sp>
        <p:nvSpPr>
          <p:cNvPr id="14" name="Text Box 14"/>
          <p:cNvSpPr txBox="1">
            <a:spLocks noChangeArrowheads="1"/>
          </p:cNvSpPr>
          <p:nvPr/>
        </p:nvSpPr>
        <p:spPr bwMode="auto">
          <a:xfrm>
            <a:off x="6497320" y="1030247"/>
            <a:ext cx="2814319"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a:lnSpc>
                <a:spcPct val="100000"/>
              </a:lnSpc>
              <a:spcBef>
                <a:spcPct val="50000"/>
              </a:spcBef>
              <a:buFontTx/>
              <a:buNone/>
            </a:pPr>
            <a:r>
              <a:rPr lang="en-US" altLang="en-US" sz="3200" b="1">
                <a:solidFill>
                  <a:schemeClr val="bg1"/>
                </a:solidFill>
                <a:latin typeface="Arial" panose="020B0604020202020204" pitchFamily="34" charset="0"/>
                <a:cs typeface="Arial" panose="020B0604020202020204" pitchFamily="34" charset="0"/>
              </a:rPr>
              <a:t>Tiêu biểu là chim cánh cụt</a:t>
            </a:r>
            <a:endParaRPr lang="en-US" altLang="en-US" sz="3200" b="1" dirty="0">
              <a:solidFill>
                <a:schemeClr val="bg1"/>
              </a:solidFill>
              <a:latin typeface="Arial" panose="020B0604020202020204" pitchFamily="34" charset="0"/>
              <a:cs typeface="Arial" panose="020B0604020202020204" pitchFamily="34" charset="0"/>
            </a:endParaRPr>
          </a:p>
        </p:txBody>
      </p:sp>
      <p:sp>
        <p:nvSpPr>
          <p:cNvPr id="16" name="Text Box 14"/>
          <p:cNvSpPr txBox="1">
            <a:spLocks noChangeArrowheads="1"/>
          </p:cNvSpPr>
          <p:nvPr/>
        </p:nvSpPr>
        <p:spPr bwMode="auto">
          <a:xfrm>
            <a:off x="8999585" y="2735061"/>
            <a:ext cx="23781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a:lnSpc>
                <a:spcPct val="100000"/>
              </a:lnSpc>
              <a:spcBef>
                <a:spcPct val="50000"/>
              </a:spcBef>
              <a:buFontTx/>
              <a:buNone/>
            </a:pPr>
            <a:r>
              <a:rPr lang="en-US" altLang="en-US" sz="3200" b="1">
                <a:solidFill>
                  <a:schemeClr val="bg1"/>
                </a:solidFill>
                <a:latin typeface="Arial" panose="020B0604020202020204" pitchFamily="34" charset="0"/>
                <a:cs typeface="Arial" panose="020B0604020202020204" pitchFamily="34" charset="0"/>
              </a:rPr>
              <a:t>Dân cư:</a:t>
            </a:r>
            <a:endParaRPr lang="en-US" altLang="en-US" sz="3200" b="1" dirty="0">
              <a:solidFill>
                <a:schemeClr val="bg1"/>
              </a:solidFill>
              <a:latin typeface="Arial" panose="020B0604020202020204" pitchFamily="34" charset="0"/>
              <a:cs typeface="Arial" panose="020B0604020202020204" pitchFamily="34" charset="0"/>
            </a:endParaRPr>
          </a:p>
        </p:txBody>
      </p:sp>
      <p:sp>
        <p:nvSpPr>
          <p:cNvPr id="17" name="Text Box 14"/>
          <p:cNvSpPr txBox="1">
            <a:spLocks noChangeArrowheads="1"/>
          </p:cNvSpPr>
          <p:nvPr/>
        </p:nvSpPr>
        <p:spPr bwMode="auto">
          <a:xfrm>
            <a:off x="8702496" y="3372979"/>
            <a:ext cx="2814319"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a:lnSpc>
                <a:spcPct val="100000"/>
              </a:lnSpc>
              <a:spcBef>
                <a:spcPct val="50000"/>
              </a:spcBef>
              <a:buFontTx/>
              <a:buNone/>
            </a:pPr>
            <a:r>
              <a:rPr lang="en-US" altLang="en-US" sz="3200" b="1">
                <a:solidFill>
                  <a:schemeClr val="bg1"/>
                </a:solidFill>
                <a:latin typeface="Arial" panose="020B0604020202020204" pitchFamily="34" charset="0"/>
                <a:cs typeface="Arial" panose="020B0604020202020204" pitchFamily="34" charset="0"/>
              </a:rPr>
              <a:t>Không có dân cư sinh sống</a:t>
            </a:r>
            <a:endParaRPr lang="en-US" altLang="en-US" sz="3200" b="1" dirty="0">
              <a:solidFill>
                <a:schemeClr val="bg1"/>
              </a:solidFill>
              <a:latin typeface="Arial" panose="020B0604020202020204" pitchFamily="34" charset="0"/>
              <a:cs typeface="Arial" panose="020B0604020202020204" pitchFamily="34" charset="0"/>
            </a:endParaRPr>
          </a:p>
        </p:txBody>
      </p:sp>
    </p:spTree>
  </p:cSld>
  <p:clrMapOvr>
    <a:masterClrMapping/>
  </p:clrMapOvr>
  <p:transition spd="med">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graphicEl>
                                              <a:dgm id="{2A38C889-0E15-45CF-9128-5D00F76E7DAE}"/>
                                            </p:graphicEl>
                                          </p:spTgt>
                                        </p:tgtEl>
                                        <p:attrNameLst>
                                          <p:attrName>style.visibility</p:attrName>
                                        </p:attrNameLst>
                                      </p:cBhvr>
                                      <p:to>
                                        <p:strVal val="visible"/>
                                      </p:to>
                                    </p:set>
                                    <p:animEffect transition="in" filter="wipe(down)">
                                      <p:cBhvr>
                                        <p:cTn id="7" dur="500"/>
                                        <p:tgtEl>
                                          <p:spTgt spid="7">
                                            <p:graphicEl>
                                              <a:dgm id="{2A38C889-0E15-45CF-9128-5D00F76E7DAE}"/>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graphicEl>
                                              <a:dgm id="{57D1FEB5-8DD7-4E66-B702-D1A477BFC435}"/>
                                            </p:graphicEl>
                                          </p:spTgt>
                                        </p:tgtEl>
                                        <p:attrNameLst>
                                          <p:attrName>style.visibility</p:attrName>
                                        </p:attrNameLst>
                                      </p:cBhvr>
                                      <p:to>
                                        <p:strVal val="visible"/>
                                      </p:to>
                                    </p:set>
                                    <p:animEffect transition="in" filter="wipe(down)">
                                      <p:cBhvr>
                                        <p:cTn id="12" dur="500"/>
                                        <p:tgtEl>
                                          <p:spTgt spid="7">
                                            <p:graphicEl>
                                              <a:dgm id="{57D1FEB5-8DD7-4E66-B702-D1A477BFC435}"/>
                                            </p:graphicEl>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7">
                                            <p:graphicEl>
                                              <a:dgm id="{0238AB2B-9DD2-445D-9CEA-D113E419F470}"/>
                                            </p:graphicEl>
                                          </p:spTgt>
                                        </p:tgtEl>
                                        <p:attrNameLst>
                                          <p:attrName>style.visibility</p:attrName>
                                        </p:attrNameLst>
                                      </p:cBhvr>
                                      <p:to>
                                        <p:strVal val="visible"/>
                                      </p:to>
                                    </p:set>
                                    <p:animEffect transition="in" filter="wipe(down)">
                                      <p:cBhvr>
                                        <p:cTn id="15" dur="500"/>
                                        <p:tgtEl>
                                          <p:spTgt spid="7">
                                            <p:graphicEl>
                                              <a:dgm id="{0238AB2B-9DD2-445D-9CEA-D113E419F470}"/>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dissolv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dissolve">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7">
                                            <p:graphicEl>
                                              <a:dgm id="{5752115A-2F8C-4435-BA4D-9D88502BE26E}"/>
                                            </p:graphicEl>
                                          </p:spTgt>
                                        </p:tgtEl>
                                        <p:attrNameLst>
                                          <p:attrName>style.visibility</p:attrName>
                                        </p:attrNameLst>
                                      </p:cBhvr>
                                      <p:to>
                                        <p:strVal val="visible"/>
                                      </p:to>
                                    </p:set>
                                    <p:animEffect transition="in" filter="wipe(down)">
                                      <p:cBhvr>
                                        <p:cTn id="30" dur="500"/>
                                        <p:tgtEl>
                                          <p:spTgt spid="7">
                                            <p:graphicEl>
                                              <a:dgm id="{5752115A-2F8C-4435-BA4D-9D88502BE26E}"/>
                                            </p:graphicEl>
                                          </p:spTgt>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7">
                                            <p:graphicEl>
                                              <a:dgm id="{34EDAB70-6DA4-4ED0-BFAB-6F43FD3F8221}"/>
                                            </p:graphicEl>
                                          </p:spTgt>
                                        </p:tgtEl>
                                        <p:attrNameLst>
                                          <p:attrName>style.visibility</p:attrName>
                                        </p:attrNameLst>
                                      </p:cBhvr>
                                      <p:to>
                                        <p:strVal val="visible"/>
                                      </p:to>
                                    </p:set>
                                    <p:animEffect transition="in" filter="wipe(down)">
                                      <p:cBhvr>
                                        <p:cTn id="33" dur="500"/>
                                        <p:tgtEl>
                                          <p:spTgt spid="7">
                                            <p:graphicEl>
                                              <a:dgm id="{34EDAB70-6DA4-4ED0-BFAB-6F43FD3F8221}"/>
                                            </p:graphicEl>
                                          </p:spTgt>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dissolve">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dissolve">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7">
                                            <p:graphicEl>
                                              <a:dgm id="{A46B189B-BC47-45FD-83A7-85CA86BE25BA}"/>
                                            </p:graphicEl>
                                          </p:spTgt>
                                        </p:tgtEl>
                                        <p:attrNameLst>
                                          <p:attrName>style.visibility</p:attrName>
                                        </p:attrNameLst>
                                      </p:cBhvr>
                                      <p:to>
                                        <p:strVal val="visible"/>
                                      </p:to>
                                    </p:set>
                                    <p:animEffect transition="in" filter="wipe(down)">
                                      <p:cBhvr>
                                        <p:cTn id="48" dur="500"/>
                                        <p:tgtEl>
                                          <p:spTgt spid="7">
                                            <p:graphicEl>
                                              <a:dgm id="{A46B189B-BC47-45FD-83A7-85CA86BE25BA}"/>
                                            </p:graphicEl>
                                          </p:spTgt>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7">
                                            <p:graphicEl>
                                              <a:dgm id="{BE923708-B2AF-479D-8801-1FD6CE61D264}"/>
                                            </p:graphicEl>
                                          </p:spTgt>
                                        </p:tgtEl>
                                        <p:attrNameLst>
                                          <p:attrName>style.visibility</p:attrName>
                                        </p:attrNameLst>
                                      </p:cBhvr>
                                      <p:to>
                                        <p:strVal val="visible"/>
                                      </p:to>
                                    </p:set>
                                    <p:animEffect transition="in" filter="wipe(down)">
                                      <p:cBhvr>
                                        <p:cTn id="51" dur="500"/>
                                        <p:tgtEl>
                                          <p:spTgt spid="7">
                                            <p:graphicEl>
                                              <a:dgm id="{BE923708-B2AF-479D-8801-1FD6CE61D264}"/>
                                            </p:graphicEl>
                                          </p:spTgt>
                                        </p:tgtEl>
                                      </p:cBhvr>
                                    </p:animEffect>
                                  </p:childTnLst>
                                </p:cTn>
                              </p:par>
                            </p:childTnLst>
                          </p:cTn>
                        </p:par>
                      </p:childTnLst>
                    </p:cTn>
                  </p:par>
                  <p:par>
                    <p:cTn id="52" fill="hold">
                      <p:stCondLst>
                        <p:cond delay="indefinite"/>
                      </p:stCondLst>
                      <p:childTnLst>
                        <p:par>
                          <p:cTn id="53" fill="hold">
                            <p:stCondLst>
                              <p:cond delay="0"/>
                            </p:stCondLst>
                            <p:childTnLst>
                              <p:par>
                                <p:cTn id="54" presetID="9" presetClass="entr" presetSubtype="0" fill="hold" grpId="0" nodeType="click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dissolve">
                                      <p:cBhvr>
                                        <p:cTn id="56" dur="500"/>
                                        <p:tgtEl>
                                          <p:spTgt spid="13"/>
                                        </p:tgtEl>
                                      </p:cBhvr>
                                    </p:animEffect>
                                  </p:childTnLst>
                                </p:cTn>
                              </p:par>
                            </p:childTnLst>
                          </p:cTn>
                        </p:par>
                      </p:childTnLst>
                    </p:cTn>
                  </p:par>
                  <p:par>
                    <p:cTn id="57" fill="hold">
                      <p:stCondLst>
                        <p:cond delay="indefinite"/>
                      </p:stCondLst>
                      <p:childTnLst>
                        <p:par>
                          <p:cTn id="58" fill="hold">
                            <p:stCondLst>
                              <p:cond delay="0"/>
                            </p:stCondLst>
                            <p:childTnLst>
                              <p:par>
                                <p:cTn id="59" presetID="9" presetClass="entr" presetSubtype="0" fill="hold" grpId="0" nodeType="click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dissolve">
                                      <p:cBhvr>
                                        <p:cTn id="61" dur="500"/>
                                        <p:tgtEl>
                                          <p:spTgt spid="14"/>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grpId="0" nodeType="clickEffect">
                                  <p:stCondLst>
                                    <p:cond delay="0"/>
                                  </p:stCondLst>
                                  <p:childTnLst>
                                    <p:set>
                                      <p:cBhvr>
                                        <p:cTn id="65" dur="1" fill="hold">
                                          <p:stCondLst>
                                            <p:cond delay="0"/>
                                          </p:stCondLst>
                                        </p:cTn>
                                        <p:tgtEl>
                                          <p:spTgt spid="7">
                                            <p:graphicEl>
                                              <a:dgm id="{A801837C-E7A7-491A-9E3B-BC182BDF0EC1}"/>
                                            </p:graphicEl>
                                          </p:spTgt>
                                        </p:tgtEl>
                                        <p:attrNameLst>
                                          <p:attrName>style.visibility</p:attrName>
                                        </p:attrNameLst>
                                      </p:cBhvr>
                                      <p:to>
                                        <p:strVal val="visible"/>
                                      </p:to>
                                    </p:set>
                                    <p:animEffect transition="in" filter="wipe(down)">
                                      <p:cBhvr>
                                        <p:cTn id="66" dur="500"/>
                                        <p:tgtEl>
                                          <p:spTgt spid="7">
                                            <p:graphicEl>
                                              <a:dgm id="{A801837C-E7A7-491A-9E3B-BC182BDF0EC1}"/>
                                            </p:graphicEl>
                                          </p:spTgt>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7">
                                            <p:graphicEl>
                                              <a:dgm id="{A2AE99C7-462E-40C1-9EF2-40E6830083D9}"/>
                                            </p:graphicEl>
                                          </p:spTgt>
                                        </p:tgtEl>
                                        <p:attrNameLst>
                                          <p:attrName>style.visibility</p:attrName>
                                        </p:attrNameLst>
                                      </p:cBhvr>
                                      <p:to>
                                        <p:strVal val="visible"/>
                                      </p:to>
                                    </p:set>
                                    <p:animEffect transition="in" filter="wipe(down)">
                                      <p:cBhvr>
                                        <p:cTn id="69" dur="500"/>
                                        <p:tgtEl>
                                          <p:spTgt spid="7">
                                            <p:graphicEl>
                                              <a:dgm id="{A2AE99C7-462E-40C1-9EF2-40E6830083D9}"/>
                                            </p:graphicEl>
                                          </p:spTgt>
                                        </p:tgtEl>
                                      </p:cBhvr>
                                    </p:animEffect>
                                  </p:childTnLst>
                                </p:cTn>
                              </p:par>
                            </p:childTnLst>
                          </p:cTn>
                        </p:par>
                      </p:childTnLst>
                    </p:cTn>
                  </p:par>
                  <p:par>
                    <p:cTn id="70" fill="hold">
                      <p:stCondLst>
                        <p:cond delay="indefinite"/>
                      </p:stCondLst>
                      <p:childTnLst>
                        <p:par>
                          <p:cTn id="71" fill="hold">
                            <p:stCondLst>
                              <p:cond delay="0"/>
                            </p:stCondLst>
                            <p:childTnLst>
                              <p:par>
                                <p:cTn id="72" presetID="9" presetClass="entr" presetSubtype="0" fill="hold" grpId="0" nodeType="click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dissolve">
                                      <p:cBhvr>
                                        <p:cTn id="74" dur="500"/>
                                        <p:tgtEl>
                                          <p:spTgt spid="16"/>
                                        </p:tgtEl>
                                      </p:cBhvr>
                                    </p:animEffect>
                                  </p:childTnLst>
                                </p:cTn>
                              </p:par>
                            </p:childTnLst>
                          </p:cTn>
                        </p:par>
                      </p:childTnLst>
                    </p:cTn>
                  </p:par>
                  <p:par>
                    <p:cTn id="75" fill="hold">
                      <p:stCondLst>
                        <p:cond delay="indefinite"/>
                      </p:stCondLst>
                      <p:childTnLst>
                        <p:par>
                          <p:cTn id="76" fill="hold">
                            <p:stCondLst>
                              <p:cond delay="0"/>
                            </p:stCondLst>
                            <p:childTnLst>
                              <p:par>
                                <p:cTn id="77" presetID="9" presetClass="entr" presetSubtype="0" fill="hold" grpId="0" nodeType="click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dissolve">
                                      <p:cBhvr>
                                        <p:cTn id="7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uiExpand="1">
        <p:bldSub>
          <a:bldDgm bld="one"/>
        </p:bldSub>
      </p:bldGraphic>
      <p:bldP spid="8" grpId="0"/>
      <p:bldP spid="9" grpId="0"/>
      <p:bldP spid="10" grpId="0"/>
      <p:bldP spid="12" grpId="0"/>
      <p:bldP spid="13" grpId="0"/>
      <p:bldP spid="14" grpId="0"/>
      <p:bldP spid="16" grpId="0"/>
      <p:bldP spid="1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4108" y="143812"/>
            <a:ext cx="11835492" cy="6570376"/>
          </a:xfrm>
          <a:prstGeom prst="rect">
            <a:avLst/>
          </a:prstGeom>
          <a:ln>
            <a:noFill/>
          </a:ln>
          <a:effectLst>
            <a:softEdge rad="112500"/>
          </a:effectLst>
        </p:spPr>
      </p:pic>
      <p:sp>
        <p:nvSpPr>
          <p:cNvPr id="15" name="Text Box 14"/>
          <p:cNvSpPr txBox="1">
            <a:spLocks noChangeArrowheads="1"/>
          </p:cNvSpPr>
          <p:nvPr/>
        </p:nvSpPr>
        <p:spPr bwMode="auto">
          <a:xfrm>
            <a:off x="337458" y="310454"/>
            <a:ext cx="8307072" cy="645160"/>
          </a:xfrm>
          <a:prstGeom prst="rect">
            <a:avLst/>
          </a:prstGeom>
          <a:solidFill>
            <a:schemeClr val="accent5">
              <a:lumMod val="20000"/>
              <a:lumOff val="80000"/>
            </a:schemeClr>
          </a:solidFill>
          <a:ln>
            <a:solidFill>
              <a:srgbClr val="002060"/>
            </a:solidFill>
          </a:ln>
        </p:spPr>
        <p:txBody>
          <a:bodyPr wrap="squar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a:lnSpc>
                <a:spcPct val="100000"/>
              </a:lnSpc>
              <a:spcBef>
                <a:spcPct val="50000"/>
              </a:spcBef>
              <a:buFontTx/>
              <a:buNone/>
            </a:pPr>
            <a:r>
              <a:rPr lang="en-US" altLang="en-US" sz="3600" b="1">
                <a:solidFill>
                  <a:srgbClr val="002060"/>
                </a:solidFill>
                <a:latin typeface="Arial" panose="020B0604020202020204" pitchFamily="34" charset="0"/>
                <a:cs typeface="Arial" panose="020B0604020202020204" pitchFamily="34" charset="0"/>
              </a:rPr>
              <a:t>Những tảng băng dày trên 2000m</a:t>
            </a:r>
            <a:endParaRPr lang="en-US" altLang="en-US" sz="3600" b="1" dirty="0">
              <a:solidFill>
                <a:srgbClr val="002060"/>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0842085" y="4493837"/>
            <a:ext cx="1554023" cy="262542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2000"/>
                                        <p:tgtEl>
                                          <p:spTgt spid="3"/>
                                        </p:tgtEl>
                                      </p:cBhvr>
                                    </p:animEffect>
                                  </p:childTnLst>
                                </p:cTn>
                              </p:par>
                            </p:childTnLst>
                          </p:cTn>
                        </p:par>
                        <p:par>
                          <p:cTn id="8" fill="hold">
                            <p:stCondLst>
                              <p:cond delay="2000"/>
                            </p:stCondLst>
                            <p:childTnLst>
                              <p:par>
                                <p:cTn id="9" presetID="9"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dissolve">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11094" r="1406"/>
          <a:stretch>
            <a:fillRect/>
          </a:stretch>
        </p:blipFill>
        <p:spPr>
          <a:xfrm>
            <a:off x="0" y="0"/>
            <a:ext cx="12192000" cy="6858000"/>
          </a:xfrm>
          <a:prstGeom prst="rect">
            <a:avLst/>
          </a:prstGeom>
        </p:spPr>
      </p:pic>
      <p:sp>
        <p:nvSpPr>
          <p:cNvPr id="5" name="Rectangle: Rounded Corners 4"/>
          <p:cNvSpPr/>
          <p:nvPr/>
        </p:nvSpPr>
        <p:spPr>
          <a:xfrm>
            <a:off x="6838950" y="3836222"/>
            <a:ext cx="5276850" cy="2062103"/>
          </a:xfrm>
          <a:prstGeom prst="roundRect">
            <a:avLst/>
          </a:prstGeom>
          <a:solidFill>
            <a:schemeClr val="accent5">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Box 14"/>
          <p:cNvSpPr txBox="1">
            <a:spLocks noChangeArrowheads="1"/>
          </p:cNvSpPr>
          <p:nvPr/>
        </p:nvSpPr>
        <p:spPr bwMode="auto">
          <a:xfrm>
            <a:off x="6838950" y="4175945"/>
            <a:ext cx="5391150" cy="138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a:lnSpc>
                <a:spcPct val="100000"/>
              </a:lnSpc>
              <a:spcBef>
                <a:spcPct val="50000"/>
              </a:spcBef>
              <a:buFontTx/>
              <a:buNone/>
            </a:pPr>
            <a:r>
              <a:rPr lang="en-US" altLang="en-US" b="1">
                <a:solidFill>
                  <a:srgbClr val="002060"/>
                </a:solidFill>
                <a:latin typeface="Arial" panose="020B0604020202020204" pitchFamily="34" charset="0"/>
                <a:cs typeface="Arial" panose="020B0604020202020204" pitchFamily="34" charset="0"/>
              </a:rPr>
              <a:t>Chúng tớ tự hào khi là loài động vật có thể sống được ở nơi lạnh nhất thế giới.</a:t>
            </a:r>
            <a:endParaRPr lang="en-US" altLang="en-US" b="1" dirty="0">
              <a:solidFill>
                <a:srgbClr val="002060"/>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38100" y="4644572"/>
            <a:ext cx="1719013" cy="221342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2" name="chim cánh cụt 2">
            <a:hlinkClick r:id="" action="ppaction://media"/>
          </p:cNvPr>
          <p:cNvPicPr>
            <a:picLocks noChangeAspect="1"/>
          </p:cNvPicPr>
          <p:nvPr>
            <a:videoFile r:link="rId2"/>
            <p:extLst>
              <p:ext uri="{DAA4B4D4-6D71-4841-9C94-3DE7FCFB9230}">
                <p14:media xmlns:p14="http://schemas.microsoft.com/office/powerpoint/2010/main" r:embed="rId3"/>
              </p:ext>
            </p:extLst>
          </p:nvPr>
        </p:nvPicPr>
        <p:blipFill>
          <a:blip r:embed="rId4"/>
          <a:stretch>
            <a:fillRect/>
          </a:stretch>
        </p:blipFill>
        <p:spPr>
          <a:xfrm>
            <a:off x="11112" y="0"/>
            <a:ext cx="12180888" cy="6858000"/>
          </a:xfrm>
          <a:prstGeom prst="rect">
            <a:avLst/>
          </a:prstGeom>
          <a:ln>
            <a:noFill/>
          </a:ln>
          <a:effectLst/>
          <a:scene3d>
            <a:camera prst="orthographicFront"/>
            <a:lightRig rig="balanced" dir="t"/>
          </a:scene3d>
          <a:sp3d prstMaterial="softEdge">
            <a:bevelT w="203200" h="101600" prst="cross"/>
            <a:contourClr>
              <a:srgbClr val="FFFFFF"/>
            </a:contourClr>
          </a:sp3d>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554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ext Box 14"/>
          <p:cNvSpPr txBox="1">
            <a:spLocks noChangeArrowheads="1"/>
          </p:cNvSpPr>
          <p:nvPr/>
        </p:nvSpPr>
        <p:spPr bwMode="auto">
          <a:xfrm>
            <a:off x="863862" y="4374239"/>
            <a:ext cx="4191000" cy="646331"/>
          </a:xfrm>
          <a:prstGeom prst="rect">
            <a:avLst/>
          </a:prstGeom>
          <a:solidFill>
            <a:schemeClr val="accent5">
              <a:lumMod val="20000"/>
              <a:lumOff val="80000"/>
            </a:schemeClr>
          </a:solidFill>
          <a:ln>
            <a:solidFill>
              <a:srgbClr val="002060"/>
            </a:solidFill>
          </a:ln>
        </p:spPr>
        <p:txBody>
          <a:bodyPr wrap="squar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a:lnSpc>
                <a:spcPct val="100000"/>
              </a:lnSpc>
              <a:spcBef>
                <a:spcPct val="50000"/>
              </a:spcBef>
              <a:buFontTx/>
              <a:buNone/>
            </a:pPr>
            <a:r>
              <a:rPr lang="en-US" altLang="en-US" sz="3600" b="1">
                <a:solidFill>
                  <a:srgbClr val="002060"/>
                </a:solidFill>
                <a:latin typeface="UTM Americana" panose="02040603050506020204" pitchFamily="18" charset="0"/>
                <a:cs typeface="Calibri" panose="020F0502020204030204" pitchFamily="34" charset="0"/>
              </a:rPr>
              <a:t>Cá voi sát thủ</a:t>
            </a:r>
            <a:endParaRPr lang="en-US" altLang="en-US" sz="3600" b="1" dirty="0">
              <a:solidFill>
                <a:srgbClr val="002060"/>
              </a:solidFill>
              <a:latin typeface="UTM Americana" panose="02040603050506020204" pitchFamily="18" charset="0"/>
              <a:cs typeface="Calibri" panose="020F0502020204030204"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031" y="159658"/>
            <a:ext cx="5729465" cy="3817256"/>
          </a:xfrm>
          <a:prstGeom prst="round2DiagRect">
            <a:avLst>
              <a:gd name="adj1" fmla="val 0"/>
              <a:gd name="adj2" fmla="val 16425"/>
            </a:avLst>
          </a:prstGeom>
          <a:ln w="88900" cap="sq">
            <a:solidFill>
              <a:srgbClr val="FFFFFF"/>
            </a:solidFill>
            <a:miter lim="800000"/>
            <a:headEnd/>
            <a:tailEnd/>
          </a:ln>
          <a:effectLst>
            <a:outerShdw blurRad="254000" algn="tl" rotWithShape="0">
              <a:srgbClr val="000000">
                <a:alpha val="43000"/>
              </a:srgbClr>
            </a:outerShdw>
          </a:effec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2546709"/>
            <a:ext cx="5918724" cy="3943350"/>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p:spPr>
      </p:pic>
      <p:sp>
        <p:nvSpPr>
          <p:cNvPr id="9" name="Text Box 14"/>
          <p:cNvSpPr txBox="1">
            <a:spLocks noChangeArrowheads="1"/>
          </p:cNvSpPr>
          <p:nvPr/>
        </p:nvSpPr>
        <p:spPr bwMode="auto">
          <a:xfrm>
            <a:off x="7867650" y="1325345"/>
            <a:ext cx="2838450" cy="646331"/>
          </a:xfrm>
          <a:prstGeom prst="rect">
            <a:avLst/>
          </a:prstGeom>
          <a:solidFill>
            <a:schemeClr val="accent5">
              <a:lumMod val="20000"/>
              <a:lumOff val="80000"/>
            </a:schemeClr>
          </a:solidFill>
          <a:ln>
            <a:solidFill>
              <a:srgbClr val="002060"/>
            </a:solidFill>
          </a:ln>
        </p:spPr>
        <p:txBody>
          <a:bodyPr wrap="squar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a:lnSpc>
                <a:spcPct val="100000"/>
              </a:lnSpc>
              <a:spcBef>
                <a:spcPct val="50000"/>
              </a:spcBef>
              <a:buFontTx/>
              <a:buNone/>
            </a:pPr>
            <a:r>
              <a:rPr lang="en-US" altLang="en-US" sz="3600" b="1">
                <a:solidFill>
                  <a:srgbClr val="002060"/>
                </a:solidFill>
                <a:latin typeface="UTM Americana" panose="02040603050506020204" pitchFamily="18" charset="0"/>
                <a:cs typeface="Calibri" panose="020F0502020204030204" pitchFamily="34" charset="0"/>
              </a:rPr>
              <a:t>Hải cẩu</a:t>
            </a:r>
            <a:endParaRPr lang="en-US" altLang="en-US" sz="3600" b="1" dirty="0">
              <a:solidFill>
                <a:srgbClr val="002060"/>
              </a:solidFill>
              <a:latin typeface="UTM Americana" panose="02040603050506020204" pitchFamily="18" charset="0"/>
              <a:cs typeface="Calibri" panose="020F0502020204030204" pitchFamily="34" charset="0"/>
            </a:endParaRPr>
          </a:p>
        </p:txBody>
      </p:sp>
      <p:pic>
        <p:nvPicPr>
          <p:cNvPr id="10" name="Picture 9"/>
          <p:cNvPicPr>
            <a:picLocks noChangeAspect="1"/>
          </p:cNvPicPr>
          <p:nvPr/>
        </p:nvPicPr>
        <p:blipFill>
          <a:blip r:embed="rId4">
            <a:extLst>
              <a:ext uri="{BEBA8EAE-BF5A-486C-A8C5-ECC9F3942E4B}">
                <a14:imgProps xmlns:a14="http://schemas.microsoft.com/office/drawing/2010/main">
                  <a14:imgLayer r:embed="rId5">
                    <a14:imgEffect>
                      <a14:backgroundRemoval t="1499" b="98715" l="9636" r="89936">
                        <a14:foregroundMark x1="39615" y1="66809" x2="39615" y2="66809"/>
                        <a14:foregroundMark x1="39615" y1="41756" x2="39615" y2="41756"/>
                        <a14:foregroundMark x1="53533" y1="33619" x2="53533" y2="33619"/>
                        <a14:foregroundMark x1="53533" y1="42398" x2="53533" y2="42398"/>
                        <a14:foregroundMark x1="41542" y1="77302" x2="41542" y2="77302"/>
                        <a14:foregroundMark x1="40043" y1="73019" x2="40043" y2="73019"/>
                        <a14:foregroundMark x1="41113" y1="71092" x2="41113" y2="71092"/>
                        <a14:foregroundMark x1="41113" y1="68951" x2="41113" y2="68951"/>
                        <a14:foregroundMark x1="50107" y1="46039" x2="50107" y2="46039"/>
                        <a14:foregroundMark x1="64240" y1="83726" x2="64240" y2="83726"/>
                        <a14:foregroundMark x1="68308" y1="85011" x2="68308" y2="85011"/>
                      </a14:backgroundRemoval>
                    </a14:imgEffect>
                  </a14:imgLayer>
                </a14:imgProps>
              </a:ext>
              <a:ext uri="{28A0092B-C50C-407E-A947-70E740481C1C}">
                <a14:useLocalDpi xmlns:a14="http://schemas.microsoft.com/office/drawing/2010/main" val="0"/>
              </a:ext>
            </a:extLst>
          </a:blip>
          <a:stretch>
            <a:fillRect/>
          </a:stretch>
        </p:blipFill>
        <p:spPr>
          <a:xfrm flipH="1">
            <a:off x="-164951" y="4594511"/>
            <a:ext cx="1840123" cy="214982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52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anim calcmode="lin" valueType="num">
                                      <p:cBhvr>
                                        <p:cTn id="10" dur="500" fill="hold"/>
                                        <p:tgtEl>
                                          <p:spTgt spid="4"/>
                                        </p:tgtEl>
                                        <p:attrNameLst>
                                          <p:attrName>ppt_x</p:attrName>
                                        </p:attrNameLst>
                                      </p:cBhvr>
                                      <p:tavLst>
                                        <p:tav tm="0">
                                          <p:val>
                                            <p:fltVal val="0.5"/>
                                          </p:val>
                                        </p:tav>
                                        <p:tav tm="100000">
                                          <p:val>
                                            <p:strVal val="#ppt_x"/>
                                          </p:val>
                                        </p:tav>
                                      </p:tavLst>
                                    </p:anim>
                                    <p:anim calcmode="lin" valueType="num">
                                      <p:cBhvr>
                                        <p:cTn id="11" dur="500" fill="hold"/>
                                        <p:tgtEl>
                                          <p:spTgt spid="4"/>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9"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dissolve">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528"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anim calcmode="lin" valueType="num">
                                      <p:cBhvr>
                                        <p:cTn id="23" dur="500" fill="hold"/>
                                        <p:tgtEl>
                                          <p:spTgt spid="7"/>
                                        </p:tgtEl>
                                        <p:attrNameLst>
                                          <p:attrName>ppt_x</p:attrName>
                                        </p:attrNameLst>
                                      </p:cBhvr>
                                      <p:tavLst>
                                        <p:tav tm="0">
                                          <p:val>
                                            <p:fltVal val="0.5"/>
                                          </p:val>
                                        </p:tav>
                                        <p:tav tm="100000">
                                          <p:val>
                                            <p:strVal val="#ppt_x"/>
                                          </p:val>
                                        </p:tav>
                                      </p:tavLst>
                                    </p:anim>
                                    <p:anim calcmode="lin" valueType="num">
                                      <p:cBhvr>
                                        <p:cTn id="24" dur="500" fill="hold"/>
                                        <p:tgtEl>
                                          <p:spTgt spid="7"/>
                                        </p:tgtEl>
                                        <p:attrNameLst>
                                          <p:attrName>ppt_y</p:attrName>
                                        </p:attrNameLst>
                                      </p:cBhvr>
                                      <p:tavLst>
                                        <p:tav tm="0">
                                          <p:val>
                                            <p:fltVal val="0.5"/>
                                          </p:val>
                                        </p:tav>
                                        <p:tav tm="100000">
                                          <p:val>
                                            <p:strVal val="#ppt_y"/>
                                          </p:val>
                                        </p:tav>
                                      </p:tavLst>
                                    </p:anim>
                                  </p:childTnLst>
                                </p:cTn>
                              </p:par>
                            </p:childTnLst>
                          </p:cTn>
                        </p:par>
                        <p:par>
                          <p:cTn id="25" fill="hold">
                            <p:stCondLst>
                              <p:cond delay="500"/>
                            </p:stCondLst>
                            <p:childTnLst>
                              <p:par>
                                <p:cTn id="26" presetID="9"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dissolve">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729" y="81550"/>
            <a:ext cx="11854542" cy="6776450"/>
          </a:xfrm>
          <a:prstGeom prst="rect">
            <a:avLst/>
          </a:prstGeom>
          <a:ln>
            <a:noFill/>
          </a:ln>
          <a:effectLst>
            <a:softEdge rad="112500"/>
          </a:effectLst>
        </p:spPr>
      </p:pic>
      <p:sp>
        <p:nvSpPr>
          <p:cNvPr id="15" name="Text Box 14"/>
          <p:cNvSpPr txBox="1">
            <a:spLocks noChangeArrowheads="1"/>
          </p:cNvSpPr>
          <p:nvPr/>
        </p:nvSpPr>
        <p:spPr bwMode="auto">
          <a:xfrm>
            <a:off x="1540326" y="177104"/>
            <a:ext cx="9111342" cy="646331"/>
          </a:xfrm>
          <a:prstGeom prst="rect">
            <a:avLst/>
          </a:prstGeom>
          <a:solidFill>
            <a:schemeClr val="accent5">
              <a:lumMod val="20000"/>
              <a:lumOff val="80000"/>
            </a:schemeClr>
          </a:solidFill>
          <a:ln>
            <a:solidFill>
              <a:srgbClr val="002060"/>
            </a:solidFill>
          </a:ln>
        </p:spPr>
        <p:txBody>
          <a:bodyPr wrap="squar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a:lnSpc>
                <a:spcPct val="100000"/>
              </a:lnSpc>
              <a:spcBef>
                <a:spcPct val="50000"/>
              </a:spcBef>
              <a:buFontTx/>
              <a:buNone/>
            </a:pPr>
            <a:r>
              <a:rPr lang="en-US" altLang="en-US" sz="3600" b="1">
                <a:solidFill>
                  <a:srgbClr val="002060"/>
                </a:solidFill>
                <a:latin typeface="UTM Americana" panose="02040603050506020204" pitchFamily="18" charset="0"/>
                <a:cs typeface="Calibri" panose="020F0502020204030204" pitchFamily="34" charset="0"/>
              </a:rPr>
              <a:t>Các trạm nghiên cứu ở châu Nam Cực</a:t>
            </a:r>
            <a:endParaRPr lang="en-US" altLang="en-US" sz="3600" b="1" dirty="0">
              <a:solidFill>
                <a:srgbClr val="002060"/>
              </a:solidFill>
              <a:latin typeface="UTM Americana" panose="02040603050506020204" pitchFamily="18" charset="0"/>
              <a:cs typeface="Calibri" panose="020F0502020204030204" pitchFamily="34" charset="0"/>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6353" y="403258"/>
            <a:ext cx="9439289" cy="5309600"/>
          </a:xfrm>
          <a:prstGeom prst="rect">
            <a:avLst/>
          </a:prstGeom>
          <a:ln>
            <a:noFill/>
          </a:ln>
          <a:effectLst>
            <a:softEdge rad="112500"/>
          </a:effectLst>
        </p:spPr>
      </p:pic>
      <p:sp>
        <p:nvSpPr>
          <p:cNvPr id="13" name="Text Box 14"/>
          <p:cNvSpPr txBox="1">
            <a:spLocks noChangeArrowheads="1"/>
          </p:cNvSpPr>
          <p:nvPr/>
        </p:nvSpPr>
        <p:spPr bwMode="auto">
          <a:xfrm>
            <a:off x="732063" y="6034565"/>
            <a:ext cx="10727871" cy="646331"/>
          </a:xfrm>
          <a:prstGeom prst="rect">
            <a:avLst/>
          </a:prstGeom>
          <a:solidFill>
            <a:schemeClr val="accent5">
              <a:lumMod val="20000"/>
              <a:lumOff val="80000"/>
            </a:schemeClr>
          </a:solidFill>
          <a:ln>
            <a:solidFill>
              <a:srgbClr val="002060"/>
            </a:solidFill>
          </a:ln>
        </p:spPr>
        <p:txBody>
          <a:bodyPr wrap="squar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a:lnSpc>
                <a:spcPct val="100000"/>
              </a:lnSpc>
              <a:spcBef>
                <a:spcPct val="50000"/>
              </a:spcBef>
              <a:buFontTx/>
              <a:buNone/>
            </a:pPr>
            <a:r>
              <a:rPr lang="en-US" altLang="en-US" sz="3600" b="1">
                <a:solidFill>
                  <a:srgbClr val="002060"/>
                </a:solidFill>
                <a:latin typeface="UTM Americana" panose="02040603050506020204" pitchFamily="18" charset="0"/>
                <a:cs typeface="Calibri" panose="020F0502020204030204" pitchFamily="34" charset="0"/>
              </a:rPr>
              <a:t>Quốc kì Việt Nam tung bay ở châu Nam Cực.</a:t>
            </a:r>
            <a:endParaRPr lang="en-US" altLang="en-US" sz="3600" b="1" dirty="0">
              <a:solidFill>
                <a:srgbClr val="002060"/>
              </a:solidFill>
              <a:latin typeface="UTM Americana" panose="02040603050506020204" pitchFamily="18" charset="0"/>
              <a:cs typeface="Calibri" panose="020F050202020403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ssolv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5"/>
                                        </p:tgtEl>
                                      </p:cBhvr>
                                    </p:animEffect>
                                    <p:set>
                                      <p:cBhvr>
                                        <p:cTn id="20" dur="1" fill="hold">
                                          <p:stCondLst>
                                            <p:cond delay="499"/>
                                          </p:stCondLst>
                                        </p:cTn>
                                        <p:tgtEl>
                                          <p:spTgt spid="15"/>
                                        </p:tgtEl>
                                        <p:attrNameLst>
                                          <p:attrName>style.visibility</p:attrName>
                                        </p:attrNameLst>
                                      </p:cBhvr>
                                      <p:to>
                                        <p:strVal val="hidden"/>
                                      </p:to>
                                    </p:se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par>
                          <p:cTn id="25" fill="hold">
                            <p:stCondLst>
                              <p:cond delay="1000"/>
                            </p:stCondLst>
                            <p:childTnLst>
                              <p:par>
                                <p:cTn id="26" presetID="9" presetClass="entr" presetSubtype="0"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dissolve">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7" name="Picture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61205">
            <a:off x="399894" y="-1061896"/>
            <a:ext cx="10744513" cy="8738984"/>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62584" y="3028950"/>
            <a:ext cx="5010472" cy="5010472"/>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302" y="53397"/>
            <a:ext cx="2404710" cy="2404710"/>
          </a:xfrm>
          <a:prstGeom prst="rect">
            <a:avLst/>
          </a:prstGeom>
        </p:spPr>
      </p:pic>
      <p:sp>
        <p:nvSpPr>
          <p:cNvPr id="16" name="Text Box 14"/>
          <p:cNvSpPr txBox="1">
            <a:spLocks noChangeArrowheads="1"/>
          </p:cNvSpPr>
          <p:nvPr/>
        </p:nvSpPr>
        <p:spPr bwMode="auto">
          <a:xfrm>
            <a:off x="3047684" y="1463438"/>
            <a:ext cx="5734366" cy="3538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just">
              <a:lnSpc>
                <a:spcPct val="100000"/>
              </a:lnSpc>
              <a:spcBef>
                <a:spcPct val="50000"/>
              </a:spcBef>
              <a:buFontTx/>
              <a:buNone/>
            </a:pPr>
            <a:r>
              <a:rPr lang="en-US" altLang="en-US" sz="3200" b="1">
                <a:solidFill>
                  <a:srgbClr val="002060"/>
                </a:solidFill>
                <a:latin typeface="Arial" panose="020B0604020202020204" pitchFamily="34" charset="0"/>
                <a:cs typeface="Arial" panose="020B0604020202020204" pitchFamily="34" charset="0"/>
              </a:rPr>
              <a:t>     Châu Nam Cực là châu lục lạnh nhất thế giới và là châu lục duy nhất không có dân cư sinh sống thường xuyên, chỉ có các nhà khoa học sống ở đây để nghiên cứu.</a:t>
            </a:r>
            <a:endParaRPr lang="en-US" altLang="en-US" sz="3200" b="1" dirty="0">
              <a:solidFill>
                <a:srgbClr val="002060"/>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randombar(horizontal)">
                                      <p:cBhvr>
                                        <p:cTn id="11" dur="500"/>
                                        <p:tgtEl>
                                          <p:spTgt spid="7"/>
                                        </p:tgtEl>
                                      </p:cBhvr>
                                    </p:animEffect>
                                  </p:childTnLst>
                                </p:cTn>
                              </p:par>
                              <p:par>
                                <p:cTn id="12" presetID="14" presetClass="entr" presetSubtype="10"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randombar(horizontal)">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dissolve">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D9F8FB"/>
        </a:solidFill>
        <a:effectLst/>
      </p:bgPr>
    </p:bg>
    <p:spTree>
      <p:nvGrpSpPr>
        <p:cNvPr id="1" name=""/>
        <p:cNvGrpSpPr/>
        <p:nvPr/>
      </p:nvGrpSpPr>
      <p:grpSpPr>
        <a:xfrm>
          <a:off x="0" y="0"/>
          <a:ext cx="0" cy="0"/>
          <a:chOff x="0" y="0"/>
          <a:chExt cx="0" cy="0"/>
        </a:xfrm>
      </p:grpSpPr>
      <p:sp>
        <p:nvSpPr>
          <p:cNvPr id="71" name="文本框 70"/>
          <p:cNvSpPr txBox="1"/>
          <p:nvPr/>
        </p:nvSpPr>
        <p:spPr>
          <a:xfrm>
            <a:off x="3928143" y="1575168"/>
            <a:ext cx="691215" cy="584775"/>
          </a:xfrm>
          <a:prstGeom prst="rect">
            <a:avLst/>
          </a:prstGeom>
          <a:noFill/>
        </p:spPr>
        <p:txBody>
          <a:bodyPr wrap="none" rtlCol="0">
            <a:spAutoFit/>
          </a:bodyPr>
          <a:lstStyle/>
          <a:p>
            <a:r>
              <a:rPr lang="en-US" altLang="zh-CN" sz="3200" b="1">
                <a:solidFill>
                  <a:srgbClr val="4472C4"/>
                </a:solidFill>
                <a:effectLst>
                  <a:outerShdw blurRad="38100" dist="38100" dir="2700000" algn="tl">
                    <a:srgbClr val="000000">
                      <a:alpha val="43137"/>
                    </a:srgbClr>
                  </a:outerShdw>
                </a:effectLst>
                <a:latin typeface="印品黑体" panose="00000500000000000000" pitchFamily="2" charset="-122"/>
                <a:ea typeface="印品黑体" panose="00000500000000000000" pitchFamily="2" charset="-122"/>
              </a:rPr>
              <a:t>01</a:t>
            </a:r>
            <a:endParaRPr lang="zh-CN" altLang="en-US" sz="3200" b="1" dirty="0">
              <a:solidFill>
                <a:srgbClr val="4472C4"/>
              </a:solidFill>
              <a:effectLst>
                <a:outerShdw blurRad="38100" dist="38100" dir="2700000" algn="tl">
                  <a:srgbClr val="000000">
                    <a:alpha val="43137"/>
                  </a:srgbClr>
                </a:outerShdw>
              </a:effectLst>
              <a:latin typeface="印品黑体" panose="00000500000000000000" pitchFamily="2" charset="-122"/>
              <a:ea typeface="印品黑体" panose="00000500000000000000" pitchFamily="2" charset="-122"/>
            </a:endParaRPr>
          </a:p>
        </p:txBody>
      </p:sp>
      <p:sp>
        <p:nvSpPr>
          <p:cNvPr id="72" name="文本框 71"/>
          <p:cNvSpPr txBox="1"/>
          <p:nvPr/>
        </p:nvSpPr>
        <p:spPr>
          <a:xfrm>
            <a:off x="3884327" y="3467701"/>
            <a:ext cx="691215" cy="584775"/>
          </a:xfrm>
          <a:prstGeom prst="rect">
            <a:avLst/>
          </a:prstGeom>
          <a:noFill/>
        </p:spPr>
        <p:txBody>
          <a:bodyPr wrap="none" rtlCol="0">
            <a:spAutoFit/>
          </a:bodyPr>
          <a:lstStyle/>
          <a:p>
            <a:r>
              <a:rPr lang="en-US" altLang="zh-CN" sz="3200" b="1">
                <a:solidFill>
                  <a:srgbClr val="4472C4"/>
                </a:solidFill>
                <a:effectLst>
                  <a:outerShdw blurRad="38100" dist="38100" dir="2700000" algn="tl">
                    <a:srgbClr val="000000">
                      <a:alpha val="43137"/>
                    </a:srgbClr>
                  </a:outerShdw>
                </a:effectLst>
                <a:latin typeface="印品黑体" panose="00000500000000000000" pitchFamily="2" charset="-122"/>
                <a:ea typeface="印品黑体" panose="00000500000000000000" pitchFamily="2" charset="-122"/>
              </a:rPr>
              <a:t>02</a:t>
            </a:r>
            <a:endParaRPr lang="zh-CN" altLang="en-US" sz="3200" b="1" dirty="0">
              <a:solidFill>
                <a:srgbClr val="4472C4"/>
              </a:solidFill>
              <a:effectLst>
                <a:outerShdw blurRad="38100" dist="38100" dir="2700000" algn="tl">
                  <a:srgbClr val="000000">
                    <a:alpha val="43137"/>
                  </a:srgbClr>
                </a:outerShdw>
              </a:effectLst>
              <a:latin typeface="印品黑体" panose="00000500000000000000" pitchFamily="2" charset="-122"/>
              <a:ea typeface="印品黑体" panose="00000500000000000000" pitchFamily="2" charset="-122"/>
            </a:endParaRPr>
          </a:p>
        </p:txBody>
      </p:sp>
      <p:grpSp>
        <p:nvGrpSpPr>
          <p:cNvPr id="28" name="组合 27"/>
          <p:cNvGrpSpPr/>
          <p:nvPr/>
        </p:nvGrpSpPr>
        <p:grpSpPr>
          <a:xfrm>
            <a:off x="-88901" y="5074603"/>
            <a:ext cx="12280901" cy="2955925"/>
            <a:chOff x="-7938" y="4144963"/>
            <a:chExt cx="12280901" cy="2955925"/>
          </a:xfrm>
        </p:grpSpPr>
        <p:sp>
          <p:nvSpPr>
            <p:cNvPr id="18" name="Freeform 9"/>
            <p:cNvSpPr/>
            <p:nvPr/>
          </p:nvSpPr>
          <p:spPr bwMode="auto">
            <a:xfrm>
              <a:off x="-7938" y="4144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a typeface="印品黑体" panose="00000500000000000000" pitchFamily="2" charset="-122"/>
              </a:endParaRPr>
            </a:p>
          </p:txBody>
        </p:sp>
        <p:sp>
          <p:nvSpPr>
            <p:cNvPr id="20" name="AutoShape 11"/>
            <p:cNvSpPr>
              <a:spLocks noChangeAspect="1" noChangeArrowheads="1" noTextEdit="1"/>
            </p:cNvSpPr>
            <p:nvPr/>
          </p:nvSpPr>
          <p:spPr bwMode="auto">
            <a:xfrm>
              <a:off x="0" y="4918075"/>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a typeface="印品黑体" panose="00000500000000000000" pitchFamily="2" charset="-122"/>
              </a:endParaRPr>
            </a:p>
          </p:txBody>
        </p:sp>
        <p:sp>
          <p:nvSpPr>
            <p:cNvPr id="23" name="AutoShape 15"/>
            <p:cNvSpPr>
              <a:spLocks noChangeAspect="1" noChangeArrowheads="1" noTextEdit="1"/>
            </p:cNvSpPr>
            <p:nvPr/>
          </p:nvSpPr>
          <p:spPr bwMode="auto">
            <a:xfrm>
              <a:off x="0" y="4652963"/>
              <a:ext cx="1227296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a typeface="印品黑体" panose="00000500000000000000" pitchFamily="2" charset="-122"/>
              </a:endParaRPr>
            </a:p>
          </p:txBody>
        </p:sp>
        <p:sp>
          <p:nvSpPr>
            <p:cNvPr id="26" name="AutoShape 19"/>
            <p:cNvSpPr>
              <a:spLocks noChangeAspect="1" noChangeArrowheads="1" noTextEdit="1"/>
            </p:cNvSpPr>
            <p:nvPr/>
          </p:nvSpPr>
          <p:spPr bwMode="auto">
            <a:xfrm>
              <a:off x="0" y="4425950"/>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a typeface="印品黑体" panose="00000500000000000000" pitchFamily="2" charset="-122"/>
              </a:endParaRPr>
            </a:p>
          </p:txBody>
        </p:sp>
        <p:sp>
          <p:nvSpPr>
            <p:cNvPr id="27" name="Freeform 21"/>
            <p:cNvSpPr/>
            <p:nvPr/>
          </p:nvSpPr>
          <p:spPr bwMode="auto">
            <a:xfrm>
              <a:off x="-7938" y="4418012"/>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a typeface="印品黑体" panose="00000500000000000000" pitchFamily="2" charset="-122"/>
              </a:endParaRPr>
            </a:p>
          </p:txBody>
        </p:sp>
        <p:sp>
          <p:nvSpPr>
            <p:cNvPr id="24" name="Freeform 17"/>
            <p:cNvSpPr/>
            <p:nvPr/>
          </p:nvSpPr>
          <p:spPr bwMode="auto">
            <a:xfrm>
              <a:off x="-7938" y="4652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a typeface="印品黑体" panose="00000500000000000000" pitchFamily="2" charset="-122"/>
              </a:endParaRPr>
            </a:p>
          </p:txBody>
        </p:sp>
        <p:sp>
          <p:nvSpPr>
            <p:cNvPr id="21" name="Freeform 13"/>
            <p:cNvSpPr/>
            <p:nvPr/>
          </p:nvSpPr>
          <p:spPr bwMode="auto">
            <a:xfrm>
              <a:off x="-7938" y="4910137"/>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a typeface="印品黑体" panose="00000500000000000000" pitchFamily="2" charset="-122"/>
              </a:endParaRPr>
            </a:p>
          </p:txBody>
        </p:sp>
      </p:grpSp>
      <p:sp>
        <p:nvSpPr>
          <p:cNvPr id="30" name="矩形 29"/>
          <p:cNvSpPr/>
          <p:nvPr/>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6E6E6"/>
              </a:solidFill>
              <a:latin typeface="印品黑体" panose="00000500000000000000" pitchFamily="2" charset="-122"/>
              <a:ea typeface="印品黑体" panose="00000500000000000000" pitchFamily="2" charset="-122"/>
            </a:endParaRPr>
          </a:p>
        </p:txBody>
      </p:sp>
      <p:grpSp>
        <p:nvGrpSpPr>
          <p:cNvPr id="2052" name="组合 2051"/>
          <p:cNvGrpSpPr/>
          <p:nvPr/>
        </p:nvGrpSpPr>
        <p:grpSpPr>
          <a:xfrm>
            <a:off x="-721750" y="2527065"/>
            <a:ext cx="3543074" cy="1451316"/>
            <a:chOff x="1025525" y="1941513"/>
            <a:chExt cx="2552428" cy="1045527"/>
          </a:xfrm>
        </p:grpSpPr>
        <p:sp>
          <p:nvSpPr>
            <p:cNvPr id="2049" name="AutoShape 23"/>
            <p:cNvSpPr>
              <a:spLocks noChangeAspect="1" noChangeArrowheads="1" noTextEdit="1"/>
            </p:cNvSpPr>
            <p:nvPr/>
          </p:nvSpPr>
          <p:spPr bwMode="auto">
            <a:xfrm>
              <a:off x="1025525" y="1941513"/>
              <a:ext cx="2552428" cy="1045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a typeface="印品黑体" panose="00000500000000000000" pitchFamily="2" charset="-122"/>
              </a:endParaRPr>
            </a:p>
          </p:txBody>
        </p:sp>
        <p:sp>
          <p:nvSpPr>
            <p:cNvPr id="2050" name="Freeform 25"/>
            <p:cNvSpPr/>
            <p:nvPr/>
          </p:nvSpPr>
          <p:spPr bwMode="auto">
            <a:xfrm>
              <a:off x="1029246" y="1945234"/>
              <a:ext cx="2544987" cy="1038086"/>
            </a:xfrm>
            <a:custGeom>
              <a:avLst/>
              <a:gdLst>
                <a:gd name="T0" fmla="*/ 0 w 499"/>
                <a:gd name="T1" fmla="*/ 202 h 202"/>
                <a:gd name="T2" fmla="*/ 7 w 499"/>
                <a:gd name="T3" fmla="*/ 202 h 202"/>
                <a:gd name="T4" fmla="*/ 492 w 499"/>
                <a:gd name="T5" fmla="*/ 200 h 202"/>
                <a:gd name="T6" fmla="*/ 499 w 499"/>
                <a:gd name="T7" fmla="*/ 200 h 202"/>
                <a:gd name="T8" fmla="*/ 498 w 499"/>
                <a:gd name="T9" fmla="*/ 192 h 202"/>
                <a:gd name="T10" fmla="*/ 421 w 499"/>
                <a:gd name="T11" fmla="*/ 127 h 202"/>
                <a:gd name="T12" fmla="*/ 421 w 499"/>
                <a:gd name="T13" fmla="*/ 127 h 202"/>
                <a:gd name="T14" fmla="*/ 420 w 499"/>
                <a:gd name="T15" fmla="*/ 127 h 202"/>
                <a:gd name="T16" fmla="*/ 385 w 499"/>
                <a:gd name="T17" fmla="*/ 135 h 202"/>
                <a:gd name="T18" fmla="*/ 300 w 499"/>
                <a:gd name="T19" fmla="*/ 84 h 202"/>
                <a:gd name="T20" fmla="*/ 299 w 499"/>
                <a:gd name="T21" fmla="*/ 84 h 202"/>
                <a:gd name="T22" fmla="*/ 294 w 499"/>
                <a:gd name="T23" fmla="*/ 84 h 202"/>
                <a:gd name="T24" fmla="*/ 185 w 499"/>
                <a:gd name="T25" fmla="*/ 0 h 202"/>
                <a:gd name="T26" fmla="*/ 184 w 499"/>
                <a:gd name="T27" fmla="*/ 0 h 202"/>
                <a:gd name="T28" fmla="*/ 105 w 499"/>
                <a:gd name="T29" fmla="*/ 33 h 202"/>
                <a:gd name="T30" fmla="*/ 72 w 499"/>
                <a:gd name="T31" fmla="*/ 113 h 202"/>
                <a:gd name="T32" fmla="*/ 73 w 499"/>
                <a:gd name="T33" fmla="*/ 130 h 202"/>
                <a:gd name="T34" fmla="*/ 69 w 499"/>
                <a:gd name="T35" fmla="*/ 130 h 202"/>
                <a:gd name="T36" fmla="*/ 0 w 499"/>
                <a:gd name="T37" fmla="*/ 195 h 202"/>
                <a:gd name="T38" fmla="*/ 0 w 499"/>
                <a:gd name="T39"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9" h="202">
                  <a:moveTo>
                    <a:pt x="0" y="202"/>
                  </a:moveTo>
                  <a:cubicBezTo>
                    <a:pt x="7" y="202"/>
                    <a:pt x="7" y="202"/>
                    <a:pt x="7" y="202"/>
                  </a:cubicBezTo>
                  <a:cubicBezTo>
                    <a:pt x="492" y="200"/>
                    <a:pt x="492" y="200"/>
                    <a:pt x="492" y="200"/>
                  </a:cubicBezTo>
                  <a:cubicBezTo>
                    <a:pt x="499" y="200"/>
                    <a:pt x="499" y="200"/>
                    <a:pt x="499" y="200"/>
                  </a:cubicBezTo>
                  <a:cubicBezTo>
                    <a:pt x="498" y="192"/>
                    <a:pt x="498" y="192"/>
                    <a:pt x="498" y="192"/>
                  </a:cubicBezTo>
                  <a:cubicBezTo>
                    <a:pt x="492" y="154"/>
                    <a:pt x="459" y="127"/>
                    <a:pt x="421" y="127"/>
                  </a:cubicBezTo>
                  <a:cubicBezTo>
                    <a:pt x="421" y="127"/>
                    <a:pt x="421" y="127"/>
                    <a:pt x="421" y="127"/>
                  </a:cubicBezTo>
                  <a:cubicBezTo>
                    <a:pt x="420" y="127"/>
                    <a:pt x="420" y="127"/>
                    <a:pt x="420" y="127"/>
                  </a:cubicBezTo>
                  <a:cubicBezTo>
                    <a:pt x="408" y="127"/>
                    <a:pt x="396" y="130"/>
                    <a:pt x="385" y="135"/>
                  </a:cubicBezTo>
                  <a:cubicBezTo>
                    <a:pt x="368" y="104"/>
                    <a:pt x="336" y="84"/>
                    <a:pt x="300" y="84"/>
                  </a:cubicBezTo>
                  <a:cubicBezTo>
                    <a:pt x="299" y="84"/>
                    <a:pt x="299" y="84"/>
                    <a:pt x="299" y="84"/>
                  </a:cubicBezTo>
                  <a:cubicBezTo>
                    <a:pt x="297" y="84"/>
                    <a:pt x="296" y="84"/>
                    <a:pt x="294" y="84"/>
                  </a:cubicBezTo>
                  <a:cubicBezTo>
                    <a:pt x="281" y="35"/>
                    <a:pt x="236" y="0"/>
                    <a:pt x="185" y="0"/>
                  </a:cubicBezTo>
                  <a:cubicBezTo>
                    <a:pt x="184" y="0"/>
                    <a:pt x="184" y="0"/>
                    <a:pt x="184" y="0"/>
                  </a:cubicBezTo>
                  <a:cubicBezTo>
                    <a:pt x="154" y="0"/>
                    <a:pt x="126" y="12"/>
                    <a:pt x="105" y="33"/>
                  </a:cubicBezTo>
                  <a:cubicBezTo>
                    <a:pt x="83" y="54"/>
                    <a:pt x="72" y="83"/>
                    <a:pt x="72" y="113"/>
                  </a:cubicBezTo>
                  <a:cubicBezTo>
                    <a:pt x="72" y="119"/>
                    <a:pt x="72" y="124"/>
                    <a:pt x="73" y="130"/>
                  </a:cubicBezTo>
                  <a:cubicBezTo>
                    <a:pt x="72" y="130"/>
                    <a:pt x="70" y="130"/>
                    <a:pt x="69" y="130"/>
                  </a:cubicBezTo>
                  <a:cubicBezTo>
                    <a:pt x="32" y="130"/>
                    <a:pt x="2" y="159"/>
                    <a:pt x="0" y="195"/>
                  </a:cubicBezTo>
                  <a:cubicBezTo>
                    <a:pt x="0" y="202"/>
                    <a:pt x="0" y="202"/>
                    <a:pt x="0" y="20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a typeface="印品黑体" panose="00000500000000000000" pitchFamily="2" charset="-122"/>
              </a:endParaRPr>
            </a:p>
          </p:txBody>
        </p:sp>
      </p:grpSp>
      <p:sp>
        <p:nvSpPr>
          <p:cNvPr id="2055" name="椭圆 2054"/>
          <p:cNvSpPr/>
          <p:nvPr/>
        </p:nvSpPr>
        <p:spPr>
          <a:xfrm>
            <a:off x="332236" y="1304759"/>
            <a:ext cx="2535264" cy="2535264"/>
          </a:xfrm>
          <a:prstGeom prst="ellipse">
            <a:avLst/>
          </a:prstGeom>
          <a:solidFill>
            <a:srgbClr val="F9B3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2058" name="矩形 2057"/>
          <p:cNvSpPr/>
          <p:nvPr/>
        </p:nvSpPr>
        <p:spPr>
          <a:xfrm>
            <a:off x="174493" y="1759226"/>
            <a:ext cx="2756535" cy="1568450"/>
          </a:xfrm>
          <a:prstGeom prst="rect">
            <a:avLst/>
          </a:prstGeom>
        </p:spPr>
        <p:txBody>
          <a:bodyPr wrap="none">
            <a:spAutoFit/>
          </a:bodyPr>
          <a:lstStyle/>
          <a:p>
            <a:pPr lvl="0" algn="ctr"/>
            <a:r>
              <a:rPr lang="en-US" altLang="zh-CN" sz="4800" b="1">
                <a:solidFill>
                  <a:prstClr val="white"/>
                </a:solidFill>
                <a:effectLst>
                  <a:outerShdw blurRad="38100" dist="38100" dir="2700000" algn="tl">
                    <a:srgbClr val="000000">
                      <a:alpha val="43137"/>
                    </a:srgbClr>
                  </a:outerShdw>
                </a:effectLst>
                <a:latin typeface="Arial" panose="020B0604020202020204" pitchFamily="34" charset="0"/>
                <a:ea typeface="印品黑体" panose="00000500000000000000" pitchFamily="2" charset="-122"/>
                <a:cs typeface="Arial" panose="020B0604020202020204" pitchFamily="34" charset="0"/>
              </a:rPr>
              <a:t>Đánh giá</a:t>
            </a:r>
            <a:endParaRPr lang="en-US" altLang="zh-CN" sz="4800" b="1">
              <a:solidFill>
                <a:prstClr val="white"/>
              </a:solidFill>
              <a:effectLst>
                <a:outerShdw blurRad="38100" dist="38100" dir="2700000" algn="tl">
                  <a:srgbClr val="000000">
                    <a:alpha val="43137"/>
                  </a:srgbClr>
                </a:outerShdw>
              </a:effectLst>
              <a:latin typeface="Arial" panose="020B0604020202020204" pitchFamily="34" charset="0"/>
              <a:ea typeface="印品黑体" panose="00000500000000000000" pitchFamily="2" charset="-122"/>
              <a:cs typeface="Arial" panose="020B0604020202020204" pitchFamily="34" charset="0"/>
            </a:endParaRPr>
          </a:p>
          <a:p>
            <a:pPr lvl="0" algn="ctr"/>
            <a:r>
              <a:rPr lang="en-US" altLang="zh-CN" sz="4800" b="1">
                <a:solidFill>
                  <a:prstClr val="white"/>
                </a:solidFill>
                <a:effectLst>
                  <a:outerShdw blurRad="38100" dist="38100" dir="2700000" algn="tl">
                    <a:srgbClr val="000000">
                      <a:alpha val="43137"/>
                    </a:srgbClr>
                  </a:outerShdw>
                </a:effectLst>
                <a:latin typeface="Arial" panose="020B0604020202020204" pitchFamily="34" charset="0"/>
                <a:ea typeface="印品黑体" panose="00000500000000000000" pitchFamily="2" charset="-122"/>
                <a:cs typeface="Arial" panose="020B0604020202020204" pitchFamily="34" charset="0"/>
              </a:rPr>
              <a:t>mục tiêu</a:t>
            </a:r>
            <a:endParaRPr lang="zh-CN" altLang="en-US" sz="4800" b="1" dirty="0">
              <a:solidFill>
                <a:prstClr val="white"/>
              </a:solidFill>
              <a:effectLst>
                <a:outerShdw blurRad="38100" dist="38100" dir="2700000" algn="tl">
                  <a:srgbClr val="000000">
                    <a:alpha val="43137"/>
                  </a:srgbClr>
                </a:outerShdw>
              </a:effectLst>
              <a:latin typeface="Arial" panose="020B0604020202020204" pitchFamily="34" charset="0"/>
              <a:ea typeface="印品黑体" panose="00000500000000000000" pitchFamily="2" charset="-122"/>
              <a:cs typeface="Arial" panose="020B0604020202020204" pitchFamily="34" charset="0"/>
            </a:endParaRPr>
          </a:p>
        </p:txBody>
      </p:sp>
      <p:pic>
        <p:nvPicPr>
          <p:cNvPr id="44" name="图形 43"/>
          <p:cNvPicPr>
            <a:picLocks noChangeAspect="1"/>
          </p:cNvPicPr>
          <p:nvPr/>
        </p:nvPicPr>
        <p:blipFill>
          <a:blip r:embed="rId1"/>
          <a:stretch>
            <a:fillRect/>
          </a:stretch>
        </p:blipFill>
        <p:spPr>
          <a:xfrm>
            <a:off x="429576" y="5560269"/>
            <a:ext cx="1814640" cy="1084325"/>
          </a:xfrm>
          <a:prstGeom prst="rect">
            <a:avLst/>
          </a:prstGeom>
        </p:spPr>
      </p:pic>
      <p:pic>
        <p:nvPicPr>
          <p:cNvPr id="81" name="图片 80"/>
          <p:cNvPicPr>
            <a:picLocks noChangeAspect="1"/>
          </p:cNvPicPr>
          <p:nvPr/>
        </p:nvPicPr>
        <p:blipFill rotWithShape="1">
          <a:blip r:embed="rId2"/>
          <a:srcRect t="48950" b="-1"/>
          <a:stretch>
            <a:fillRect/>
          </a:stretch>
        </p:blipFill>
        <p:spPr>
          <a:xfrm>
            <a:off x="-2378703" y="0"/>
            <a:ext cx="14570703" cy="1409891"/>
          </a:xfrm>
          <a:prstGeom prst="rect">
            <a:avLst/>
          </a:prstGeom>
          <a:effectLst/>
        </p:spPr>
      </p:pic>
      <p:sp>
        <p:nvSpPr>
          <p:cNvPr id="82" name="Freeform 34"/>
          <p:cNvSpPr>
            <a:spLocks noEditPoints="1"/>
          </p:cNvSpPr>
          <p:nvPr/>
        </p:nvSpPr>
        <p:spPr bwMode="auto">
          <a:xfrm>
            <a:off x="10974222" y="5506645"/>
            <a:ext cx="703252" cy="367714"/>
          </a:xfrm>
          <a:custGeom>
            <a:avLst/>
            <a:gdLst>
              <a:gd name="T0" fmla="*/ 93 w 112"/>
              <a:gd name="T1" fmla="*/ 32 h 58"/>
              <a:gd name="T2" fmla="*/ 94 w 112"/>
              <a:gd name="T3" fmla="*/ 37 h 58"/>
              <a:gd name="T4" fmla="*/ 94 w 112"/>
              <a:gd name="T5" fmla="*/ 37 h 58"/>
              <a:gd name="T6" fmla="*/ 93 w 112"/>
              <a:gd name="T7" fmla="*/ 32 h 58"/>
              <a:gd name="T8" fmla="*/ 93 w 112"/>
              <a:gd name="T9" fmla="*/ 31 h 58"/>
              <a:gd name="T10" fmla="*/ 93 w 112"/>
              <a:gd name="T11" fmla="*/ 31 h 58"/>
              <a:gd name="T12" fmla="*/ 98 w 112"/>
              <a:gd name="T13" fmla="*/ 30 h 58"/>
              <a:gd name="T14" fmla="*/ 98 w 112"/>
              <a:gd name="T15" fmla="*/ 30 h 58"/>
              <a:gd name="T16" fmla="*/ 95 w 112"/>
              <a:gd name="T17" fmla="*/ 30 h 58"/>
              <a:gd name="T18" fmla="*/ 94 w 112"/>
              <a:gd name="T19" fmla="*/ 32 h 58"/>
              <a:gd name="T20" fmla="*/ 94 w 112"/>
              <a:gd name="T21" fmla="*/ 32 h 58"/>
              <a:gd name="T22" fmla="*/ 110 w 112"/>
              <a:gd name="T23" fmla="*/ 33 h 58"/>
              <a:gd name="T24" fmla="*/ 110 w 112"/>
              <a:gd name="T25" fmla="*/ 33 h 58"/>
              <a:gd name="T26" fmla="*/ 110 w 112"/>
              <a:gd name="T27" fmla="*/ 34 h 58"/>
              <a:gd name="T28" fmla="*/ 96 w 112"/>
              <a:gd name="T29" fmla="*/ 8 h 58"/>
              <a:gd name="T30" fmla="*/ 54 w 112"/>
              <a:gd name="T31" fmla="*/ 7 h 58"/>
              <a:gd name="T32" fmla="*/ 16 w 112"/>
              <a:gd name="T33" fmla="*/ 32 h 58"/>
              <a:gd name="T34" fmla="*/ 11 w 112"/>
              <a:gd name="T35" fmla="*/ 23 h 58"/>
              <a:gd name="T36" fmla="*/ 0 w 112"/>
              <a:gd name="T37" fmla="*/ 24 h 58"/>
              <a:gd name="T38" fmla="*/ 3 w 112"/>
              <a:gd name="T39" fmla="*/ 28 h 58"/>
              <a:gd name="T40" fmla="*/ 6 w 112"/>
              <a:gd name="T41" fmla="*/ 33 h 58"/>
              <a:gd name="T42" fmla="*/ 12 w 112"/>
              <a:gd name="T43" fmla="*/ 37 h 58"/>
              <a:gd name="T44" fmla="*/ 7 w 112"/>
              <a:gd name="T45" fmla="*/ 42 h 58"/>
              <a:gd name="T46" fmla="*/ 6 w 112"/>
              <a:gd name="T47" fmla="*/ 48 h 58"/>
              <a:gd name="T48" fmla="*/ 3 w 112"/>
              <a:gd name="T49" fmla="*/ 53 h 58"/>
              <a:gd name="T50" fmla="*/ 14 w 112"/>
              <a:gd name="T51" fmla="*/ 51 h 58"/>
              <a:gd name="T52" fmla="*/ 17 w 112"/>
              <a:gd name="T53" fmla="*/ 41 h 58"/>
              <a:gd name="T54" fmla="*/ 64 w 112"/>
              <a:gd name="T55" fmla="*/ 55 h 58"/>
              <a:gd name="T56" fmla="*/ 109 w 112"/>
              <a:gd name="T57" fmla="*/ 36 h 58"/>
              <a:gd name="T58" fmla="*/ 93 w 112"/>
              <a:gd name="T59" fmla="*/ 32 h 58"/>
              <a:gd name="T60" fmla="*/ 87 w 112"/>
              <a:gd name="T61" fmla="*/ 41 h 58"/>
              <a:gd name="T62" fmla="*/ 82 w 112"/>
              <a:gd name="T63" fmla="*/ 30 h 58"/>
              <a:gd name="T64" fmla="*/ 81 w 112"/>
              <a:gd name="T65" fmla="*/ 21 h 58"/>
              <a:gd name="T66" fmla="*/ 87 w 112"/>
              <a:gd name="T67" fmla="*/ 7 h 58"/>
              <a:gd name="T68" fmla="*/ 87 w 112"/>
              <a:gd name="T69" fmla="*/ 7 h 58"/>
              <a:gd name="T70" fmla="*/ 83 w 112"/>
              <a:gd name="T71" fmla="*/ 22 h 58"/>
              <a:gd name="T72" fmla="*/ 84 w 112"/>
              <a:gd name="T73" fmla="*/ 32 h 58"/>
              <a:gd name="T74" fmla="*/ 88 w 112"/>
              <a:gd name="T75" fmla="*/ 41 h 58"/>
              <a:gd name="T76" fmla="*/ 87 w 112"/>
              <a:gd name="T77" fmla="*/ 41 h 58"/>
              <a:gd name="T78" fmla="*/ 89 w 112"/>
              <a:gd name="T79" fmla="*/ 21 h 58"/>
              <a:gd name="T80" fmla="*/ 91 w 112"/>
              <a:gd name="T81" fmla="*/ 17 h 58"/>
              <a:gd name="T82" fmla="*/ 95 w 112"/>
              <a:gd name="T83" fmla="*/ 20 h 58"/>
              <a:gd name="T84" fmla="*/ 92 w 112"/>
              <a:gd name="T85" fmla="*/ 23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2"/>
                </a:moveTo>
                <a:cubicBezTo>
                  <a:pt x="93" y="34"/>
                  <a:pt x="93" y="36"/>
                  <a:pt x="94" y="37"/>
                </a:cubicBezTo>
                <a:cubicBezTo>
                  <a:pt x="94" y="37"/>
                  <a:pt x="94" y="37"/>
                  <a:pt x="94" y="37"/>
                </a:cubicBezTo>
                <a:cubicBezTo>
                  <a:pt x="93" y="36"/>
                  <a:pt x="92" y="33"/>
                  <a:pt x="93" y="32"/>
                </a:cubicBezTo>
                <a:cubicBezTo>
                  <a:pt x="93" y="32"/>
                  <a:pt x="93" y="31"/>
                  <a:pt x="93" y="31"/>
                </a:cubicBezTo>
                <a:cubicBezTo>
                  <a:pt x="93" y="31"/>
                  <a:pt x="93" y="31"/>
                  <a:pt x="93" y="31"/>
                </a:cubicBezTo>
                <a:cubicBezTo>
                  <a:pt x="94" y="29"/>
                  <a:pt x="97" y="28"/>
                  <a:pt x="98" y="30"/>
                </a:cubicBezTo>
                <a:cubicBezTo>
                  <a:pt x="98" y="30"/>
                  <a:pt x="98" y="30"/>
                  <a:pt x="98" y="30"/>
                </a:cubicBezTo>
                <a:cubicBezTo>
                  <a:pt x="97" y="30"/>
                  <a:pt x="96" y="30"/>
                  <a:pt x="95" y="30"/>
                </a:cubicBezTo>
                <a:cubicBezTo>
                  <a:pt x="94" y="30"/>
                  <a:pt x="94" y="31"/>
                  <a:pt x="94" y="32"/>
                </a:cubicBezTo>
                <a:cubicBezTo>
                  <a:pt x="94" y="32"/>
                  <a:pt x="94" y="32"/>
                  <a:pt x="94" y="32"/>
                </a:cubicBezTo>
                <a:cubicBezTo>
                  <a:pt x="98" y="36"/>
                  <a:pt x="106" y="39"/>
                  <a:pt x="110" y="33"/>
                </a:cubicBezTo>
                <a:cubicBezTo>
                  <a:pt x="110" y="33"/>
                  <a:pt x="110" y="33"/>
                  <a:pt x="110" y="33"/>
                </a:cubicBezTo>
                <a:cubicBezTo>
                  <a:pt x="110" y="34"/>
                  <a:pt x="110" y="34"/>
                  <a:pt x="110" y="34"/>
                </a:cubicBezTo>
                <a:cubicBezTo>
                  <a:pt x="112" y="28"/>
                  <a:pt x="106" y="15"/>
                  <a:pt x="96" y="8"/>
                </a:cubicBezTo>
                <a:cubicBezTo>
                  <a:pt x="87" y="0"/>
                  <a:pt x="74" y="0"/>
                  <a:pt x="54" y="7"/>
                </a:cubicBezTo>
                <a:cubicBezTo>
                  <a:pt x="39" y="12"/>
                  <a:pt x="22" y="24"/>
                  <a:pt x="16" y="32"/>
                </a:cubicBezTo>
                <a:cubicBezTo>
                  <a:pt x="15" y="28"/>
                  <a:pt x="15" y="25"/>
                  <a:pt x="11" y="23"/>
                </a:cubicBezTo>
                <a:cubicBezTo>
                  <a:pt x="7" y="21"/>
                  <a:pt x="4" y="23"/>
                  <a:pt x="0" y="24"/>
                </a:cubicBezTo>
                <a:cubicBezTo>
                  <a:pt x="0" y="25"/>
                  <a:pt x="2" y="26"/>
                  <a:pt x="3" y="28"/>
                </a:cubicBezTo>
                <a:cubicBezTo>
                  <a:pt x="4" y="29"/>
                  <a:pt x="5" y="31"/>
                  <a:pt x="6" y="33"/>
                </a:cubicBezTo>
                <a:cubicBezTo>
                  <a:pt x="8" y="35"/>
                  <a:pt x="9" y="36"/>
                  <a:pt x="12" y="37"/>
                </a:cubicBezTo>
                <a:cubicBezTo>
                  <a:pt x="10" y="39"/>
                  <a:pt x="8" y="40"/>
                  <a:pt x="7" y="42"/>
                </a:cubicBezTo>
                <a:cubicBezTo>
                  <a:pt x="7" y="44"/>
                  <a:pt x="7" y="46"/>
                  <a:pt x="6" y="48"/>
                </a:cubicBezTo>
                <a:cubicBezTo>
                  <a:pt x="5" y="50"/>
                  <a:pt x="4" y="52"/>
                  <a:pt x="3" y="53"/>
                </a:cubicBezTo>
                <a:cubicBezTo>
                  <a:pt x="7" y="52"/>
                  <a:pt x="11" y="54"/>
                  <a:pt x="14" y="51"/>
                </a:cubicBezTo>
                <a:cubicBezTo>
                  <a:pt x="17" y="48"/>
                  <a:pt x="17" y="45"/>
                  <a:pt x="17" y="41"/>
                </a:cubicBezTo>
                <a:cubicBezTo>
                  <a:pt x="23" y="46"/>
                  <a:pt x="37" y="51"/>
                  <a:pt x="64" y="55"/>
                </a:cubicBezTo>
                <a:cubicBezTo>
                  <a:pt x="89" y="58"/>
                  <a:pt x="103" y="45"/>
                  <a:pt x="109" y="36"/>
                </a:cubicBezTo>
                <a:cubicBezTo>
                  <a:pt x="105" y="40"/>
                  <a:pt x="96" y="36"/>
                  <a:pt x="93" y="32"/>
                </a:cubicBezTo>
                <a:close/>
                <a:moveTo>
                  <a:pt x="87" y="41"/>
                </a:moveTo>
                <a:cubicBezTo>
                  <a:pt x="85" y="38"/>
                  <a:pt x="84" y="34"/>
                  <a:pt x="82" y="30"/>
                </a:cubicBezTo>
                <a:cubicBezTo>
                  <a:pt x="81" y="27"/>
                  <a:pt x="80" y="24"/>
                  <a:pt x="81" y="21"/>
                </a:cubicBezTo>
                <a:cubicBezTo>
                  <a:pt x="81" y="16"/>
                  <a:pt x="84" y="11"/>
                  <a:pt x="87" y="7"/>
                </a:cubicBezTo>
                <a:cubicBezTo>
                  <a:pt x="87" y="7"/>
                  <a:pt x="87" y="7"/>
                  <a:pt x="87" y="7"/>
                </a:cubicBezTo>
                <a:cubicBezTo>
                  <a:pt x="85" y="12"/>
                  <a:pt x="83" y="17"/>
                  <a:pt x="83" y="22"/>
                </a:cubicBezTo>
                <a:cubicBezTo>
                  <a:pt x="83" y="25"/>
                  <a:pt x="83" y="29"/>
                  <a:pt x="84" y="32"/>
                </a:cubicBezTo>
                <a:cubicBezTo>
                  <a:pt x="85" y="35"/>
                  <a:pt x="87" y="38"/>
                  <a:pt x="88" y="41"/>
                </a:cubicBezTo>
                <a:cubicBezTo>
                  <a:pt x="88" y="41"/>
                  <a:pt x="88" y="41"/>
                  <a:pt x="87" y="41"/>
                </a:cubicBezTo>
                <a:close/>
                <a:moveTo>
                  <a:pt x="89" y="21"/>
                </a:moveTo>
                <a:cubicBezTo>
                  <a:pt x="88" y="19"/>
                  <a:pt x="90" y="17"/>
                  <a:pt x="91" y="17"/>
                </a:cubicBezTo>
                <a:cubicBezTo>
                  <a:pt x="93" y="17"/>
                  <a:pt x="95" y="18"/>
                  <a:pt x="95" y="20"/>
                </a:cubicBezTo>
                <a:cubicBezTo>
                  <a:pt x="95" y="22"/>
                  <a:pt x="94" y="23"/>
                  <a:pt x="92" y="23"/>
                </a:cubicBezTo>
                <a:cubicBezTo>
                  <a:pt x="91" y="24"/>
                  <a:pt x="89" y="22"/>
                  <a:pt x="89" y="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83" name="Freeform 35"/>
          <p:cNvSpPr>
            <a:spLocks noEditPoints="1"/>
          </p:cNvSpPr>
          <p:nvPr/>
        </p:nvSpPr>
        <p:spPr bwMode="auto">
          <a:xfrm>
            <a:off x="4566814" y="6136355"/>
            <a:ext cx="707848" cy="372310"/>
          </a:xfrm>
          <a:custGeom>
            <a:avLst/>
            <a:gdLst>
              <a:gd name="T0" fmla="*/ 94 w 113"/>
              <a:gd name="T1" fmla="*/ 34 h 59"/>
              <a:gd name="T2" fmla="*/ 95 w 113"/>
              <a:gd name="T3" fmla="*/ 38 h 59"/>
              <a:gd name="T4" fmla="*/ 94 w 113"/>
              <a:gd name="T5" fmla="*/ 38 h 59"/>
              <a:gd name="T6" fmla="*/ 93 w 113"/>
              <a:gd name="T7" fmla="*/ 33 h 59"/>
              <a:gd name="T8" fmla="*/ 93 w 113"/>
              <a:gd name="T9" fmla="*/ 33 h 59"/>
              <a:gd name="T10" fmla="*/ 93 w 113"/>
              <a:gd name="T11" fmla="*/ 32 h 59"/>
              <a:gd name="T12" fmla="*/ 98 w 113"/>
              <a:gd name="T13" fmla="*/ 31 h 59"/>
              <a:gd name="T14" fmla="*/ 98 w 113"/>
              <a:gd name="T15" fmla="*/ 32 h 59"/>
              <a:gd name="T16" fmla="*/ 96 w 113"/>
              <a:gd name="T17" fmla="*/ 31 h 59"/>
              <a:gd name="T18" fmla="*/ 94 w 113"/>
              <a:gd name="T19" fmla="*/ 33 h 59"/>
              <a:gd name="T20" fmla="*/ 94 w 113"/>
              <a:gd name="T21" fmla="*/ 33 h 59"/>
              <a:gd name="T22" fmla="*/ 110 w 113"/>
              <a:gd name="T23" fmla="*/ 35 h 59"/>
              <a:gd name="T24" fmla="*/ 110 w 113"/>
              <a:gd name="T25" fmla="*/ 35 h 59"/>
              <a:gd name="T26" fmla="*/ 110 w 113"/>
              <a:gd name="T27" fmla="*/ 36 h 59"/>
              <a:gd name="T28" fmla="*/ 98 w 113"/>
              <a:gd name="T29" fmla="*/ 10 h 59"/>
              <a:gd name="T30" fmla="*/ 55 w 113"/>
              <a:gd name="T31" fmla="*/ 6 h 59"/>
              <a:gd name="T32" fmla="*/ 16 w 113"/>
              <a:gd name="T33" fmla="*/ 30 h 59"/>
              <a:gd name="T34" fmla="*/ 11 w 113"/>
              <a:gd name="T35" fmla="*/ 21 h 59"/>
              <a:gd name="T36" fmla="*/ 0 w 113"/>
              <a:gd name="T37" fmla="*/ 21 h 59"/>
              <a:gd name="T38" fmla="*/ 4 w 113"/>
              <a:gd name="T39" fmla="*/ 25 h 59"/>
              <a:gd name="T40" fmla="*/ 7 w 113"/>
              <a:gd name="T41" fmla="*/ 31 h 59"/>
              <a:gd name="T42" fmla="*/ 12 w 113"/>
              <a:gd name="T43" fmla="*/ 35 h 59"/>
              <a:gd name="T44" fmla="*/ 7 w 113"/>
              <a:gd name="T45" fmla="*/ 40 h 59"/>
              <a:gd name="T46" fmla="*/ 5 w 113"/>
              <a:gd name="T47" fmla="*/ 46 h 59"/>
              <a:gd name="T48" fmla="*/ 3 w 113"/>
              <a:gd name="T49" fmla="*/ 51 h 59"/>
              <a:gd name="T50" fmla="*/ 14 w 113"/>
              <a:gd name="T51" fmla="*/ 49 h 59"/>
              <a:gd name="T52" fmla="*/ 17 w 113"/>
              <a:gd name="T53" fmla="*/ 40 h 59"/>
              <a:gd name="T54" fmla="*/ 63 w 113"/>
              <a:gd name="T55" fmla="*/ 55 h 59"/>
              <a:gd name="T56" fmla="*/ 109 w 113"/>
              <a:gd name="T57" fmla="*/ 38 h 59"/>
              <a:gd name="T58" fmla="*/ 94 w 113"/>
              <a:gd name="T59" fmla="*/ 34 h 59"/>
              <a:gd name="T60" fmla="*/ 87 w 113"/>
              <a:gd name="T61" fmla="*/ 42 h 59"/>
              <a:gd name="T62" fmla="*/ 83 w 113"/>
              <a:gd name="T63" fmla="*/ 31 h 59"/>
              <a:gd name="T64" fmla="*/ 82 w 113"/>
              <a:gd name="T65" fmla="*/ 22 h 59"/>
              <a:gd name="T66" fmla="*/ 89 w 113"/>
              <a:gd name="T67" fmla="*/ 8 h 59"/>
              <a:gd name="T68" fmla="*/ 89 w 113"/>
              <a:gd name="T69" fmla="*/ 8 h 59"/>
              <a:gd name="T70" fmla="*/ 84 w 113"/>
              <a:gd name="T71" fmla="*/ 22 h 59"/>
              <a:gd name="T72" fmla="*/ 84 w 113"/>
              <a:gd name="T73" fmla="*/ 33 h 59"/>
              <a:gd name="T74" fmla="*/ 88 w 113"/>
              <a:gd name="T75" fmla="*/ 42 h 59"/>
              <a:gd name="T76" fmla="*/ 87 w 113"/>
              <a:gd name="T77" fmla="*/ 42 h 59"/>
              <a:gd name="T78" fmla="*/ 90 w 113"/>
              <a:gd name="T79" fmla="*/ 22 h 59"/>
              <a:gd name="T80" fmla="*/ 92 w 113"/>
              <a:gd name="T81" fmla="*/ 18 h 59"/>
              <a:gd name="T82" fmla="*/ 96 w 113"/>
              <a:gd name="T83" fmla="*/ 21 h 59"/>
              <a:gd name="T84" fmla="*/ 93 w 113"/>
              <a:gd name="T85" fmla="*/ 25 h 59"/>
              <a:gd name="T86" fmla="*/ 90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4" y="34"/>
                </a:moveTo>
                <a:cubicBezTo>
                  <a:pt x="93" y="35"/>
                  <a:pt x="93" y="37"/>
                  <a:pt x="95" y="38"/>
                </a:cubicBezTo>
                <a:cubicBezTo>
                  <a:pt x="95" y="38"/>
                  <a:pt x="94" y="38"/>
                  <a:pt x="94" y="38"/>
                </a:cubicBezTo>
                <a:cubicBezTo>
                  <a:pt x="93" y="37"/>
                  <a:pt x="93" y="35"/>
                  <a:pt x="93" y="33"/>
                </a:cubicBezTo>
                <a:cubicBezTo>
                  <a:pt x="93" y="33"/>
                  <a:pt x="93" y="33"/>
                  <a:pt x="93" y="33"/>
                </a:cubicBezTo>
                <a:cubicBezTo>
                  <a:pt x="93" y="32"/>
                  <a:pt x="93" y="32"/>
                  <a:pt x="93" y="32"/>
                </a:cubicBezTo>
                <a:cubicBezTo>
                  <a:pt x="94" y="30"/>
                  <a:pt x="97" y="29"/>
                  <a:pt x="98" y="31"/>
                </a:cubicBezTo>
                <a:cubicBezTo>
                  <a:pt x="98" y="32"/>
                  <a:pt x="98" y="32"/>
                  <a:pt x="98" y="32"/>
                </a:cubicBezTo>
                <a:cubicBezTo>
                  <a:pt x="97" y="32"/>
                  <a:pt x="97" y="31"/>
                  <a:pt x="96" y="31"/>
                </a:cubicBezTo>
                <a:cubicBezTo>
                  <a:pt x="95" y="32"/>
                  <a:pt x="94" y="32"/>
                  <a:pt x="94" y="33"/>
                </a:cubicBezTo>
                <a:cubicBezTo>
                  <a:pt x="94" y="33"/>
                  <a:pt x="94" y="33"/>
                  <a:pt x="94" y="33"/>
                </a:cubicBezTo>
                <a:cubicBezTo>
                  <a:pt x="98" y="37"/>
                  <a:pt x="106" y="40"/>
                  <a:pt x="110" y="35"/>
                </a:cubicBezTo>
                <a:cubicBezTo>
                  <a:pt x="110" y="35"/>
                  <a:pt x="110" y="35"/>
                  <a:pt x="110" y="35"/>
                </a:cubicBezTo>
                <a:cubicBezTo>
                  <a:pt x="110" y="35"/>
                  <a:pt x="110" y="36"/>
                  <a:pt x="110" y="36"/>
                </a:cubicBezTo>
                <a:cubicBezTo>
                  <a:pt x="113" y="30"/>
                  <a:pt x="107" y="17"/>
                  <a:pt x="98" y="10"/>
                </a:cubicBezTo>
                <a:cubicBezTo>
                  <a:pt x="88" y="1"/>
                  <a:pt x="76" y="0"/>
                  <a:pt x="55" y="6"/>
                </a:cubicBezTo>
                <a:cubicBezTo>
                  <a:pt x="40" y="11"/>
                  <a:pt x="23" y="22"/>
                  <a:pt x="16" y="30"/>
                </a:cubicBezTo>
                <a:cubicBezTo>
                  <a:pt x="16" y="26"/>
                  <a:pt x="15" y="23"/>
                  <a:pt x="11" y="21"/>
                </a:cubicBezTo>
                <a:cubicBezTo>
                  <a:pt x="7" y="18"/>
                  <a:pt x="4" y="21"/>
                  <a:pt x="0" y="21"/>
                </a:cubicBezTo>
                <a:cubicBezTo>
                  <a:pt x="1" y="23"/>
                  <a:pt x="3" y="24"/>
                  <a:pt x="4" y="25"/>
                </a:cubicBezTo>
                <a:cubicBezTo>
                  <a:pt x="5" y="27"/>
                  <a:pt x="5" y="29"/>
                  <a:pt x="7" y="31"/>
                </a:cubicBezTo>
                <a:cubicBezTo>
                  <a:pt x="8" y="33"/>
                  <a:pt x="10" y="34"/>
                  <a:pt x="12" y="35"/>
                </a:cubicBezTo>
                <a:cubicBezTo>
                  <a:pt x="10" y="36"/>
                  <a:pt x="8" y="38"/>
                  <a:pt x="7" y="40"/>
                </a:cubicBezTo>
                <a:cubicBezTo>
                  <a:pt x="7" y="42"/>
                  <a:pt x="6" y="44"/>
                  <a:pt x="5" y="46"/>
                </a:cubicBezTo>
                <a:cubicBezTo>
                  <a:pt x="5" y="48"/>
                  <a:pt x="3" y="49"/>
                  <a:pt x="3" y="51"/>
                </a:cubicBezTo>
                <a:cubicBezTo>
                  <a:pt x="7" y="50"/>
                  <a:pt x="10" y="52"/>
                  <a:pt x="14" y="49"/>
                </a:cubicBezTo>
                <a:cubicBezTo>
                  <a:pt x="17" y="46"/>
                  <a:pt x="17" y="43"/>
                  <a:pt x="17" y="40"/>
                </a:cubicBezTo>
                <a:cubicBezTo>
                  <a:pt x="23" y="44"/>
                  <a:pt x="36" y="50"/>
                  <a:pt x="63" y="55"/>
                </a:cubicBezTo>
                <a:cubicBezTo>
                  <a:pt x="88" y="59"/>
                  <a:pt x="102" y="47"/>
                  <a:pt x="109" y="38"/>
                </a:cubicBezTo>
                <a:cubicBezTo>
                  <a:pt x="105" y="41"/>
                  <a:pt x="97" y="38"/>
                  <a:pt x="94" y="34"/>
                </a:cubicBezTo>
                <a:close/>
                <a:moveTo>
                  <a:pt x="87" y="42"/>
                </a:moveTo>
                <a:cubicBezTo>
                  <a:pt x="85" y="39"/>
                  <a:pt x="84" y="35"/>
                  <a:pt x="83" y="31"/>
                </a:cubicBezTo>
                <a:cubicBezTo>
                  <a:pt x="82" y="28"/>
                  <a:pt x="81" y="25"/>
                  <a:pt x="82" y="22"/>
                </a:cubicBezTo>
                <a:cubicBezTo>
                  <a:pt x="82" y="17"/>
                  <a:pt x="85" y="12"/>
                  <a:pt x="89" y="8"/>
                </a:cubicBezTo>
                <a:cubicBezTo>
                  <a:pt x="89" y="8"/>
                  <a:pt x="89" y="8"/>
                  <a:pt x="89" y="8"/>
                </a:cubicBezTo>
                <a:cubicBezTo>
                  <a:pt x="86" y="13"/>
                  <a:pt x="84" y="17"/>
                  <a:pt x="84" y="22"/>
                </a:cubicBezTo>
                <a:cubicBezTo>
                  <a:pt x="83" y="26"/>
                  <a:pt x="83" y="29"/>
                  <a:pt x="84" y="33"/>
                </a:cubicBezTo>
                <a:cubicBezTo>
                  <a:pt x="85" y="36"/>
                  <a:pt x="87" y="39"/>
                  <a:pt x="88" y="42"/>
                </a:cubicBezTo>
                <a:cubicBezTo>
                  <a:pt x="88" y="42"/>
                  <a:pt x="88" y="42"/>
                  <a:pt x="87" y="42"/>
                </a:cubicBezTo>
                <a:close/>
                <a:moveTo>
                  <a:pt x="90" y="22"/>
                </a:moveTo>
                <a:cubicBezTo>
                  <a:pt x="89" y="20"/>
                  <a:pt x="91" y="18"/>
                  <a:pt x="92" y="18"/>
                </a:cubicBezTo>
                <a:cubicBezTo>
                  <a:pt x="94" y="18"/>
                  <a:pt x="96" y="19"/>
                  <a:pt x="96" y="21"/>
                </a:cubicBezTo>
                <a:cubicBezTo>
                  <a:pt x="96" y="23"/>
                  <a:pt x="95" y="24"/>
                  <a:pt x="93" y="25"/>
                </a:cubicBezTo>
                <a:cubicBezTo>
                  <a:pt x="91" y="25"/>
                  <a:pt x="90" y="23"/>
                  <a:pt x="90" y="22"/>
                </a:cubicBezTo>
                <a:close/>
              </a:path>
            </a:pathLst>
          </a:custGeom>
          <a:solidFill>
            <a:srgbClr val="B9DC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84" name="Freeform 37"/>
          <p:cNvSpPr>
            <a:spLocks noEditPoints="1"/>
          </p:cNvSpPr>
          <p:nvPr/>
        </p:nvSpPr>
        <p:spPr bwMode="auto">
          <a:xfrm>
            <a:off x="3123539" y="5621556"/>
            <a:ext cx="703252" cy="367714"/>
          </a:xfrm>
          <a:custGeom>
            <a:avLst/>
            <a:gdLst>
              <a:gd name="T0" fmla="*/ 93 w 112"/>
              <a:gd name="T1" fmla="*/ 33 h 58"/>
              <a:gd name="T2" fmla="*/ 94 w 112"/>
              <a:gd name="T3" fmla="*/ 38 h 58"/>
              <a:gd name="T4" fmla="*/ 94 w 112"/>
              <a:gd name="T5" fmla="*/ 38 h 58"/>
              <a:gd name="T6" fmla="*/ 93 w 112"/>
              <a:gd name="T7" fmla="*/ 32 h 58"/>
              <a:gd name="T8" fmla="*/ 93 w 112"/>
              <a:gd name="T9" fmla="*/ 32 h 58"/>
              <a:gd name="T10" fmla="*/ 93 w 112"/>
              <a:gd name="T11" fmla="*/ 32 h 58"/>
              <a:gd name="T12" fmla="*/ 98 w 112"/>
              <a:gd name="T13" fmla="*/ 31 h 58"/>
              <a:gd name="T14" fmla="*/ 97 w 112"/>
              <a:gd name="T15" fmla="*/ 31 h 58"/>
              <a:gd name="T16" fmla="*/ 95 w 112"/>
              <a:gd name="T17" fmla="*/ 31 h 58"/>
              <a:gd name="T18" fmla="*/ 93 w 112"/>
              <a:gd name="T19" fmla="*/ 33 h 58"/>
              <a:gd name="T20" fmla="*/ 93 w 112"/>
              <a:gd name="T21" fmla="*/ 33 h 58"/>
              <a:gd name="T22" fmla="*/ 109 w 112"/>
              <a:gd name="T23" fmla="*/ 35 h 58"/>
              <a:gd name="T24" fmla="*/ 110 w 112"/>
              <a:gd name="T25" fmla="*/ 35 h 58"/>
              <a:gd name="T26" fmla="*/ 110 w 112"/>
              <a:gd name="T27" fmla="*/ 35 h 58"/>
              <a:gd name="T28" fmla="*/ 97 w 112"/>
              <a:gd name="T29" fmla="*/ 9 h 58"/>
              <a:gd name="T30" fmla="*/ 54 w 112"/>
              <a:gd name="T31" fmla="*/ 6 h 58"/>
              <a:gd name="T32" fmla="*/ 15 w 112"/>
              <a:gd name="T33" fmla="*/ 30 h 58"/>
              <a:gd name="T34" fmla="*/ 11 w 112"/>
              <a:gd name="T35" fmla="*/ 20 h 58"/>
              <a:gd name="T36" fmla="*/ 0 w 112"/>
              <a:gd name="T37" fmla="*/ 21 h 58"/>
              <a:gd name="T38" fmla="*/ 3 w 112"/>
              <a:gd name="T39" fmla="*/ 25 h 58"/>
              <a:gd name="T40" fmla="*/ 6 w 112"/>
              <a:gd name="T41" fmla="*/ 30 h 58"/>
              <a:gd name="T42" fmla="*/ 11 w 112"/>
              <a:gd name="T43" fmla="*/ 35 h 58"/>
              <a:gd name="T44" fmla="*/ 7 w 112"/>
              <a:gd name="T45" fmla="*/ 40 h 58"/>
              <a:gd name="T46" fmla="*/ 5 w 112"/>
              <a:gd name="T47" fmla="*/ 46 h 58"/>
              <a:gd name="T48" fmla="*/ 2 w 112"/>
              <a:gd name="T49" fmla="*/ 51 h 58"/>
              <a:gd name="T50" fmla="*/ 13 w 112"/>
              <a:gd name="T51" fmla="*/ 49 h 58"/>
              <a:gd name="T52" fmla="*/ 16 w 112"/>
              <a:gd name="T53" fmla="*/ 39 h 58"/>
              <a:gd name="T54" fmla="*/ 63 w 112"/>
              <a:gd name="T55" fmla="*/ 54 h 58"/>
              <a:gd name="T56" fmla="*/ 108 w 112"/>
              <a:gd name="T57" fmla="*/ 38 h 58"/>
              <a:gd name="T58" fmla="*/ 93 w 112"/>
              <a:gd name="T59" fmla="*/ 33 h 58"/>
              <a:gd name="T60" fmla="*/ 87 w 112"/>
              <a:gd name="T61" fmla="*/ 42 h 58"/>
              <a:gd name="T62" fmla="*/ 82 w 112"/>
              <a:gd name="T63" fmla="*/ 30 h 58"/>
              <a:gd name="T64" fmla="*/ 81 w 112"/>
              <a:gd name="T65" fmla="*/ 22 h 58"/>
              <a:gd name="T66" fmla="*/ 88 w 112"/>
              <a:gd name="T67" fmla="*/ 8 h 58"/>
              <a:gd name="T68" fmla="*/ 88 w 112"/>
              <a:gd name="T69" fmla="*/ 8 h 58"/>
              <a:gd name="T70" fmla="*/ 83 w 112"/>
              <a:gd name="T71" fmla="*/ 22 h 58"/>
              <a:gd name="T72" fmla="*/ 84 w 112"/>
              <a:gd name="T73" fmla="*/ 32 h 58"/>
              <a:gd name="T74" fmla="*/ 87 w 112"/>
              <a:gd name="T75" fmla="*/ 41 h 58"/>
              <a:gd name="T76" fmla="*/ 87 w 112"/>
              <a:gd name="T77" fmla="*/ 42 h 58"/>
              <a:gd name="T78" fmla="*/ 89 w 112"/>
              <a:gd name="T79" fmla="*/ 21 h 58"/>
              <a:gd name="T80" fmla="*/ 92 w 112"/>
              <a:gd name="T81" fmla="*/ 18 h 58"/>
              <a:gd name="T82" fmla="*/ 95 w 112"/>
              <a:gd name="T83" fmla="*/ 21 h 58"/>
              <a:gd name="T84" fmla="*/ 92 w 112"/>
              <a:gd name="T85" fmla="*/ 24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3"/>
                </a:moveTo>
                <a:cubicBezTo>
                  <a:pt x="93" y="35"/>
                  <a:pt x="93" y="37"/>
                  <a:pt x="94" y="38"/>
                </a:cubicBezTo>
                <a:cubicBezTo>
                  <a:pt x="94" y="38"/>
                  <a:pt x="94" y="38"/>
                  <a:pt x="94" y="38"/>
                </a:cubicBezTo>
                <a:cubicBezTo>
                  <a:pt x="92" y="37"/>
                  <a:pt x="92" y="34"/>
                  <a:pt x="93" y="32"/>
                </a:cubicBezTo>
                <a:cubicBezTo>
                  <a:pt x="93" y="32"/>
                  <a:pt x="93" y="32"/>
                  <a:pt x="93" y="32"/>
                </a:cubicBezTo>
                <a:cubicBezTo>
                  <a:pt x="93" y="32"/>
                  <a:pt x="93" y="32"/>
                  <a:pt x="93" y="32"/>
                </a:cubicBezTo>
                <a:cubicBezTo>
                  <a:pt x="94" y="30"/>
                  <a:pt x="96" y="29"/>
                  <a:pt x="98" y="31"/>
                </a:cubicBezTo>
                <a:cubicBezTo>
                  <a:pt x="98" y="31"/>
                  <a:pt x="98" y="31"/>
                  <a:pt x="97" y="31"/>
                </a:cubicBezTo>
                <a:cubicBezTo>
                  <a:pt x="97" y="31"/>
                  <a:pt x="96" y="31"/>
                  <a:pt x="95" y="31"/>
                </a:cubicBezTo>
                <a:cubicBezTo>
                  <a:pt x="94" y="31"/>
                  <a:pt x="94" y="32"/>
                  <a:pt x="93" y="33"/>
                </a:cubicBezTo>
                <a:cubicBezTo>
                  <a:pt x="93" y="33"/>
                  <a:pt x="93" y="33"/>
                  <a:pt x="93" y="33"/>
                </a:cubicBezTo>
                <a:cubicBezTo>
                  <a:pt x="97" y="37"/>
                  <a:pt x="105" y="40"/>
                  <a:pt x="109" y="35"/>
                </a:cubicBezTo>
                <a:cubicBezTo>
                  <a:pt x="110" y="35"/>
                  <a:pt x="110" y="35"/>
                  <a:pt x="110" y="35"/>
                </a:cubicBezTo>
                <a:cubicBezTo>
                  <a:pt x="110" y="35"/>
                  <a:pt x="110" y="35"/>
                  <a:pt x="110" y="35"/>
                </a:cubicBezTo>
                <a:cubicBezTo>
                  <a:pt x="112" y="30"/>
                  <a:pt x="106" y="17"/>
                  <a:pt x="97" y="9"/>
                </a:cubicBezTo>
                <a:cubicBezTo>
                  <a:pt x="88" y="1"/>
                  <a:pt x="75" y="0"/>
                  <a:pt x="54" y="6"/>
                </a:cubicBezTo>
                <a:cubicBezTo>
                  <a:pt x="40" y="10"/>
                  <a:pt x="22" y="22"/>
                  <a:pt x="15" y="30"/>
                </a:cubicBezTo>
                <a:cubicBezTo>
                  <a:pt x="15" y="26"/>
                  <a:pt x="15" y="23"/>
                  <a:pt x="11" y="20"/>
                </a:cubicBezTo>
                <a:cubicBezTo>
                  <a:pt x="7" y="18"/>
                  <a:pt x="4" y="21"/>
                  <a:pt x="0" y="21"/>
                </a:cubicBezTo>
                <a:cubicBezTo>
                  <a:pt x="0" y="22"/>
                  <a:pt x="2" y="24"/>
                  <a:pt x="3" y="25"/>
                </a:cubicBezTo>
                <a:cubicBezTo>
                  <a:pt x="4" y="27"/>
                  <a:pt x="5" y="29"/>
                  <a:pt x="6" y="30"/>
                </a:cubicBezTo>
                <a:cubicBezTo>
                  <a:pt x="7" y="32"/>
                  <a:pt x="9" y="34"/>
                  <a:pt x="11" y="35"/>
                </a:cubicBezTo>
                <a:cubicBezTo>
                  <a:pt x="9" y="36"/>
                  <a:pt x="8" y="38"/>
                  <a:pt x="7" y="40"/>
                </a:cubicBezTo>
                <a:cubicBezTo>
                  <a:pt x="6" y="42"/>
                  <a:pt x="6" y="44"/>
                  <a:pt x="5" y="46"/>
                </a:cubicBezTo>
                <a:cubicBezTo>
                  <a:pt x="4" y="47"/>
                  <a:pt x="3" y="49"/>
                  <a:pt x="2" y="51"/>
                </a:cubicBezTo>
                <a:cubicBezTo>
                  <a:pt x="6" y="50"/>
                  <a:pt x="10" y="52"/>
                  <a:pt x="13" y="49"/>
                </a:cubicBezTo>
                <a:cubicBezTo>
                  <a:pt x="17" y="46"/>
                  <a:pt x="17" y="43"/>
                  <a:pt x="16" y="39"/>
                </a:cubicBezTo>
                <a:cubicBezTo>
                  <a:pt x="22" y="44"/>
                  <a:pt x="36" y="50"/>
                  <a:pt x="63" y="54"/>
                </a:cubicBezTo>
                <a:cubicBezTo>
                  <a:pt x="87" y="58"/>
                  <a:pt x="102" y="47"/>
                  <a:pt x="108" y="38"/>
                </a:cubicBezTo>
                <a:cubicBezTo>
                  <a:pt x="104" y="41"/>
                  <a:pt x="96" y="37"/>
                  <a:pt x="93" y="33"/>
                </a:cubicBezTo>
                <a:close/>
                <a:moveTo>
                  <a:pt x="87" y="42"/>
                </a:moveTo>
                <a:cubicBezTo>
                  <a:pt x="84" y="38"/>
                  <a:pt x="83" y="34"/>
                  <a:pt x="82" y="30"/>
                </a:cubicBezTo>
                <a:cubicBezTo>
                  <a:pt x="81" y="28"/>
                  <a:pt x="80" y="25"/>
                  <a:pt x="81" y="22"/>
                </a:cubicBezTo>
                <a:cubicBezTo>
                  <a:pt x="82" y="16"/>
                  <a:pt x="84" y="12"/>
                  <a:pt x="88" y="8"/>
                </a:cubicBezTo>
                <a:cubicBezTo>
                  <a:pt x="88" y="8"/>
                  <a:pt x="88" y="8"/>
                  <a:pt x="88" y="8"/>
                </a:cubicBezTo>
                <a:cubicBezTo>
                  <a:pt x="86" y="12"/>
                  <a:pt x="84" y="17"/>
                  <a:pt x="83" y="22"/>
                </a:cubicBezTo>
                <a:cubicBezTo>
                  <a:pt x="83" y="25"/>
                  <a:pt x="83" y="29"/>
                  <a:pt x="84" y="32"/>
                </a:cubicBezTo>
                <a:cubicBezTo>
                  <a:pt x="85" y="35"/>
                  <a:pt x="86" y="38"/>
                  <a:pt x="87" y="41"/>
                </a:cubicBezTo>
                <a:cubicBezTo>
                  <a:pt x="87" y="42"/>
                  <a:pt x="87" y="42"/>
                  <a:pt x="87" y="42"/>
                </a:cubicBezTo>
                <a:close/>
                <a:moveTo>
                  <a:pt x="89" y="21"/>
                </a:moveTo>
                <a:cubicBezTo>
                  <a:pt x="89" y="20"/>
                  <a:pt x="90" y="18"/>
                  <a:pt x="92" y="18"/>
                </a:cubicBezTo>
                <a:cubicBezTo>
                  <a:pt x="93" y="18"/>
                  <a:pt x="95" y="19"/>
                  <a:pt x="95" y="21"/>
                </a:cubicBezTo>
                <a:cubicBezTo>
                  <a:pt x="95" y="22"/>
                  <a:pt x="94" y="24"/>
                  <a:pt x="92" y="24"/>
                </a:cubicBezTo>
                <a:cubicBezTo>
                  <a:pt x="91" y="24"/>
                  <a:pt x="89" y="23"/>
                  <a:pt x="89" y="21"/>
                </a:cubicBezTo>
                <a:close/>
              </a:path>
            </a:pathLst>
          </a:custGeom>
          <a:solidFill>
            <a:srgbClr val="8F2E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85" name="Freeform 38"/>
          <p:cNvSpPr>
            <a:spLocks noEditPoints="1"/>
          </p:cNvSpPr>
          <p:nvPr/>
        </p:nvSpPr>
        <p:spPr bwMode="auto">
          <a:xfrm>
            <a:off x="9894063" y="6007655"/>
            <a:ext cx="560763" cy="307960"/>
          </a:xfrm>
          <a:custGeom>
            <a:avLst/>
            <a:gdLst>
              <a:gd name="T0" fmla="*/ 74 w 89"/>
              <a:gd name="T1" fmla="*/ 25 h 48"/>
              <a:gd name="T2" fmla="*/ 75 w 89"/>
              <a:gd name="T3" fmla="*/ 28 h 48"/>
              <a:gd name="T4" fmla="*/ 75 w 89"/>
              <a:gd name="T5" fmla="*/ 28 h 48"/>
              <a:gd name="T6" fmla="*/ 74 w 89"/>
              <a:gd name="T7" fmla="*/ 24 h 48"/>
              <a:gd name="T8" fmla="*/ 74 w 89"/>
              <a:gd name="T9" fmla="*/ 24 h 48"/>
              <a:gd name="T10" fmla="*/ 74 w 89"/>
              <a:gd name="T11" fmla="*/ 24 h 48"/>
              <a:gd name="T12" fmla="*/ 78 w 89"/>
              <a:gd name="T13" fmla="*/ 22 h 48"/>
              <a:gd name="T14" fmla="*/ 78 w 89"/>
              <a:gd name="T15" fmla="*/ 23 h 48"/>
              <a:gd name="T16" fmla="*/ 76 w 89"/>
              <a:gd name="T17" fmla="*/ 23 h 48"/>
              <a:gd name="T18" fmla="*/ 75 w 89"/>
              <a:gd name="T19" fmla="*/ 24 h 48"/>
              <a:gd name="T20" fmla="*/ 75 w 89"/>
              <a:gd name="T21" fmla="*/ 24 h 48"/>
              <a:gd name="T22" fmla="*/ 87 w 89"/>
              <a:gd name="T23" fmla="*/ 24 h 48"/>
              <a:gd name="T24" fmla="*/ 88 w 89"/>
              <a:gd name="T25" fmla="*/ 24 h 48"/>
              <a:gd name="T26" fmla="*/ 88 w 89"/>
              <a:gd name="T27" fmla="*/ 25 h 48"/>
              <a:gd name="T28" fmla="*/ 75 w 89"/>
              <a:gd name="T29" fmla="*/ 5 h 48"/>
              <a:gd name="T30" fmla="*/ 41 w 89"/>
              <a:gd name="T31" fmla="*/ 7 h 48"/>
              <a:gd name="T32" fmla="*/ 13 w 89"/>
              <a:gd name="T33" fmla="*/ 30 h 48"/>
              <a:gd name="T34" fmla="*/ 8 w 89"/>
              <a:gd name="T35" fmla="*/ 23 h 48"/>
              <a:gd name="T36" fmla="*/ 0 w 89"/>
              <a:gd name="T37" fmla="*/ 25 h 48"/>
              <a:gd name="T38" fmla="*/ 3 w 89"/>
              <a:gd name="T39" fmla="*/ 28 h 48"/>
              <a:gd name="T40" fmla="*/ 6 w 89"/>
              <a:gd name="T41" fmla="*/ 32 h 48"/>
              <a:gd name="T42" fmla="*/ 10 w 89"/>
              <a:gd name="T43" fmla="*/ 34 h 48"/>
              <a:gd name="T44" fmla="*/ 7 w 89"/>
              <a:gd name="T45" fmla="*/ 39 h 48"/>
              <a:gd name="T46" fmla="*/ 6 w 89"/>
              <a:gd name="T47" fmla="*/ 44 h 48"/>
              <a:gd name="T48" fmla="*/ 5 w 89"/>
              <a:gd name="T49" fmla="*/ 48 h 48"/>
              <a:gd name="T50" fmla="*/ 13 w 89"/>
              <a:gd name="T51" fmla="*/ 45 h 48"/>
              <a:gd name="T52" fmla="*/ 15 w 89"/>
              <a:gd name="T53" fmla="*/ 37 h 48"/>
              <a:gd name="T54" fmla="*/ 53 w 89"/>
              <a:gd name="T55" fmla="*/ 44 h 48"/>
              <a:gd name="T56" fmla="*/ 87 w 89"/>
              <a:gd name="T57" fmla="*/ 27 h 48"/>
              <a:gd name="T58" fmla="*/ 74 w 89"/>
              <a:gd name="T59" fmla="*/ 25 h 48"/>
              <a:gd name="T60" fmla="*/ 70 w 89"/>
              <a:gd name="T61" fmla="*/ 32 h 48"/>
              <a:gd name="T62" fmla="*/ 65 w 89"/>
              <a:gd name="T63" fmla="*/ 24 h 48"/>
              <a:gd name="T64" fmla="*/ 64 w 89"/>
              <a:gd name="T65" fmla="*/ 17 h 48"/>
              <a:gd name="T66" fmla="*/ 68 w 89"/>
              <a:gd name="T67" fmla="*/ 5 h 48"/>
              <a:gd name="T68" fmla="*/ 68 w 89"/>
              <a:gd name="T69" fmla="*/ 5 h 48"/>
              <a:gd name="T70" fmla="*/ 65 w 89"/>
              <a:gd name="T71" fmla="*/ 17 h 48"/>
              <a:gd name="T72" fmla="*/ 67 w 89"/>
              <a:gd name="T73" fmla="*/ 25 h 48"/>
              <a:gd name="T74" fmla="*/ 71 w 89"/>
              <a:gd name="T75" fmla="*/ 32 h 48"/>
              <a:gd name="T76" fmla="*/ 70 w 89"/>
              <a:gd name="T77" fmla="*/ 32 h 48"/>
              <a:gd name="T78" fmla="*/ 70 w 89"/>
              <a:gd name="T79" fmla="*/ 16 h 48"/>
              <a:gd name="T80" fmla="*/ 72 w 89"/>
              <a:gd name="T81" fmla="*/ 13 h 48"/>
              <a:gd name="T82" fmla="*/ 75 w 89"/>
              <a:gd name="T83" fmla="*/ 15 h 48"/>
              <a:gd name="T84" fmla="*/ 73 w 89"/>
              <a:gd name="T85" fmla="*/ 18 h 48"/>
              <a:gd name="T86" fmla="*/ 70 w 89"/>
              <a:gd name="T87"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9" h="48">
                <a:moveTo>
                  <a:pt x="74" y="25"/>
                </a:moveTo>
                <a:cubicBezTo>
                  <a:pt x="74" y="26"/>
                  <a:pt x="74" y="27"/>
                  <a:pt x="75" y="28"/>
                </a:cubicBezTo>
                <a:cubicBezTo>
                  <a:pt x="76" y="28"/>
                  <a:pt x="75" y="28"/>
                  <a:pt x="75" y="28"/>
                </a:cubicBezTo>
                <a:cubicBezTo>
                  <a:pt x="74" y="27"/>
                  <a:pt x="74" y="26"/>
                  <a:pt x="74" y="24"/>
                </a:cubicBezTo>
                <a:cubicBezTo>
                  <a:pt x="74" y="24"/>
                  <a:pt x="74" y="24"/>
                  <a:pt x="74" y="24"/>
                </a:cubicBezTo>
                <a:cubicBezTo>
                  <a:pt x="74" y="24"/>
                  <a:pt x="74" y="24"/>
                  <a:pt x="74" y="24"/>
                </a:cubicBezTo>
                <a:cubicBezTo>
                  <a:pt x="75" y="22"/>
                  <a:pt x="77" y="21"/>
                  <a:pt x="78" y="22"/>
                </a:cubicBezTo>
                <a:cubicBezTo>
                  <a:pt x="78" y="23"/>
                  <a:pt x="78" y="23"/>
                  <a:pt x="78" y="23"/>
                </a:cubicBezTo>
                <a:cubicBezTo>
                  <a:pt x="77" y="23"/>
                  <a:pt x="76" y="22"/>
                  <a:pt x="76" y="23"/>
                </a:cubicBezTo>
                <a:cubicBezTo>
                  <a:pt x="75" y="23"/>
                  <a:pt x="75" y="23"/>
                  <a:pt x="75" y="24"/>
                </a:cubicBezTo>
                <a:cubicBezTo>
                  <a:pt x="75" y="24"/>
                  <a:pt x="75" y="24"/>
                  <a:pt x="75" y="24"/>
                </a:cubicBezTo>
                <a:cubicBezTo>
                  <a:pt x="78" y="27"/>
                  <a:pt x="85" y="29"/>
                  <a:pt x="87" y="24"/>
                </a:cubicBezTo>
                <a:cubicBezTo>
                  <a:pt x="88" y="24"/>
                  <a:pt x="88" y="24"/>
                  <a:pt x="88" y="24"/>
                </a:cubicBezTo>
                <a:cubicBezTo>
                  <a:pt x="88" y="24"/>
                  <a:pt x="88" y="24"/>
                  <a:pt x="88" y="25"/>
                </a:cubicBezTo>
                <a:cubicBezTo>
                  <a:pt x="89" y="20"/>
                  <a:pt x="83" y="10"/>
                  <a:pt x="75" y="5"/>
                </a:cubicBezTo>
                <a:cubicBezTo>
                  <a:pt x="67" y="0"/>
                  <a:pt x="57" y="0"/>
                  <a:pt x="41" y="7"/>
                </a:cubicBezTo>
                <a:cubicBezTo>
                  <a:pt x="30" y="12"/>
                  <a:pt x="17" y="23"/>
                  <a:pt x="13" y="30"/>
                </a:cubicBezTo>
                <a:cubicBezTo>
                  <a:pt x="12" y="27"/>
                  <a:pt x="12" y="25"/>
                  <a:pt x="8" y="23"/>
                </a:cubicBezTo>
                <a:cubicBezTo>
                  <a:pt x="5" y="22"/>
                  <a:pt x="3" y="24"/>
                  <a:pt x="0" y="25"/>
                </a:cubicBezTo>
                <a:cubicBezTo>
                  <a:pt x="0" y="26"/>
                  <a:pt x="2" y="27"/>
                  <a:pt x="3" y="28"/>
                </a:cubicBezTo>
                <a:cubicBezTo>
                  <a:pt x="4" y="29"/>
                  <a:pt x="4" y="30"/>
                  <a:pt x="6" y="32"/>
                </a:cubicBezTo>
                <a:cubicBezTo>
                  <a:pt x="7" y="33"/>
                  <a:pt x="8" y="34"/>
                  <a:pt x="10" y="34"/>
                </a:cubicBezTo>
                <a:cubicBezTo>
                  <a:pt x="9" y="36"/>
                  <a:pt x="8" y="37"/>
                  <a:pt x="7" y="39"/>
                </a:cubicBezTo>
                <a:cubicBezTo>
                  <a:pt x="7" y="40"/>
                  <a:pt x="7" y="42"/>
                  <a:pt x="6" y="44"/>
                </a:cubicBezTo>
                <a:cubicBezTo>
                  <a:pt x="6" y="45"/>
                  <a:pt x="5" y="46"/>
                  <a:pt x="5" y="48"/>
                </a:cubicBezTo>
                <a:cubicBezTo>
                  <a:pt x="8" y="47"/>
                  <a:pt x="11" y="48"/>
                  <a:pt x="13" y="45"/>
                </a:cubicBezTo>
                <a:cubicBezTo>
                  <a:pt x="16" y="43"/>
                  <a:pt x="15" y="40"/>
                  <a:pt x="15" y="37"/>
                </a:cubicBezTo>
                <a:cubicBezTo>
                  <a:pt x="20" y="40"/>
                  <a:pt x="31" y="44"/>
                  <a:pt x="53" y="44"/>
                </a:cubicBezTo>
                <a:cubicBezTo>
                  <a:pt x="72" y="45"/>
                  <a:pt x="83" y="34"/>
                  <a:pt x="87" y="27"/>
                </a:cubicBezTo>
                <a:cubicBezTo>
                  <a:pt x="84" y="30"/>
                  <a:pt x="77" y="27"/>
                  <a:pt x="74" y="25"/>
                </a:cubicBezTo>
                <a:close/>
                <a:moveTo>
                  <a:pt x="70" y="32"/>
                </a:moveTo>
                <a:cubicBezTo>
                  <a:pt x="68" y="30"/>
                  <a:pt x="67" y="26"/>
                  <a:pt x="65" y="24"/>
                </a:cubicBezTo>
                <a:cubicBezTo>
                  <a:pt x="64" y="21"/>
                  <a:pt x="64" y="19"/>
                  <a:pt x="64" y="17"/>
                </a:cubicBezTo>
                <a:cubicBezTo>
                  <a:pt x="64" y="12"/>
                  <a:pt x="65" y="9"/>
                  <a:pt x="68" y="5"/>
                </a:cubicBezTo>
                <a:cubicBezTo>
                  <a:pt x="68" y="5"/>
                  <a:pt x="68" y="5"/>
                  <a:pt x="68" y="5"/>
                </a:cubicBezTo>
                <a:cubicBezTo>
                  <a:pt x="66" y="9"/>
                  <a:pt x="65" y="13"/>
                  <a:pt x="65" y="17"/>
                </a:cubicBezTo>
                <a:cubicBezTo>
                  <a:pt x="65" y="19"/>
                  <a:pt x="66" y="23"/>
                  <a:pt x="67" y="25"/>
                </a:cubicBezTo>
                <a:cubicBezTo>
                  <a:pt x="68" y="27"/>
                  <a:pt x="69" y="29"/>
                  <a:pt x="71" y="32"/>
                </a:cubicBezTo>
                <a:cubicBezTo>
                  <a:pt x="71" y="32"/>
                  <a:pt x="70" y="32"/>
                  <a:pt x="70" y="32"/>
                </a:cubicBezTo>
                <a:close/>
                <a:moveTo>
                  <a:pt x="70" y="16"/>
                </a:moveTo>
                <a:cubicBezTo>
                  <a:pt x="70" y="14"/>
                  <a:pt x="70" y="13"/>
                  <a:pt x="72" y="13"/>
                </a:cubicBezTo>
                <a:cubicBezTo>
                  <a:pt x="73" y="12"/>
                  <a:pt x="74" y="13"/>
                  <a:pt x="75" y="15"/>
                </a:cubicBezTo>
                <a:cubicBezTo>
                  <a:pt x="75" y="16"/>
                  <a:pt x="74" y="17"/>
                  <a:pt x="73" y="18"/>
                </a:cubicBezTo>
                <a:cubicBezTo>
                  <a:pt x="71" y="18"/>
                  <a:pt x="70" y="17"/>
                  <a:pt x="70" y="16"/>
                </a:cubicBezTo>
                <a:close/>
              </a:path>
            </a:pathLst>
          </a:custGeom>
          <a:solidFill>
            <a:srgbClr val="C2C8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86" name="Freeform 39"/>
          <p:cNvSpPr/>
          <p:nvPr/>
        </p:nvSpPr>
        <p:spPr bwMode="auto">
          <a:xfrm>
            <a:off x="6391592" y="5718081"/>
            <a:ext cx="565359" cy="289574"/>
          </a:xfrm>
          <a:custGeom>
            <a:avLst/>
            <a:gdLst>
              <a:gd name="T0" fmla="*/ 75 w 90"/>
              <a:gd name="T1" fmla="*/ 26 h 46"/>
              <a:gd name="T2" fmla="*/ 76 w 90"/>
              <a:gd name="T3" fmla="*/ 30 h 46"/>
              <a:gd name="T4" fmla="*/ 76 w 90"/>
              <a:gd name="T5" fmla="*/ 30 h 46"/>
              <a:gd name="T6" fmla="*/ 74 w 90"/>
              <a:gd name="T7" fmla="*/ 25 h 46"/>
              <a:gd name="T8" fmla="*/ 74 w 90"/>
              <a:gd name="T9" fmla="*/ 25 h 46"/>
              <a:gd name="T10" fmla="*/ 75 w 90"/>
              <a:gd name="T11" fmla="*/ 25 h 46"/>
              <a:gd name="T12" fmla="*/ 78 w 90"/>
              <a:gd name="T13" fmla="*/ 24 h 46"/>
              <a:gd name="T14" fmla="*/ 78 w 90"/>
              <a:gd name="T15" fmla="*/ 24 h 46"/>
              <a:gd name="T16" fmla="*/ 76 w 90"/>
              <a:gd name="T17" fmla="*/ 24 h 46"/>
              <a:gd name="T18" fmla="*/ 75 w 90"/>
              <a:gd name="T19" fmla="*/ 25 h 46"/>
              <a:gd name="T20" fmla="*/ 75 w 90"/>
              <a:gd name="T21" fmla="*/ 26 h 46"/>
              <a:gd name="T22" fmla="*/ 88 w 90"/>
              <a:gd name="T23" fmla="*/ 27 h 46"/>
              <a:gd name="T24" fmla="*/ 88 w 90"/>
              <a:gd name="T25" fmla="*/ 27 h 46"/>
              <a:gd name="T26" fmla="*/ 88 w 90"/>
              <a:gd name="T27" fmla="*/ 27 h 46"/>
              <a:gd name="T28" fmla="*/ 77 w 90"/>
              <a:gd name="T29" fmla="*/ 7 h 46"/>
              <a:gd name="T30" fmla="*/ 43 w 90"/>
              <a:gd name="T31" fmla="*/ 6 h 46"/>
              <a:gd name="T32" fmla="*/ 13 w 90"/>
              <a:gd name="T33" fmla="*/ 26 h 46"/>
              <a:gd name="T34" fmla="*/ 9 w 90"/>
              <a:gd name="T35" fmla="*/ 19 h 46"/>
              <a:gd name="T36" fmla="*/ 0 w 90"/>
              <a:gd name="T37" fmla="*/ 20 h 46"/>
              <a:gd name="T38" fmla="*/ 3 w 90"/>
              <a:gd name="T39" fmla="*/ 23 h 46"/>
              <a:gd name="T40" fmla="*/ 6 w 90"/>
              <a:gd name="T41" fmla="*/ 27 h 46"/>
              <a:gd name="T42" fmla="*/ 10 w 90"/>
              <a:gd name="T43" fmla="*/ 31 h 46"/>
              <a:gd name="T44" fmla="*/ 7 w 90"/>
              <a:gd name="T45" fmla="*/ 35 h 46"/>
              <a:gd name="T46" fmla="*/ 5 w 90"/>
              <a:gd name="T47" fmla="*/ 40 h 46"/>
              <a:gd name="T48" fmla="*/ 4 w 90"/>
              <a:gd name="T49" fmla="*/ 43 h 46"/>
              <a:gd name="T50" fmla="*/ 12 w 90"/>
              <a:gd name="T51" fmla="*/ 42 h 46"/>
              <a:gd name="T52" fmla="*/ 14 w 90"/>
              <a:gd name="T53" fmla="*/ 34 h 46"/>
              <a:gd name="T54" fmla="*/ 52 w 90"/>
              <a:gd name="T55" fmla="*/ 44 h 46"/>
              <a:gd name="T56" fmla="*/ 87 w 90"/>
              <a:gd name="T57" fmla="*/ 29 h 46"/>
              <a:gd name="T58" fmla="*/ 75 w 90"/>
              <a:gd name="T59"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46">
                <a:moveTo>
                  <a:pt x="75" y="26"/>
                </a:moveTo>
                <a:cubicBezTo>
                  <a:pt x="75" y="27"/>
                  <a:pt x="75" y="29"/>
                  <a:pt x="76" y="30"/>
                </a:cubicBezTo>
                <a:cubicBezTo>
                  <a:pt x="76" y="30"/>
                  <a:pt x="76" y="30"/>
                  <a:pt x="76" y="30"/>
                </a:cubicBezTo>
                <a:cubicBezTo>
                  <a:pt x="74" y="29"/>
                  <a:pt x="74" y="27"/>
                  <a:pt x="74" y="25"/>
                </a:cubicBezTo>
                <a:cubicBezTo>
                  <a:pt x="74" y="25"/>
                  <a:pt x="74" y="25"/>
                  <a:pt x="74" y="25"/>
                </a:cubicBezTo>
                <a:cubicBezTo>
                  <a:pt x="74" y="25"/>
                  <a:pt x="75" y="25"/>
                  <a:pt x="75" y="25"/>
                </a:cubicBezTo>
                <a:cubicBezTo>
                  <a:pt x="75" y="23"/>
                  <a:pt x="77" y="22"/>
                  <a:pt x="78" y="24"/>
                </a:cubicBezTo>
                <a:cubicBezTo>
                  <a:pt x="78" y="24"/>
                  <a:pt x="78" y="24"/>
                  <a:pt x="78" y="24"/>
                </a:cubicBezTo>
                <a:cubicBezTo>
                  <a:pt x="78" y="24"/>
                  <a:pt x="77" y="24"/>
                  <a:pt x="76" y="24"/>
                </a:cubicBezTo>
                <a:cubicBezTo>
                  <a:pt x="76" y="24"/>
                  <a:pt x="75" y="25"/>
                  <a:pt x="75" y="25"/>
                </a:cubicBezTo>
                <a:cubicBezTo>
                  <a:pt x="75" y="26"/>
                  <a:pt x="75" y="26"/>
                  <a:pt x="75" y="26"/>
                </a:cubicBezTo>
                <a:cubicBezTo>
                  <a:pt x="78" y="29"/>
                  <a:pt x="85" y="31"/>
                  <a:pt x="88" y="27"/>
                </a:cubicBezTo>
                <a:cubicBezTo>
                  <a:pt x="88" y="26"/>
                  <a:pt x="88" y="27"/>
                  <a:pt x="88" y="27"/>
                </a:cubicBezTo>
                <a:cubicBezTo>
                  <a:pt x="88" y="27"/>
                  <a:pt x="88" y="27"/>
                  <a:pt x="88" y="27"/>
                </a:cubicBezTo>
                <a:cubicBezTo>
                  <a:pt x="90" y="22"/>
                  <a:pt x="84" y="13"/>
                  <a:pt x="77" y="7"/>
                </a:cubicBezTo>
                <a:cubicBezTo>
                  <a:pt x="69" y="1"/>
                  <a:pt x="59" y="0"/>
                  <a:pt x="43" y="6"/>
                </a:cubicBezTo>
                <a:cubicBezTo>
                  <a:pt x="31" y="10"/>
                  <a:pt x="18" y="20"/>
                  <a:pt x="13" y="26"/>
                </a:cubicBezTo>
                <a:cubicBezTo>
                  <a:pt x="13" y="24"/>
                  <a:pt x="12" y="21"/>
                  <a:pt x="9" y="19"/>
                </a:cubicBezTo>
                <a:cubicBezTo>
                  <a:pt x="6" y="18"/>
                  <a:pt x="4" y="20"/>
                  <a:pt x="0" y="20"/>
                </a:cubicBezTo>
                <a:cubicBezTo>
                  <a:pt x="1" y="21"/>
                  <a:pt x="2" y="22"/>
                  <a:pt x="3" y="23"/>
                </a:cubicBezTo>
                <a:cubicBezTo>
                  <a:pt x="4" y="25"/>
                  <a:pt x="5" y="26"/>
                  <a:pt x="6" y="27"/>
                </a:cubicBezTo>
                <a:cubicBezTo>
                  <a:pt x="7" y="29"/>
                  <a:pt x="8" y="30"/>
                  <a:pt x="10" y="31"/>
                </a:cubicBezTo>
                <a:cubicBezTo>
                  <a:pt x="9" y="32"/>
                  <a:pt x="7" y="33"/>
                  <a:pt x="7" y="35"/>
                </a:cubicBezTo>
                <a:cubicBezTo>
                  <a:pt x="6" y="36"/>
                  <a:pt x="6" y="38"/>
                  <a:pt x="5" y="40"/>
                </a:cubicBezTo>
                <a:cubicBezTo>
                  <a:pt x="5" y="41"/>
                  <a:pt x="4" y="42"/>
                  <a:pt x="4" y="43"/>
                </a:cubicBezTo>
                <a:cubicBezTo>
                  <a:pt x="7" y="43"/>
                  <a:pt x="10" y="44"/>
                  <a:pt x="12" y="42"/>
                </a:cubicBezTo>
                <a:cubicBezTo>
                  <a:pt x="15" y="39"/>
                  <a:pt x="15" y="37"/>
                  <a:pt x="14" y="34"/>
                </a:cubicBezTo>
                <a:cubicBezTo>
                  <a:pt x="19" y="37"/>
                  <a:pt x="30" y="42"/>
                  <a:pt x="52" y="44"/>
                </a:cubicBezTo>
                <a:cubicBezTo>
                  <a:pt x="71" y="46"/>
                  <a:pt x="82" y="36"/>
                  <a:pt x="87" y="29"/>
                </a:cubicBezTo>
                <a:cubicBezTo>
                  <a:pt x="84" y="32"/>
                  <a:pt x="77" y="29"/>
                  <a:pt x="75" y="26"/>
                </a:cubicBezTo>
                <a:close/>
              </a:path>
            </a:pathLst>
          </a:custGeom>
          <a:solidFill>
            <a:srgbClr val="D434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pic>
        <p:nvPicPr>
          <p:cNvPr id="2" name="图片 1"/>
          <p:cNvPicPr>
            <a:picLocks noChangeAspect="1"/>
          </p:cNvPicPr>
          <p:nvPr/>
        </p:nvPicPr>
        <p:blipFill>
          <a:blip r:embed="rId3"/>
          <a:stretch>
            <a:fillRect/>
          </a:stretch>
        </p:blipFill>
        <p:spPr>
          <a:xfrm>
            <a:off x="10437198" y="4366002"/>
            <a:ext cx="2092340" cy="2496266"/>
          </a:xfrm>
          <a:prstGeom prst="rect">
            <a:avLst/>
          </a:prstGeom>
        </p:spPr>
      </p:pic>
      <p:sp>
        <p:nvSpPr>
          <p:cNvPr id="3" name="TextBox 2"/>
          <p:cNvSpPr txBox="1"/>
          <p:nvPr/>
        </p:nvSpPr>
        <p:spPr>
          <a:xfrm>
            <a:off x="4551500" y="1020153"/>
            <a:ext cx="7447588" cy="1383665"/>
          </a:xfrm>
          <a:prstGeom prst="rect">
            <a:avLst/>
          </a:prstGeom>
          <a:noFill/>
        </p:spPr>
        <p:txBody>
          <a:bodyPr wrap="square" rtlCol="0">
            <a:spAutoFit/>
          </a:bodyPr>
          <a:lstStyle/>
          <a:p>
            <a:pPr algn="just"/>
            <a:r>
              <a:rPr lang="en-US" sz="2800" b="1">
                <a:solidFill>
                  <a:srgbClr val="4472C4"/>
                </a:solidFill>
                <a:latin typeface="Arial" panose="020B0604020202020204" pitchFamily="34" charset="0"/>
                <a:cs typeface="Arial" panose="020B0604020202020204" pitchFamily="34" charset="0"/>
              </a:rPr>
              <a:t>Nêu được những đặc điểm tiêu biểu về vị trí địa lí, tự nhiên, dân cư, kinh tế của châu Đại Dương và châu Nam Cực.</a:t>
            </a:r>
            <a:endParaRPr lang="en-US" sz="2800" b="1">
              <a:solidFill>
                <a:srgbClr val="4472C4"/>
              </a:solidFill>
              <a:latin typeface="Arial" panose="020B0604020202020204" pitchFamily="34" charset="0"/>
              <a:cs typeface="Arial" panose="020B0604020202020204" pitchFamily="34" charset="0"/>
            </a:endParaRPr>
          </a:p>
        </p:txBody>
      </p:sp>
      <p:sp>
        <p:nvSpPr>
          <p:cNvPr id="45" name="TextBox 44"/>
          <p:cNvSpPr txBox="1"/>
          <p:nvPr/>
        </p:nvSpPr>
        <p:spPr>
          <a:xfrm>
            <a:off x="4580706" y="3128369"/>
            <a:ext cx="7447588" cy="1383665"/>
          </a:xfrm>
          <a:prstGeom prst="rect">
            <a:avLst/>
          </a:prstGeom>
          <a:noFill/>
        </p:spPr>
        <p:txBody>
          <a:bodyPr wrap="square" rtlCol="0">
            <a:spAutoFit/>
          </a:bodyPr>
          <a:lstStyle/>
          <a:p>
            <a:pPr algn="just"/>
            <a:r>
              <a:rPr lang="en-US" sz="2800" b="1">
                <a:solidFill>
                  <a:srgbClr val="4472C4"/>
                </a:solidFill>
                <a:latin typeface="Arial" panose="020B0604020202020204" pitchFamily="34" charset="0"/>
                <a:cs typeface="Arial" panose="020B0604020202020204" pitchFamily="34" charset="0"/>
              </a:rPr>
              <a:t>Xác định được trên bản đồ vị trí địa lí, giới hạn của châu Đại Dương và châu Nam Cực.</a:t>
            </a:r>
            <a:endParaRPr lang="en-US" sz="2800" b="1">
              <a:solidFill>
                <a:srgbClr val="4472C4"/>
              </a:solidFill>
              <a:latin typeface="Arial" panose="020B0604020202020204" pitchFamily="34" charset="0"/>
              <a:cs typeface="Arial" panose="020B0604020202020204" pitchFamily="34" charset="0"/>
            </a:endParaRPr>
          </a:p>
        </p:txBody>
      </p:sp>
      <p:pic>
        <p:nvPicPr>
          <p:cNvPr id="31" name="Picture 30"/>
          <p:cNvPicPr>
            <a:picLocks noChangeAspect="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882696" y="1132808"/>
            <a:ext cx="1081665" cy="1081665"/>
          </a:xfrm>
          <a:prstGeom prst="rect">
            <a:avLst/>
          </a:prstGeom>
        </p:spPr>
      </p:pic>
      <p:pic>
        <p:nvPicPr>
          <p:cNvPr id="32" name="Picture 31"/>
          <p:cNvPicPr>
            <a:picLocks noChangeAspect="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842250" y="3284337"/>
            <a:ext cx="1081665" cy="10816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fade">
                                      <p:cBhvr>
                                        <p:cTn id="7" dur="500"/>
                                        <p:tgtEl>
                                          <p:spTgt spid="205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55"/>
                                        </p:tgtEl>
                                        <p:attrNameLst>
                                          <p:attrName>style.visibility</p:attrName>
                                        </p:attrNameLst>
                                      </p:cBhvr>
                                      <p:to>
                                        <p:strVal val="visible"/>
                                      </p:to>
                                    </p:set>
                                    <p:animEffect transition="in" filter="fade">
                                      <p:cBhvr>
                                        <p:cTn id="10" dur="500"/>
                                        <p:tgtEl>
                                          <p:spTgt spid="2055"/>
                                        </p:tgtEl>
                                      </p:cBhvr>
                                    </p:animEffect>
                                  </p:childTnLst>
                                </p:cTn>
                              </p:par>
                            </p:childTnLst>
                          </p:cTn>
                        </p:par>
                        <p:par>
                          <p:cTn id="11" fill="hold">
                            <p:stCondLst>
                              <p:cond delay="500"/>
                            </p:stCondLst>
                            <p:childTnLst>
                              <p:par>
                                <p:cTn id="12" presetID="16" presetClass="entr" presetSubtype="37" fill="hold" grpId="0" nodeType="afterEffect">
                                  <p:stCondLst>
                                    <p:cond delay="0"/>
                                  </p:stCondLst>
                                  <p:childTnLst>
                                    <p:set>
                                      <p:cBhvr>
                                        <p:cTn id="13" dur="1" fill="hold">
                                          <p:stCondLst>
                                            <p:cond delay="0"/>
                                          </p:stCondLst>
                                        </p:cTn>
                                        <p:tgtEl>
                                          <p:spTgt spid="2058"/>
                                        </p:tgtEl>
                                        <p:attrNameLst>
                                          <p:attrName>style.visibility</p:attrName>
                                        </p:attrNameLst>
                                      </p:cBhvr>
                                      <p:to>
                                        <p:strVal val="visible"/>
                                      </p:to>
                                    </p:set>
                                    <p:animEffect transition="in" filter="barn(outVertical)">
                                      <p:cBhvr>
                                        <p:cTn id="14" dur="500"/>
                                        <p:tgtEl>
                                          <p:spTgt spid="2058"/>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71"/>
                                        </p:tgtEl>
                                        <p:attrNameLst>
                                          <p:attrName>style.visibility</p:attrName>
                                        </p:attrNameLst>
                                      </p:cBhvr>
                                      <p:to>
                                        <p:strVal val="visible"/>
                                      </p:to>
                                    </p:set>
                                    <p:animEffect transition="in" filter="wipe(down)">
                                      <p:cBhvr>
                                        <p:cTn id="18" dur="500"/>
                                        <p:tgtEl>
                                          <p:spTgt spid="71"/>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left)">
                                      <p:cBhvr>
                                        <p:cTn id="26" dur="500"/>
                                        <p:tgtEl>
                                          <p:spTgt spid="3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wipe(down)">
                                      <p:cBhvr>
                                        <p:cTn id="31" dur="500"/>
                                        <p:tgtEl>
                                          <p:spTgt spid="72"/>
                                        </p:tgtEl>
                                      </p:cBhvr>
                                    </p:animEffect>
                                  </p:childTnLst>
                                </p:cTn>
                              </p:par>
                            </p:childTnLst>
                          </p:cTn>
                        </p:par>
                        <p:par>
                          <p:cTn id="32" fill="hold">
                            <p:stCondLst>
                              <p:cond delay="500"/>
                            </p:stCondLst>
                            <p:childTnLst>
                              <p:par>
                                <p:cTn id="33" presetID="22" presetClass="entr" presetSubtype="8"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wipe(left)">
                                      <p:cBhvr>
                                        <p:cTn id="35" dur="500"/>
                                        <p:tgtEl>
                                          <p:spTgt spid="45"/>
                                        </p:tgtEl>
                                      </p:cBhvr>
                                    </p:animEffect>
                                  </p:childTnLst>
                                </p:cTn>
                              </p:par>
                            </p:childTnLst>
                          </p:cTn>
                        </p:par>
                        <p:par>
                          <p:cTn id="36" fill="hold">
                            <p:stCondLst>
                              <p:cond delay="1000"/>
                            </p:stCondLst>
                            <p:childTnLst>
                              <p:par>
                                <p:cTn id="37" presetID="22" presetClass="entr" presetSubtype="8" fill="hold"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wipe(left)">
                                      <p:cBhvr>
                                        <p:cTn id="3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2" grpId="0"/>
      <p:bldP spid="2055" grpId="0" animBg="1"/>
      <p:bldP spid="2058" grpId="0"/>
      <p:bldP spid="3" grpId="0"/>
      <p:bldP spid="4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D9F8FB"/>
        </a:solidFill>
        <a:effectLst/>
      </p:bgPr>
    </p:bg>
    <p:spTree>
      <p:nvGrpSpPr>
        <p:cNvPr id="1" name=""/>
        <p:cNvGrpSpPr/>
        <p:nvPr/>
      </p:nvGrpSpPr>
      <p:grpSpPr>
        <a:xfrm>
          <a:off x="0" y="0"/>
          <a:ext cx="0" cy="0"/>
          <a:chOff x="0" y="0"/>
          <a:chExt cx="0" cy="0"/>
        </a:xfrm>
      </p:grpSpPr>
      <p:grpSp>
        <p:nvGrpSpPr>
          <p:cNvPr id="28" name="组合 27"/>
          <p:cNvGrpSpPr/>
          <p:nvPr/>
        </p:nvGrpSpPr>
        <p:grpSpPr>
          <a:xfrm>
            <a:off x="-88901" y="5074603"/>
            <a:ext cx="12280901" cy="2955925"/>
            <a:chOff x="-7938" y="4144963"/>
            <a:chExt cx="12280901" cy="2955925"/>
          </a:xfrm>
        </p:grpSpPr>
        <p:sp>
          <p:nvSpPr>
            <p:cNvPr id="18" name="Freeform 9"/>
            <p:cNvSpPr/>
            <p:nvPr/>
          </p:nvSpPr>
          <p:spPr bwMode="auto">
            <a:xfrm>
              <a:off x="-7938" y="4144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 name="AutoShape 11"/>
            <p:cNvSpPr>
              <a:spLocks noChangeAspect="1" noChangeArrowheads="1" noTextEdit="1"/>
            </p:cNvSpPr>
            <p:nvPr/>
          </p:nvSpPr>
          <p:spPr bwMode="auto">
            <a:xfrm>
              <a:off x="0" y="4918075"/>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3" name="AutoShape 15"/>
            <p:cNvSpPr>
              <a:spLocks noChangeAspect="1" noChangeArrowheads="1" noTextEdit="1"/>
            </p:cNvSpPr>
            <p:nvPr/>
          </p:nvSpPr>
          <p:spPr bwMode="auto">
            <a:xfrm>
              <a:off x="0" y="4652963"/>
              <a:ext cx="1227296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6" name="AutoShape 19"/>
            <p:cNvSpPr>
              <a:spLocks noChangeAspect="1" noChangeArrowheads="1" noTextEdit="1"/>
            </p:cNvSpPr>
            <p:nvPr/>
          </p:nvSpPr>
          <p:spPr bwMode="auto">
            <a:xfrm>
              <a:off x="0" y="4425950"/>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7" name="Freeform 21"/>
            <p:cNvSpPr/>
            <p:nvPr/>
          </p:nvSpPr>
          <p:spPr bwMode="auto">
            <a:xfrm>
              <a:off x="-7938" y="4418012"/>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4" name="Freeform 17"/>
            <p:cNvSpPr/>
            <p:nvPr/>
          </p:nvSpPr>
          <p:spPr bwMode="auto">
            <a:xfrm>
              <a:off x="-7938" y="4652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1" name="Freeform 13"/>
            <p:cNvSpPr/>
            <p:nvPr/>
          </p:nvSpPr>
          <p:spPr bwMode="auto">
            <a:xfrm>
              <a:off x="-7938" y="4910137"/>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grpSp>
      <p:sp>
        <p:nvSpPr>
          <p:cNvPr id="30" name="矩形 29"/>
          <p:cNvSpPr/>
          <p:nvPr/>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E6E6E6"/>
              </a:solidFill>
              <a:effectLst/>
              <a:uLnTx/>
              <a:uFillTx/>
              <a:latin typeface="印品黑体" panose="00000500000000000000" pitchFamily="2" charset="-122"/>
              <a:ea typeface="印品黑体" panose="00000500000000000000" pitchFamily="2" charset="-122"/>
              <a:cs typeface="+mn-cs"/>
            </a:endParaRPr>
          </a:p>
        </p:txBody>
      </p:sp>
      <p:pic>
        <p:nvPicPr>
          <p:cNvPr id="44" name="图形 43"/>
          <p:cNvPicPr>
            <a:picLocks noChangeAspect="1"/>
          </p:cNvPicPr>
          <p:nvPr/>
        </p:nvPicPr>
        <p:blipFill>
          <a:blip r:embed="rId1"/>
          <a:stretch>
            <a:fillRect/>
          </a:stretch>
        </p:blipFill>
        <p:spPr>
          <a:xfrm>
            <a:off x="44499" y="5378515"/>
            <a:ext cx="2374118" cy="1418637"/>
          </a:xfrm>
          <a:prstGeom prst="rect">
            <a:avLst/>
          </a:prstGeom>
        </p:spPr>
      </p:pic>
      <p:sp>
        <p:nvSpPr>
          <p:cNvPr id="2070" name="Freeform 34"/>
          <p:cNvSpPr>
            <a:spLocks noEditPoints="1"/>
          </p:cNvSpPr>
          <p:nvPr/>
        </p:nvSpPr>
        <p:spPr bwMode="auto">
          <a:xfrm>
            <a:off x="10974222" y="5506645"/>
            <a:ext cx="703252" cy="367714"/>
          </a:xfrm>
          <a:custGeom>
            <a:avLst/>
            <a:gdLst>
              <a:gd name="T0" fmla="*/ 93 w 112"/>
              <a:gd name="T1" fmla="*/ 32 h 58"/>
              <a:gd name="T2" fmla="*/ 94 w 112"/>
              <a:gd name="T3" fmla="*/ 37 h 58"/>
              <a:gd name="T4" fmla="*/ 94 w 112"/>
              <a:gd name="T5" fmla="*/ 37 h 58"/>
              <a:gd name="T6" fmla="*/ 93 w 112"/>
              <a:gd name="T7" fmla="*/ 32 h 58"/>
              <a:gd name="T8" fmla="*/ 93 w 112"/>
              <a:gd name="T9" fmla="*/ 31 h 58"/>
              <a:gd name="T10" fmla="*/ 93 w 112"/>
              <a:gd name="T11" fmla="*/ 31 h 58"/>
              <a:gd name="T12" fmla="*/ 98 w 112"/>
              <a:gd name="T13" fmla="*/ 30 h 58"/>
              <a:gd name="T14" fmla="*/ 98 w 112"/>
              <a:gd name="T15" fmla="*/ 30 h 58"/>
              <a:gd name="T16" fmla="*/ 95 w 112"/>
              <a:gd name="T17" fmla="*/ 30 h 58"/>
              <a:gd name="T18" fmla="*/ 94 w 112"/>
              <a:gd name="T19" fmla="*/ 32 h 58"/>
              <a:gd name="T20" fmla="*/ 94 w 112"/>
              <a:gd name="T21" fmla="*/ 32 h 58"/>
              <a:gd name="T22" fmla="*/ 110 w 112"/>
              <a:gd name="T23" fmla="*/ 33 h 58"/>
              <a:gd name="T24" fmla="*/ 110 w 112"/>
              <a:gd name="T25" fmla="*/ 33 h 58"/>
              <a:gd name="T26" fmla="*/ 110 w 112"/>
              <a:gd name="T27" fmla="*/ 34 h 58"/>
              <a:gd name="T28" fmla="*/ 96 w 112"/>
              <a:gd name="T29" fmla="*/ 8 h 58"/>
              <a:gd name="T30" fmla="*/ 54 w 112"/>
              <a:gd name="T31" fmla="*/ 7 h 58"/>
              <a:gd name="T32" fmla="*/ 16 w 112"/>
              <a:gd name="T33" fmla="*/ 32 h 58"/>
              <a:gd name="T34" fmla="*/ 11 w 112"/>
              <a:gd name="T35" fmla="*/ 23 h 58"/>
              <a:gd name="T36" fmla="*/ 0 w 112"/>
              <a:gd name="T37" fmla="*/ 24 h 58"/>
              <a:gd name="T38" fmla="*/ 3 w 112"/>
              <a:gd name="T39" fmla="*/ 28 h 58"/>
              <a:gd name="T40" fmla="*/ 6 w 112"/>
              <a:gd name="T41" fmla="*/ 33 h 58"/>
              <a:gd name="T42" fmla="*/ 12 w 112"/>
              <a:gd name="T43" fmla="*/ 37 h 58"/>
              <a:gd name="T44" fmla="*/ 7 w 112"/>
              <a:gd name="T45" fmla="*/ 42 h 58"/>
              <a:gd name="T46" fmla="*/ 6 w 112"/>
              <a:gd name="T47" fmla="*/ 48 h 58"/>
              <a:gd name="T48" fmla="*/ 3 w 112"/>
              <a:gd name="T49" fmla="*/ 53 h 58"/>
              <a:gd name="T50" fmla="*/ 14 w 112"/>
              <a:gd name="T51" fmla="*/ 51 h 58"/>
              <a:gd name="T52" fmla="*/ 17 w 112"/>
              <a:gd name="T53" fmla="*/ 41 h 58"/>
              <a:gd name="T54" fmla="*/ 64 w 112"/>
              <a:gd name="T55" fmla="*/ 55 h 58"/>
              <a:gd name="T56" fmla="*/ 109 w 112"/>
              <a:gd name="T57" fmla="*/ 36 h 58"/>
              <a:gd name="T58" fmla="*/ 93 w 112"/>
              <a:gd name="T59" fmla="*/ 32 h 58"/>
              <a:gd name="T60" fmla="*/ 87 w 112"/>
              <a:gd name="T61" fmla="*/ 41 h 58"/>
              <a:gd name="T62" fmla="*/ 82 w 112"/>
              <a:gd name="T63" fmla="*/ 30 h 58"/>
              <a:gd name="T64" fmla="*/ 81 w 112"/>
              <a:gd name="T65" fmla="*/ 21 h 58"/>
              <a:gd name="T66" fmla="*/ 87 w 112"/>
              <a:gd name="T67" fmla="*/ 7 h 58"/>
              <a:gd name="T68" fmla="*/ 87 w 112"/>
              <a:gd name="T69" fmla="*/ 7 h 58"/>
              <a:gd name="T70" fmla="*/ 83 w 112"/>
              <a:gd name="T71" fmla="*/ 22 h 58"/>
              <a:gd name="T72" fmla="*/ 84 w 112"/>
              <a:gd name="T73" fmla="*/ 32 h 58"/>
              <a:gd name="T74" fmla="*/ 88 w 112"/>
              <a:gd name="T75" fmla="*/ 41 h 58"/>
              <a:gd name="T76" fmla="*/ 87 w 112"/>
              <a:gd name="T77" fmla="*/ 41 h 58"/>
              <a:gd name="T78" fmla="*/ 89 w 112"/>
              <a:gd name="T79" fmla="*/ 21 h 58"/>
              <a:gd name="T80" fmla="*/ 91 w 112"/>
              <a:gd name="T81" fmla="*/ 17 h 58"/>
              <a:gd name="T82" fmla="*/ 95 w 112"/>
              <a:gd name="T83" fmla="*/ 20 h 58"/>
              <a:gd name="T84" fmla="*/ 92 w 112"/>
              <a:gd name="T85" fmla="*/ 23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2"/>
                </a:moveTo>
                <a:cubicBezTo>
                  <a:pt x="93" y="34"/>
                  <a:pt x="93" y="36"/>
                  <a:pt x="94" y="37"/>
                </a:cubicBezTo>
                <a:cubicBezTo>
                  <a:pt x="94" y="37"/>
                  <a:pt x="94" y="37"/>
                  <a:pt x="94" y="37"/>
                </a:cubicBezTo>
                <a:cubicBezTo>
                  <a:pt x="93" y="36"/>
                  <a:pt x="92" y="33"/>
                  <a:pt x="93" y="32"/>
                </a:cubicBezTo>
                <a:cubicBezTo>
                  <a:pt x="93" y="32"/>
                  <a:pt x="93" y="31"/>
                  <a:pt x="93" y="31"/>
                </a:cubicBezTo>
                <a:cubicBezTo>
                  <a:pt x="93" y="31"/>
                  <a:pt x="93" y="31"/>
                  <a:pt x="93" y="31"/>
                </a:cubicBezTo>
                <a:cubicBezTo>
                  <a:pt x="94" y="29"/>
                  <a:pt x="97" y="28"/>
                  <a:pt x="98" y="30"/>
                </a:cubicBezTo>
                <a:cubicBezTo>
                  <a:pt x="98" y="30"/>
                  <a:pt x="98" y="30"/>
                  <a:pt x="98" y="30"/>
                </a:cubicBezTo>
                <a:cubicBezTo>
                  <a:pt x="97" y="30"/>
                  <a:pt x="96" y="30"/>
                  <a:pt x="95" y="30"/>
                </a:cubicBezTo>
                <a:cubicBezTo>
                  <a:pt x="94" y="30"/>
                  <a:pt x="94" y="31"/>
                  <a:pt x="94" y="32"/>
                </a:cubicBezTo>
                <a:cubicBezTo>
                  <a:pt x="94" y="32"/>
                  <a:pt x="94" y="32"/>
                  <a:pt x="94" y="32"/>
                </a:cubicBezTo>
                <a:cubicBezTo>
                  <a:pt x="98" y="36"/>
                  <a:pt x="106" y="39"/>
                  <a:pt x="110" y="33"/>
                </a:cubicBezTo>
                <a:cubicBezTo>
                  <a:pt x="110" y="33"/>
                  <a:pt x="110" y="33"/>
                  <a:pt x="110" y="33"/>
                </a:cubicBezTo>
                <a:cubicBezTo>
                  <a:pt x="110" y="34"/>
                  <a:pt x="110" y="34"/>
                  <a:pt x="110" y="34"/>
                </a:cubicBezTo>
                <a:cubicBezTo>
                  <a:pt x="112" y="28"/>
                  <a:pt x="106" y="15"/>
                  <a:pt x="96" y="8"/>
                </a:cubicBezTo>
                <a:cubicBezTo>
                  <a:pt x="87" y="0"/>
                  <a:pt x="74" y="0"/>
                  <a:pt x="54" y="7"/>
                </a:cubicBezTo>
                <a:cubicBezTo>
                  <a:pt x="39" y="12"/>
                  <a:pt x="22" y="24"/>
                  <a:pt x="16" y="32"/>
                </a:cubicBezTo>
                <a:cubicBezTo>
                  <a:pt x="15" y="28"/>
                  <a:pt x="15" y="25"/>
                  <a:pt x="11" y="23"/>
                </a:cubicBezTo>
                <a:cubicBezTo>
                  <a:pt x="7" y="21"/>
                  <a:pt x="4" y="23"/>
                  <a:pt x="0" y="24"/>
                </a:cubicBezTo>
                <a:cubicBezTo>
                  <a:pt x="0" y="25"/>
                  <a:pt x="2" y="26"/>
                  <a:pt x="3" y="28"/>
                </a:cubicBezTo>
                <a:cubicBezTo>
                  <a:pt x="4" y="29"/>
                  <a:pt x="5" y="31"/>
                  <a:pt x="6" y="33"/>
                </a:cubicBezTo>
                <a:cubicBezTo>
                  <a:pt x="8" y="35"/>
                  <a:pt x="9" y="36"/>
                  <a:pt x="12" y="37"/>
                </a:cubicBezTo>
                <a:cubicBezTo>
                  <a:pt x="10" y="39"/>
                  <a:pt x="8" y="40"/>
                  <a:pt x="7" y="42"/>
                </a:cubicBezTo>
                <a:cubicBezTo>
                  <a:pt x="7" y="44"/>
                  <a:pt x="7" y="46"/>
                  <a:pt x="6" y="48"/>
                </a:cubicBezTo>
                <a:cubicBezTo>
                  <a:pt x="5" y="50"/>
                  <a:pt x="4" y="52"/>
                  <a:pt x="3" y="53"/>
                </a:cubicBezTo>
                <a:cubicBezTo>
                  <a:pt x="7" y="52"/>
                  <a:pt x="11" y="54"/>
                  <a:pt x="14" y="51"/>
                </a:cubicBezTo>
                <a:cubicBezTo>
                  <a:pt x="17" y="48"/>
                  <a:pt x="17" y="45"/>
                  <a:pt x="17" y="41"/>
                </a:cubicBezTo>
                <a:cubicBezTo>
                  <a:pt x="23" y="46"/>
                  <a:pt x="37" y="51"/>
                  <a:pt x="64" y="55"/>
                </a:cubicBezTo>
                <a:cubicBezTo>
                  <a:pt x="89" y="58"/>
                  <a:pt x="103" y="45"/>
                  <a:pt x="109" y="36"/>
                </a:cubicBezTo>
                <a:cubicBezTo>
                  <a:pt x="105" y="40"/>
                  <a:pt x="96" y="36"/>
                  <a:pt x="93" y="32"/>
                </a:cubicBezTo>
                <a:close/>
                <a:moveTo>
                  <a:pt x="87" y="41"/>
                </a:moveTo>
                <a:cubicBezTo>
                  <a:pt x="85" y="38"/>
                  <a:pt x="84" y="34"/>
                  <a:pt x="82" y="30"/>
                </a:cubicBezTo>
                <a:cubicBezTo>
                  <a:pt x="81" y="27"/>
                  <a:pt x="80" y="24"/>
                  <a:pt x="81" y="21"/>
                </a:cubicBezTo>
                <a:cubicBezTo>
                  <a:pt x="81" y="16"/>
                  <a:pt x="84" y="11"/>
                  <a:pt x="87" y="7"/>
                </a:cubicBezTo>
                <a:cubicBezTo>
                  <a:pt x="87" y="7"/>
                  <a:pt x="87" y="7"/>
                  <a:pt x="87" y="7"/>
                </a:cubicBezTo>
                <a:cubicBezTo>
                  <a:pt x="85" y="12"/>
                  <a:pt x="83" y="17"/>
                  <a:pt x="83" y="22"/>
                </a:cubicBezTo>
                <a:cubicBezTo>
                  <a:pt x="83" y="25"/>
                  <a:pt x="83" y="29"/>
                  <a:pt x="84" y="32"/>
                </a:cubicBezTo>
                <a:cubicBezTo>
                  <a:pt x="85" y="35"/>
                  <a:pt x="87" y="38"/>
                  <a:pt x="88" y="41"/>
                </a:cubicBezTo>
                <a:cubicBezTo>
                  <a:pt x="88" y="41"/>
                  <a:pt x="88" y="41"/>
                  <a:pt x="87" y="41"/>
                </a:cubicBezTo>
                <a:close/>
                <a:moveTo>
                  <a:pt x="89" y="21"/>
                </a:moveTo>
                <a:cubicBezTo>
                  <a:pt x="88" y="19"/>
                  <a:pt x="90" y="17"/>
                  <a:pt x="91" y="17"/>
                </a:cubicBezTo>
                <a:cubicBezTo>
                  <a:pt x="93" y="17"/>
                  <a:pt x="95" y="18"/>
                  <a:pt x="95" y="20"/>
                </a:cubicBezTo>
                <a:cubicBezTo>
                  <a:pt x="95" y="22"/>
                  <a:pt x="94" y="23"/>
                  <a:pt x="92" y="23"/>
                </a:cubicBezTo>
                <a:cubicBezTo>
                  <a:pt x="91" y="24"/>
                  <a:pt x="89" y="22"/>
                  <a:pt x="89" y="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71" name="Freeform 35"/>
          <p:cNvSpPr>
            <a:spLocks noEditPoints="1"/>
          </p:cNvSpPr>
          <p:nvPr/>
        </p:nvSpPr>
        <p:spPr bwMode="auto">
          <a:xfrm>
            <a:off x="4566814" y="6136355"/>
            <a:ext cx="707848" cy="372310"/>
          </a:xfrm>
          <a:custGeom>
            <a:avLst/>
            <a:gdLst>
              <a:gd name="T0" fmla="*/ 94 w 113"/>
              <a:gd name="T1" fmla="*/ 34 h 59"/>
              <a:gd name="T2" fmla="*/ 95 w 113"/>
              <a:gd name="T3" fmla="*/ 38 h 59"/>
              <a:gd name="T4" fmla="*/ 94 w 113"/>
              <a:gd name="T5" fmla="*/ 38 h 59"/>
              <a:gd name="T6" fmla="*/ 93 w 113"/>
              <a:gd name="T7" fmla="*/ 33 h 59"/>
              <a:gd name="T8" fmla="*/ 93 w 113"/>
              <a:gd name="T9" fmla="*/ 33 h 59"/>
              <a:gd name="T10" fmla="*/ 93 w 113"/>
              <a:gd name="T11" fmla="*/ 32 h 59"/>
              <a:gd name="T12" fmla="*/ 98 w 113"/>
              <a:gd name="T13" fmla="*/ 31 h 59"/>
              <a:gd name="T14" fmla="*/ 98 w 113"/>
              <a:gd name="T15" fmla="*/ 32 h 59"/>
              <a:gd name="T16" fmla="*/ 96 w 113"/>
              <a:gd name="T17" fmla="*/ 31 h 59"/>
              <a:gd name="T18" fmla="*/ 94 w 113"/>
              <a:gd name="T19" fmla="*/ 33 h 59"/>
              <a:gd name="T20" fmla="*/ 94 w 113"/>
              <a:gd name="T21" fmla="*/ 33 h 59"/>
              <a:gd name="T22" fmla="*/ 110 w 113"/>
              <a:gd name="T23" fmla="*/ 35 h 59"/>
              <a:gd name="T24" fmla="*/ 110 w 113"/>
              <a:gd name="T25" fmla="*/ 35 h 59"/>
              <a:gd name="T26" fmla="*/ 110 w 113"/>
              <a:gd name="T27" fmla="*/ 36 h 59"/>
              <a:gd name="T28" fmla="*/ 98 w 113"/>
              <a:gd name="T29" fmla="*/ 10 h 59"/>
              <a:gd name="T30" fmla="*/ 55 w 113"/>
              <a:gd name="T31" fmla="*/ 6 h 59"/>
              <a:gd name="T32" fmla="*/ 16 w 113"/>
              <a:gd name="T33" fmla="*/ 30 h 59"/>
              <a:gd name="T34" fmla="*/ 11 w 113"/>
              <a:gd name="T35" fmla="*/ 21 h 59"/>
              <a:gd name="T36" fmla="*/ 0 w 113"/>
              <a:gd name="T37" fmla="*/ 21 h 59"/>
              <a:gd name="T38" fmla="*/ 4 w 113"/>
              <a:gd name="T39" fmla="*/ 25 h 59"/>
              <a:gd name="T40" fmla="*/ 7 w 113"/>
              <a:gd name="T41" fmla="*/ 31 h 59"/>
              <a:gd name="T42" fmla="*/ 12 w 113"/>
              <a:gd name="T43" fmla="*/ 35 h 59"/>
              <a:gd name="T44" fmla="*/ 7 w 113"/>
              <a:gd name="T45" fmla="*/ 40 h 59"/>
              <a:gd name="T46" fmla="*/ 5 w 113"/>
              <a:gd name="T47" fmla="*/ 46 h 59"/>
              <a:gd name="T48" fmla="*/ 3 w 113"/>
              <a:gd name="T49" fmla="*/ 51 h 59"/>
              <a:gd name="T50" fmla="*/ 14 w 113"/>
              <a:gd name="T51" fmla="*/ 49 h 59"/>
              <a:gd name="T52" fmla="*/ 17 w 113"/>
              <a:gd name="T53" fmla="*/ 40 h 59"/>
              <a:gd name="T54" fmla="*/ 63 w 113"/>
              <a:gd name="T55" fmla="*/ 55 h 59"/>
              <a:gd name="T56" fmla="*/ 109 w 113"/>
              <a:gd name="T57" fmla="*/ 38 h 59"/>
              <a:gd name="T58" fmla="*/ 94 w 113"/>
              <a:gd name="T59" fmla="*/ 34 h 59"/>
              <a:gd name="T60" fmla="*/ 87 w 113"/>
              <a:gd name="T61" fmla="*/ 42 h 59"/>
              <a:gd name="T62" fmla="*/ 83 w 113"/>
              <a:gd name="T63" fmla="*/ 31 h 59"/>
              <a:gd name="T64" fmla="*/ 82 w 113"/>
              <a:gd name="T65" fmla="*/ 22 h 59"/>
              <a:gd name="T66" fmla="*/ 89 w 113"/>
              <a:gd name="T67" fmla="*/ 8 h 59"/>
              <a:gd name="T68" fmla="*/ 89 w 113"/>
              <a:gd name="T69" fmla="*/ 8 h 59"/>
              <a:gd name="T70" fmla="*/ 84 w 113"/>
              <a:gd name="T71" fmla="*/ 22 h 59"/>
              <a:gd name="T72" fmla="*/ 84 w 113"/>
              <a:gd name="T73" fmla="*/ 33 h 59"/>
              <a:gd name="T74" fmla="*/ 88 w 113"/>
              <a:gd name="T75" fmla="*/ 42 h 59"/>
              <a:gd name="T76" fmla="*/ 87 w 113"/>
              <a:gd name="T77" fmla="*/ 42 h 59"/>
              <a:gd name="T78" fmla="*/ 90 w 113"/>
              <a:gd name="T79" fmla="*/ 22 h 59"/>
              <a:gd name="T80" fmla="*/ 92 w 113"/>
              <a:gd name="T81" fmla="*/ 18 h 59"/>
              <a:gd name="T82" fmla="*/ 96 w 113"/>
              <a:gd name="T83" fmla="*/ 21 h 59"/>
              <a:gd name="T84" fmla="*/ 93 w 113"/>
              <a:gd name="T85" fmla="*/ 25 h 59"/>
              <a:gd name="T86" fmla="*/ 90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4" y="34"/>
                </a:moveTo>
                <a:cubicBezTo>
                  <a:pt x="93" y="35"/>
                  <a:pt x="93" y="37"/>
                  <a:pt x="95" y="38"/>
                </a:cubicBezTo>
                <a:cubicBezTo>
                  <a:pt x="95" y="38"/>
                  <a:pt x="94" y="38"/>
                  <a:pt x="94" y="38"/>
                </a:cubicBezTo>
                <a:cubicBezTo>
                  <a:pt x="93" y="37"/>
                  <a:pt x="93" y="35"/>
                  <a:pt x="93" y="33"/>
                </a:cubicBezTo>
                <a:cubicBezTo>
                  <a:pt x="93" y="33"/>
                  <a:pt x="93" y="33"/>
                  <a:pt x="93" y="33"/>
                </a:cubicBezTo>
                <a:cubicBezTo>
                  <a:pt x="93" y="32"/>
                  <a:pt x="93" y="32"/>
                  <a:pt x="93" y="32"/>
                </a:cubicBezTo>
                <a:cubicBezTo>
                  <a:pt x="94" y="30"/>
                  <a:pt x="97" y="29"/>
                  <a:pt x="98" y="31"/>
                </a:cubicBezTo>
                <a:cubicBezTo>
                  <a:pt x="98" y="32"/>
                  <a:pt x="98" y="32"/>
                  <a:pt x="98" y="32"/>
                </a:cubicBezTo>
                <a:cubicBezTo>
                  <a:pt x="97" y="32"/>
                  <a:pt x="97" y="31"/>
                  <a:pt x="96" y="31"/>
                </a:cubicBezTo>
                <a:cubicBezTo>
                  <a:pt x="95" y="32"/>
                  <a:pt x="94" y="32"/>
                  <a:pt x="94" y="33"/>
                </a:cubicBezTo>
                <a:cubicBezTo>
                  <a:pt x="94" y="33"/>
                  <a:pt x="94" y="33"/>
                  <a:pt x="94" y="33"/>
                </a:cubicBezTo>
                <a:cubicBezTo>
                  <a:pt x="98" y="37"/>
                  <a:pt x="106" y="40"/>
                  <a:pt x="110" y="35"/>
                </a:cubicBezTo>
                <a:cubicBezTo>
                  <a:pt x="110" y="35"/>
                  <a:pt x="110" y="35"/>
                  <a:pt x="110" y="35"/>
                </a:cubicBezTo>
                <a:cubicBezTo>
                  <a:pt x="110" y="35"/>
                  <a:pt x="110" y="36"/>
                  <a:pt x="110" y="36"/>
                </a:cubicBezTo>
                <a:cubicBezTo>
                  <a:pt x="113" y="30"/>
                  <a:pt x="107" y="17"/>
                  <a:pt x="98" y="10"/>
                </a:cubicBezTo>
                <a:cubicBezTo>
                  <a:pt x="88" y="1"/>
                  <a:pt x="76" y="0"/>
                  <a:pt x="55" y="6"/>
                </a:cubicBezTo>
                <a:cubicBezTo>
                  <a:pt x="40" y="11"/>
                  <a:pt x="23" y="22"/>
                  <a:pt x="16" y="30"/>
                </a:cubicBezTo>
                <a:cubicBezTo>
                  <a:pt x="16" y="26"/>
                  <a:pt x="15" y="23"/>
                  <a:pt x="11" y="21"/>
                </a:cubicBezTo>
                <a:cubicBezTo>
                  <a:pt x="7" y="18"/>
                  <a:pt x="4" y="21"/>
                  <a:pt x="0" y="21"/>
                </a:cubicBezTo>
                <a:cubicBezTo>
                  <a:pt x="1" y="23"/>
                  <a:pt x="3" y="24"/>
                  <a:pt x="4" y="25"/>
                </a:cubicBezTo>
                <a:cubicBezTo>
                  <a:pt x="5" y="27"/>
                  <a:pt x="5" y="29"/>
                  <a:pt x="7" y="31"/>
                </a:cubicBezTo>
                <a:cubicBezTo>
                  <a:pt x="8" y="33"/>
                  <a:pt x="10" y="34"/>
                  <a:pt x="12" y="35"/>
                </a:cubicBezTo>
                <a:cubicBezTo>
                  <a:pt x="10" y="36"/>
                  <a:pt x="8" y="38"/>
                  <a:pt x="7" y="40"/>
                </a:cubicBezTo>
                <a:cubicBezTo>
                  <a:pt x="7" y="42"/>
                  <a:pt x="6" y="44"/>
                  <a:pt x="5" y="46"/>
                </a:cubicBezTo>
                <a:cubicBezTo>
                  <a:pt x="5" y="48"/>
                  <a:pt x="3" y="49"/>
                  <a:pt x="3" y="51"/>
                </a:cubicBezTo>
                <a:cubicBezTo>
                  <a:pt x="7" y="50"/>
                  <a:pt x="10" y="52"/>
                  <a:pt x="14" y="49"/>
                </a:cubicBezTo>
                <a:cubicBezTo>
                  <a:pt x="17" y="46"/>
                  <a:pt x="17" y="43"/>
                  <a:pt x="17" y="40"/>
                </a:cubicBezTo>
                <a:cubicBezTo>
                  <a:pt x="23" y="44"/>
                  <a:pt x="36" y="50"/>
                  <a:pt x="63" y="55"/>
                </a:cubicBezTo>
                <a:cubicBezTo>
                  <a:pt x="88" y="59"/>
                  <a:pt x="102" y="47"/>
                  <a:pt x="109" y="38"/>
                </a:cubicBezTo>
                <a:cubicBezTo>
                  <a:pt x="105" y="41"/>
                  <a:pt x="97" y="38"/>
                  <a:pt x="94" y="34"/>
                </a:cubicBezTo>
                <a:close/>
                <a:moveTo>
                  <a:pt x="87" y="42"/>
                </a:moveTo>
                <a:cubicBezTo>
                  <a:pt x="85" y="39"/>
                  <a:pt x="84" y="35"/>
                  <a:pt x="83" y="31"/>
                </a:cubicBezTo>
                <a:cubicBezTo>
                  <a:pt x="82" y="28"/>
                  <a:pt x="81" y="25"/>
                  <a:pt x="82" y="22"/>
                </a:cubicBezTo>
                <a:cubicBezTo>
                  <a:pt x="82" y="17"/>
                  <a:pt x="85" y="12"/>
                  <a:pt x="89" y="8"/>
                </a:cubicBezTo>
                <a:cubicBezTo>
                  <a:pt x="89" y="8"/>
                  <a:pt x="89" y="8"/>
                  <a:pt x="89" y="8"/>
                </a:cubicBezTo>
                <a:cubicBezTo>
                  <a:pt x="86" y="13"/>
                  <a:pt x="84" y="17"/>
                  <a:pt x="84" y="22"/>
                </a:cubicBezTo>
                <a:cubicBezTo>
                  <a:pt x="83" y="26"/>
                  <a:pt x="83" y="29"/>
                  <a:pt x="84" y="33"/>
                </a:cubicBezTo>
                <a:cubicBezTo>
                  <a:pt x="85" y="36"/>
                  <a:pt x="87" y="39"/>
                  <a:pt x="88" y="42"/>
                </a:cubicBezTo>
                <a:cubicBezTo>
                  <a:pt x="88" y="42"/>
                  <a:pt x="88" y="42"/>
                  <a:pt x="87" y="42"/>
                </a:cubicBezTo>
                <a:close/>
                <a:moveTo>
                  <a:pt x="90" y="22"/>
                </a:moveTo>
                <a:cubicBezTo>
                  <a:pt x="89" y="20"/>
                  <a:pt x="91" y="18"/>
                  <a:pt x="92" y="18"/>
                </a:cubicBezTo>
                <a:cubicBezTo>
                  <a:pt x="94" y="18"/>
                  <a:pt x="96" y="19"/>
                  <a:pt x="96" y="21"/>
                </a:cubicBezTo>
                <a:cubicBezTo>
                  <a:pt x="96" y="23"/>
                  <a:pt x="95" y="24"/>
                  <a:pt x="93" y="25"/>
                </a:cubicBezTo>
                <a:cubicBezTo>
                  <a:pt x="91" y="25"/>
                  <a:pt x="90" y="23"/>
                  <a:pt x="90" y="22"/>
                </a:cubicBezTo>
                <a:close/>
              </a:path>
            </a:pathLst>
          </a:custGeom>
          <a:solidFill>
            <a:srgbClr val="B9DC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72" name="Freeform 36"/>
          <p:cNvSpPr>
            <a:spLocks noEditPoints="1"/>
          </p:cNvSpPr>
          <p:nvPr/>
        </p:nvSpPr>
        <p:spPr bwMode="auto">
          <a:xfrm>
            <a:off x="7798096" y="6191512"/>
            <a:ext cx="707848" cy="376906"/>
          </a:xfrm>
          <a:custGeom>
            <a:avLst/>
            <a:gdLst>
              <a:gd name="T0" fmla="*/ 93 w 113"/>
              <a:gd name="T1" fmla="*/ 34 h 59"/>
              <a:gd name="T2" fmla="*/ 94 w 113"/>
              <a:gd name="T3" fmla="*/ 39 h 59"/>
              <a:gd name="T4" fmla="*/ 94 w 113"/>
              <a:gd name="T5" fmla="*/ 39 h 59"/>
              <a:gd name="T6" fmla="*/ 93 w 113"/>
              <a:gd name="T7" fmla="*/ 33 h 59"/>
              <a:gd name="T8" fmla="*/ 93 w 113"/>
              <a:gd name="T9" fmla="*/ 33 h 59"/>
              <a:gd name="T10" fmla="*/ 93 w 113"/>
              <a:gd name="T11" fmla="*/ 32 h 59"/>
              <a:gd name="T12" fmla="*/ 98 w 113"/>
              <a:gd name="T13" fmla="*/ 32 h 59"/>
              <a:gd name="T14" fmla="*/ 98 w 113"/>
              <a:gd name="T15" fmla="*/ 32 h 59"/>
              <a:gd name="T16" fmla="*/ 95 w 113"/>
              <a:gd name="T17" fmla="*/ 32 h 59"/>
              <a:gd name="T18" fmla="*/ 94 w 113"/>
              <a:gd name="T19" fmla="*/ 33 h 59"/>
              <a:gd name="T20" fmla="*/ 94 w 113"/>
              <a:gd name="T21" fmla="*/ 33 h 59"/>
              <a:gd name="T22" fmla="*/ 110 w 113"/>
              <a:gd name="T23" fmla="*/ 36 h 59"/>
              <a:gd name="T24" fmla="*/ 110 w 113"/>
              <a:gd name="T25" fmla="*/ 36 h 59"/>
              <a:gd name="T26" fmla="*/ 110 w 113"/>
              <a:gd name="T27" fmla="*/ 36 h 59"/>
              <a:gd name="T28" fmla="*/ 97 w 113"/>
              <a:gd name="T29" fmla="*/ 10 h 59"/>
              <a:gd name="T30" fmla="*/ 55 w 113"/>
              <a:gd name="T31" fmla="*/ 7 h 59"/>
              <a:gd name="T32" fmla="*/ 16 w 113"/>
              <a:gd name="T33" fmla="*/ 30 h 59"/>
              <a:gd name="T34" fmla="*/ 11 w 113"/>
              <a:gd name="T35" fmla="*/ 21 h 59"/>
              <a:gd name="T36" fmla="*/ 0 w 113"/>
              <a:gd name="T37" fmla="*/ 21 h 59"/>
              <a:gd name="T38" fmla="*/ 3 w 113"/>
              <a:gd name="T39" fmla="*/ 26 h 59"/>
              <a:gd name="T40" fmla="*/ 6 w 113"/>
              <a:gd name="T41" fmla="*/ 31 h 59"/>
              <a:gd name="T42" fmla="*/ 11 w 113"/>
              <a:gd name="T43" fmla="*/ 35 h 59"/>
              <a:gd name="T44" fmla="*/ 7 w 113"/>
              <a:gd name="T45" fmla="*/ 41 h 59"/>
              <a:gd name="T46" fmla="*/ 5 w 113"/>
              <a:gd name="T47" fmla="*/ 46 h 59"/>
              <a:gd name="T48" fmla="*/ 3 w 113"/>
              <a:gd name="T49" fmla="*/ 51 h 59"/>
              <a:gd name="T50" fmla="*/ 14 w 113"/>
              <a:gd name="T51" fmla="*/ 50 h 59"/>
              <a:gd name="T52" fmla="*/ 17 w 113"/>
              <a:gd name="T53" fmla="*/ 40 h 59"/>
              <a:gd name="T54" fmla="*/ 63 w 113"/>
              <a:gd name="T55" fmla="*/ 55 h 59"/>
              <a:gd name="T56" fmla="*/ 108 w 113"/>
              <a:gd name="T57" fmla="*/ 38 h 59"/>
              <a:gd name="T58" fmla="*/ 93 w 113"/>
              <a:gd name="T59" fmla="*/ 34 h 59"/>
              <a:gd name="T60" fmla="*/ 87 w 113"/>
              <a:gd name="T61" fmla="*/ 42 h 59"/>
              <a:gd name="T62" fmla="*/ 82 w 113"/>
              <a:gd name="T63" fmla="*/ 31 h 59"/>
              <a:gd name="T64" fmla="*/ 81 w 113"/>
              <a:gd name="T65" fmla="*/ 22 h 59"/>
              <a:gd name="T66" fmla="*/ 88 w 113"/>
              <a:gd name="T67" fmla="*/ 9 h 59"/>
              <a:gd name="T68" fmla="*/ 88 w 113"/>
              <a:gd name="T69" fmla="*/ 9 h 59"/>
              <a:gd name="T70" fmla="*/ 83 w 113"/>
              <a:gd name="T71" fmla="*/ 23 h 59"/>
              <a:gd name="T72" fmla="*/ 84 w 113"/>
              <a:gd name="T73" fmla="*/ 33 h 59"/>
              <a:gd name="T74" fmla="*/ 88 w 113"/>
              <a:gd name="T75" fmla="*/ 42 h 59"/>
              <a:gd name="T76" fmla="*/ 87 w 113"/>
              <a:gd name="T77" fmla="*/ 42 h 59"/>
              <a:gd name="T78" fmla="*/ 89 w 113"/>
              <a:gd name="T79" fmla="*/ 22 h 59"/>
              <a:gd name="T80" fmla="*/ 92 w 113"/>
              <a:gd name="T81" fmla="*/ 18 h 59"/>
              <a:gd name="T82" fmla="*/ 96 w 113"/>
              <a:gd name="T83" fmla="*/ 21 h 59"/>
              <a:gd name="T84" fmla="*/ 93 w 113"/>
              <a:gd name="T85" fmla="*/ 25 h 59"/>
              <a:gd name="T86" fmla="*/ 89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3" y="34"/>
                </a:moveTo>
                <a:cubicBezTo>
                  <a:pt x="93" y="36"/>
                  <a:pt x="93" y="37"/>
                  <a:pt x="94" y="39"/>
                </a:cubicBezTo>
                <a:cubicBezTo>
                  <a:pt x="94" y="39"/>
                  <a:pt x="94" y="39"/>
                  <a:pt x="94" y="39"/>
                </a:cubicBezTo>
                <a:cubicBezTo>
                  <a:pt x="93" y="37"/>
                  <a:pt x="92" y="35"/>
                  <a:pt x="93" y="33"/>
                </a:cubicBezTo>
                <a:cubicBezTo>
                  <a:pt x="93" y="33"/>
                  <a:pt x="93" y="33"/>
                  <a:pt x="93" y="33"/>
                </a:cubicBezTo>
                <a:cubicBezTo>
                  <a:pt x="93" y="33"/>
                  <a:pt x="93" y="33"/>
                  <a:pt x="93" y="32"/>
                </a:cubicBezTo>
                <a:cubicBezTo>
                  <a:pt x="94" y="31"/>
                  <a:pt x="97" y="30"/>
                  <a:pt x="98" y="32"/>
                </a:cubicBezTo>
                <a:cubicBezTo>
                  <a:pt x="98" y="32"/>
                  <a:pt x="98" y="32"/>
                  <a:pt x="98" y="32"/>
                </a:cubicBezTo>
                <a:cubicBezTo>
                  <a:pt x="97" y="32"/>
                  <a:pt x="96" y="31"/>
                  <a:pt x="95" y="32"/>
                </a:cubicBezTo>
                <a:cubicBezTo>
                  <a:pt x="95" y="32"/>
                  <a:pt x="94" y="33"/>
                  <a:pt x="94" y="33"/>
                </a:cubicBezTo>
                <a:cubicBezTo>
                  <a:pt x="94" y="33"/>
                  <a:pt x="94" y="33"/>
                  <a:pt x="94" y="33"/>
                </a:cubicBezTo>
                <a:cubicBezTo>
                  <a:pt x="97" y="38"/>
                  <a:pt x="106" y="41"/>
                  <a:pt x="110" y="36"/>
                </a:cubicBezTo>
                <a:cubicBezTo>
                  <a:pt x="110" y="35"/>
                  <a:pt x="110" y="35"/>
                  <a:pt x="110" y="36"/>
                </a:cubicBezTo>
                <a:cubicBezTo>
                  <a:pt x="110" y="36"/>
                  <a:pt x="110" y="36"/>
                  <a:pt x="110" y="36"/>
                </a:cubicBezTo>
                <a:cubicBezTo>
                  <a:pt x="113" y="30"/>
                  <a:pt x="106" y="18"/>
                  <a:pt x="97" y="10"/>
                </a:cubicBezTo>
                <a:cubicBezTo>
                  <a:pt x="88" y="2"/>
                  <a:pt x="76" y="0"/>
                  <a:pt x="55" y="7"/>
                </a:cubicBezTo>
                <a:cubicBezTo>
                  <a:pt x="40" y="11"/>
                  <a:pt x="22" y="23"/>
                  <a:pt x="16" y="30"/>
                </a:cubicBezTo>
                <a:cubicBezTo>
                  <a:pt x="16" y="27"/>
                  <a:pt x="15" y="23"/>
                  <a:pt x="11" y="21"/>
                </a:cubicBezTo>
                <a:cubicBezTo>
                  <a:pt x="7" y="19"/>
                  <a:pt x="4" y="21"/>
                  <a:pt x="0" y="21"/>
                </a:cubicBezTo>
                <a:cubicBezTo>
                  <a:pt x="1" y="23"/>
                  <a:pt x="2" y="24"/>
                  <a:pt x="3" y="26"/>
                </a:cubicBezTo>
                <a:cubicBezTo>
                  <a:pt x="5" y="27"/>
                  <a:pt x="5" y="29"/>
                  <a:pt x="6" y="31"/>
                </a:cubicBezTo>
                <a:cubicBezTo>
                  <a:pt x="8" y="33"/>
                  <a:pt x="9" y="34"/>
                  <a:pt x="11" y="35"/>
                </a:cubicBezTo>
                <a:cubicBezTo>
                  <a:pt x="10" y="37"/>
                  <a:pt x="8" y="38"/>
                  <a:pt x="7" y="41"/>
                </a:cubicBezTo>
                <a:cubicBezTo>
                  <a:pt x="6" y="42"/>
                  <a:pt x="6" y="45"/>
                  <a:pt x="5" y="46"/>
                </a:cubicBezTo>
                <a:cubicBezTo>
                  <a:pt x="4" y="48"/>
                  <a:pt x="3" y="50"/>
                  <a:pt x="3" y="51"/>
                </a:cubicBezTo>
                <a:cubicBezTo>
                  <a:pt x="7" y="50"/>
                  <a:pt x="10" y="53"/>
                  <a:pt x="14" y="50"/>
                </a:cubicBezTo>
                <a:cubicBezTo>
                  <a:pt x="17" y="47"/>
                  <a:pt x="17" y="43"/>
                  <a:pt x="17" y="40"/>
                </a:cubicBezTo>
                <a:cubicBezTo>
                  <a:pt x="22" y="44"/>
                  <a:pt x="36" y="50"/>
                  <a:pt x="63" y="55"/>
                </a:cubicBezTo>
                <a:cubicBezTo>
                  <a:pt x="88" y="59"/>
                  <a:pt x="102" y="47"/>
                  <a:pt x="108" y="38"/>
                </a:cubicBezTo>
                <a:cubicBezTo>
                  <a:pt x="105" y="42"/>
                  <a:pt x="96" y="38"/>
                  <a:pt x="93" y="34"/>
                </a:cubicBezTo>
                <a:close/>
                <a:moveTo>
                  <a:pt x="87" y="42"/>
                </a:moveTo>
                <a:cubicBezTo>
                  <a:pt x="84" y="39"/>
                  <a:pt x="84" y="35"/>
                  <a:pt x="82" y="31"/>
                </a:cubicBezTo>
                <a:cubicBezTo>
                  <a:pt x="81" y="28"/>
                  <a:pt x="81" y="25"/>
                  <a:pt x="81" y="22"/>
                </a:cubicBezTo>
                <a:cubicBezTo>
                  <a:pt x="82" y="17"/>
                  <a:pt x="85" y="13"/>
                  <a:pt x="88" y="9"/>
                </a:cubicBezTo>
                <a:cubicBezTo>
                  <a:pt x="88" y="9"/>
                  <a:pt x="88" y="9"/>
                  <a:pt x="88" y="9"/>
                </a:cubicBezTo>
                <a:cubicBezTo>
                  <a:pt x="86" y="13"/>
                  <a:pt x="84" y="18"/>
                  <a:pt x="83" y="23"/>
                </a:cubicBezTo>
                <a:cubicBezTo>
                  <a:pt x="83" y="26"/>
                  <a:pt x="83" y="30"/>
                  <a:pt x="84" y="33"/>
                </a:cubicBezTo>
                <a:cubicBezTo>
                  <a:pt x="85" y="36"/>
                  <a:pt x="86" y="39"/>
                  <a:pt x="88" y="42"/>
                </a:cubicBezTo>
                <a:cubicBezTo>
                  <a:pt x="88" y="42"/>
                  <a:pt x="87" y="43"/>
                  <a:pt x="87" y="42"/>
                </a:cubicBezTo>
                <a:close/>
                <a:moveTo>
                  <a:pt x="89" y="22"/>
                </a:moveTo>
                <a:cubicBezTo>
                  <a:pt x="89" y="20"/>
                  <a:pt x="90" y="19"/>
                  <a:pt x="92" y="18"/>
                </a:cubicBezTo>
                <a:cubicBezTo>
                  <a:pt x="94" y="18"/>
                  <a:pt x="95" y="20"/>
                  <a:pt x="96" y="21"/>
                </a:cubicBezTo>
                <a:cubicBezTo>
                  <a:pt x="96" y="23"/>
                  <a:pt x="94" y="25"/>
                  <a:pt x="93" y="25"/>
                </a:cubicBezTo>
                <a:cubicBezTo>
                  <a:pt x="91" y="25"/>
                  <a:pt x="89" y="24"/>
                  <a:pt x="89"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73" name="Freeform 37"/>
          <p:cNvSpPr>
            <a:spLocks noEditPoints="1"/>
          </p:cNvSpPr>
          <p:nvPr/>
        </p:nvSpPr>
        <p:spPr bwMode="auto">
          <a:xfrm>
            <a:off x="3123539" y="5621556"/>
            <a:ext cx="703252" cy="367714"/>
          </a:xfrm>
          <a:custGeom>
            <a:avLst/>
            <a:gdLst>
              <a:gd name="T0" fmla="*/ 93 w 112"/>
              <a:gd name="T1" fmla="*/ 33 h 58"/>
              <a:gd name="T2" fmla="*/ 94 w 112"/>
              <a:gd name="T3" fmla="*/ 38 h 58"/>
              <a:gd name="T4" fmla="*/ 94 w 112"/>
              <a:gd name="T5" fmla="*/ 38 h 58"/>
              <a:gd name="T6" fmla="*/ 93 w 112"/>
              <a:gd name="T7" fmla="*/ 32 h 58"/>
              <a:gd name="T8" fmla="*/ 93 w 112"/>
              <a:gd name="T9" fmla="*/ 32 h 58"/>
              <a:gd name="T10" fmla="*/ 93 w 112"/>
              <a:gd name="T11" fmla="*/ 32 h 58"/>
              <a:gd name="T12" fmla="*/ 98 w 112"/>
              <a:gd name="T13" fmla="*/ 31 h 58"/>
              <a:gd name="T14" fmla="*/ 97 w 112"/>
              <a:gd name="T15" fmla="*/ 31 h 58"/>
              <a:gd name="T16" fmla="*/ 95 w 112"/>
              <a:gd name="T17" fmla="*/ 31 h 58"/>
              <a:gd name="T18" fmla="*/ 93 w 112"/>
              <a:gd name="T19" fmla="*/ 33 h 58"/>
              <a:gd name="T20" fmla="*/ 93 w 112"/>
              <a:gd name="T21" fmla="*/ 33 h 58"/>
              <a:gd name="T22" fmla="*/ 109 w 112"/>
              <a:gd name="T23" fmla="*/ 35 h 58"/>
              <a:gd name="T24" fmla="*/ 110 w 112"/>
              <a:gd name="T25" fmla="*/ 35 h 58"/>
              <a:gd name="T26" fmla="*/ 110 w 112"/>
              <a:gd name="T27" fmla="*/ 35 h 58"/>
              <a:gd name="T28" fmla="*/ 97 w 112"/>
              <a:gd name="T29" fmla="*/ 9 h 58"/>
              <a:gd name="T30" fmla="*/ 54 w 112"/>
              <a:gd name="T31" fmla="*/ 6 h 58"/>
              <a:gd name="T32" fmla="*/ 15 w 112"/>
              <a:gd name="T33" fmla="*/ 30 h 58"/>
              <a:gd name="T34" fmla="*/ 11 w 112"/>
              <a:gd name="T35" fmla="*/ 20 h 58"/>
              <a:gd name="T36" fmla="*/ 0 w 112"/>
              <a:gd name="T37" fmla="*/ 21 h 58"/>
              <a:gd name="T38" fmla="*/ 3 w 112"/>
              <a:gd name="T39" fmla="*/ 25 h 58"/>
              <a:gd name="T40" fmla="*/ 6 w 112"/>
              <a:gd name="T41" fmla="*/ 30 h 58"/>
              <a:gd name="T42" fmla="*/ 11 w 112"/>
              <a:gd name="T43" fmla="*/ 35 h 58"/>
              <a:gd name="T44" fmla="*/ 7 w 112"/>
              <a:gd name="T45" fmla="*/ 40 h 58"/>
              <a:gd name="T46" fmla="*/ 5 w 112"/>
              <a:gd name="T47" fmla="*/ 46 h 58"/>
              <a:gd name="T48" fmla="*/ 2 w 112"/>
              <a:gd name="T49" fmla="*/ 51 h 58"/>
              <a:gd name="T50" fmla="*/ 13 w 112"/>
              <a:gd name="T51" fmla="*/ 49 h 58"/>
              <a:gd name="T52" fmla="*/ 16 w 112"/>
              <a:gd name="T53" fmla="*/ 39 h 58"/>
              <a:gd name="T54" fmla="*/ 63 w 112"/>
              <a:gd name="T55" fmla="*/ 54 h 58"/>
              <a:gd name="T56" fmla="*/ 108 w 112"/>
              <a:gd name="T57" fmla="*/ 38 h 58"/>
              <a:gd name="T58" fmla="*/ 93 w 112"/>
              <a:gd name="T59" fmla="*/ 33 h 58"/>
              <a:gd name="T60" fmla="*/ 87 w 112"/>
              <a:gd name="T61" fmla="*/ 42 h 58"/>
              <a:gd name="T62" fmla="*/ 82 w 112"/>
              <a:gd name="T63" fmla="*/ 30 h 58"/>
              <a:gd name="T64" fmla="*/ 81 w 112"/>
              <a:gd name="T65" fmla="*/ 22 h 58"/>
              <a:gd name="T66" fmla="*/ 88 w 112"/>
              <a:gd name="T67" fmla="*/ 8 h 58"/>
              <a:gd name="T68" fmla="*/ 88 w 112"/>
              <a:gd name="T69" fmla="*/ 8 h 58"/>
              <a:gd name="T70" fmla="*/ 83 w 112"/>
              <a:gd name="T71" fmla="*/ 22 h 58"/>
              <a:gd name="T72" fmla="*/ 84 w 112"/>
              <a:gd name="T73" fmla="*/ 32 h 58"/>
              <a:gd name="T74" fmla="*/ 87 w 112"/>
              <a:gd name="T75" fmla="*/ 41 h 58"/>
              <a:gd name="T76" fmla="*/ 87 w 112"/>
              <a:gd name="T77" fmla="*/ 42 h 58"/>
              <a:gd name="T78" fmla="*/ 89 w 112"/>
              <a:gd name="T79" fmla="*/ 21 h 58"/>
              <a:gd name="T80" fmla="*/ 92 w 112"/>
              <a:gd name="T81" fmla="*/ 18 h 58"/>
              <a:gd name="T82" fmla="*/ 95 w 112"/>
              <a:gd name="T83" fmla="*/ 21 h 58"/>
              <a:gd name="T84" fmla="*/ 92 w 112"/>
              <a:gd name="T85" fmla="*/ 24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3"/>
                </a:moveTo>
                <a:cubicBezTo>
                  <a:pt x="93" y="35"/>
                  <a:pt x="93" y="37"/>
                  <a:pt x="94" y="38"/>
                </a:cubicBezTo>
                <a:cubicBezTo>
                  <a:pt x="94" y="38"/>
                  <a:pt x="94" y="38"/>
                  <a:pt x="94" y="38"/>
                </a:cubicBezTo>
                <a:cubicBezTo>
                  <a:pt x="92" y="37"/>
                  <a:pt x="92" y="34"/>
                  <a:pt x="93" y="32"/>
                </a:cubicBezTo>
                <a:cubicBezTo>
                  <a:pt x="93" y="32"/>
                  <a:pt x="93" y="32"/>
                  <a:pt x="93" y="32"/>
                </a:cubicBezTo>
                <a:cubicBezTo>
                  <a:pt x="93" y="32"/>
                  <a:pt x="93" y="32"/>
                  <a:pt x="93" y="32"/>
                </a:cubicBezTo>
                <a:cubicBezTo>
                  <a:pt x="94" y="30"/>
                  <a:pt x="96" y="29"/>
                  <a:pt x="98" y="31"/>
                </a:cubicBezTo>
                <a:cubicBezTo>
                  <a:pt x="98" y="31"/>
                  <a:pt x="98" y="31"/>
                  <a:pt x="97" y="31"/>
                </a:cubicBezTo>
                <a:cubicBezTo>
                  <a:pt x="97" y="31"/>
                  <a:pt x="96" y="31"/>
                  <a:pt x="95" y="31"/>
                </a:cubicBezTo>
                <a:cubicBezTo>
                  <a:pt x="94" y="31"/>
                  <a:pt x="94" y="32"/>
                  <a:pt x="93" y="33"/>
                </a:cubicBezTo>
                <a:cubicBezTo>
                  <a:pt x="93" y="33"/>
                  <a:pt x="93" y="33"/>
                  <a:pt x="93" y="33"/>
                </a:cubicBezTo>
                <a:cubicBezTo>
                  <a:pt x="97" y="37"/>
                  <a:pt x="105" y="40"/>
                  <a:pt x="109" y="35"/>
                </a:cubicBezTo>
                <a:cubicBezTo>
                  <a:pt x="110" y="35"/>
                  <a:pt x="110" y="35"/>
                  <a:pt x="110" y="35"/>
                </a:cubicBezTo>
                <a:cubicBezTo>
                  <a:pt x="110" y="35"/>
                  <a:pt x="110" y="35"/>
                  <a:pt x="110" y="35"/>
                </a:cubicBezTo>
                <a:cubicBezTo>
                  <a:pt x="112" y="30"/>
                  <a:pt x="106" y="17"/>
                  <a:pt x="97" y="9"/>
                </a:cubicBezTo>
                <a:cubicBezTo>
                  <a:pt x="88" y="1"/>
                  <a:pt x="75" y="0"/>
                  <a:pt x="54" y="6"/>
                </a:cubicBezTo>
                <a:cubicBezTo>
                  <a:pt x="40" y="10"/>
                  <a:pt x="22" y="22"/>
                  <a:pt x="15" y="30"/>
                </a:cubicBezTo>
                <a:cubicBezTo>
                  <a:pt x="15" y="26"/>
                  <a:pt x="15" y="23"/>
                  <a:pt x="11" y="20"/>
                </a:cubicBezTo>
                <a:cubicBezTo>
                  <a:pt x="7" y="18"/>
                  <a:pt x="4" y="21"/>
                  <a:pt x="0" y="21"/>
                </a:cubicBezTo>
                <a:cubicBezTo>
                  <a:pt x="0" y="22"/>
                  <a:pt x="2" y="24"/>
                  <a:pt x="3" y="25"/>
                </a:cubicBezTo>
                <a:cubicBezTo>
                  <a:pt x="4" y="27"/>
                  <a:pt x="5" y="29"/>
                  <a:pt x="6" y="30"/>
                </a:cubicBezTo>
                <a:cubicBezTo>
                  <a:pt x="7" y="32"/>
                  <a:pt x="9" y="34"/>
                  <a:pt x="11" y="35"/>
                </a:cubicBezTo>
                <a:cubicBezTo>
                  <a:pt x="9" y="36"/>
                  <a:pt x="8" y="38"/>
                  <a:pt x="7" y="40"/>
                </a:cubicBezTo>
                <a:cubicBezTo>
                  <a:pt x="6" y="42"/>
                  <a:pt x="6" y="44"/>
                  <a:pt x="5" y="46"/>
                </a:cubicBezTo>
                <a:cubicBezTo>
                  <a:pt x="4" y="47"/>
                  <a:pt x="3" y="49"/>
                  <a:pt x="2" y="51"/>
                </a:cubicBezTo>
                <a:cubicBezTo>
                  <a:pt x="6" y="50"/>
                  <a:pt x="10" y="52"/>
                  <a:pt x="13" y="49"/>
                </a:cubicBezTo>
                <a:cubicBezTo>
                  <a:pt x="17" y="46"/>
                  <a:pt x="17" y="43"/>
                  <a:pt x="16" y="39"/>
                </a:cubicBezTo>
                <a:cubicBezTo>
                  <a:pt x="22" y="44"/>
                  <a:pt x="36" y="50"/>
                  <a:pt x="63" y="54"/>
                </a:cubicBezTo>
                <a:cubicBezTo>
                  <a:pt x="87" y="58"/>
                  <a:pt x="102" y="47"/>
                  <a:pt x="108" y="38"/>
                </a:cubicBezTo>
                <a:cubicBezTo>
                  <a:pt x="104" y="41"/>
                  <a:pt x="96" y="37"/>
                  <a:pt x="93" y="33"/>
                </a:cubicBezTo>
                <a:close/>
                <a:moveTo>
                  <a:pt x="87" y="42"/>
                </a:moveTo>
                <a:cubicBezTo>
                  <a:pt x="84" y="38"/>
                  <a:pt x="83" y="34"/>
                  <a:pt x="82" y="30"/>
                </a:cubicBezTo>
                <a:cubicBezTo>
                  <a:pt x="81" y="28"/>
                  <a:pt x="80" y="25"/>
                  <a:pt x="81" y="22"/>
                </a:cubicBezTo>
                <a:cubicBezTo>
                  <a:pt x="82" y="16"/>
                  <a:pt x="84" y="12"/>
                  <a:pt x="88" y="8"/>
                </a:cubicBezTo>
                <a:cubicBezTo>
                  <a:pt x="88" y="8"/>
                  <a:pt x="88" y="8"/>
                  <a:pt x="88" y="8"/>
                </a:cubicBezTo>
                <a:cubicBezTo>
                  <a:pt x="86" y="12"/>
                  <a:pt x="84" y="17"/>
                  <a:pt x="83" y="22"/>
                </a:cubicBezTo>
                <a:cubicBezTo>
                  <a:pt x="83" y="25"/>
                  <a:pt x="83" y="29"/>
                  <a:pt x="84" y="32"/>
                </a:cubicBezTo>
                <a:cubicBezTo>
                  <a:pt x="85" y="35"/>
                  <a:pt x="86" y="38"/>
                  <a:pt x="87" y="41"/>
                </a:cubicBezTo>
                <a:cubicBezTo>
                  <a:pt x="87" y="42"/>
                  <a:pt x="87" y="42"/>
                  <a:pt x="87" y="42"/>
                </a:cubicBezTo>
                <a:close/>
                <a:moveTo>
                  <a:pt x="89" y="21"/>
                </a:moveTo>
                <a:cubicBezTo>
                  <a:pt x="89" y="20"/>
                  <a:pt x="90" y="18"/>
                  <a:pt x="92" y="18"/>
                </a:cubicBezTo>
                <a:cubicBezTo>
                  <a:pt x="93" y="18"/>
                  <a:pt x="95" y="19"/>
                  <a:pt x="95" y="21"/>
                </a:cubicBezTo>
                <a:cubicBezTo>
                  <a:pt x="95" y="22"/>
                  <a:pt x="94" y="24"/>
                  <a:pt x="92" y="24"/>
                </a:cubicBezTo>
                <a:cubicBezTo>
                  <a:pt x="91" y="24"/>
                  <a:pt x="89" y="23"/>
                  <a:pt x="89" y="21"/>
                </a:cubicBezTo>
                <a:close/>
              </a:path>
            </a:pathLst>
          </a:custGeom>
          <a:solidFill>
            <a:srgbClr val="8F2E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74" name="Freeform 38"/>
          <p:cNvSpPr>
            <a:spLocks noEditPoints="1"/>
          </p:cNvSpPr>
          <p:nvPr/>
        </p:nvSpPr>
        <p:spPr bwMode="auto">
          <a:xfrm>
            <a:off x="9894063" y="6007655"/>
            <a:ext cx="560763" cy="307960"/>
          </a:xfrm>
          <a:custGeom>
            <a:avLst/>
            <a:gdLst>
              <a:gd name="T0" fmla="*/ 74 w 89"/>
              <a:gd name="T1" fmla="*/ 25 h 48"/>
              <a:gd name="T2" fmla="*/ 75 w 89"/>
              <a:gd name="T3" fmla="*/ 28 h 48"/>
              <a:gd name="T4" fmla="*/ 75 w 89"/>
              <a:gd name="T5" fmla="*/ 28 h 48"/>
              <a:gd name="T6" fmla="*/ 74 w 89"/>
              <a:gd name="T7" fmla="*/ 24 h 48"/>
              <a:gd name="T8" fmla="*/ 74 w 89"/>
              <a:gd name="T9" fmla="*/ 24 h 48"/>
              <a:gd name="T10" fmla="*/ 74 w 89"/>
              <a:gd name="T11" fmla="*/ 24 h 48"/>
              <a:gd name="T12" fmla="*/ 78 w 89"/>
              <a:gd name="T13" fmla="*/ 22 h 48"/>
              <a:gd name="T14" fmla="*/ 78 w 89"/>
              <a:gd name="T15" fmla="*/ 23 h 48"/>
              <a:gd name="T16" fmla="*/ 76 w 89"/>
              <a:gd name="T17" fmla="*/ 23 h 48"/>
              <a:gd name="T18" fmla="*/ 75 w 89"/>
              <a:gd name="T19" fmla="*/ 24 h 48"/>
              <a:gd name="T20" fmla="*/ 75 w 89"/>
              <a:gd name="T21" fmla="*/ 24 h 48"/>
              <a:gd name="T22" fmla="*/ 87 w 89"/>
              <a:gd name="T23" fmla="*/ 24 h 48"/>
              <a:gd name="T24" fmla="*/ 88 w 89"/>
              <a:gd name="T25" fmla="*/ 24 h 48"/>
              <a:gd name="T26" fmla="*/ 88 w 89"/>
              <a:gd name="T27" fmla="*/ 25 h 48"/>
              <a:gd name="T28" fmla="*/ 75 w 89"/>
              <a:gd name="T29" fmla="*/ 5 h 48"/>
              <a:gd name="T30" fmla="*/ 41 w 89"/>
              <a:gd name="T31" fmla="*/ 7 h 48"/>
              <a:gd name="T32" fmla="*/ 13 w 89"/>
              <a:gd name="T33" fmla="*/ 30 h 48"/>
              <a:gd name="T34" fmla="*/ 8 w 89"/>
              <a:gd name="T35" fmla="*/ 23 h 48"/>
              <a:gd name="T36" fmla="*/ 0 w 89"/>
              <a:gd name="T37" fmla="*/ 25 h 48"/>
              <a:gd name="T38" fmla="*/ 3 w 89"/>
              <a:gd name="T39" fmla="*/ 28 h 48"/>
              <a:gd name="T40" fmla="*/ 6 w 89"/>
              <a:gd name="T41" fmla="*/ 32 h 48"/>
              <a:gd name="T42" fmla="*/ 10 w 89"/>
              <a:gd name="T43" fmla="*/ 34 h 48"/>
              <a:gd name="T44" fmla="*/ 7 w 89"/>
              <a:gd name="T45" fmla="*/ 39 h 48"/>
              <a:gd name="T46" fmla="*/ 6 w 89"/>
              <a:gd name="T47" fmla="*/ 44 h 48"/>
              <a:gd name="T48" fmla="*/ 5 w 89"/>
              <a:gd name="T49" fmla="*/ 48 h 48"/>
              <a:gd name="T50" fmla="*/ 13 w 89"/>
              <a:gd name="T51" fmla="*/ 45 h 48"/>
              <a:gd name="T52" fmla="*/ 15 w 89"/>
              <a:gd name="T53" fmla="*/ 37 h 48"/>
              <a:gd name="T54" fmla="*/ 53 w 89"/>
              <a:gd name="T55" fmla="*/ 44 h 48"/>
              <a:gd name="T56" fmla="*/ 87 w 89"/>
              <a:gd name="T57" fmla="*/ 27 h 48"/>
              <a:gd name="T58" fmla="*/ 74 w 89"/>
              <a:gd name="T59" fmla="*/ 25 h 48"/>
              <a:gd name="T60" fmla="*/ 70 w 89"/>
              <a:gd name="T61" fmla="*/ 32 h 48"/>
              <a:gd name="T62" fmla="*/ 65 w 89"/>
              <a:gd name="T63" fmla="*/ 24 h 48"/>
              <a:gd name="T64" fmla="*/ 64 w 89"/>
              <a:gd name="T65" fmla="*/ 17 h 48"/>
              <a:gd name="T66" fmla="*/ 68 w 89"/>
              <a:gd name="T67" fmla="*/ 5 h 48"/>
              <a:gd name="T68" fmla="*/ 68 w 89"/>
              <a:gd name="T69" fmla="*/ 5 h 48"/>
              <a:gd name="T70" fmla="*/ 65 w 89"/>
              <a:gd name="T71" fmla="*/ 17 h 48"/>
              <a:gd name="T72" fmla="*/ 67 w 89"/>
              <a:gd name="T73" fmla="*/ 25 h 48"/>
              <a:gd name="T74" fmla="*/ 71 w 89"/>
              <a:gd name="T75" fmla="*/ 32 h 48"/>
              <a:gd name="T76" fmla="*/ 70 w 89"/>
              <a:gd name="T77" fmla="*/ 32 h 48"/>
              <a:gd name="T78" fmla="*/ 70 w 89"/>
              <a:gd name="T79" fmla="*/ 16 h 48"/>
              <a:gd name="T80" fmla="*/ 72 w 89"/>
              <a:gd name="T81" fmla="*/ 13 h 48"/>
              <a:gd name="T82" fmla="*/ 75 w 89"/>
              <a:gd name="T83" fmla="*/ 15 h 48"/>
              <a:gd name="T84" fmla="*/ 73 w 89"/>
              <a:gd name="T85" fmla="*/ 18 h 48"/>
              <a:gd name="T86" fmla="*/ 70 w 89"/>
              <a:gd name="T87"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9" h="48">
                <a:moveTo>
                  <a:pt x="74" y="25"/>
                </a:moveTo>
                <a:cubicBezTo>
                  <a:pt x="74" y="26"/>
                  <a:pt x="74" y="27"/>
                  <a:pt x="75" y="28"/>
                </a:cubicBezTo>
                <a:cubicBezTo>
                  <a:pt x="76" y="28"/>
                  <a:pt x="75" y="28"/>
                  <a:pt x="75" y="28"/>
                </a:cubicBezTo>
                <a:cubicBezTo>
                  <a:pt x="74" y="27"/>
                  <a:pt x="74" y="26"/>
                  <a:pt x="74" y="24"/>
                </a:cubicBezTo>
                <a:cubicBezTo>
                  <a:pt x="74" y="24"/>
                  <a:pt x="74" y="24"/>
                  <a:pt x="74" y="24"/>
                </a:cubicBezTo>
                <a:cubicBezTo>
                  <a:pt x="74" y="24"/>
                  <a:pt x="74" y="24"/>
                  <a:pt x="74" y="24"/>
                </a:cubicBezTo>
                <a:cubicBezTo>
                  <a:pt x="75" y="22"/>
                  <a:pt x="77" y="21"/>
                  <a:pt x="78" y="22"/>
                </a:cubicBezTo>
                <a:cubicBezTo>
                  <a:pt x="78" y="23"/>
                  <a:pt x="78" y="23"/>
                  <a:pt x="78" y="23"/>
                </a:cubicBezTo>
                <a:cubicBezTo>
                  <a:pt x="77" y="23"/>
                  <a:pt x="76" y="22"/>
                  <a:pt x="76" y="23"/>
                </a:cubicBezTo>
                <a:cubicBezTo>
                  <a:pt x="75" y="23"/>
                  <a:pt x="75" y="23"/>
                  <a:pt x="75" y="24"/>
                </a:cubicBezTo>
                <a:cubicBezTo>
                  <a:pt x="75" y="24"/>
                  <a:pt x="75" y="24"/>
                  <a:pt x="75" y="24"/>
                </a:cubicBezTo>
                <a:cubicBezTo>
                  <a:pt x="78" y="27"/>
                  <a:pt x="85" y="29"/>
                  <a:pt x="87" y="24"/>
                </a:cubicBezTo>
                <a:cubicBezTo>
                  <a:pt x="88" y="24"/>
                  <a:pt x="88" y="24"/>
                  <a:pt x="88" y="24"/>
                </a:cubicBezTo>
                <a:cubicBezTo>
                  <a:pt x="88" y="24"/>
                  <a:pt x="88" y="24"/>
                  <a:pt x="88" y="25"/>
                </a:cubicBezTo>
                <a:cubicBezTo>
                  <a:pt x="89" y="20"/>
                  <a:pt x="83" y="10"/>
                  <a:pt x="75" y="5"/>
                </a:cubicBezTo>
                <a:cubicBezTo>
                  <a:pt x="67" y="0"/>
                  <a:pt x="57" y="0"/>
                  <a:pt x="41" y="7"/>
                </a:cubicBezTo>
                <a:cubicBezTo>
                  <a:pt x="30" y="12"/>
                  <a:pt x="17" y="23"/>
                  <a:pt x="13" y="30"/>
                </a:cubicBezTo>
                <a:cubicBezTo>
                  <a:pt x="12" y="27"/>
                  <a:pt x="12" y="25"/>
                  <a:pt x="8" y="23"/>
                </a:cubicBezTo>
                <a:cubicBezTo>
                  <a:pt x="5" y="22"/>
                  <a:pt x="3" y="24"/>
                  <a:pt x="0" y="25"/>
                </a:cubicBezTo>
                <a:cubicBezTo>
                  <a:pt x="0" y="26"/>
                  <a:pt x="2" y="27"/>
                  <a:pt x="3" y="28"/>
                </a:cubicBezTo>
                <a:cubicBezTo>
                  <a:pt x="4" y="29"/>
                  <a:pt x="4" y="30"/>
                  <a:pt x="6" y="32"/>
                </a:cubicBezTo>
                <a:cubicBezTo>
                  <a:pt x="7" y="33"/>
                  <a:pt x="8" y="34"/>
                  <a:pt x="10" y="34"/>
                </a:cubicBezTo>
                <a:cubicBezTo>
                  <a:pt x="9" y="36"/>
                  <a:pt x="8" y="37"/>
                  <a:pt x="7" y="39"/>
                </a:cubicBezTo>
                <a:cubicBezTo>
                  <a:pt x="7" y="40"/>
                  <a:pt x="7" y="42"/>
                  <a:pt x="6" y="44"/>
                </a:cubicBezTo>
                <a:cubicBezTo>
                  <a:pt x="6" y="45"/>
                  <a:pt x="5" y="46"/>
                  <a:pt x="5" y="48"/>
                </a:cubicBezTo>
                <a:cubicBezTo>
                  <a:pt x="8" y="47"/>
                  <a:pt x="11" y="48"/>
                  <a:pt x="13" y="45"/>
                </a:cubicBezTo>
                <a:cubicBezTo>
                  <a:pt x="16" y="43"/>
                  <a:pt x="15" y="40"/>
                  <a:pt x="15" y="37"/>
                </a:cubicBezTo>
                <a:cubicBezTo>
                  <a:pt x="20" y="40"/>
                  <a:pt x="31" y="44"/>
                  <a:pt x="53" y="44"/>
                </a:cubicBezTo>
                <a:cubicBezTo>
                  <a:pt x="72" y="45"/>
                  <a:pt x="83" y="34"/>
                  <a:pt x="87" y="27"/>
                </a:cubicBezTo>
                <a:cubicBezTo>
                  <a:pt x="84" y="30"/>
                  <a:pt x="77" y="27"/>
                  <a:pt x="74" y="25"/>
                </a:cubicBezTo>
                <a:close/>
                <a:moveTo>
                  <a:pt x="70" y="32"/>
                </a:moveTo>
                <a:cubicBezTo>
                  <a:pt x="68" y="30"/>
                  <a:pt x="67" y="26"/>
                  <a:pt x="65" y="24"/>
                </a:cubicBezTo>
                <a:cubicBezTo>
                  <a:pt x="64" y="21"/>
                  <a:pt x="64" y="19"/>
                  <a:pt x="64" y="17"/>
                </a:cubicBezTo>
                <a:cubicBezTo>
                  <a:pt x="64" y="12"/>
                  <a:pt x="65" y="9"/>
                  <a:pt x="68" y="5"/>
                </a:cubicBezTo>
                <a:cubicBezTo>
                  <a:pt x="68" y="5"/>
                  <a:pt x="68" y="5"/>
                  <a:pt x="68" y="5"/>
                </a:cubicBezTo>
                <a:cubicBezTo>
                  <a:pt x="66" y="9"/>
                  <a:pt x="65" y="13"/>
                  <a:pt x="65" y="17"/>
                </a:cubicBezTo>
                <a:cubicBezTo>
                  <a:pt x="65" y="19"/>
                  <a:pt x="66" y="23"/>
                  <a:pt x="67" y="25"/>
                </a:cubicBezTo>
                <a:cubicBezTo>
                  <a:pt x="68" y="27"/>
                  <a:pt x="69" y="29"/>
                  <a:pt x="71" y="32"/>
                </a:cubicBezTo>
                <a:cubicBezTo>
                  <a:pt x="71" y="32"/>
                  <a:pt x="70" y="32"/>
                  <a:pt x="70" y="32"/>
                </a:cubicBezTo>
                <a:close/>
                <a:moveTo>
                  <a:pt x="70" y="16"/>
                </a:moveTo>
                <a:cubicBezTo>
                  <a:pt x="70" y="14"/>
                  <a:pt x="70" y="13"/>
                  <a:pt x="72" y="13"/>
                </a:cubicBezTo>
                <a:cubicBezTo>
                  <a:pt x="73" y="12"/>
                  <a:pt x="74" y="13"/>
                  <a:pt x="75" y="15"/>
                </a:cubicBezTo>
                <a:cubicBezTo>
                  <a:pt x="75" y="16"/>
                  <a:pt x="74" y="17"/>
                  <a:pt x="73" y="18"/>
                </a:cubicBezTo>
                <a:cubicBezTo>
                  <a:pt x="71" y="18"/>
                  <a:pt x="70" y="17"/>
                  <a:pt x="70" y="16"/>
                </a:cubicBezTo>
                <a:close/>
              </a:path>
            </a:pathLst>
          </a:custGeom>
          <a:solidFill>
            <a:srgbClr val="C2C8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75" name="Freeform 39"/>
          <p:cNvSpPr/>
          <p:nvPr/>
        </p:nvSpPr>
        <p:spPr bwMode="auto">
          <a:xfrm>
            <a:off x="6391592" y="5718081"/>
            <a:ext cx="565359" cy="289574"/>
          </a:xfrm>
          <a:custGeom>
            <a:avLst/>
            <a:gdLst>
              <a:gd name="T0" fmla="*/ 75 w 90"/>
              <a:gd name="T1" fmla="*/ 26 h 46"/>
              <a:gd name="T2" fmla="*/ 76 w 90"/>
              <a:gd name="T3" fmla="*/ 30 h 46"/>
              <a:gd name="T4" fmla="*/ 76 w 90"/>
              <a:gd name="T5" fmla="*/ 30 h 46"/>
              <a:gd name="T6" fmla="*/ 74 w 90"/>
              <a:gd name="T7" fmla="*/ 25 h 46"/>
              <a:gd name="T8" fmla="*/ 74 w 90"/>
              <a:gd name="T9" fmla="*/ 25 h 46"/>
              <a:gd name="T10" fmla="*/ 75 w 90"/>
              <a:gd name="T11" fmla="*/ 25 h 46"/>
              <a:gd name="T12" fmla="*/ 78 w 90"/>
              <a:gd name="T13" fmla="*/ 24 h 46"/>
              <a:gd name="T14" fmla="*/ 78 w 90"/>
              <a:gd name="T15" fmla="*/ 24 h 46"/>
              <a:gd name="T16" fmla="*/ 76 w 90"/>
              <a:gd name="T17" fmla="*/ 24 h 46"/>
              <a:gd name="T18" fmla="*/ 75 w 90"/>
              <a:gd name="T19" fmla="*/ 25 h 46"/>
              <a:gd name="T20" fmla="*/ 75 w 90"/>
              <a:gd name="T21" fmla="*/ 26 h 46"/>
              <a:gd name="T22" fmla="*/ 88 w 90"/>
              <a:gd name="T23" fmla="*/ 27 h 46"/>
              <a:gd name="T24" fmla="*/ 88 w 90"/>
              <a:gd name="T25" fmla="*/ 27 h 46"/>
              <a:gd name="T26" fmla="*/ 88 w 90"/>
              <a:gd name="T27" fmla="*/ 27 h 46"/>
              <a:gd name="T28" fmla="*/ 77 w 90"/>
              <a:gd name="T29" fmla="*/ 7 h 46"/>
              <a:gd name="T30" fmla="*/ 43 w 90"/>
              <a:gd name="T31" fmla="*/ 6 h 46"/>
              <a:gd name="T32" fmla="*/ 13 w 90"/>
              <a:gd name="T33" fmla="*/ 26 h 46"/>
              <a:gd name="T34" fmla="*/ 9 w 90"/>
              <a:gd name="T35" fmla="*/ 19 h 46"/>
              <a:gd name="T36" fmla="*/ 0 w 90"/>
              <a:gd name="T37" fmla="*/ 20 h 46"/>
              <a:gd name="T38" fmla="*/ 3 w 90"/>
              <a:gd name="T39" fmla="*/ 23 h 46"/>
              <a:gd name="T40" fmla="*/ 6 w 90"/>
              <a:gd name="T41" fmla="*/ 27 h 46"/>
              <a:gd name="T42" fmla="*/ 10 w 90"/>
              <a:gd name="T43" fmla="*/ 31 h 46"/>
              <a:gd name="T44" fmla="*/ 7 w 90"/>
              <a:gd name="T45" fmla="*/ 35 h 46"/>
              <a:gd name="T46" fmla="*/ 5 w 90"/>
              <a:gd name="T47" fmla="*/ 40 h 46"/>
              <a:gd name="T48" fmla="*/ 4 w 90"/>
              <a:gd name="T49" fmla="*/ 43 h 46"/>
              <a:gd name="T50" fmla="*/ 12 w 90"/>
              <a:gd name="T51" fmla="*/ 42 h 46"/>
              <a:gd name="T52" fmla="*/ 14 w 90"/>
              <a:gd name="T53" fmla="*/ 34 h 46"/>
              <a:gd name="T54" fmla="*/ 52 w 90"/>
              <a:gd name="T55" fmla="*/ 44 h 46"/>
              <a:gd name="T56" fmla="*/ 87 w 90"/>
              <a:gd name="T57" fmla="*/ 29 h 46"/>
              <a:gd name="T58" fmla="*/ 75 w 90"/>
              <a:gd name="T59"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46">
                <a:moveTo>
                  <a:pt x="75" y="26"/>
                </a:moveTo>
                <a:cubicBezTo>
                  <a:pt x="75" y="27"/>
                  <a:pt x="75" y="29"/>
                  <a:pt x="76" y="30"/>
                </a:cubicBezTo>
                <a:cubicBezTo>
                  <a:pt x="76" y="30"/>
                  <a:pt x="76" y="30"/>
                  <a:pt x="76" y="30"/>
                </a:cubicBezTo>
                <a:cubicBezTo>
                  <a:pt x="74" y="29"/>
                  <a:pt x="74" y="27"/>
                  <a:pt x="74" y="25"/>
                </a:cubicBezTo>
                <a:cubicBezTo>
                  <a:pt x="74" y="25"/>
                  <a:pt x="74" y="25"/>
                  <a:pt x="74" y="25"/>
                </a:cubicBezTo>
                <a:cubicBezTo>
                  <a:pt x="74" y="25"/>
                  <a:pt x="75" y="25"/>
                  <a:pt x="75" y="25"/>
                </a:cubicBezTo>
                <a:cubicBezTo>
                  <a:pt x="75" y="23"/>
                  <a:pt x="77" y="22"/>
                  <a:pt x="78" y="24"/>
                </a:cubicBezTo>
                <a:cubicBezTo>
                  <a:pt x="78" y="24"/>
                  <a:pt x="78" y="24"/>
                  <a:pt x="78" y="24"/>
                </a:cubicBezTo>
                <a:cubicBezTo>
                  <a:pt x="78" y="24"/>
                  <a:pt x="77" y="24"/>
                  <a:pt x="76" y="24"/>
                </a:cubicBezTo>
                <a:cubicBezTo>
                  <a:pt x="76" y="24"/>
                  <a:pt x="75" y="25"/>
                  <a:pt x="75" y="25"/>
                </a:cubicBezTo>
                <a:cubicBezTo>
                  <a:pt x="75" y="26"/>
                  <a:pt x="75" y="26"/>
                  <a:pt x="75" y="26"/>
                </a:cubicBezTo>
                <a:cubicBezTo>
                  <a:pt x="78" y="29"/>
                  <a:pt x="85" y="31"/>
                  <a:pt x="88" y="27"/>
                </a:cubicBezTo>
                <a:cubicBezTo>
                  <a:pt x="88" y="26"/>
                  <a:pt x="88" y="27"/>
                  <a:pt x="88" y="27"/>
                </a:cubicBezTo>
                <a:cubicBezTo>
                  <a:pt x="88" y="27"/>
                  <a:pt x="88" y="27"/>
                  <a:pt x="88" y="27"/>
                </a:cubicBezTo>
                <a:cubicBezTo>
                  <a:pt x="90" y="22"/>
                  <a:pt x="84" y="13"/>
                  <a:pt x="77" y="7"/>
                </a:cubicBezTo>
                <a:cubicBezTo>
                  <a:pt x="69" y="1"/>
                  <a:pt x="59" y="0"/>
                  <a:pt x="43" y="6"/>
                </a:cubicBezTo>
                <a:cubicBezTo>
                  <a:pt x="31" y="10"/>
                  <a:pt x="18" y="20"/>
                  <a:pt x="13" y="26"/>
                </a:cubicBezTo>
                <a:cubicBezTo>
                  <a:pt x="13" y="24"/>
                  <a:pt x="12" y="21"/>
                  <a:pt x="9" y="19"/>
                </a:cubicBezTo>
                <a:cubicBezTo>
                  <a:pt x="6" y="18"/>
                  <a:pt x="4" y="20"/>
                  <a:pt x="0" y="20"/>
                </a:cubicBezTo>
                <a:cubicBezTo>
                  <a:pt x="1" y="21"/>
                  <a:pt x="2" y="22"/>
                  <a:pt x="3" y="23"/>
                </a:cubicBezTo>
                <a:cubicBezTo>
                  <a:pt x="4" y="25"/>
                  <a:pt x="5" y="26"/>
                  <a:pt x="6" y="27"/>
                </a:cubicBezTo>
                <a:cubicBezTo>
                  <a:pt x="7" y="29"/>
                  <a:pt x="8" y="30"/>
                  <a:pt x="10" y="31"/>
                </a:cubicBezTo>
                <a:cubicBezTo>
                  <a:pt x="9" y="32"/>
                  <a:pt x="7" y="33"/>
                  <a:pt x="7" y="35"/>
                </a:cubicBezTo>
                <a:cubicBezTo>
                  <a:pt x="6" y="36"/>
                  <a:pt x="6" y="38"/>
                  <a:pt x="5" y="40"/>
                </a:cubicBezTo>
                <a:cubicBezTo>
                  <a:pt x="5" y="41"/>
                  <a:pt x="4" y="42"/>
                  <a:pt x="4" y="43"/>
                </a:cubicBezTo>
                <a:cubicBezTo>
                  <a:pt x="7" y="43"/>
                  <a:pt x="10" y="44"/>
                  <a:pt x="12" y="42"/>
                </a:cubicBezTo>
                <a:cubicBezTo>
                  <a:pt x="15" y="39"/>
                  <a:pt x="15" y="37"/>
                  <a:pt x="14" y="34"/>
                </a:cubicBezTo>
                <a:cubicBezTo>
                  <a:pt x="19" y="37"/>
                  <a:pt x="30" y="42"/>
                  <a:pt x="52" y="44"/>
                </a:cubicBezTo>
                <a:cubicBezTo>
                  <a:pt x="71" y="46"/>
                  <a:pt x="82" y="36"/>
                  <a:pt x="87" y="29"/>
                </a:cubicBezTo>
                <a:cubicBezTo>
                  <a:pt x="84" y="32"/>
                  <a:pt x="77" y="29"/>
                  <a:pt x="75" y="26"/>
                </a:cubicBezTo>
                <a:close/>
              </a:path>
            </a:pathLst>
          </a:custGeom>
          <a:solidFill>
            <a:srgbClr val="D434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pic>
        <p:nvPicPr>
          <p:cNvPr id="47" name="图片 46"/>
          <p:cNvPicPr>
            <a:picLocks noChangeAspect="1"/>
          </p:cNvPicPr>
          <p:nvPr/>
        </p:nvPicPr>
        <p:blipFill rotWithShape="1">
          <a:blip r:embed="rId2"/>
          <a:srcRect t="48950" b="-1"/>
          <a:stretch>
            <a:fillRect/>
          </a:stretch>
        </p:blipFill>
        <p:spPr>
          <a:xfrm>
            <a:off x="-2378703" y="0"/>
            <a:ext cx="14570703" cy="1409891"/>
          </a:xfrm>
          <a:prstGeom prst="rect">
            <a:avLst/>
          </a:prstGeom>
          <a:effectLst/>
        </p:spPr>
      </p:pic>
      <p:pic>
        <p:nvPicPr>
          <p:cNvPr id="13" name="Picture 12"/>
          <p:cNvPicPr>
            <a:picLocks noChangeAspect="1"/>
          </p:cNvPicPr>
          <p:nvPr/>
        </p:nvPicPr>
        <p:blipFill>
          <a:blip r:embed="rId3">
            <a:extLst>
              <a:ext uri="{BEBA8EAE-BF5A-486C-A8C5-ECC9F3942E4B}">
                <a14:imgProps xmlns:a14="http://schemas.microsoft.com/office/drawing/2010/main">
                  <a14:imgLayer r:embed="rId4">
                    <a14:imgEffect>
                      <a14:backgroundRemoval t="1499" b="98715" l="9636" r="89936">
                        <a14:foregroundMark x1="39615" y1="66809" x2="39615" y2="66809"/>
                        <a14:foregroundMark x1="39615" y1="41756" x2="39615" y2="41756"/>
                        <a14:foregroundMark x1="53533" y1="33619" x2="53533" y2="33619"/>
                        <a14:foregroundMark x1="53533" y1="42398" x2="53533" y2="42398"/>
                        <a14:foregroundMark x1="41542" y1="77302" x2="41542" y2="77302"/>
                        <a14:foregroundMark x1="40043" y1="73019" x2="40043" y2="73019"/>
                        <a14:foregroundMark x1="41113" y1="71092" x2="41113" y2="71092"/>
                        <a14:foregroundMark x1="41113" y1="68951" x2="41113" y2="68951"/>
                        <a14:foregroundMark x1="50107" y1="46039" x2="50107" y2="46039"/>
                        <a14:foregroundMark x1="64240" y1="83726" x2="64240" y2="83726"/>
                        <a14:foregroundMark x1="68308" y1="85011" x2="68308" y2="85011"/>
                      </a14:backgroundRemoval>
                    </a14:imgEffect>
                  </a14:imgLayer>
                </a14:imgProps>
              </a:ext>
              <a:ext uri="{28A0092B-C50C-407E-A947-70E740481C1C}">
                <a14:useLocalDpi xmlns:a14="http://schemas.microsoft.com/office/drawing/2010/main" val="0"/>
              </a:ext>
            </a:extLst>
          </a:blip>
          <a:stretch>
            <a:fillRect/>
          </a:stretch>
        </p:blipFill>
        <p:spPr>
          <a:xfrm>
            <a:off x="9105148" y="3295144"/>
            <a:ext cx="3595593" cy="3595593"/>
          </a:xfrm>
          <a:prstGeom prst="rect">
            <a:avLst/>
          </a:prstGeom>
        </p:spPr>
      </p:pic>
      <p:grpSp>
        <p:nvGrpSpPr>
          <p:cNvPr id="2" name="Group 1"/>
          <p:cNvGrpSpPr/>
          <p:nvPr/>
        </p:nvGrpSpPr>
        <p:grpSpPr>
          <a:xfrm>
            <a:off x="5877066" y="997078"/>
            <a:ext cx="6231842" cy="2291716"/>
            <a:chOff x="5877066" y="997078"/>
            <a:chExt cx="6231842" cy="2291716"/>
          </a:xfrm>
        </p:grpSpPr>
        <p:pic>
          <p:nvPicPr>
            <p:cNvPr id="9" name="Picture 8"/>
            <p:cNvPicPr>
              <a:picLocks noChangeAspect="1"/>
            </p:cNvPicPr>
            <p:nvPr/>
          </p:nvPicPr>
          <p:blipFill rotWithShape="1">
            <a:blip r:embed="rId5">
              <a:extLst>
                <a:ext uri="{28A0092B-C50C-407E-A947-70E740481C1C}">
                  <a14:useLocalDpi xmlns:a14="http://schemas.microsoft.com/office/drawing/2010/main" val="0"/>
                </a:ext>
              </a:extLst>
            </a:blip>
            <a:srcRect l="11104" t="6117" r="11039" b="64595"/>
            <a:stretch>
              <a:fillRect/>
            </a:stretch>
          </p:blipFill>
          <p:spPr>
            <a:xfrm flipH="1">
              <a:off x="5877066" y="997078"/>
              <a:ext cx="6231842" cy="2291716"/>
            </a:xfrm>
            <a:prstGeom prst="rect">
              <a:avLst/>
            </a:prstGeom>
          </p:spPr>
        </p:pic>
        <p:sp>
          <p:nvSpPr>
            <p:cNvPr id="37" name="文本框 1388"/>
            <p:cNvSpPr txBox="1"/>
            <p:nvPr/>
          </p:nvSpPr>
          <p:spPr>
            <a:xfrm>
              <a:off x="7171889" y="1302081"/>
              <a:ext cx="4215130" cy="1753235"/>
            </a:xfrm>
            <a:prstGeom prst="rect">
              <a:avLst/>
            </a:prstGeom>
            <a:noFill/>
          </p:spPr>
          <p:txBody>
            <a:bodyPr wrap="none" rtlCol="0">
              <a:spAutoFit/>
            </a:bodyPr>
            <a:lstStyle/>
            <a:p>
              <a:pPr algn="ctr"/>
              <a:r>
                <a:rPr lang="en-US" altLang="zh-CN" sz="5400" b="1">
                  <a:solidFill>
                    <a:schemeClr val="bg1"/>
                  </a:solidFill>
                  <a:effectLst>
                    <a:outerShdw blurRad="38100" dist="38100" dir="2700000" algn="tl">
                      <a:srgbClr val="000000">
                        <a:alpha val="43137"/>
                      </a:srgbClr>
                    </a:outerShdw>
                  </a:effectLst>
                  <a:latin typeface="Times New Roman" panose="02020603050405020304" charset="0"/>
                  <a:ea typeface="印品黑体" panose="00000500000000000000" pitchFamily="2" charset="-122"/>
                  <a:cs typeface="Times New Roman" panose="02020603050405020304" charset="0"/>
                </a:rPr>
                <a:t>CHÂU </a:t>
              </a:r>
              <a:endParaRPr lang="en-US" altLang="zh-CN" sz="5400" b="1">
                <a:solidFill>
                  <a:schemeClr val="bg1"/>
                </a:solidFill>
                <a:effectLst>
                  <a:outerShdw blurRad="38100" dist="38100" dir="2700000" algn="tl">
                    <a:srgbClr val="000000">
                      <a:alpha val="43137"/>
                    </a:srgbClr>
                  </a:outerShdw>
                </a:effectLst>
                <a:latin typeface="Times New Roman" panose="02020603050405020304" charset="0"/>
                <a:ea typeface="印品黑体" panose="00000500000000000000" pitchFamily="2" charset="-122"/>
                <a:cs typeface="Times New Roman" panose="02020603050405020304" charset="0"/>
              </a:endParaRPr>
            </a:p>
            <a:p>
              <a:pPr algn="ctr"/>
              <a:r>
                <a:rPr lang="en-US" altLang="zh-CN" sz="5400" b="1">
                  <a:solidFill>
                    <a:schemeClr val="bg1"/>
                  </a:solidFill>
                  <a:effectLst>
                    <a:outerShdw blurRad="38100" dist="38100" dir="2700000" algn="tl">
                      <a:srgbClr val="000000">
                        <a:alpha val="43137"/>
                      </a:srgbClr>
                    </a:outerShdw>
                  </a:effectLst>
                  <a:latin typeface="Times New Roman" panose="02020603050405020304" charset="0"/>
                  <a:ea typeface="印品黑体" panose="00000500000000000000" pitchFamily="2" charset="-122"/>
                  <a:cs typeface="Times New Roman" panose="02020603050405020304" charset="0"/>
                </a:rPr>
                <a:t>ĐẠI DƯƠNG</a:t>
              </a:r>
              <a:endParaRPr lang="zh-CN" altLang="en-US" sz="5400" b="1" dirty="0">
                <a:solidFill>
                  <a:schemeClr val="bg1"/>
                </a:solidFill>
                <a:effectLst>
                  <a:outerShdw blurRad="38100" dist="38100" dir="2700000" algn="tl">
                    <a:srgbClr val="000000">
                      <a:alpha val="43137"/>
                    </a:srgbClr>
                  </a:outerShdw>
                </a:effectLst>
                <a:latin typeface="Times New Roman" panose="02020603050405020304" charset="0"/>
                <a:ea typeface="印品黑体" panose="00000500000000000000" pitchFamily="2" charset="-122"/>
                <a:cs typeface="Times New Roman" panose="02020603050405020304" charset="0"/>
              </a:endParaRPr>
            </a:p>
          </p:txBody>
        </p:sp>
      </p:grpSp>
      <p:pic>
        <p:nvPicPr>
          <p:cNvPr id="25" name="Picture 2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85835" y="694108"/>
            <a:ext cx="4734245" cy="4726905"/>
          </a:xfrm>
          <a:prstGeom prst="flowChartConnector">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heel(1)">
                                      <p:cBhvr>
                                        <p:cTn id="7" dur="20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subTnLst>
                                    <p:audio>
                                      <p:cMediaNode>
                                        <p:cTn display="0" masterRel="sameClick">
                                          <p:stCondLst>
                                            <p:cond evt="begin" delay="0">
                                              <p:tn val="10"/>
                                            </p:cond>
                                          </p:stCondLst>
                                          <p:endCondLst>
                                            <p:cond evt="onStopAudio" delay="0">
                                              <p:tgtEl>
                                                <p:sldTgt/>
                                              </p:tgtEl>
                                            </p:cond>
                                          </p:endCondLst>
                                        </p:cTn>
                                        <p:tgtEl>
                                          <p:sndTgt r:embed="rId7" name="chimes.wav"/>
                                        </p:tgtEl>
                                      </p:cMediaNode>
                                    </p:audio>
                                  </p:subTnLst>
                                </p:cTn>
                              </p:par>
                            </p:childTnLst>
                          </p:cTn>
                        </p:par>
                        <p:par>
                          <p:cTn id="15" fill="hold">
                            <p:stCondLst>
                              <p:cond delay="500"/>
                            </p:stCondLst>
                            <p:childTnLst>
                              <p:par>
                                <p:cTn id="16" presetID="22" presetClass="entr" presetSubtype="2"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right)">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D9F8FB"/>
        </a:solidFill>
        <a:effectLst/>
      </p:bgPr>
    </p:bg>
    <p:spTree>
      <p:nvGrpSpPr>
        <p:cNvPr id="1" name=""/>
        <p:cNvGrpSpPr/>
        <p:nvPr/>
      </p:nvGrpSpPr>
      <p:grpSpPr>
        <a:xfrm>
          <a:off x="0" y="0"/>
          <a:ext cx="0" cy="0"/>
          <a:chOff x="0" y="0"/>
          <a:chExt cx="0" cy="0"/>
        </a:xfrm>
      </p:grpSpPr>
      <p:sp>
        <p:nvSpPr>
          <p:cNvPr id="40" name="Speech Bubble: Rectangle with Corners Rounded 39"/>
          <p:cNvSpPr/>
          <p:nvPr/>
        </p:nvSpPr>
        <p:spPr>
          <a:xfrm>
            <a:off x="1114706" y="1824012"/>
            <a:ext cx="8995258" cy="3112335"/>
          </a:xfrm>
          <a:prstGeom prst="wedgeRoundRectCallout">
            <a:avLst>
              <a:gd name="adj1" fmla="val 52031"/>
              <a:gd name="adj2" fmla="val 77825"/>
              <a:gd name="adj3" fmla="val 16667"/>
            </a:avLst>
          </a:prstGeom>
          <a:solidFill>
            <a:schemeClr val="accent4">
              <a:lumMod val="20000"/>
              <a:lumOff val="80000"/>
            </a:schemeClr>
          </a:solidFill>
          <a:ln w="38100">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8" name="组合 27"/>
          <p:cNvGrpSpPr/>
          <p:nvPr/>
        </p:nvGrpSpPr>
        <p:grpSpPr>
          <a:xfrm>
            <a:off x="-44451" y="5805413"/>
            <a:ext cx="12280901" cy="2955925"/>
            <a:chOff x="-7938" y="4144963"/>
            <a:chExt cx="12280901" cy="2955925"/>
          </a:xfrm>
        </p:grpSpPr>
        <p:sp>
          <p:nvSpPr>
            <p:cNvPr id="18" name="Freeform 9"/>
            <p:cNvSpPr/>
            <p:nvPr/>
          </p:nvSpPr>
          <p:spPr bwMode="auto">
            <a:xfrm>
              <a:off x="-7938" y="4144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 name="AutoShape 11"/>
            <p:cNvSpPr>
              <a:spLocks noChangeAspect="1" noChangeArrowheads="1" noTextEdit="1"/>
            </p:cNvSpPr>
            <p:nvPr/>
          </p:nvSpPr>
          <p:spPr bwMode="auto">
            <a:xfrm>
              <a:off x="0" y="4918075"/>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3" name="AutoShape 15"/>
            <p:cNvSpPr>
              <a:spLocks noChangeAspect="1" noChangeArrowheads="1" noTextEdit="1"/>
            </p:cNvSpPr>
            <p:nvPr/>
          </p:nvSpPr>
          <p:spPr bwMode="auto">
            <a:xfrm>
              <a:off x="0" y="4652963"/>
              <a:ext cx="1227296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6" name="AutoShape 19"/>
            <p:cNvSpPr>
              <a:spLocks noChangeAspect="1" noChangeArrowheads="1" noTextEdit="1"/>
            </p:cNvSpPr>
            <p:nvPr/>
          </p:nvSpPr>
          <p:spPr bwMode="auto">
            <a:xfrm>
              <a:off x="0" y="4425950"/>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7" name="Freeform 21"/>
            <p:cNvSpPr/>
            <p:nvPr/>
          </p:nvSpPr>
          <p:spPr bwMode="auto">
            <a:xfrm>
              <a:off x="-7938" y="4418012"/>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4" name="Freeform 17"/>
            <p:cNvSpPr/>
            <p:nvPr/>
          </p:nvSpPr>
          <p:spPr bwMode="auto">
            <a:xfrm>
              <a:off x="-7938" y="4652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1" name="Freeform 13"/>
            <p:cNvSpPr/>
            <p:nvPr/>
          </p:nvSpPr>
          <p:spPr bwMode="auto">
            <a:xfrm>
              <a:off x="-7938" y="4910137"/>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grpSp>
      <p:sp>
        <p:nvSpPr>
          <p:cNvPr id="30" name="矩形 29"/>
          <p:cNvSpPr/>
          <p:nvPr/>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E6E6E6"/>
              </a:solidFill>
              <a:effectLst/>
              <a:uLnTx/>
              <a:uFillTx/>
              <a:latin typeface="印品黑体" panose="00000500000000000000" pitchFamily="2" charset="-122"/>
              <a:ea typeface="印品黑体" panose="00000500000000000000" pitchFamily="2" charset="-122"/>
              <a:cs typeface="+mn-cs"/>
            </a:endParaRPr>
          </a:p>
        </p:txBody>
      </p:sp>
      <p:pic>
        <p:nvPicPr>
          <p:cNvPr id="44" name="图形 43"/>
          <p:cNvPicPr>
            <a:picLocks noChangeAspect="1"/>
          </p:cNvPicPr>
          <p:nvPr/>
        </p:nvPicPr>
        <p:blipFill>
          <a:blip r:embed="rId1"/>
          <a:stretch>
            <a:fillRect/>
          </a:stretch>
        </p:blipFill>
        <p:spPr>
          <a:xfrm>
            <a:off x="44499" y="5378515"/>
            <a:ext cx="2374118" cy="1418637"/>
          </a:xfrm>
          <a:prstGeom prst="rect">
            <a:avLst/>
          </a:prstGeom>
        </p:spPr>
      </p:pic>
      <p:sp>
        <p:nvSpPr>
          <p:cNvPr id="2070" name="Freeform 34"/>
          <p:cNvSpPr>
            <a:spLocks noEditPoints="1"/>
          </p:cNvSpPr>
          <p:nvPr/>
        </p:nvSpPr>
        <p:spPr bwMode="auto">
          <a:xfrm>
            <a:off x="10974222" y="5506645"/>
            <a:ext cx="703252" cy="367714"/>
          </a:xfrm>
          <a:custGeom>
            <a:avLst/>
            <a:gdLst>
              <a:gd name="T0" fmla="*/ 93 w 112"/>
              <a:gd name="T1" fmla="*/ 32 h 58"/>
              <a:gd name="T2" fmla="*/ 94 w 112"/>
              <a:gd name="T3" fmla="*/ 37 h 58"/>
              <a:gd name="T4" fmla="*/ 94 w 112"/>
              <a:gd name="T5" fmla="*/ 37 h 58"/>
              <a:gd name="T6" fmla="*/ 93 w 112"/>
              <a:gd name="T7" fmla="*/ 32 h 58"/>
              <a:gd name="T8" fmla="*/ 93 w 112"/>
              <a:gd name="T9" fmla="*/ 31 h 58"/>
              <a:gd name="T10" fmla="*/ 93 w 112"/>
              <a:gd name="T11" fmla="*/ 31 h 58"/>
              <a:gd name="T12" fmla="*/ 98 w 112"/>
              <a:gd name="T13" fmla="*/ 30 h 58"/>
              <a:gd name="T14" fmla="*/ 98 w 112"/>
              <a:gd name="T15" fmla="*/ 30 h 58"/>
              <a:gd name="T16" fmla="*/ 95 w 112"/>
              <a:gd name="T17" fmla="*/ 30 h 58"/>
              <a:gd name="T18" fmla="*/ 94 w 112"/>
              <a:gd name="T19" fmla="*/ 32 h 58"/>
              <a:gd name="T20" fmla="*/ 94 w 112"/>
              <a:gd name="T21" fmla="*/ 32 h 58"/>
              <a:gd name="T22" fmla="*/ 110 w 112"/>
              <a:gd name="T23" fmla="*/ 33 h 58"/>
              <a:gd name="T24" fmla="*/ 110 w 112"/>
              <a:gd name="T25" fmla="*/ 33 h 58"/>
              <a:gd name="T26" fmla="*/ 110 w 112"/>
              <a:gd name="T27" fmla="*/ 34 h 58"/>
              <a:gd name="T28" fmla="*/ 96 w 112"/>
              <a:gd name="T29" fmla="*/ 8 h 58"/>
              <a:gd name="T30" fmla="*/ 54 w 112"/>
              <a:gd name="T31" fmla="*/ 7 h 58"/>
              <a:gd name="T32" fmla="*/ 16 w 112"/>
              <a:gd name="T33" fmla="*/ 32 h 58"/>
              <a:gd name="T34" fmla="*/ 11 w 112"/>
              <a:gd name="T35" fmla="*/ 23 h 58"/>
              <a:gd name="T36" fmla="*/ 0 w 112"/>
              <a:gd name="T37" fmla="*/ 24 h 58"/>
              <a:gd name="T38" fmla="*/ 3 w 112"/>
              <a:gd name="T39" fmla="*/ 28 h 58"/>
              <a:gd name="T40" fmla="*/ 6 w 112"/>
              <a:gd name="T41" fmla="*/ 33 h 58"/>
              <a:gd name="T42" fmla="*/ 12 w 112"/>
              <a:gd name="T43" fmla="*/ 37 h 58"/>
              <a:gd name="T44" fmla="*/ 7 w 112"/>
              <a:gd name="T45" fmla="*/ 42 h 58"/>
              <a:gd name="T46" fmla="*/ 6 w 112"/>
              <a:gd name="T47" fmla="*/ 48 h 58"/>
              <a:gd name="T48" fmla="*/ 3 w 112"/>
              <a:gd name="T49" fmla="*/ 53 h 58"/>
              <a:gd name="T50" fmla="*/ 14 w 112"/>
              <a:gd name="T51" fmla="*/ 51 h 58"/>
              <a:gd name="T52" fmla="*/ 17 w 112"/>
              <a:gd name="T53" fmla="*/ 41 h 58"/>
              <a:gd name="T54" fmla="*/ 64 w 112"/>
              <a:gd name="T55" fmla="*/ 55 h 58"/>
              <a:gd name="T56" fmla="*/ 109 w 112"/>
              <a:gd name="T57" fmla="*/ 36 h 58"/>
              <a:gd name="T58" fmla="*/ 93 w 112"/>
              <a:gd name="T59" fmla="*/ 32 h 58"/>
              <a:gd name="T60" fmla="*/ 87 w 112"/>
              <a:gd name="T61" fmla="*/ 41 h 58"/>
              <a:gd name="T62" fmla="*/ 82 w 112"/>
              <a:gd name="T63" fmla="*/ 30 h 58"/>
              <a:gd name="T64" fmla="*/ 81 w 112"/>
              <a:gd name="T65" fmla="*/ 21 h 58"/>
              <a:gd name="T66" fmla="*/ 87 w 112"/>
              <a:gd name="T67" fmla="*/ 7 h 58"/>
              <a:gd name="T68" fmla="*/ 87 w 112"/>
              <a:gd name="T69" fmla="*/ 7 h 58"/>
              <a:gd name="T70" fmla="*/ 83 w 112"/>
              <a:gd name="T71" fmla="*/ 22 h 58"/>
              <a:gd name="T72" fmla="*/ 84 w 112"/>
              <a:gd name="T73" fmla="*/ 32 h 58"/>
              <a:gd name="T74" fmla="*/ 88 w 112"/>
              <a:gd name="T75" fmla="*/ 41 h 58"/>
              <a:gd name="T76" fmla="*/ 87 w 112"/>
              <a:gd name="T77" fmla="*/ 41 h 58"/>
              <a:gd name="T78" fmla="*/ 89 w 112"/>
              <a:gd name="T79" fmla="*/ 21 h 58"/>
              <a:gd name="T80" fmla="*/ 91 w 112"/>
              <a:gd name="T81" fmla="*/ 17 h 58"/>
              <a:gd name="T82" fmla="*/ 95 w 112"/>
              <a:gd name="T83" fmla="*/ 20 h 58"/>
              <a:gd name="T84" fmla="*/ 92 w 112"/>
              <a:gd name="T85" fmla="*/ 23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2"/>
                </a:moveTo>
                <a:cubicBezTo>
                  <a:pt x="93" y="34"/>
                  <a:pt x="93" y="36"/>
                  <a:pt x="94" y="37"/>
                </a:cubicBezTo>
                <a:cubicBezTo>
                  <a:pt x="94" y="37"/>
                  <a:pt x="94" y="37"/>
                  <a:pt x="94" y="37"/>
                </a:cubicBezTo>
                <a:cubicBezTo>
                  <a:pt x="93" y="36"/>
                  <a:pt x="92" y="33"/>
                  <a:pt x="93" y="32"/>
                </a:cubicBezTo>
                <a:cubicBezTo>
                  <a:pt x="93" y="32"/>
                  <a:pt x="93" y="31"/>
                  <a:pt x="93" y="31"/>
                </a:cubicBezTo>
                <a:cubicBezTo>
                  <a:pt x="93" y="31"/>
                  <a:pt x="93" y="31"/>
                  <a:pt x="93" y="31"/>
                </a:cubicBezTo>
                <a:cubicBezTo>
                  <a:pt x="94" y="29"/>
                  <a:pt x="97" y="28"/>
                  <a:pt x="98" y="30"/>
                </a:cubicBezTo>
                <a:cubicBezTo>
                  <a:pt x="98" y="30"/>
                  <a:pt x="98" y="30"/>
                  <a:pt x="98" y="30"/>
                </a:cubicBezTo>
                <a:cubicBezTo>
                  <a:pt x="97" y="30"/>
                  <a:pt x="96" y="30"/>
                  <a:pt x="95" y="30"/>
                </a:cubicBezTo>
                <a:cubicBezTo>
                  <a:pt x="94" y="30"/>
                  <a:pt x="94" y="31"/>
                  <a:pt x="94" y="32"/>
                </a:cubicBezTo>
                <a:cubicBezTo>
                  <a:pt x="94" y="32"/>
                  <a:pt x="94" y="32"/>
                  <a:pt x="94" y="32"/>
                </a:cubicBezTo>
                <a:cubicBezTo>
                  <a:pt x="98" y="36"/>
                  <a:pt x="106" y="39"/>
                  <a:pt x="110" y="33"/>
                </a:cubicBezTo>
                <a:cubicBezTo>
                  <a:pt x="110" y="33"/>
                  <a:pt x="110" y="33"/>
                  <a:pt x="110" y="33"/>
                </a:cubicBezTo>
                <a:cubicBezTo>
                  <a:pt x="110" y="34"/>
                  <a:pt x="110" y="34"/>
                  <a:pt x="110" y="34"/>
                </a:cubicBezTo>
                <a:cubicBezTo>
                  <a:pt x="112" y="28"/>
                  <a:pt x="106" y="15"/>
                  <a:pt x="96" y="8"/>
                </a:cubicBezTo>
                <a:cubicBezTo>
                  <a:pt x="87" y="0"/>
                  <a:pt x="74" y="0"/>
                  <a:pt x="54" y="7"/>
                </a:cubicBezTo>
                <a:cubicBezTo>
                  <a:pt x="39" y="12"/>
                  <a:pt x="22" y="24"/>
                  <a:pt x="16" y="32"/>
                </a:cubicBezTo>
                <a:cubicBezTo>
                  <a:pt x="15" y="28"/>
                  <a:pt x="15" y="25"/>
                  <a:pt x="11" y="23"/>
                </a:cubicBezTo>
                <a:cubicBezTo>
                  <a:pt x="7" y="21"/>
                  <a:pt x="4" y="23"/>
                  <a:pt x="0" y="24"/>
                </a:cubicBezTo>
                <a:cubicBezTo>
                  <a:pt x="0" y="25"/>
                  <a:pt x="2" y="26"/>
                  <a:pt x="3" y="28"/>
                </a:cubicBezTo>
                <a:cubicBezTo>
                  <a:pt x="4" y="29"/>
                  <a:pt x="5" y="31"/>
                  <a:pt x="6" y="33"/>
                </a:cubicBezTo>
                <a:cubicBezTo>
                  <a:pt x="8" y="35"/>
                  <a:pt x="9" y="36"/>
                  <a:pt x="12" y="37"/>
                </a:cubicBezTo>
                <a:cubicBezTo>
                  <a:pt x="10" y="39"/>
                  <a:pt x="8" y="40"/>
                  <a:pt x="7" y="42"/>
                </a:cubicBezTo>
                <a:cubicBezTo>
                  <a:pt x="7" y="44"/>
                  <a:pt x="7" y="46"/>
                  <a:pt x="6" y="48"/>
                </a:cubicBezTo>
                <a:cubicBezTo>
                  <a:pt x="5" y="50"/>
                  <a:pt x="4" y="52"/>
                  <a:pt x="3" y="53"/>
                </a:cubicBezTo>
                <a:cubicBezTo>
                  <a:pt x="7" y="52"/>
                  <a:pt x="11" y="54"/>
                  <a:pt x="14" y="51"/>
                </a:cubicBezTo>
                <a:cubicBezTo>
                  <a:pt x="17" y="48"/>
                  <a:pt x="17" y="45"/>
                  <a:pt x="17" y="41"/>
                </a:cubicBezTo>
                <a:cubicBezTo>
                  <a:pt x="23" y="46"/>
                  <a:pt x="37" y="51"/>
                  <a:pt x="64" y="55"/>
                </a:cubicBezTo>
                <a:cubicBezTo>
                  <a:pt x="89" y="58"/>
                  <a:pt x="103" y="45"/>
                  <a:pt x="109" y="36"/>
                </a:cubicBezTo>
                <a:cubicBezTo>
                  <a:pt x="105" y="40"/>
                  <a:pt x="96" y="36"/>
                  <a:pt x="93" y="32"/>
                </a:cubicBezTo>
                <a:close/>
                <a:moveTo>
                  <a:pt x="87" y="41"/>
                </a:moveTo>
                <a:cubicBezTo>
                  <a:pt x="85" y="38"/>
                  <a:pt x="84" y="34"/>
                  <a:pt x="82" y="30"/>
                </a:cubicBezTo>
                <a:cubicBezTo>
                  <a:pt x="81" y="27"/>
                  <a:pt x="80" y="24"/>
                  <a:pt x="81" y="21"/>
                </a:cubicBezTo>
                <a:cubicBezTo>
                  <a:pt x="81" y="16"/>
                  <a:pt x="84" y="11"/>
                  <a:pt x="87" y="7"/>
                </a:cubicBezTo>
                <a:cubicBezTo>
                  <a:pt x="87" y="7"/>
                  <a:pt x="87" y="7"/>
                  <a:pt x="87" y="7"/>
                </a:cubicBezTo>
                <a:cubicBezTo>
                  <a:pt x="85" y="12"/>
                  <a:pt x="83" y="17"/>
                  <a:pt x="83" y="22"/>
                </a:cubicBezTo>
                <a:cubicBezTo>
                  <a:pt x="83" y="25"/>
                  <a:pt x="83" y="29"/>
                  <a:pt x="84" y="32"/>
                </a:cubicBezTo>
                <a:cubicBezTo>
                  <a:pt x="85" y="35"/>
                  <a:pt x="87" y="38"/>
                  <a:pt x="88" y="41"/>
                </a:cubicBezTo>
                <a:cubicBezTo>
                  <a:pt x="88" y="41"/>
                  <a:pt x="88" y="41"/>
                  <a:pt x="87" y="41"/>
                </a:cubicBezTo>
                <a:close/>
                <a:moveTo>
                  <a:pt x="89" y="21"/>
                </a:moveTo>
                <a:cubicBezTo>
                  <a:pt x="88" y="19"/>
                  <a:pt x="90" y="17"/>
                  <a:pt x="91" y="17"/>
                </a:cubicBezTo>
                <a:cubicBezTo>
                  <a:pt x="93" y="17"/>
                  <a:pt x="95" y="18"/>
                  <a:pt x="95" y="20"/>
                </a:cubicBezTo>
                <a:cubicBezTo>
                  <a:pt x="95" y="22"/>
                  <a:pt x="94" y="23"/>
                  <a:pt x="92" y="23"/>
                </a:cubicBezTo>
                <a:cubicBezTo>
                  <a:pt x="91" y="24"/>
                  <a:pt x="89" y="22"/>
                  <a:pt x="89" y="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71" name="Freeform 35"/>
          <p:cNvSpPr>
            <a:spLocks noEditPoints="1"/>
          </p:cNvSpPr>
          <p:nvPr/>
        </p:nvSpPr>
        <p:spPr bwMode="auto">
          <a:xfrm>
            <a:off x="4566814" y="6136355"/>
            <a:ext cx="707848" cy="372310"/>
          </a:xfrm>
          <a:custGeom>
            <a:avLst/>
            <a:gdLst>
              <a:gd name="T0" fmla="*/ 94 w 113"/>
              <a:gd name="T1" fmla="*/ 34 h 59"/>
              <a:gd name="T2" fmla="*/ 95 w 113"/>
              <a:gd name="T3" fmla="*/ 38 h 59"/>
              <a:gd name="T4" fmla="*/ 94 w 113"/>
              <a:gd name="T5" fmla="*/ 38 h 59"/>
              <a:gd name="T6" fmla="*/ 93 w 113"/>
              <a:gd name="T7" fmla="*/ 33 h 59"/>
              <a:gd name="T8" fmla="*/ 93 w 113"/>
              <a:gd name="T9" fmla="*/ 33 h 59"/>
              <a:gd name="T10" fmla="*/ 93 w 113"/>
              <a:gd name="T11" fmla="*/ 32 h 59"/>
              <a:gd name="T12" fmla="*/ 98 w 113"/>
              <a:gd name="T13" fmla="*/ 31 h 59"/>
              <a:gd name="T14" fmla="*/ 98 w 113"/>
              <a:gd name="T15" fmla="*/ 32 h 59"/>
              <a:gd name="T16" fmla="*/ 96 w 113"/>
              <a:gd name="T17" fmla="*/ 31 h 59"/>
              <a:gd name="T18" fmla="*/ 94 w 113"/>
              <a:gd name="T19" fmla="*/ 33 h 59"/>
              <a:gd name="T20" fmla="*/ 94 w 113"/>
              <a:gd name="T21" fmla="*/ 33 h 59"/>
              <a:gd name="T22" fmla="*/ 110 w 113"/>
              <a:gd name="T23" fmla="*/ 35 h 59"/>
              <a:gd name="T24" fmla="*/ 110 w 113"/>
              <a:gd name="T25" fmla="*/ 35 h 59"/>
              <a:gd name="T26" fmla="*/ 110 w 113"/>
              <a:gd name="T27" fmla="*/ 36 h 59"/>
              <a:gd name="T28" fmla="*/ 98 w 113"/>
              <a:gd name="T29" fmla="*/ 10 h 59"/>
              <a:gd name="T30" fmla="*/ 55 w 113"/>
              <a:gd name="T31" fmla="*/ 6 h 59"/>
              <a:gd name="T32" fmla="*/ 16 w 113"/>
              <a:gd name="T33" fmla="*/ 30 h 59"/>
              <a:gd name="T34" fmla="*/ 11 w 113"/>
              <a:gd name="T35" fmla="*/ 21 h 59"/>
              <a:gd name="T36" fmla="*/ 0 w 113"/>
              <a:gd name="T37" fmla="*/ 21 h 59"/>
              <a:gd name="T38" fmla="*/ 4 w 113"/>
              <a:gd name="T39" fmla="*/ 25 h 59"/>
              <a:gd name="T40" fmla="*/ 7 w 113"/>
              <a:gd name="T41" fmla="*/ 31 h 59"/>
              <a:gd name="T42" fmla="*/ 12 w 113"/>
              <a:gd name="T43" fmla="*/ 35 h 59"/>
              <a:gd name="T44" fmla="*/ 7 w 113"/>
              <a:gd name="T45" fmla="*/ 40 h 59"/>
              <a:gd name="T46" fmla="*/ 5 w 113"/>
              <a:gd name="T47" fmla="*/ 46 h 59"/>
              <a:gd name="T48" fmla="*/ 3 w 113"/>
              <a:gd name="T49" fmla="*/ 51 h 59"/>
              <a:gd name="T50" fmla="*/ 14 w 113"/>
              <a:gd name="T51" fmla="*/ 49 h 59"/>
              <a:gd name="T52" fmla="*/ 17 w 113"/>
              <a:gd name="T53" fmla="*/ 40 h 59"/>
              <a:gd name="T54" fmla="*/ 63 w 113"/>
              <a:gd name="T55" fmla="*/ 55 h 59"/>
              <a:gd name="T56" fmla="*/ 109 w 113"/>
              <a:gd name="T57" fmla="*/ 38 h 59"/>
              <a:gd name="T58" fmla="*/ 94 w 113"/>
              <a:gd name="T59" fmla="*/ 34 h 59"/>
              <a:gd name="T60" fmla="*/ 87 w 113"/>
              <a:gd name="T61" fmla="*/ 42 h 59"/>
              <a:gd name="T62" fmla="*/ 83 w 113"/>
              <a:gd name="T63" fmla="*/ 31 h 59"/>
              <a:gd name="T64" fmla="*/ 82 w 113"/>
              <a:gd name="T65" fmla="*/ 22 h 59"/>
              <a:gd name="T66" fmla="*/ 89 w 113"/>
              <a:gd name="T67" fmla="*/ 8 h 59"/>
              <a:gd name="T68" fmla="*/ 89 w 113"/>
              <a:gd name="T69" fmla="*/ 8 h 59"/>
              <a:gd name="T70" fmla="*/ 84 w 113"/>
              <a:gd name="T71" fmla="*/ 22 h 59"/>
              <a:gd name="T72" fmla="*/ 84 w 113"/>
              <a:gd name="T73" fmla="*/ 33 h 59"/>
              <a:gd name="T74" fmla="*/ 88 w 113"/>
              <a:gd name="T75" fmla="*/ 42 h 59"/>
              <a:gd name="T76" fmla="*/ 87 w 113"/>
              <a:gd name="T77" fmla="*/ 42 h 59"/>
              <a:gd name="T78" fmla="*/ 90 w 113"/>
              <a:gd name="T79" fmla="*/ 22 h 59"/>
              <a:gd name="T80" fmla="*/ 92 w 113"/>
              <a:gd name="T81" fmla="*/ 18 h 59"/>
              <a:gd name="T82" fmla="*/ 96 w 113"/>
              <a:gd name="T83" fmla="*/ 21 h 59"/>
              <a:gd name="T84" fmla="*/ 93 w 113"/>
              <a:gd name="T85" fmla="*/ 25 h 59"/>
              <a:gd name="T86" fmla="*/ 90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4" y="34"/>
                </a:moveTo>
                <a:cubicBezTo>
                  <a:pt x="93" y="35"/>
                  <a:pt x="93" y="37"/>
                  <a:pt x="95" y="38"/>
                </a:cubicBezTo>
                <a:cubicBezTo>
                  <a:pt x="95" y="38"/>
                  <a:pt x="94" y="38"/>
                  <a:pt x="94" y="38"/>
                </a:cubicBezTo>
                <a:cubicBezTo>
                  <a:pt x="93" y="37"/>
                  <a:pt x="93" y="35"/>
                  <a:pt x="93" y="33"/>
                </a:cubicBezTo>
                <a:cubicBezTo>
                  <a:pt x="93" y="33"/>
                  <a:pt x="93" y="33"/>
                  <a:pt x="93" y="33"/>
                </a:cubicBezTo>
                <a:cubicBezTo>
                  <a:pt x="93" y="32"/>
                  <a:pt x="93" y="32"/>
                  <a:pt x="93" y="32"/>
                </a:cubicBezTo>
                <a:cubicBezTo>
                  <a:pt x="94" y="30"/>
                  <a:pt x="97" y="29"/>
                  <a:pt x="98" y="31"/>
                </a:cubicBezTo>
                <a:cubicBezTo>
                  <a:pt x="98" y="32"/>
                  <a:pt x="98" y="32"/>
                  <a:pt x="98" y="32"/>
                </a:cubicBezTo>
                <a:cubicBezTo>
                  <a:pt x="97" y="32"/>
                  <a:pt x="97" y="31"/>
                  <a:pt x="96" y="31"/>
                </a:cubicBezTo>
                <a:cubicBezTo>
                  <a:pt x="95" y="32"/>
                  <a:pt x="94" y="32"/>
                  <a:pt x="94" y="33"/>
                </a:cubicBezTo>
                <a:cubicBezTo>
                  <a:pt x="94" y="33"/>
                  <a:pt x="94" y="33"/>
                  <a:pt x="94" y="33"/>
                </a:cubicBezTo>
                <a:cubicBezTo>
                  <a:pt x="98" y="37"/>
                  <a:pt x="106" y="40"/>
                  <a:pt x="110" y="35"/>
                </a:cubicBezTo>
                <a:cubicBezTo>
                  <a:pt x="110" y="35"/>
                  <a:pt x="110" y="35"/>
                  <a:pt x="110" y="35"/>
                </a:cubicBezTo>
                <a:cubicBezTo>
                  <a:pt x="110" y="35"/>
                  <a:pt x="110" y="36"/>
                  <a:pt x="110" y="36"/>
                </a:cubicBezTo>
                <a:cubicBezTo>
                  <a:pt x="113" y="30"/>
                  <a:pt x="107" y="17"/>
                  <a:pt x="98" y="10"/>
                </a:cubicBezTo>
                <a:cubicBezTo>
                  <a:pt x="88" y="1"/>
                  <a:pt x="76" y="0"/>
                  <a:pt x="55" y="6"/>
                </a:cubicBezTo>
                <a:cubicBezTo>
                  <a:pt x="40" y="11"/>
                  <a:pt x="23" y="22"/>
                  <a:pt x="16" y="30"/>
                </a:cubicBezTo>
                <a:cubicBezTo>
                  <a:pt x="16" y="26"/>
                  <a:pt x="15" y="23"/>
                  <a:pt x="11" y="21"/>
                </a:cubicBezTo>
                <a:cubicBezTo>
                  <a:pt x="7" y="18"/>
                  <a:pt x="4" y="21"/>
                  <a:pt x="0" y="21"/>
                </a:cubicBezTo>
                <a:cubicBezTo>
                  <a:pt x="1" y="23"/>
                  <a:pt x="3" y="24"/>
                  <a:pt x="4" y="25"/>
                </a:cubicBezTo>
                <a:cubicBezTo>
                  <a:pt x="5" y="27"/>
                  <a:pt x="5" y="29"/>
                  <a:pt x="7" y="31"/>
                </a:cubicBezTo>
                <a:cubicBezTo>
                  <a:pt x="8" y="33"/>
                  <a:pt x="10" y="34"/>
                  <a:pt x="12" y="35"/>
                </a:cubicBezTo>
                <a:cubicBezTo>
                  <a:pt x="10" y="36"/>
                  <a:pt x="8" y="38"/>
                  <a:pt x="7" y="40"/>
                </a:cubicBezTo>
                <a:cubicBezTo>
                  <a:pt x="7" y="42"/>
                  <a:pt x="6" y="44"/>
                  <a:pt x="5" y="46"/>
                </a:cubicBezTo>
                <a:cubicBezTo>
                  <a:pt x="5" y="48"/>
                  <a:pt x="3" y="49"/>
                  <a:pt x="3" y="51"/>
                </a:cubicBezTo>
                <a:cubicBezTo>
                  <a:pt x="7" y="50"/>
                  <a:pt x="10" y="52"/>
                  <a:pt x="14" y="49"/>
                </a:cubicBezTo>
                <a:cubicBezTo>
                  <a:pt x="17" y="46"/>
                  <a:pt x="17" y="43"/>
                  <a:pt x="17" y="40"/>
                </a:cubicBezTo>
                <a:cubicBezTo>
                  <a:pt x="23" y="44"/>
                  <a:pt x="36" y="50"/>
                  <a:pt x="63" y="55"/>
                </a:cubicBezTo>
                <a:cubicBezTo>
                  <a:pt x="88" y="59"/>
                  <a:pt x="102" y="47"/>
                  <a:pt x="109" y="38"/>
                </a:cubicBezTo>
                <a:cubicBezTo>
                  <a:pt x="105" y="41"/>
                  <a:pt x="97" y="38"/>
                  <a:pt x="94" y="34"/>
                </a:cubicBezTo>
                <a:close/>
                <a:moveTo>
                  <a:pt x="87" y="42"/>
                </a:moveTo>
                <a:cubicBezTo>
                  <a:pt x="85" y="39"/>
                  <a:pt x="84" y="35"/>
                  <a:pt x="83" y="31"/>
                </a:cubicBezTo>
                <a:cubicBezTo>
                  <a:pt x="82" y="28"/>
                  <a:pt x="81" y="25"/>
                  <a:pt x="82" y="22"/>
                </a:cubicBezTo>
                <a:cubicBezTo>
                  <a:pt x="82" y="17"/>
                  <a:pt x="85" y="12"/>
                  <a:pt x="89" y="8"/>
                </a:cubicBezTo>
                <a:cubicBezTo>
                  <a:pt x="89" y="8"/>
                  <a:pt x="89" y="8"/>
                  <a:pt x="89" y="8"/>
                </a:cubicBezTo>
                <a:cubicBezTo>
                  <a:pt x="86" y="13"/>
                  <a:pt x="84" y="17"/>
                  <a:pt x="84" y="22"/>
                </a:cubicBezTo>
                <a:cubicBezTo>
                  <a:pt x="83" y="26"/>
                  <a:pt x="83" y="29"/>
                  <a:pt x="84" y="33"/>
                </a:cubicBezTo>
                <a:cubicBezTo>
                  <a:pt x="85" y="36"/>
                  <a:pt x="87" y="39"/>
                  <a:pt x="88" y="42"/>
                </a:cubicBezTo>
                <a:cubicBezTo>
                  <a:pt x="88" y="42"/>
                  <a:pt x="88" y="42"/>
                  <a:pt x="87" y="42"/>
                </a:cubicBezTo>
                <a:close/>
                <a:moveTo>
                  <a:pt x="90" y="22"/>
                </a:moveTo>
                <a:cubicBezTo>
                  <a:pt x="89" y="20"/>
                  <a:pt x="91" y="18"/>
                  <a:pt x="92" y="18"/>
                </a:cubicBezTo>
                <a:cubicBezTo>
                  <a:pt x="94" y="18"/>
                  <a:pt x="96" y="19"/>
                  <a:pt x="96" y="21"/>
                </a:cubicBezTo>
                <a:cubicBezTo>
                  <a:pt x="96" y="23"/>
                  <a:pt x="95" y="24"/>
                  <a:pt x="93" y="25"/>
                </a:cubicBezTo>
                <a:cubicBezTo>
                  <a:pt x="91" y="25"/>
                  <a:pt x="90" y="23"/>
                  <a:pt x="90" y="22"/>
                </a:cubicBezTo>
                <a:close/>
              </a:path>
            </a:pathLst>
          </a:custGeom>
          <a:solidFill>
            <a:srgbClr val="B9DC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72" name="Freeform 36"/>
          <p:cNvSpPr>
            <a:spLocks noEditPoints="1"/>
          </p:cNvSpPr>
          <p:nvPr/>
        </p:nvSpPr>
        <p:spPr bwMode="auto">
          <a:xfrm>
            <a:off x="7798096" y="6191512"/>
            <a:ext cx="707848" cy="376906"/>
          </a:xfrm>
          <a:custGeom>
            <a:avLst/>
            <a:gdLst>
              <a:gd name="T0" fmla="*/ 93 w 113"/>
              <a:gd name="T1" fmla="*/ 34 h 59"/>
              <a:gd name="T2" fmla="*/ 94 w 113"/>
              <a:gd name="T3" fmla="*/ 39 h 59"/>
              <a:gd name="T4" fmla="*/ 94 w 113"/>
              <a:gd name="T5" fmla="*/ 39 h 59"/>
              <a:gd name="T6" fmla="*/ 93 w 113"/>
              <a:gd name="T7" fmla="*/ 33 h 59"/>
              <a:gd name="T8" fmla="*/ 93 w 113"/>
              <a:gd name="T9" fmla="*/ 33 h 59"/>
              <a:gd name="T10" fmla="*/ 93 w 113"/>
              <a:gd name="T11" fmla="*/ 32 h 59"/>
              <a:gd name="T12" fmla="*/ 98 w 113"/>
              <a:gd name="T13" fmla="*/ 32 h 59"/>
              <a:gd name="T14" fmla="*/ 98 w 113"/>
              <a:gd name="T15" fmla="*/ 32 h 59"/>
              <a:gd name="T16" fmla="*/ 95 w 113"/>
              <a:gd name="T17" fmla="*/ 32 h 59"/>
              <a:gd name="T18" fmla="*/ 94 w 113"/>
              <a:gd name="T19" fmla="*/ 33 h 59"/>
              <a:gd name="T20" fmla="*/ 94 w 113"/>
              <a:gd name="T21" fmla="*/ 33 h 59"/>
              <a:gd name="T22" fmla="*/ 110 w 113"/>
              <a:gd name="T23" fmla="*/ 36 h 59"/>
              <a:gd name="T24" fmla="*/ 110 w 113"/>
              <a:gd name="T25" fmla="*/ 36 h 59"/>
              <a:gd name="T26" fmla="*/ 110 w 113"/>
              <a:gd name="T27" fmla="*/ 36 h 59"/>
              <a:gd name="T28" fmla="*/ 97 w 113"/>
              <a:gd name="T29" fmla="*/ 10 h 59"/>
              <a:gd name="T30" fmla="*/ 55 w 113"/>
              <a:gd name="T31" fmla="*/ 7 h 59"/>
              <a:gd name="T32" fmla="*/ 16 w 113"/>
              <a:gd name="T33" fmla="*/ 30 h 59"/>
              <a:gd name="T34" fmla="*/ 11 w 113"/>
              <a:gd name="T35" fmla="*/ 21 h 59"/>
              <a:gd name="T36" fmla="*/ 0 w 113"/>
              <a:gd name="T37" fmla="*/ 21 h 59"/>
              <a:gd name="T38" fmla="*/ 3 w 113"/>
              <a:gd name="T39" fmla="*/ 26 h 59"/>
              <a:gd name="T40" fmla="*/ 6 w 113"/>
              <a:gd name="T41" fmla="*/ 31 h 59"/>
              <a:gd name="T42" fmla="*/ 11 w 113"/>
              <a:gd name="T43" fmla="*/ 35 h 59"/>
              <a:gd name="T44" fmla="*/ 7 w 113"/>
              <a:gd name="T45" fmla="*/ 41 h 59"/>
              <a:gd name="T46" fmla="*/ 5 w 113"/>
              <a:gd name="T47" fmla="*/ 46 h 59"/>
              <a:gd name="T48" fmla="*/ 3 w 113"/>
              <a:gd name="T49" fmla="*/ 51 h 59"/>
              <a:gd name="T50" fmla="*/ 14 w 113"/>
              <a:gd name="T51" fmla="*/ 50 h 59"/>
              <a:gd name="T52" fmla="*/ 17 w 113"/>
              <a:gd name="T53" fmla="*/ 40 h 59"/>
              <a:gd name="T54" fmla="*/ 63 w 113"/>
              <a:gd name="T55" fmla="*/ 55 h 59"/>
              <a:gd name="T56" fmla="*/ 108 w 113"/>
              <a:gd name="T57" fmla="*/ 38 h 59"/>
              <a:gd name="T58" fmla="*/ 93 w 113"/>
              <a:gd name="T59" fmla="*/ 34 h 59"/>
              <a:gd name="T60" fmla="*/ 87 w 113"/>
              <a:gd name="T61" fmla="*/ 42 h 59"/>
              <a:gd name="T62" fmla="*/ 82 w 113"/>
              <a:gd name="T63" fmla="*/ 31 h 59"/>
              <a:gd name="T64" fmla="*/ 81 w 113"/>
              <a:gd name="T65" fmla="*/ 22 h 59"/>
              <a:gd name="T66" fmla="*/ 88 w 113"/>
              <a:gd name="T67" fmla="*/ 9 h 59"/>
              <a:gd name="T68" fmla="*/ 88 w 113"/>
              <a:gd name="T69" fmla="*/ 9 h 59"/>
              <a:gd name="T70" fmla="*/ 83 w 113"/>
              <a:gd name="T71" fmla="*/ 23 h 59"/>
              <a:gd name="T72" fmla="*/ 84 w 113"/>
              <a:gd name="T73" fmla="*/ 33 h 59"/>
              <a:gd name="T74" fmla="*/ 88 w 113"/>
              <a:gd name="T75" fmla="*/ 42 h 59"/>
              <a:gd name="T76" fmla="*/ 87 w 113"/>
              <a:gd name="T77" fmla="*/ 42 h 59"/>
              <a:gd name="T78" fmla="*/ 89 w 113"/>
              <a:gd name="T79" fmla="*/ 22 h 59"/>
              <a:gd name="T80" fmla="*/ 92 w 113"/>
              <a:gd name="T81" fmla="*/ 18 h 59"/>
              <a:gd name="T82" fmla="*/ 96 w 113"/>
              <a:gd name="T83" fmla="*/ 21 h 59"/>
              <a:gd name="T84" fmla="*/ 93 w 113"/>
              <a:gd name="T85" fmla="*/ 25 h 59"/>
              <a:gd name="T86" fmla="*/ 89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3" y="34"/>
                </a:moveTo>
                <a:cubicBezTo>
                  <a:pt x="93" y="36"/>
                  <a:pt x="93" y="37"/>
                  <a:pt x="94" y="39"/>
                </a:cubicBezTo>
                <a:cubicBezTo>
                  <a:pt x="94" y="39"/>
                  <a:pt x="94" y="39"/>
                  <a:pt x="94" y="39"/>
                </a:cubicBezTo>
                <a:cubicBezTo>
                  <a:pt x="93" y="37"/>
                  <a:pt x="92" y="35"/>
                  <a:pt x="93" y="33"/>
                </a:cubicBezTo>
                <a:cubicBezTo>
                  <a:pt x="93" y="33"/>
                  <a:pt x="93" y="33"/>
                  <a:pt x="93" y="33"/>
                </a:cubicBezTo>
                <a:cubicBezTo>
                  <a:pt x="93" y="33"/>
                  <a:pt x="93" y="33"/>
                  <a:pt x="93" y="32"/>
                </a:cubicBezTo>
                <a:cubicBezTo>
                  <a:pt x="94" y="31"/>
                  <a:pt x="97" y="30"/>
                  <a:pt x="98" y="32"/>
                </a:cubicBezTo>
                <a:cubicBezTo>
                  <a:pt x="98" y="32"/>
                  <a:pt x="98" y="32"/>
                  <a:pt x="98" y="32"/>
                </a:cubicBezTo>
                <a:cubicBezTo>
                  <a:pt x="97" y="32"/>
                  <a:pt x="96" y="31"/>
                  <a:pt x="95" y="32"/>
                </a:cubicBezTo>
                <a:cubicBezTo>
                  <a:pt x="95" y="32"/>
                  <a:pt x="94" y="33"/>
                  <a:pt x="94" y="33"/>
                </a:cubicBezTo>
                <a:cubicBezTo>
                  <a:pt x="94" y="33"/>
                  <a:pt x="94" y="33"/>
                  <a:pt x="94" y="33"/>
                </a:cubicBezTo>
                <a:cubicBezTo>
                  <a:pt x="97" y="38"/>
                  <a:pt x="106" y="41"/>
                  <a:pt x="110" y="36"/>
                </a:cubicBezTo>
                <a:cubicBezTo>
                  <a:pt x="110" y="35"/>
                  <a:pt x="110" y="35"/>
                  <a:pt x="110" y="36"/>
                </a:cubicBezTo>
                <a:cubicBezTo>
                  <a:pt x="110" y="36"/>
                  <a:pt x="110" y="36"/>
                  <a:pt x="110" y="36"/>
                </a:cubicBezTo>
                <a:cubicBezTo>
                  <a:pt x="113" y="30"/>
                  <a:pt x="106" y="18"/>
                  <a:pt x="97" y="10"/>
                </a:cubicBezTo>
                <a:cubicBezTo>
                  <a:pt x="88" y="2"/>
                  <a:pt x="76" y="0"/>
                  <a:pt x="55" y="7"/>
                </a:cubicBezTo>
                <a:cubicBezTo>
                  <a:pt x="40" y="11"/>
                  <a:pt x="22" y="23"/>
                  <a:pt x="16" y="30"/>
                </a:cubicBezTo>
                <a:cubicBezTo>
                  <a:pt x="16" y="27"/>
                  <a:pt x="15" y="23"/>
                  <a:pt x="11" y="21"/>
                </a:cubicBezTo>
                <a:cubicBezTo>
                  <a:pt x="7" y="19"/>
                  <a:pt x="4" y="21"/>
                  <a:pt x="0" y="21"/>
                </a:cubicBezTo>
                <a:cubicBezTo>
                  <a:pt x="1" y="23"/>
                  <a:pt x="2" y="24"/>
                  <a:pt x="3" y="26"/>
                </a:cubicBezTo>
                <a:cubicBezTo>
                  <a:pt x="5" y="27"/>
                  <a:pt x="5" y="29"/>
                  <a:pt x="6" y="31"/>
                </a:cubicBezTo>
                <a:cubicBezTo>
                  <a:pt x="8" y="33"/>
                  <a:pt x="9" y="34"/>
                  <a:pt x="11" y="35"/>
                </a:cubicBezTo>
                <a:cubicBezTo>
                  <a:pt x="10" y="37"/>
                  <a:pt x="8" y="38"/>
                  <a:pt x="7" y="41"/>
                </a:cubicBezTo>
                <a:cubicBezTo>
                  <a:pt x="6" y="42"/>
                  <a:pt x="6" y="45"/>
                  <a:pt x="5" y="46"/>
                </a:cubicBezTo>
                <a:cubicBezTo>
                  <a:pt x="4" y="48"/>
                  <a:pt x="3" y="50"/>
                  <a:pt x="3" y="51"/>
                </a:cubicBezTo>
                <a:cubicBezTo>
                  <a:pt x="7" y="50"/>
                  <a:pt x="10" y="53"/>
                  <a:pt x="14" y="50"/>
                </a:cubicBezTo>
                <a:cubicBezTo>
                  <a:pt x="17" y="47"/>
                  <a:pt x="17" y="43"/>
                  <a:pt x="17" y="40"/>
                </a:cubicBezTo>
                <a:cubicBezTo>
                  <a:pt x="22" y="44"/>
                  <a:pt x="36" y="50"/>
                  <a:pt x="63" y="55"/>
                </a:cubicBezTo>
                <a:cubicBezTo>
                  <a:pt x="88" y="59"/>
                  <a:pt x="102" y="47"/>
                  <a:pt x="108" y="38"/>
                </a:cubicBezTo>
                <a:cubicBezTo>
                  <a:pt x="105" y="42"/>
                  <a:pt x="96" y="38"/>
                  <a:pt x="93" y="34"/>
                </a:cubicBezTo>
                <a:close/>
                <a:moveTo>
                  <a:pt x="87" y="42"/>
                </a:moveTo>
                <a:cubicBezTo>
                  <a:pt x="84" y="39"/>
                  <a:pt x="84" y="35"/>
                  <a:pt x="82" y="31"/>
                </a:cubicBezTo>
                <a:cubicBezTo>
                  <a:pt x="81" y="28"/>
                  <a:pt x="81" y="25"/>
                  <a:pt x="81" y="22"/>
                </a:cubicBezTo>
                <a:cubicBezTo>
                  <a:pt x="82" y="17"/>
                  <a:pt x="85" y="13"/>
                  <a:pt x="88" y="9"/>
                </a:cubicBezTo>
                <a:cubicBezTo>
                  <a:pt x="88" y="9"/>
                  <a:pt x="88" y="9"/>
                  <a:pt x="88" y="9"/>
                </a:cubicBezTo>
                <a:cubicBezTo>
                  <a:pt x="86" y="13"/>
                  <a:pt x="84" y="18"/>
                  <a:pt x="83" y="23"/>
                </a:cubicBezTo>
                <a:cubicBezTo>
                  <a:pt x="83" y="26"/>
                  <a:pt x="83" y="30"/>
                  <a:pt x="84" y="33"/>
                </a:cubicBezTo>
                <a:cubicBezTo>
                  <a:pt x="85" y="36"/>
                  <a:pt x="86" y="39"/>
                  <a:pt x="88" y="42"/>
                </a:cubicBezTo>
                <a:cubicBezTo>
                  <a:pt x="88" y="42"/>
                  <a:pt x="87" y="43"/>
                  <a:pt x="87" y="42"/>
                </a:cubicBezTo>
                <a:close/>
                <a:moveTo>
                  <a:pt x="89" y="22"/>
                </a:moveTo>
                <a:cubicBezTo>
                  <a:pt x="89" y="20"/>
                  <a:pt x="90" y="19"/>
                  <a:pt x="92" y="18"/>
                </a:cubicBezTo>
                <a:cubicBezTo>
                  <a:pt x="94" y="18"/>
                  <a:pt x="95" y="20"/>
                  <a:pt x="96" y="21"/>
                </a:cubicBezTo>
                <a:cubicBezTo>
                  <a:pt x="96" y="23"/>
                  <a:pt x="94" y="25"/>
                  <a:pt x="93" y="25"/>
                </a:cubicBezTo>
                <a:cubicBezTo>
                  <a:pt x="91" y="25"/>
                  <a:pt x="89" y="24"/>
                  <a:pt x="89"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73" name="Freeform 37"/>
          <p:cNvSpPr>
            <a:spLocks noEditPoints="1"/>
          </p:cNvSpPr>
          <p:nvPr/>
        </p:nvSpPr>
        <p:spPr bwMode="auto">
          <a:xfrm>
            <a:off x="3123539" y="5621556"/>
            <a:ext cx="703252" cy="367714"/>
          </a:xfrm>
          <a:custGeom>
            <a:avLst/>
            <a:gdLst>
              <a:gd name="T0" fmla="*/ 93 w 112"/>
              <a:gd name="T1" fmla="*/ 33 h 58"/>
              <a:gd name="T2" fmla="*/ 94 w 112"/>
              <a:gd name="T3" fmla="*/ 38 h 58"/>
              <a:gd name="T4" fmla="*/ 94 w 112"/>
              <a:gd name="T5" fmla="*/ 38 h 58"/>
              <a:gd name="T6" fmla="*/ 93 w 112"/>
              <a:gd name="T7" fmla="*/ 32 h 58"/>
              <a:gd name="T8" fmla="*/ 93 w 112"/>
              <a:gd name="T9" fmla="*/ 32 h 58"/>
              <a:gd name="T10" fmla="*/ 93 w 112"/>
              <a:gd name="T11" fmla="*/ 32 h 58"/>
              <a:gd name="T12" fmla="*/ 98 w 112"/>
              <a:gd name="T13" fmla="*/ 31 h 58"/>
              <a:gd name="T14" fmla="*/ 97 w 112"/>
              <a:gd name="T15" fmla="*/ 31 h 58"/>
              <a:gd name="T16" fmla="*/ 95 w 112"/>
              <a:gd name="T17" fmla="*/ 31 h 58"/>
              <a:gd name="T18" fmla="*/ 93 w 112"/>
              <a:gd name="T19" fmla="*/ 33 h 58"/>
              <a:gd name="T20" fmla="*/ 93 w 112"/>
              <a:gd name="T21" fmla="*/ 33 h 58"/>
              <a:gd name="T22" fmla="*/ 109 w 112"/>
              <a:gd name="T23" fmla="*/ 35 h 58"/>
              <a:gd name="T24" fmla="*/ 110 w 112"/>
              <a:gd name="T25" fmla="*/ 35 h 58"/>
              <a:gd name="T26" fmla="*/ 110 w 112"/>
              <a:gd name="T27" fmla="*/ 35 h 58"/>
              <a:gd name="T28" fmla="*/ 97 w 112"/>
              <a:gd name="T29" fmla="*/ 9 h 58"/>
              <a:gd name="T30" fmla="*/ 54 w 112"/>
              <a:gd name="T31" fmla="*/ 6 h 58"/>
              <a:gd name="T32" fmla="*/ 15 w 112"/>
              <a:gd name="T33" fmla="*/ 30 h 58"/>
              <a:gd name="T34" fmla="*/ 11 w 112"/>
              <a:gd name="T35" fmla="*/ 20 h 58"/>
              <a:gd name="T36" fmla="*/ 0 w 112"/>
              <a:gd name="T37" fmla="*/ 21 h 58"/>
              <a:gd name="T38" fmla="*/ 3 w 112"/>
              <a:gd name="T39" fmla="*/ 25 h 58"/>
              <a:gd name="T40" fmla="*/ 6 w 112"/>
              <a:gd name="T41" fmla="*/ 30 h 58"/>
              <a:gd name="T42" fmla="*/ 11 w 112"/>
              <a:gd name="T43" fmla="*/ 35 h 58"/>
              <a:gd name="T44" fmla="*/ 7 w 112"/>
              <a:gd name="T45" fmla="*/ 40 h 58"/>
              <a:gd name="T46" fmla="*/ 5 w 112"/>
              <a:gd name="T47" fmla="*/ 46 h 58"/>
              <a:gd name="T48" fmla="*/ 2 w 112"/>
              <a:gd name="T49" fmla="*/ 51 h 58"/>
              <a:gd name="T50" fmla="*/ 13 w 112"/>
              <a:gd name="T51" fmla="*/ 49 h 58"/>
              <a:gd name="T52" fmla="*/ 16 w 112"/>
              <a:gd name="T53" fmla="*/ 39 h 58"/>
              <a:gd name="T54" fmla="*/ 63 w 112"/>
              <a:gd name="T55" fmla="*/ 54 h 58"/>
              <a:gd name="T56" fmla="*/ 108 w 112"/>
              <a:gd name="T57" fmla="*/ 38 h 58"/>
              <a:gd name="T58" fmla="*/ 93 w 112"/>
              <a:gd name="T59" fmla="*/ 33 h 58"/>
              <a:gd name="T60" fmla="*/ 87 w 112"/>
              <a:gd name="T61" fmla="*/ 42 h 58"/>
              <a:gd name="T62" fmla="*/ 82 w 112"/>
              <a:gd name="T63" fmla="*/ 30 h 58"/>
              <a:gd name="T64" fmla="*/ 81 w 112"/>
              <a:gd name="T65" fmla="*/ 22 h 58"/>
              <a:gd name="T66" fmla="*/ 88 w 112"/>
              <a:gd name="T67" fmla="*/ 8 h 58"/>
              <a:gd name="T68" fmla="*/ 88 w 112"/>
              <a:gd name="T69" fmla="*/ 8 h 58"/>
              <a:gd name="T70" fmla="*/ 83 w 112"/>
              <a:gd name="T71" fmla="*/ 22 h 58"/>
              <a:gd name="T72" fmla="*/ 84 w 112"/>
              <a:gd name="T73" fmla="*/ 32 h 58"/>
              <a:gd name="T74" fmla="*/ 87 w 112"/>
              <a:gd name="T75" fmla="*/ 41 h 58"/>
              <a:gd name="T76" fmla="*/ 87 w 112"/>
              <a:gd name="T77" fmla="*/ 42 h 58"/>
              <a:gd name="T78" fmla="*/ 89 w 112"/>
              <a:gd name="T79" fmla="*/ 21 h 58"/>
              <a:gd name="T80" fmla="*/ 92 w 112"/>
              <a:gd name="T81" fmla="*/ 18 h 58"/>
              <a:gd name="T82" fmla="*/ 95 w 112"/>
              <a:gd name="T83" fmla="*/ 21 h 58"/>
              <a:gd name="T84" fmla="*/ 92 w 112"/>
              <a:gd name="T85" fmla="*/ 24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3"/>
                </a:moveTo>
                <a:cubicBezTo>
                  <a:pt x="93" y="35"/>
                  <a:pt x="93" y="37"/>
                  <a:pt x="94" y="38"/>
                </a:cubicBezTo>
                <a:cubicBezTo>
                  <a:pt x="94" y="38"/>
                  <a:pt x="94" y="38"/>
                  <a:pt x="94" y="38"/>
                </a:cubicBezTo>
                <a:cubicBezTo>
                  <a:pt x="92" y="37"/>
                  <a:pt x="92" y="34"/>
                  <a:pt x="93" y="32"/>
                </a:cubicBezTo>
                <a:cubicBezTo>
                  <a:pt x="93" y="32"/>
                  <a:pt x="93" y="32"/>
                  <a:pt x="93" y="32"/>
                </a:cubicBezTo>
                <a:cubicBezTo>
                  <a:pt x="93" y="32"/>
                  <a:pt x="93" y="32"/>
                  <a:pt x="93" y="32"/>
                </a:cubicBezTo>
                <a:cubicBezTo>
                  <a:pt x="94" y="30"/>
                  <a:pt x="96" y="29"/>
                  <a:pt x="98" y="31"/>
                </a:cubicBezTo>
                <a:cubicBezTo>
                  <a:pt x="98" y="31"/>
                  <a:pt x="98" y="31"/>
                  <a:pt x="97" y="31"/>
                </a:cubicBezTo>
                <a:cubicBezTo>
                  <a:pt x="97" y="31"/>
                  <a:pt x="96" y="31"/>
                  <a:pt x="95" y="31"/>
                </a:cubicBezTo>
                <a:cubicBezTo>
                  <a:pt x="94" y="31"/>
                  <a:pt x="94" y="32"/>
                  <a:pt x="93" y="33"/>
                </a:cubicBezTo>
                <a:cubicBezTo>
                  <a:pt x="93" y="33"/>
                  <a:pt x="93" y="33"/>
                  <a:pt x="93" y="33"/>
                </a:cubicBezTo>
                <a:cubicBezTo>
                  <a:pt x="97" y="37"/>
                  <a:pt x="105" y="40"/>
                  <a:pt x="109" y="35"/>
                </a:cubicBezTo>
                <a:cubicBezTo>
                  <a:pt x="110" y="35"/>
                  <a:pt x="110" y="35"/>
                  <a:pt x="110" y="35"/>
                </a:cubicBezTo>
                <a:cubicBezTo>
                  <a:pt x="110" y="35"/>
                  <a:pt x="110" y="35"/>
                  <a:pt x="110" y="35"/>
                </a:cubicBezTo>
                <a:cubicBezTo>
                  <a:pt x="112" y="30"/>
                  <a:pt x="106" y="17"/>
                  <a:pt x="97" y="9"/>
                </a:cubicBezTo>
                <a:cubicBezTo>
                  <a:pt x="88" y="1"/>
                  <a:pt x="75" y="0"/>
                  <a:pt x="54" y="6"/>
                </a:cubicBezTo>
                <a:cubicBezTo>
                  <a:pt x="40" y="10"/>
                  <a:pt x="22" y="22"/>
                  <a:pt x="15" y="30"/>
                </a:cubicBezTo>
                <a:cubicBezTo>
                  <a:pt x="15" y="26"/>
                  <a:pt x="15" y="23"/>
                  <a:pt x="11" y="20"/>
                </a:cubicBezTo>
                <a:cubicBezTo>
                  <a:pt x="7" y="18"/>
                  <a:pt x="4" y="21"/>
                  <a:pt x="0" y="21"/>
                </a:cubicBezTo>
                <a:cubicBezTo>
                  <a:pt x="0" y="22"/>
                  <a:pt x="2" y="24"/>
                  <a:pt x="3" y="25"/>
                </a:cubicBezTo>
                <a:cubicBezTo>
                  <a:pt x="4" y="27"/>
                  <a:pt x="5" y="29"/>
                  <a:pt x="6" y="30"/>
                </a:cubicBezTo>
                <a:cubicBezTo>
                  <a:pt x="7" y="32"/>
                  <a:pt x="9" y="34"/>
                  <a:pt x="11" y="35"/>
                </a:cubicBezTo>
                <a:cubicBezTo>
                  <a:pt x="9" y="36"/>
                  <a:pt x="8" y="38"/>
                  <a:pt x="7" y="40"/>
                </a:cubicBezTo>
                <a:cubicBezTo>
                  <a:pt x="6" y="42"/>
                  <a:pt x="6" y="44"/>
                  <a:pt x="5" y="46"/>
                </a:cubicBezTo>
                <a:cubicBezTo>
                  <a:pt x="4" y="47"/>
                  <a:pt x="3" y="49"/>
                  <a:pt x="2" y="51"/>
                </a:cubicBezTo>
                <a:cubicBezTo>
                  <a:pt x="6" y="50"/>
                  <a:pt x="10" y="52"/>
                  <a:pt x="13" y="49"/>
                </a:cubicBezTo>
                <a:cubicBezTo>
                  <a:pt x="17" y="46"/>
                  <a:pt x="17" y="43"/>
                  <a:pt x="16" y="39"/>
                </a:cubicBezTo>
                <a:cubicBezTo>
                  <a:pt x="22" y="44"/>
                  <a:pt x="36" y="50"/>
                  <a:pt x="63" y="54"/>
                </a:cubicBezTo>
                <a:cubicBezTo>
                  <a:pt x="87" y="58"/>
                  <a:pt x="102" y="47"/>
                  <a:pt x="108" y="38"/>
                </a:cubicBezTo>
                <a:cubicBezTo>
                  <a:pt x="104" y="41"/>
                  <a:pt x="96" y="37"/>
                  <a:pt x="93" y="33"/>
                </a:cubicBezTo>
                <a:close/>
                <a:moveTo>
                  <a:pt x="87" y="42"/>
                </a:moveTo>
                <a:cubicBezTo>
                  <a:pt x="84" y="38"/>
                  <a:pt x="83" y="34"/>
                  <a:pt x="82" y="30"/>
                </a:cubicBezTo>
                <a:cubicBezTo>
                  <a:pt x="81" y="28"/>
                  <a:pt x="80" y="25"/>
                  <a:pt x="81" y="22"/>
                </a:cubicBezTo>
                <a:cubicBezTo>
                  <a:pt x="82" y="16"/>
                  <a:pt x="84" y="12"/>
                  <a:pt x="88" y="8"/>
                </a:cubicBezTo>
                <a:cubicBezTo>
                  <a:pt x="88" y="8"/>
                  <a:pt x="88" y="8"/>
                  <a:pt x="88" y="8"/>
                </a:cubicBezTo>
                <a:cubicBezTo>
                  <a:pt x="86" y="12"/>
                  <a:pt x="84" y="17"/>
                  <a:pt x="83" y="22"/>
                </a:cubicBezTo>
                <a:cubicBezTo>
                  <a:pt x="83" y="25"/>
                  <a:pt x="83" y="29"/>
                  <a:pt x="84" y="32"/>
                </a:cubicBezTo>
                <a:cubicBezTo>
                  <a:pt x="85" y="35"/>
                  <a:pt x="86" y="38"/>
                  <a:pt x="87" y="41"/>
                </a:cubicBezTo>
                <a:cubicBezTo>
                  <a:pt x="87" y="42"/>
                  <a:pt x="87" y="42"/>
                  <a:pt x="87" y="42"/>
                </a:cubicBezTo>
                <a:close/>
                <a:moveTo>
                  <a:pt x="89" y="21"/>
                </a:moveTo>
                <a:cubicBezTo>
                  <a:pt x="89" y="20"/>
                  <a:pt x="90" y="18"/>
                  <a:pt x="92" y="18"/>
                </a:cubicBezTo>
                <a:cubicBezTo>
                  <a:pt x="93" y="18"/>
                  <a:pt x="95" y="19"/>
                  <a:pt x="95" y="21"/>
                </a:cubicBezTo>
                <a:cubicBezTo>
                  <a:pt x="95" y="22"/>
                  <a:pt x="94" y="24"/>
                  <a:pt x="92" y="24"/>
                </a:cubicBezTo>
                <a:cubicBezTo>
                  <a:pt x="91" y="24"/>
                  <a:pt x="89" y="23"/>
                  <a:pt x="89" y="21"/>
                </a:cubicBezTo>
                <a:close/>
              </a:path>
            </a:pathLst>
          </a:custGeom>
          <a:solidFill>
            <a:srgbClr val="8F2E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74" name="Freeform 38"/>
          <p:cNvSpPr>
            <a:spLocks noEditPoints="1"/>
          </p:cNvSpPr>
          <p:nvPr/>
        </p:nvSpPr>
        <p:spPr bwMode="auto">
          <a:xfrm>
            <a:off x="9894063" y="6007655"/>
            <a:ext cx="560763" cy="307960"/>
          </a:xfrm>
          <a:custGeom>
            <a:avLst/>
            <a:gdLst>
              <a:gd name="T0" fmla="*/ 74 w 89"/>
              <a:gd name="T1" fmla="*/ 25 h 48"/>
              <a:gd name="T2" fmla="*/ 75 w 89"/>
              <a:gd name="T3" fmla="*/ 28 h 48"/>
              <a:gd name="T4" fmla="*/ 75 w 89"/>
              <a:gd name="T5" fmla="*/ 28 h 48"/>
              <a:gd name="T6" fmla="*/ 74 w 89"/>
              <a:gd name="T7" fmla="*/ 24 h 48"/>
              <a:gd name="T8" fmla="*/ 74 w 89"/>
              <a:gd name="T9" fmla="*/ 24 h 48"/>
              <a:gd name="T10" fmla="*/ 74 w 89"/>
              <a:gd name="T11" fmla="*/ 24 h 48"/>
              <a:gd name="T12" fmla="*/ 78 w 89"/>
              <a:gd name="T13" fmla="*/ 22 h 48"/>
              <a:gd name="T14" fmla="*/ 78 w 89"/>
              <a:gd name="T15" fmla="*/ 23 h 48"/>
              <a:gd name="T16" fmla="*/ 76 w 89"/>
              <a:gd name="T17" fmla="*/ 23 h 48"/>
              <a:gd name="T18" fmla="*/ 75 w 89"/>
              <a:gd name="T19" fmla="*/ 24 h 48"/>
              <a:gd name="T20" fmla="*/ 75 w 89"/>
              <a:gd name="T21" fmla="*/ 24 h 48"/>
              <a:gd name="T22" fmla="*/ 87 w 89"/>
              <a:gd name="T23" fmla="*/ 24 h 48"/>
              <a:gd name="T24" fmla="*/ 88 w 89"/>
              <a:gd name="T25" fmla="*/ 24 h 48"/>
              <a:gd name="T26" fmla="*/ 88 w 89"/>
              <a:gd name="T27" fmla="*/ 25 h 48"/>
              <a:gd name="T28" fmla="*/ 75 w 89"/>
              <a:gd name="T29" fmla="*/ 5 h 48"/>
              <a:gd name="T30" fmla="*/ 41 w 89"/>
              <a:gd name="T31" fmla="*/ 7 h 48"/>
              <a:gd name="T32" fmla="*/ 13 w 89"/>
              <a:gd name="T33" fmla="*/ 30 h 48"/>
              <a:gd name="T34" fmla="*/ 8 w 89"/>
              <a:gd name="T35" fmla="*/ 23 h 48"/>
              <a:gd name="T36" fmla="*/ 0 w 89"/>
              <a:gd name="T37" fmla="*/ 25 h 48"/>
              <a:gd name="T38" fmla="*/ 3 w 89"/>
              <a:gd name="T39" fmla="*/ 28 h 48"/>
              <a:gd name="T40" fmla="*/ 6 w 89"/>
              <a:gd name="T41" fmla="*/ 32 h 48"/>
              <a:gd name="T42" fmla="*/ 10 w 89"/>
              <a:gd name="T43" fmla="*/ 34 h 48"/>
              <a:gd name="T44" fmla="*/ 7 w 89"/>
              <a:gd name="T45" fmla="*/ 39 h 48"/>
              <a:gd name="T46" fmla="*/ 6 w 89"/>
              <a:gd name="T47" fmla="*/ 44 h 48"/>
              <a:gd name="T48" fmla="*/ 5 w 89"/>
              <a:gd name="T49" fmla="*/ 48 h 48"/>
              <a:gd name="T50" fmla="*/ 13 w 89"/>
              <a:gd name="T51" fmla="*/ 45 h 48"/>
              <a:gd name="T52" fmla="*/ 15 w 89"/>
              <a:gd name="T53" fmla="*/ 37 h 48"/>
              <a:gd name="T54" fmla="*/ 53 w 89"/>
              <a:gd name="T55" fmla="*/ 44 h 48"/>
              <a:gd name="T56" fmla="*/ 87 w 89"/>
              <a:gd name="T57" fmla="*/ 27 h 48"/>
              <a:gd name="T58" fmla="*/ 74 w 89"/>
              <a:gd name="T59" fmla="*/ 25 h 48"/>
              <a:gd name="T60" fmla="*/ 70 w 89"/>
              <a:gd name="T61" fmla="*/ 32 h 48"/>
              <a:gd name="T62" fmla="*/ 65 w 89"/>
              <a:gd name="T63" fmla="*/ 24 h 48"/>
              <a:gd name="T64" fmla="*/ 64 w 89"/>
              <a:gd name="T65" fmla="*/ 17 h 48"/>
              <a:gd name="T66" fmla="*/ 68 w 89"/>
              <a:gd name="T67" fmla="*/ 5 h 48"/>
              <a:gd name="T68" fmla="*/ 68 w 89"/>
              <a:gd name="T69" fmla="*/ 5 h 48"/>
              <a:gd name="T70" fmla="*/ 65 w 89"/>
              <a:gd name="T71" fmla="*/ 17 h 48"/>
              <a:gd name="T72" fmla="*/ 67 w 89"/>
              <a:gd name="T73" fmla="*/ 25 h 48"/>
              <a:gd name="T74" fmla="*/ 71 w 89"/>
              <a:gd name="T75" fmla="*/ 32 h 48"/>
              <a:gd name="T76" fmla="*/ 70 w 89"/>
              <a:gd name="T77" fmla="*/ 32 h 48"/>
              <a:gd name="T78" fmla="*/ 70 w 89"/>
              <a:gd name="T79" fmla="*/ 16 h 48"/>
              <a:gd name="T80" fmla="*/ 72 w 89"/>
              <a:gd name="T81" fmla="*/ 13 h 48"/>
              <a:gd name="T82" fmla="*/ 75 w 89"/>
              <a:gd name="T83" fmla="*/ 15 h 48"/>
              <a:gd name="T84" fmla="*/ 73 w 89"/>
              <a:gd name="T85" fmla="*/ 18 h 48"/>
              <a:gd name="T86" fmla="*/ 70 w 89"/>
              <a:gd name="T87"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9" h="48">
                <a:moveTo>
                  <a:pt x="74" y="25"/>
                </a:moveTo>
                <a:cubicBezTo>
                  <a:pt x="74" y="26"/>
                  <a:pt x="74" y="27"/>
                  <a:pt x="75" y="28"/>
                </a:cubicBezTo>
                <a:cubicBezTo>
                  <a:pt x="76" y="28"/>
                  <a:pt x="75" y="28"/>
                  <a:pt x="75" y="28"/>
                </a:cubicBezTo>
                <a:cubicBezTo>
                  <a:pt x="74" y="27"/>
                  <a:pt x="74" y="26"/>
                  <a:pt x="74" y="24"/>
                </a:cubicBezTo>
                <a:cubicBezTo>
                  <a:pt x="74" y="24"/>
                  <a:pt x="74" y="24"/>
                  <a:pt x="74" y="24"/>
                </a:cubicBezTo>
                <a:cubicBezTo>
                  <a:pt x="74" y="24"/>
                  <a:pt x="74" y="24"/>
                  <a:pt x="74" y="24"/>
                </a:cubicBezTo>
                <a:cubicBezTo>
                  <a:pt x="75" y="22"/>
                  <a:pt x="77" y="21"/>
                  <a:pt x="78" y="22"/>
                </a:cubicBezTo>
                <a:cubicBezTo>
                  <a:pt x="78" y="23"/>
                  <a:pt x="78" y="23"/>
                  <a:pt x="78" y="23"/>
                </a:cubicBezTo>
                <a:cubicBezTo>
                  <a:pt x="77" y="23"/>
                  <a:pt x="76" y="22"/>
                  <a:pt x="76" y="23"/>
                </a:cubicBezTo>
                <a:cubicBezTo>
                  <a:pt x="75" y="23"/>
                  <a:pt x="75" y="23"/>
                  <a:pt x="75" y="24"/>
                </a:cubicBezTo>
                <a:cubicBezTo>
                  <a:pt x="75" y="24"/>
                  <a:pt x="75" y="24"/>
                  <a:pt x="75" y="24"/>
                </a:cubicBezTo>
                <a:cubicBezTo>
                  <a:pt x="78" y="27"/>
                  <a:pt x="85" y="29"/>
                  <a:pt x="87" y="24"/>
                </a:cubicBezTo>
                <a:cubicBezTo>
                  <a:pt x="88" y="24"/>
                  <a:pt x="88" y="24"/>
                  <a:pt x="88" y="24"/>
                </a:cubicBezTo>
                <a:cubicBezTo>
                  <a:pt x="88" y="24"/>
                  <a:pt x="88" y="24"/>
                  <a:pt x="88" y="25"/>
                </a:cubicBezTo>
                <a:cubicBezTo>
                  <a:pt x="89" y="20"/>
                  <a:pt x="83" y="10"/>
                  <a:pt x="75" y="5"/>
                </a:cubicBezTo>
                <a:cubicBezTo>
                  <a:pt x="67" y="0"/>
                  <a:pt x="57" y="0"/>
                  <a:pt x="41" y="7"/>
                </a:cubicBezTo>
                <a:cubicBezTo>
                  <a:pt x="30" y="12"/>
                  <a:pt x="17" y="23"/>
                  <a:pt x="13" y="30"/>
                </a:cubicBezTo>
                <a:cubicBezTo>
                  <a:pt x="12" y="27"/>
                  <a:pt x="12" y="25"/>
                  <a:pt x="8" y="23"/>
                </a:cubicBezTo>
                <a:cubicBezTo>
                  <a:pt x="5" y="22"/>
                  <a:pt x="3" y="24"/>
                  <a:pt x="0" y="25"/>
                </a:cubicBezTo>
                <a:cubicBezTo>
                  <a:pt x="0" y="26"/>
                  <a:pt x="2" y="27"/>
                  <a:pt x="3" y="28"/>
                </a:cubicBezTo>
                <a:cubicBezTo>
                  <a:pt x="4" y="29"/>
                  <a:pt x="4" y="30"/>
                  <a:pt x="6" y="32"/>
                </a:cubicBezTo>
                <a:cubicBezTo>
                  <a:pt x="7" y="33"/>
                  <a:pt x="8" y="34"/>
                  <a:pt x="10" y="34"/>
                </a:cubicBezTo>
                <a:cubicBezTo>
                  <a:pt x="9" y="36"/>
                  <a:pt x="8" y="37"/>
                  <a:pt x="7" y="39"/>
                </a:cubicBezTo>
                <a:cubicBezTo>
                  <a:pt x="7" y="40"/>
                  <a:pt x="7" y="42"/>
                  <a:pt x="6" y="44"/>
                </a:cubicBezTo>
                <a:cubicBezTo>
                  <a:pt x="6" y="45"/>
                  <a:pt x="5" y="46"/>
                  <a:pt x="5" y="48"/>
                </a:cubicBezTo>
                <a:cubicBezTo>
                  <a:pt x="8" y="47"/>
                  <a:pt x="11" y="48"/>
                  <a:pt x="13" y="45"/>
                </a:cubicBezTo>
                <a:cubicBezTo>
                  <a:pt x="16" y="43"/>
                  <a:pt x="15" y="40"/>
                  <a:pt x="15" y="37"/>
                </a:cubicBezTo>
                <a:cubicBezTo>
                  <a:pt x="20" y="40"/>
                  <a:pt x="31" y="44"/>
                  <a:pt x="53" y="44"/>
                </a:cubicBezTo>
                <a:cubicBezTo>
                  <a:pt x="72" y="45"/>
                  <a:pt x="83" y="34"/>
                  <a:pt x="87" y="27"/>
                </a:cubicBezTo>
                <a:cubicBezTo>
                  <a:pt x="84" y="30"/>
                  <a:pt x="77" y="27"/>
                  <a:pt x="74" y="25"/>
                </a:cubicBezTo>
                <a:close/>
                <a:moveTo>
                  <a:pt x="70" y="32"/>
                </a:moveTo>
                <a:cubicBezTo>
                  <a:pt x="68" y="30"/>
                  <a:pt x="67" y="26"/>
                  <a:pt x="65" y="24"/>
                </a:cubicBezTo>
                <a:cubicBezTo>
                  <a:pt x="64" y="21"/>
                  <a:pt x="64" y="19"/>
                  <a:pt x="64" y="17"/>
                </a:cubicBezTo>
                <a:cubicBezTo>
                  <a:pt x="64" y="12"/>
                  <a:pt x="65" y="9"/>
                  <a:pt x="68" y="5"/>
                </a:cubicBezTo>
                <a:cubicBezTo>
                  <a:pt x="68" y="5"/>
                  <a:pt x="68" y="5"/>
                  <a:pt x="68" y="5"/>
                </a:cubicBezTo>
                <a:cubicBezTo>
                  <a:pt x="66" y="9"/>
                  <a:pt x="65" y="13"/>
                  <a:pt x="65" y="17"/>
                </a:cubicBezTo>
                <a:cubicBezTo>
                  <a:pt x="65" y="19"/>
                  <a:pt x="66" y="23"/>
                  <a:pt x="67" y="25"/>
                </a:cubicBezTo>
                <a:cubicBezTo>
                  <a:pt x="68" y="27"/>
                  <a:pt x="69" y="29"/>
                  <a:pt x="71" y="32"/>
                </a:cubicBezTo>
                <a:cubicBezTo>
                  <a:pt x="71" y="32"/>
                  <a:pt x="70" y="32"/>
                  <a:pt x="70" y="32"/>
                </a:cubicBezTo>
                <a:close/>
                <a:moveTo>
                  <a:pt x="70" y="16"/>
                </a:moveTo>
                <a:cubicBezTo>
                  <a:pt x="70" y="14"/>
                  <a:pt x="70" y="13"/>
                  <a:pt x="72" y="13"/>
                </a:cubicBezTo>
                <a:cubicBezTo>
                  <a:pt x="73" y="12"/>
                  <a:pt x="74" y="13"/>
                  <a:pt x="75" y="15"/>
                </a:cubicBezTo>
                <a:cubicBezTo>
                  <a:pt x="75" y="16"/>
                  <a:pt x="74" y="17"/>
                  <a:pt x="73" y="18"/>
                </a:cubicBezTo>
                <a:cubicBezTo>
                  <a:pt x="71" y="18"/>
                  <a:pt x="70" y="17"/>
                  <a:pt x="70" y="16"/>
                </a:cubicBezTo>
                <a:close/>
              </a:path>
            </a:pathLst>
          </a:custGeom>
          <a:solidFill>
            <a:srgbClr val="C2C8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75" name="Freeform 39"/>
          <p:cNvSpPr/>
          <p:nvPr/>
        </p:nvSpPr>
        <p:spPr bwMode="auto">
          <a:xfrm>
            <a:off x="6391592" y="5718081"/>
            <a:ext cx="565359" cy="289574"/>
          </a:xfrm>
          <a:custGeom>
            <a:avLst/>
            <a:gdLst>
              <a:gd name="T0" fmla="*/ 75 w 90"/>
              <a:gd name="T1" fmla="*/ 26 h 46"/>
              <a:gd name="T2" fmla="*/ 76 w 90"/>
              <a:gd name="T3" fmla="*/ 30 h 46"/>
              <a:gd name="T4" fmla="*/ 76 w 90"/>
              <a:gd name="T5" fmla="*/ 30 h 46"/>
              <a:gd name="T6" fmla="*/ 74 w 90"/>
              <a:gd name="T7" fmla="*/ 25 h 46"/>
              <a:gd name="T8" fmla="*/ 74 w 90"/>
              <a:gd name="T9" fmla="*/ 25 h 46"/>
              <a:gd name="T10" fmla="*/ 75 w 90"/>
              <a:gd name="T11" fmla="*/ 25 h 46"/>
              <a:gd name="T12" fmla="*/ 78 w 90"/>
              <a:gd name="T13" fmla="*/ 24 h 46"/>
              <a:gd name="T14" fmla="*/ 78 w 90"/>
              <a:gd name="T15" fmla="*/ 24 h 46"/>
              <a:gd name="T16" fmla="*/ 76 w 90"/>
              <a:gd name="T17" fmla="*/ 24 h 46"/>
              <a:gd name="T18" fmla="*/ 75 w 90"/>
              <a:gd name="T19" fmla="*/ 25 h 46"/>
              <a:gd name="T20" fmla="*/ 75 w 90"/>
              <a:gd name="T21" fmla="*/ 26 h 46"/>
              <a:gd name="T22" fmla="*/ 88 w 90"/>
              <a:gd name="T23" fmla="*/ 27 h 46"/>
              <a:gd name="T24" fmla="*/ 88 w 90"/>
              <a:gd name="T25" fmla="*/ 27 h 46"/>
              <a:gd name="T26" fmla="*/ 88 w 90"/>
              <a:gd name="T27" fmla="*/ 27 h 46"/>
              <a:gd name="T28" fmla="*/ 77 w 90"/>
              <a:gd name="T29" fmla="*/ 7 h 46"/>
              <a:gd name="T30" fmla="*/ 43 w 90"/>
              <a:gd name="T31" fmla="*/ 6 h 46"/>
              <a:gd name="T32" fmla="*/ 13 w 90"/>
              <a:gd name="T33" fmla="*/ 26 h 46"/>
              <a:gd name="T34" fmla="*/ 9 w 90"/>
              <a:gd name="T35" fmla="*/ 19 h 46"/>
              <a:gd name="T36" fmla="*/ 0 w 90"/>
              <a:gd name="T37" fmla="*/ 20 h 46"/>
              <a:gd name="T38" fmla="*/ 3 w 90"/>
              <a:gd name="T39" fmla="*/ 23 h 46"/>
              <a:gd name="T40" fmla="*/ 6 w 90"/>
              <a:gd name="T41" fmla="*/ 27 h 46"/>
              <a:gd name="T42" fmla="*/ 10 w 90"/>
              <a:gd name="T43" fmla="*/ 31 h 46"/>
              <a:gd name="T44" fmla="*/ 7 w 90"/>
              <a:gd name="T45" fmla="*/ 35 h 46"/>
              <a:gd name="T46" fmla="*/ 5 w 90"/>
              <a:gd name="T47" fmla="*/ 40 h 46"/>
              <a:gd name="T48" fmla="*/ 4 w 90"/>
              <a:gd name="T49" fmla="*/ 43 h 46"/>
              <a:gd name="T50" fmla="*/ 12 w 90"/>
              <a:gd name="T51" fmla="*/ 42 h 46"/>
              <a:gd name="T52" fmla="*/ 14 w 90"/>
              <a:gd name="T53" fmla="*/ 34 h 46"/>
              <a:gd name="T54" fmla="*/ 52 w 90"/>
              <a:gd name="T55" fmla="*/ 44 h 46"/>
              <a:gd name="T56" fmla="*/ 87 w 90"/>
              <a:gd name="T57" fmla="*/ 29 h 46"/>
              <a:gd name="T58" fmla="*/ 75 w 90"/>
              <a:gd name="T59"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46">
                <a:moveTo>
                  <a:pt x="75" y="26"/>
                </a:moveTo>
                <a:cubicBezTo>
                  <a:pt x="75" y="27"/>
                  <a:pt x="75" y="29"/>
                  <a:pt x="76" y="30"/>
                </a:cubicBezTo>
                <a:cubicBezTo>
                  <a:pt x="76" y="30"/>
                  <a:pt x="76" y="30"/>
                  <a:pt x="76" y="30"/>
                </a:cubicBezTo>
                <a:cubicBezTo>
                  <a:pt x="74" y="29"/>
                  <a:pt x="74" y="27"/>
                  <a:pt x="74" y="25"/>
                </a:cubicBezTo>
                <a:cubicBezTo>
                  <a:pt x="74" y="25"/>
                  <a:pt x="74" y="25"/>
                  <a:pt x="74" y="25"/>
                </a:cubicBezTo>
                <a:cubicBezTo>
                  <a:pt x="74" y="25"/>
                  <a:pt x="75" y="25"/>
                  <a:pt x="75" y="25"/>
                </a:cubicBezTo>
                <a:cubicBezTo>
                  <a:pt x="75" y="23"/>
                  <a:pt x="77" y="22"/>
                  <a:pt x="78" y="24"/>
                </a:cubicBezTo>
                <a:cubicBezTo>
                  <a:pt x="78" y="24"/>
                  <a:pt x="78" y="24"/>
                  <a:pt x="78" y="24"/>
                </a:cubicBezTo>
                <a:cubicBezTo>
                  <a:pt x="78" y="24"/>
                  <a:pt x="77" y="24"/>
                  <a:pt x="76" y="24"/>
                </a:cubicBezTo>
                <a:cubicBezTo>
                  <a:pt x="76" y="24"/>
                  <a:pt x="75" y="25"/>
                  <a:pt x="75" y="25"/>
                </a:cubicBezTo>
                <a:cubicBezTo>
                  <a:pt x="75" y="26"/>
                  <a:pt x="75" y="26"/>
                  <a:pt x="75" y="26"/>
                </a:cubicBezTo>
                <a:cubicBezTo>
                  <a:pt x="78" y="29"/>
                  <a:pt x="85" y="31"/>
                  <a:pt x="88" y="27"/>
                </a:cubicBezTo>
                <a:cubicBezTo>
                  <a:pt x="88" y="26"/>
                  <a:pt x="88" y="27"/>
                  <a:pt x="88" y="27"/>
                </a:cubicBezTo>
                <a:cubicBezTo>
                  <a:pt x="88" y="27"/>
                  <a:pt x="88" y="27"/>
                  <a:pt x="88" y="27"/>
                </a:cubicBezTo>
                <a:cubicBezTo>
                  <a:pt x="90" y="22"/>
                  <a:pt x="84" y="13"/>
                  <a:pt x="77" y="7"/>
                </a:cubicBezTo>
                <a:cubicBezTo>
                  <a:pt x="69" y="1"/>
                  <a:pt x="59" y="0"/>
                  <a:pt x="43" y="6"/>
                </a:cubicBezTo>
                <a:cubicBezTo>
                  <a:pt x="31" y="10"/>
                  <a:pt x="18" y="20"/>
                  <a:pt x="13" y="26"/>
                </a:cubicBezTo>
                <a:cubicBezTo>
                  <a:pt x="13" y="24"/>
                  <a:pt x="12" y="21"/>
                  <a:pt x="9" y="19"/>
                </a:cubicBezTo>
                <a:cubicBezTo>
                  <a:pt x="6" y="18"/>
                  <a:pt x="4" y="20"/>
                  <a:pt x="0" y="20"/>
                </a:cubicBezTo>
                <a:cubicBezTo>
                  <a:pt x="1" y="21"/>
                  <a:pt x="2" y="22"/>
                  <a:pt x="3" y="23"/>
                </a:cubicBezTo>
                <a:cubicBezTo>
                  <a:pt x="4" y="25"/>
                  <a:pt x="5" y="26"/>
                  <a:pt x="6" y="27"/>
                </a:cubicBezTo>
                <a:cubicBezTo>
                  <a:pt x="7" y="29"/>
                  <a:pt x="8" y="30"/>
                  <a:pt x="10" y="31"/>
                </a:cubicBezTo>
                <a:cubicBezTo>
                  <a:pt x="9" y="32"/>
                  <a:pt x="7" y="33"/>
                  <a:pt x="7" y="35"/>
                </a:cubicBezTo>
                <a:cubicBezTo>
                  <a:pt x="6" y="36"/>
                  <a:pt x="6" y="38"/>
                  <a:pt x="5" y="40"/>
                </a:cubicBezTo>
                <a:cubicBezTo>
                  <a:pt x="5" y="41"/>
                  <a:pt x="4" y="42"/>
                  <a:pt x="4" y="43"/>
                </a:cubicBezTo>
                <a:cubicBezTo>
                  <a:pt x="7" y="43"/>
                  <a:pt x="10" y="44"/>
                  <a:pt x="12" y="42"/>
                </a:cubicBezTo>
                <a:cubicBezTo>
                  <a:pt x="15" y="39"/>
                  <a:pt x="15" y="37"/>
                  <a:pt x="14" y="34"/>
                </a:cubicBezTo>
                <a:cubicBezTo>
                  <a:pt x="19" y="37"/>
                  <a:pt x="30" y="42"/>
                  <a:pt x="52" y="44"/>
                </a:cubicBezTo>
                <a:cubicBezTo>
                  <a:pt x="71" y="46"/>
                  <a:pt x="82" y="36"/>
                  <a:pt x="87" y="29"/>
                </a:cubicBezTo>
                <a:cubicBezTo>
                  <a:pt x="84" y="32"/>
                  <a:pt x="77" y="29"/>
                  <a:pt x="75" y="26"/>
                </a:cubicBezTo>
                <a:close/>
              </a:path>
            </a:pathLst>
          </a:custGeom>
          <a:solidFill>
            <a:srgbClr val="D434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pic>
        <p:nvPicPr>
          <p:cNvPr id="47" name="图片 46"/>
          <p:cNvPicPr>
            <a:picLocks noChangeAspect="1"/>
          </p:cNvPicPr>
          <p:nvPr/>
        </p:nvPicPr>
        <p:blipFill rotWithShape="1">
          <a:blip r:embed="rId2"/>
          <a:srcRect t="48950" b="-1"/>
          <a:stretch>
            <a:fillRect/>
          </a:stretch>
        </p:blipFill>
        <p:spPr>
          <a:xfrm>
            <a:off x="-2378703" y="0"/>
            <a:ext cx="14570703" cy="1409891"/>
          </a:xfrm>
          <a:prstGeom prst="rect">
            <a:avLst/>
          </a:prstGeom>
          <a:effectLst/>
        </p:spPr>
      </p:pic>
      <p:grpSp>
        <p:nvGrpSpPr>
          <p:cNvPr id="2" name="Group 1"/>
          <p:cNvGrpSpPr/>
          <p:nvPr/>
        </p:nvGrpSpPr>
        <p:grpSpPr>
          <a:xfrm>
            <a:off x="1889404" y="-300959"/>
            <a:ext cx="6896847" cy="2277378"/>
            <a:chOff x="1889404" y="-300959"/>
            <a:chExt cx="6896847" cy="2277378"/>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49386" t="78023" b="6833"/>
            <a:stretch>
              <a:fillRect/>
            </a:stretch>
          </p:blipFill>
          <p:spPr>
            <a:xfrm>
              <a:off x="1889404" y="-300959"/>
              <a:ext cx="6896847" cy="2277378"/>
            </a:xfrm>
            <a:prstGeom prst="rect">
              <a:avLst/>
            </a:prstGeom>
          </p:spPr>
        </p:pic>
        <p:sp>
          <p:nvSpPr>
            <p:cNvPr id="31" name="TextBox 30"/>
            <p:cNvSpPr txBox="1"/>
            <p:nvPr/>
          </p:nvSpPr>
          <p:spPr>
            <a:xfrm>
              <a:off x="2855515" y="483787"/>
              <a:ext cx="5308014" cy="706755"/>
            </a:xfrm>
            <a:prstGeom prst="rect">
              <a:avLst/>
            </a:prstGeom>
            <a:noFill/>
          </p:spPr>
          <p:txBody>
            <a:bodyPr wrap="square" rtlCol="0">
              <a:spAutoFit/>
            </a:bodyPr>
            <a:lstStyle/>
            <a:p>
              <a:pPr algn="just"/>
              <a:r>
                <a:rPr lang="en-US" sz="4000" b="1">
                  <a:solidFill>
                    <a:schemeClr val="bg1"/>
                  </a:solidFill>
                  <a:latin typeface="Times New Roman" panose="02020603050405020304" charset="0"/>
                  <a:cs typeface="Times New Roman" panose="02020603050405020304" charset="0"/>
                </a:rPr>
                <a:t>Vị trí địa lí, giới hạn</a:t>
              </a:r>
              <a:endParaRPr lang="en-US" sz="4000" b="1">
                <a:solidFill>
                  <a:schemeClr val="bg1"/>
                </a:solidFill>
                <a:latin typeface="Times New Roman" panose="02020603050405020304" charset="0"/>
                <a:cs typeface="Times New Roman" panose="02020603050405020304" charset="0"/>
              </a:endParaRPr>
            </a:p>
          </p:txBody>
        </p:sp>
      </p:grpSp>
      <p:sp>
        <p:nvSpPr>
          <p:cNvPr id="38" name="TextBox 37"/>
          <p:cNvSpPr txBox="1"/>
          <p:nvPr/>
        </p:nvSpPr>
        <p:spPr>
          <a:xfrm>
            <a:off x="1275080" y="1916430"/>
            <a:ext cx="8618855" cy="1076325"/>
          </a:xfrm>
          <a:prstGeom prst="rect">
            <a:avLst/>
          </a:prstGeom>
          <a:noFill/>
        </p:spPr>
        <p:txBody>
          <a:bodyPr wrap="square" rtlCol="0">
            <a:spAutoFit/>
          </a:bodyPr>
          <a:lstStyle/>
          <a:p>
            <a:pPr marL="457200" indent="-457200" algn="just">
              <a:buFont typeface="Wingdings" panose="05000000000000000000" pitchFamily="2" charset="2"/>
              <a:buChar char="v"/>
            </a:pPr>
            <a:r>
              <a:rPr lang="en-US" sz="3200" b="1">
                <a:solidFill>
                  <a:srgbClr val="FF0000"/>
                </a:solidFill>
                <a:latin typeface="Arial" panose="020B0604020202020204" pitchFamily="34" charset="0"/>
                <a:cs typeface="Arial" panose="020B0604020202020204" pitchFamily="34" charset="0"/>
              </a:rPr>
              <a:t>Châu Đại Dương gồm những phần đất nào?</a:t>
            </a:r>
            <a:endParaRPr lang="en-US" sz="3200" b="1">
              <a:solidFill>
                <a:srgbClr val="FF0000"/>
              </a:solidFill>
              <a:latin typeface="Arial" panose="020B0604020202020204" pitchFamily="34" charset="0"/>
              <a:cs typeface="Arial" panose="020B0604020202020204" pitchFamily="34" charset="0"/>
            </a:endParaRPr>
          </a:p>
        </p:txBody>
      </p:sp>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0109964" y="3664201"/>
            <a:ext cx="2153852" cy="3644584"/>
          </a:xfrm>
          <a:prstGeom prst="rect">
            <a:avLst/>
          </a:prstGeom>
        </p:spPr>
      </p:pic>
      <p:sp>
        <p:nvSpPr>
          <p:cNvPr id="41" name="TextBox 40"/>
          <p:cNvSpPr txBox="1"/>
          <p:nvPr/>
        </p:nvSpPr>
        <p:spPr>
          <a:xfrm>
            <a:off x="1275715" y="2962910"/>
            <a:ext cx="8753475" cy="1568450"/>
          </a:xfrm>
          <a:prstGeom prst="rect">
            <a:avLst/>
          </a:prstGeom>
          <a:noFill/>
        </p:spPr>
        <p:txBody>
          <a:bodyPr wrap="square" rtlCol="0">
            <a:spAutoFit/>
          </a:bodyPr>
          <a:lstStyle/>
          <a:p>
            <a:pPr algn="just"/>
            <a:r>
              <a:rPr lang="en-US" sz="3200" b="1">
                <a:solidFill>
                  <a:srgbClr val="002060"/>
                </a:solidFill>
                <a:latin typeface="Arial" panose="020B0604020202020204" pitchFamily="34" charset="0"/>
                <a:cs typeface="Arial" panose="020B0604020202020204" pitchFamily="34" charset="0"/>
                <a:sym typeface="Wingdings" panose="05000000000000000000" pitchFamily="2" charset="2"/>
              </a:rPr>
              <a:t> Châu Đại Dương gồm l</a:t>
            </a:r>
            <a:r>
              <a:rPr lang="en-US" sz="3200" b="1">
                <a:solidFill>
                  <a:srgbClr val="002060"/>
                </a:solidFill>
                <a:latin typeface="Arial" panose="020B0604020202020204" pitchFamily="34" charset="0"/>
                <a:cs typeface="Arial" panose="020B0604020202020204" pitchFamily="34" charset="0"/>
              </a:rPr>
              <a:t>ục địa Ô-xtrây-li-a và các đảo, quần đảo ở vùng trung tâm và tây nam Thái Bình Dương.</a:t>
            </a:r>
            <a:endParaRPr lang="en-US" sz="3200" b="1">
              <a:solidFill>
                <a:srgbClr val="002060"/>
              </a:solidFill>
              <a:latin typeface="Arial" panose="020B0604020202020204" pitchFamily="34" charset="0"/>
              <a:cs typeface="Arial" panose="020B0604020202020204" pitchFamily="34"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down)">
                                      <p:cBhvr>
                                        <p:cTn id="19" dur="500"/>
                                        <p:tgtEl>
                                          <p:spTgt spid="40"/>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wipe(left)">
                                      <p:cBhvr>
                                        <p:cTn id="24" dur="500"/>
                                        <p:tgtEl>
                                          <p:spTgt spid="3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wipe(left)">
                                      <p:cBhvr>
                                        <p:cTn id="2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38" grpId="0"/>
      <p:bldP spid="41"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D9F8FB"/>
        </a:solidFill>
        <a:effectLst/>
      </p:bgPr>
    </p:bg>
    <p:spTree>
      <p:nvGrpSpPr>
        <p:cNvPr id="1" name=""/>
        <p:cNvGrpSpPr/>
        <p:nvPr/>
      </p:nvGrpSpPr>
      <p:grpSpPr>
        <a:xfrm>
          <a:off x="0" y="0"/>
          <a:ext cx="0" cy="0"/>
          <a:chOff x="0" y="0"/>
          <a:chExt cx="0" cy="0"/>
        </a:xfrm>
      </p:grpSpPr>
      <p:sp>
        <p:nvSpPr>
          <p:cNvPr id="30" name="矩形 29"/>
          <p:cNvSpPr/>
          <p:nvPr/>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E6E6E6"/>
              </a:solidFill>
              <a:effectLst/>
              <a:uLnTx/>
              <a:uFillTx/>
              <a:latin typeface="印品黑体" panose="00000500000000000000" pitchFamily="2" charset="-122"/>
              <a:ea typeface="印品黑体" panose="00000500000000000000" pitchFamily="2" charset="-122"/>
              <a:cs typeface="+mn-cs"/>
            </a:endParaRPr>
          </a:p>
        </p:txBody>
      </p:sp>
      <p:sp>
        <p:nvSpPr>
          <p:cNvPr id="2072" name="Freeform 36"/>
          <p:cNvSpPr>
            <a:spLocks noEditPoints="1"/>
          </p:cNvSpPr>
          <p:nvPr/>
        </p:nvSpPr>
        <p:spPr bwMode="auto">
          <a:xfrm>
            <a:off x="7798096" y="6191512"/>
            <a:ext cx="707848" cy="376906"/>
          </a:xfrm>
          <a:custGeom>
            <a:avLst/>
            <a:gdLst>
              <a:gd name="T0" fmla="*/ 93 w 113"/>
              <a:gd name="T1" fmla="*/ 34 h 59"/>
              <a:gd name="T2" fmla="*/ 94 w 113"/>
              <a:gd name="T3" fmla="*/ 39 h 59"/>
              <a:gd name="T4" fmla="*/ 94 w 113"/>
              <a:gd name="T5" fmla="*/ 39 h 59"/>
              <a:gd name="T6" fmla="*/ 93 w 113"/>
              <a:gd name="T7" fmla="*/ 33 h 59"/>
              <a:gd name="T8" fmla="*/ 93 w 113"/>
              <a:gd name="T9" fmla="*/ 33 h 59"/>
              <a:gd name="T10" fmla="*/ 93 w 113"/>
              <a:gd name="T11" fmla="*/ 32 h 59"/>
              <a:gd name="T12" fmla="*/ 98 w 113"/>
              <a:gd name="T13" fmla="*/ 32 h 59"/>
              <a:gd name="T14" fmla="*/ 98 w 113"/>
              <a:gd name="T15" fmla="*/ 32 h 59"/>
              <a:gd name="T16" fmla="*/ 95 w 113"/>
              <a:gd name="T17" fmla="*/ 32 h 59"/>
              <a:gd name="T18" fmla="*/ 94 w 113"/>
              <a:gd name="T19" fmla="*/ 33 h 59"/>
              <a:gd name="T20" fmla="*/ 94 w 113"/>
              <a:gd name="T21" fmla="*/ 33 h 59"/>
              <a:gd name="T22" fmla="*/ 110 w 113"/>
              <a:gd name="T23" fmla="*/ 36 h 59"/>
              <a:gd name="T24" fmla="*/ 110 w 113"/>
              <a:gd name="T25" fmla="*/ 36 h 59"/>
              <a:gd name="T26" fmla="*/ 110 w 113"/>
              <a:gd name="T27" fmla="*/ 36 h 59"/>
              <a:gd name="T28" fmla="*/ 97 w 113"/>
              <a:gd name="T29" fmla="*/ 10 h 59"/>
              <a:gd name="T30" fmla="*/ 55 w 113"/>
              <a:gd name="T31" fmla="*/ 7 h 59"/>
              <a:gd name="T32" fmla="*/ 16 w 113"/>
              <a:gd name="T33" fmla="*/ 30 h 59"/>
              <a:gd name="T34" fmla="*/ 11 w 113"/>
              <a:gd name="T35" fmla="*/ 21 h 59"/>
              <a:gd name="T36" fmla="*/ 0 w 113"/>
              <a:gd name="T37" fmla="*/ 21 h 59"/>
              <a:gd name="T38" fmla="*/ 3 w 113"/>
              <a:gd name="T39" fmla="*/ 26 h 59"/>
              <a:gd name="T40" fmla="*/ 6 w 113"/>
              <a:gd name="T41" fmla="*/ 31 h 59"/>
              <a:gd name="T42" fmla="*/ 11 w 113"/>
              <a:gd name="T43" fmla="*/ 35 h 59"/>
              <a:gd name="T44" fmla="*/ 7 w 113"/>
              <a:gd name="T45" fmla="*/ 41 h 59"/>
              <a:gd name="T46" fmla="*/ 5 w 113"/>
              <a:gd name="T47" fmla="*/ 46 h 59"/>
              <a:gd name="T48" fmla="*/ 3 w 113"/>
              <a:gd name="T49" fmla="*/ 51 h 59"/>
              <a:gd name="T50" fmla="*/ 14 w 113"/>
              <a:gd name="T51" fmla="*/ 50 h 59"/>
              <a:gd name="T52" fmla="*/ 17 w 113"/>
              <a:gd name="T53" fmla="*/ 40 h 59"/>
              <a:gd name="T54" fmla="*/ 63 w 113"/>
              <a:gd name="T55" fmla="*/ 55 h 59"/>
              <a:gd name="T56" fmla="*/ 108 w 113"/>
              <a:gd name="T57" fmla="*/ 38 h 59"/>
              <a:gd name="T58" fmla="*/ 93 w 113"/>
              <a:gd name="T59" fmla="*/ 34 h 59"/>
              <a:gd name="T60" fmla="*/ 87 w 113"/>
              <a:gd name="T61" fmla="*/ 42 h 59"/>
              <a:gd name="T62" fmla="*/ 82 w 113"/>
              <a:gd name="T63" fmla="*/ 31 h 59"/>
              <a:gd name="T64" fmla="*/ 81 w 113"/>
              <a:gd name="T65" fmla="*/ 22 h 59"/>
              <a:gd name="T66" fmla="*/ 88 w 113"/>
              <a:gd name="T67" fmla="*/ 9 h 59"/>
              <a:gd name="T68" fmla="*/ 88 w 113"/>
              <a:gd name="T69" fmla="*/ 9 h 59"/>
              <a:gd name="T70" fmla="*/ 83 w 113"/>
              <a:gd name="T71" fmla="*/ 23 h 59"/>
              <a:gd name="T72" fmla="*/ 84 w 113"/>
              <a:gd name="T73" fmla="*/ 33 h 59"/>
              <a:gd name="T74" fmla="*/ 88 w 113"/>
              <a:gd name="T75" fmla="*/ 42 h 59"/>
              <a:gd name="T76" fmla="*/ 87 w 113"/>
              <a:gd name="T77" fmla="*/ 42 h 59"/>
              <a:gd name="T78" fmla="*/ 89 w 113"/>
              <a:gd name="T79" fmla="*/ 22 h 59"/>
              <a:gd name="T80" fmla="*/ 92 w 113"/>
              <a:gd name="T81" fmla="*/ 18 h 59"/>
              <a:gd name="T82" fmla="*/ 96 w 113"/>
              <a:gd name="T83" fmla="*/ 21 h 59"/>
              <a:gd name="T84" fmla="*/ 93 w 113"/>
              <a:gd name="T85" fmla="*/ 25 h 59"/>
              <a:gd name="T86" fmla="*/ 89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3" y="34"/>
                </a:moveTo>
                <a:cubicBezTo>
                  <a:pt x="93" y="36"/>
                  <a:pt x="93" y="37"/>
                  <a:pt x="94" y="39"/>
                </a:cubicBezTo>
                <a:cubicBezTo>
                  <a:pt x="94" y="39"/>
                  <a:pt x="94" y="39"/>
                  <a:pt x="94" y="39"/>
                </a:cubicBezTo>
                <a:cubicBezTo>
                  <a:pt x="93" y="37"/>
                  <a:pt x="92" y="35"/>
                  <a:pt x="93" y="33"/>
                </a:cubicBezTo>
                <a:cubicBezTo>
                  <a:pt x="93" y="33"/>
                  <a:pt x="93" y="33"/>
                  <a:pt x="93" y="33"/>
                </a:cubicBezTo>
                <a:cubicBezTo>
                  <a:pt x="93" y="33"/>
                  <a:pt x="93" y="33"/>
                  <a:pt x="93" y="32"/>
                </a:cubicBezTo>
                <a:cubicBezTo>
                  <a:pt x="94" y="31"/>
                  <a:pt x="97" y="30"/>
                  <a:pt x="98" y="32"/>
                </a:cubicBezTo>
                <a:cubicBezTo>
                  <a:pt x="98" y="32"/>
                  <a:pt x="98" y="32"/>
                  <a:pt x="98" y="32"/>
                </a:cubicBezTo>
                <a:cubicBezTo>
                  <a:pt x="97" y="32"/>
                  <a:pt x="96" y="31"/>
                  <a:pt x="95" y="32"/>
                </a:cubicBezTo>
                <a:cubicBezTo>
                  <a:pt x="95" y="32"/>
                  <a:pt x="94" y="33"/>
                  <a:pt x="94" y="33"/>
                </a:cubicBezTo>
                <a:cubicBezTo>
                  <a:pt x="94" y="33"/>
                  <a:pt x="94" y="33"/>
                  <a:pt x="94" y="33"/>
                </a:cubicBezTo>
                <a:cubicBezTo>
                  <a:pt x="97" y="38"/>
                  <a:pt x="106" y="41"/>
                  <a:pt x="110" y="36"/>
                </a:cubicBezTo>
                <a:cubicBezTo>
                  <a:pt x="110" y="35"/>
                  <a:pt x="110" y="35"/>
                  <a:pt x="110" y="36"/>
                </a:cubicBezTo>
                <a:cubicBezTo>
                  <a:pt x="110" y="36"/>
                  <a:pt x="110" y="36"/>
                  <a:pt x="110" y="36"/>
                </a:cubicBezTo>
                <a:cubicBezTo>
                  <a:pt x="113" y="30"/>
                  <a:pt x="106" y="18"/>
                  <a:pt x="97" y="10"/>
                </a:cubicBezTo>
                <a:cubicBezTo>
                  <a:pt x="88" y="2"/>
                  <a:pt x="76" y="0"/>
                  <a:pt x="55" y="7"/>
                </a:cubicBezTo>
                <a:cubicBezTo>
                  <a:pt x="40" y="11"/>
                  <a:pt x="22" y="23"/>
                  <a:pt x="16" y="30"/>
                </a:cubicBezTo>
                <a:cubicBezTo>
                  <a:pt x="16" y="27"/>
                  <a:pt x="15" y="23"/>
                  <a:pt x="11" y="21"/>
                </a:cubicBezTo>
                <a:cubicBezTo>
                  <a:pt x="7" y="19"/>
                  <a:pt x="4" y="21"/>
                  <a:pt x="0" y="21"/>
                </a:cubicBezTo>
                <a:cubicBezTo>
                  <a:pt x="1" y="23"/>
                  <a:pt x="2" y="24"/>
                  <a:pt x="3" y="26"/>
                </a:cubicBezTo>
                <a:cubicBezTo>
                  <a:pt x="5" y="27"/>
                  <a:pt x="5" y="29"/>
                  <a:pt x="6" y="31"/>
                </a:cubicBezTo>
                <a:cubicBezTo>
                  <a:pt x="8" y="33"/>
                  <a:pt x="9" y="34"/>
                  <a:pt x="11" y="35"/>
                </a:cubicBezTo>
                <a:cubicBezTo>
                  <a:pt x="10" y="37"/>
                  <a:pt x="8" y="38"/>
                  <a:pt x="7" y="41"/>
                </a:cubicBezTo>
                <a:cubicBezTo>
                  <a:pt x="6" y="42"/>
                  <a:pt x="6" y="45"/>
                  <a:pt x="5" y="46"/>
                </a:cubicBezTo>
                <a:cubicBezTo>
                  <a:pt x="4" y="48"/>
                  <a:pt x="3" y="50"/>
                  <a:pt x="3" y="51"/>
                </a:cubicBezTo>
                <a:cubicBezTo>
                  <a:pt x="7" y="50"/>
                  <a:pt x="10" y="53"/>
                  <a:pt x="14" y="50"/>
                </a:cubicBezTo>
                <a:cubicBezTo>
                  <a:pt x="17" y="47"/>
                  <a:pt x="17" y="43"/>
                  <a:pt x="17" y="40"/>
                </a:cubicBezTo>
                <a:cubicBezTo>
                  <a:pt x="22" y="44"/>
                  <a:pt x="36" y="50"/>
                  <a:pt x="63" y="55"/>
                </a:cubicBezTo>
                <a:cubicBezTo>
                  <a:pt x="88" y="59"/>
                  <a:pt x="102" y="47"/>
                  <a:pt x="108" y="38"/>
                </a:cubicBezTo>
                <a:cubicBezTo>
                  <a:pt x="105" y="42"/>
                  <a:pt x="96" y="38"/>
                  <a:pt x="93" y="34"/>
                </a:cubicBezTo>
                <a:close/>
                <a:moveTo>
                  <a:pt x="87" y="42"/>
                </a:moveTo>
                <a:cubicBezTo>
                  <a:pt x="84" y="39"/>
                  <a:pt x="84" y="35"/>
                  <a:pt x="82" y="31"/>
                </a:cubicBezTo>
                <a:cubicBezTo>
                  <a:pt x="81" y="28"/>
                  <a:pt x="81" y="25"/>
                  <a:pt x="81" y="22"/>
                </a:cubicBezTo>
                <a:cubicBezTo>
                  <a:pt x="82" y="17"/>
                  <a:pt x="85" y="13"/>
                  <a:pt x="88" y="9"/>
                </a:cubicBezTo>
                <a:cubicBezTo>
                  <a:pt x="88" y="9"/>
                  <a:pt x="88" y="9"/>
                  <a:pt x="88" y="9"/>
                </a:cubicBezTo>
                <a:cubicBezTo>
                  <a:pt x="86" y="13"/>
                  <a:pt x="84" y="18"/>
                  <a:pt x="83" y="23"/>
                </a:cubicBezTo>
                <a:cubicBezTo>
                  <a:pt x="83" y="26"/>
                  <a:pt x="83" y="30"/>
                  <a:pt x="84" y="33"/>
                </a:cubicBezTo>
                <a:cubicBezTo>
                  <a:pt x="85" y="36"/>
                  <a:pt x="86" y="39"/>
                  <a:pt x="88" y="42"/>
                </a:cubicBezTo>
                <a:cubicBezTo>
                  <a:pt x="88" y="42"/>
                  <a:pt x="87" y="43"/>
                  <a:pt x="87" y="42"/>
                </a:cubicBezTo>
                <a:close/>
                <a:moveTo>
                  <a:pt x="89" y="22"/>
                </a:moveTo>
                <a:cubicBezTo>
                  <a:pt x="89" y="20"/>
                  <a:pt x="90" y="19"/>
                  <a:pt x="92" y="18"/>
                </a:cubicBezTo>
                <a:cubicBezTo>
                  <a:pt x="94" y="18"/>
                  <a:pt x="95" y="20"/>
                  <a:pt x="96" y="21"/>
                </a:cubicBezTo>
                <a:cubicBezTo>
                  <a:pt x="96" y="23"/>
                  <a:pt x="94" y="25"/>
                  <a:pt x="93" y="25"/>
                </a:cubicBezTo>
                <a:cubicBezTo>
                  <a:pt x="91" y="25"/>
                  <a:pt x="89" y="24"/>
                  <a:pt x="89"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pic>
        <p:nvPicPr>
          <p:cNvPr id="6" name="Picture 4" descr="Slide1"/>
          <p:cNvPicPr>
            <a:picLocks noGrp="1" noChangeAspect="1" noChangeArrowheads="1"/>
          </p:cNvPicPr>
          <p:nvPr>
            <p:ph sz="half" idx="1"/>
          </p:nvPr>
        </p:nvPicPr>
        <p:blipFill>
          <a:blip r:embed="rId1">
            <a:extLst>
              <a:ext uri="{BEBA8EAE-BF5A-486C-A8C5-ECC9F3942E4B}">
                <a14:imgProps xmlns:a14="http://schemas.microsoft.com/office/drawing/2010/main">
                  <a14:imgLayer r:embed="rId2">
                    <a14:imgEffect>
                      <a14:backgroundRemoval t="11250" b="88750" l="1563" r="96667">
                        <a14:foregroundMark x1="26563" y1="23889" x2="15208" y2="24861"/>
                        <a14:foregroundMark x1="15208" y1="24861" x2="10417" y2="32222"/>
                        <a14:foregroundMark x1="10417" y1="32222" x2="15937" y2="44444"/>
                        <a14:foregroundMark x1="15937" y1="44444" x2="31250" y2="54583"/>
                        <a14:foregroundMark x1="31250" y1="54583" x2="38229" y2="55556"/>
                        <a14:foregroundMark x1="38229" y1="55556" x2="45104" y2="54306"/>
                        <a14:foregroundMark x1="45104" y1="54306" x2="54896" y2="46111"/>
                        <a14:foregroundMark x1="54896" y1="46111" x2="59062" y2="36806"/>
                        <a14:foregroundMark x1="59062" y1="36806" x2="57396" y2="26667"/>
                        <a14:foregroundMark x1="57396" y1="26667" x2="48438" y2="22083"/>
                        <a14:foregroundMark x1="48438" y1="22083" x2="42917" y2="21806"/>
                        <a14:foregroundMark x1="42917" y1="21806" x2="34583" y2="26250"/>
                        <a14:foregroundMark x1="34583" y1="26250" x2="31042" y2="33750"/>
                        <a14:foregroundMark x1="31042" y1="33750" x2="31563" y2="41667"/>
                        <a14:foregroundMark x1="31563" y1="41667" x2="36667" y2="50833"/>
                        <a14:foregroundMark x1="36667" y1="50833" x2="41771" y2="52639"/>
                        <a14:foregroundMark x1="22708" y1="16250" x2="35625" y2="17361"/>
                        <a14:foregroundMark x1="35625" y1="17361" x2="48021" y2="15139"/>
                        <a14:foregroundMark x1="48021" y1="15139" x2="64792" y2="15556"/>
                        <a14:foregroundMark x1="64792" y1="15556" x2="66250" y2="15278"/>
                        <a14:foregroundMark x1="69167" y1="16111" x2="78854" y2="15556"/>
                        <a14:foregroundMark x1="84271" y1="24167" x2="86146" y2="51944"/>
                        <a14:foregroundMark x1="86146" y1="51944" x2="85417" y2="55278"/>
                        <a14:foregroundMark x1="90000" y1="32222" x2="90104" y2="52222"/>
                        <a14:foregroundMark x1="90104" y1="52222" x2="90000" y2="52222"/>
                        <a14:foregroundMark x1="91146" y1="38611" x2="90938" y2="51528"/>
                        <a14:foregroundMark x1="91250" y1="31528" x2="95313" y2="41806"/>
                        <a14:foregroundMark x1="96667" y1="44583" x2="92708" y2="60417"/>
                        <a14:foregroundMark x1="92708" y1="60417" x2="90625" y2="63194"/>
                        <a14:foregroundMark x1="89583" y1="64861" x2="15000" y2="70000"/>
                        <a14:foregroundMark x1="15000" y1="70000" x2="43021" y2="83889"/>
                        <a14:foregroundMark x1="43021" y1="83889" x2="50938" y2="85000"/>
                        <a14:foregroundMark x1="50938" y1="85000" x2="82292" y2="75417"/>
                        <a14:foregroundMark x1="82292" y1="75417" x2="81146" y2="64028"/>
                        <a14:foregroundMark x1="81146" y1="64028" x2="64896" y2="61389"/>
                        <a14:foregroundMark x1="64896" y1="61389" x2="33646" y2="64167"/>
                        <a14:foregroundMark x1="33646" y1="64167" x2="16250" y2="55417"/>
                        <a14:foregroundMark x1="16250" y1="55417" x2="11667" y2="49444"/>
                        <a14:foregroundMark x1="11667" y1="49444" x2="10208" y2="41389"/>
                        <a14:foregroundMark x1="10208" y1="41389" x2="16042" y2="38194"/>
                        <a14:foregroundMark x1="16042" y1="38194" x2="18229" y2="45556"/>
                        <a14:foregroundMark x1="18229" y1="45556" x2="13750" y2="48889"/>
                        <a14:foregroundMark x1="13750" y1="48889" x2="8125" y2="50417"/>
                        <a14:foregroundMark x1="8125" y1="50417" x2="4792" y2="57083"/>
                        <a14:foregroundMark x1="4792" y1="57083" x2="11250" y2="72083"/>
                        <a14:foregroundMark x1="11250" y1="72083" x2="16667" y2="77361"/>
                        <a14:foregroundMark x1="16667" y1="77361" x2="33333" y2="85000"/>
                        <a14:foregroundMark x1="33333" y1="85000" x2="40313" y2="84861"/>
                        <a14:foregroundMark x1="40313" y1="84861" x2="50938" y2="87639"/>
                        <a14:foregroundMark x1="50938" y1="87639" x2="56875" y2="87500"/>
                        <a14:foregroundMark x1="56875" y1="87500" x2="65417" y2="87917"/>
                        <a14:foregroundMark x1="60417" y1="80139" x2="69063" y2="75972"/>
                        <a14:foregroundMark x1="69063" y1="75972" x2="74688" y2="79028"/>
                        <a14:foregroundMark x1="74688" y1="79028" x2="70729" y2="73889"/>
                        <a14:foregroundMark x1="70729" y1="73889" x2="65313" y2="75833"/>
                        <a14:foregroundMark x1="65313" y1="75833" x2="61563" y2="75278"/>
                        <a14:foregroundMark x1="61458" y1="74861" x2="70833" y2="73472"/>
                        <a14:foregroundMark x1="70833" y1="73472" x2="77083" y2="75139"/>
                        <a14:foregroundMark x1="77083" y1="75139" x2="77188" y2="82361"/>
                        <a14:foregroundMark x1="77188" y1="82361" x2="71875" y2="81528"/>
                        <a14:foregroundMark x1="71875" y1="81528" x2="66771" y2="76389"/>
                        <a14:foregroundMark x1="66771" y1="76389" x2="61042" y2="74583"/>
                        <a14:foregroundMark x1="61042" y1="74583" x2="62917" y2="67083"/>
                        <a14:foregroundMark x1="62917" y1="67083" x2="69896" y2="64861"/>
                        <a14:foregroundMark x1="69896" y1="64861" x2="74688" y2="67917"/>
                        <a14:foregroundMark x1="74688" y1="67917" x2="72917" y2="77222"/>
                        <a14:foregroundMark x1="72917" y1="77222" x2="66146" y2="77639"/>
                        <a14:foregroundMark x1="66146" y1="77639" x2="66146" y2="65972"/>
                        <a14:foregroundMark x1="66146" y1="65972" x2="70208" y2="61528"/>
                        <a14:foregroundMark x1="70208" y1="61528" x2="76667" y2="65417"/>
                        <a14:foregroundMark x1="76667" y1="65417" x2="71354" y2="70139"/>
                        <a14:foregroundMark x1="71354" y1="70139" x2="56875" y2="68750"/>
                        <a14:foregroundMark x1="56875" y1="68750" x2="42708" y2="45139"/>
                        <a14:foregroundMark x1="42708" y1="45139" x2="36771" y2="17361"/>
                        <a14:foregroundMark x1="36771" y1="17361" x2="37813" y2="3194"/>
                        <a14:foregroundMark x1="37813" y1="3194" x2="46771" y2="833"/>
                        <a14:foregroundMark x1="46771" y1="833" x2="55313" y2="11250"/>
                        <a14:foregroundMark x1="55313" y1="11250" x2="53854" y2="23194"/>
                        <a14:foregroundMark x1="53854" y1="23194" x2="50833" y2="29444"/>
                        <a14:foregroundMark x1="50833" y1="29444" x2="50729" y2="28611"/>
                        <a14:foregroundMark x1="65313" y1="46806" x2="69896" y2="39583"/>
                        <a14:foregroundMark x1="69896" y1="39583" x2="65417" y2="35833"/>
                        <a14:foregroundMark x1="65417" y1="35833" x2="59479" y2="45417"/>
                        <a14:foregroundMark x1="59479" y1="45417" x2="61979" y2="54444"/>
                        <a14:foregroundMark x1="61979" y1="54444" x2="68750" y2="56806"/>
                        <a14:foregroundMark x1="68750" y1="56806" x2="72708" y2="50833"/>
                        <a14:foregroundMark x1="72708" y1="50833" x2="68229" y2="46944"/>
                        <a14:foregroundMark x1="68229" y1="46944" x2="69063" y2="57500"/>
                        <a14:foregroundMark x1="69063" y1="57500" x2="74688" y2="58056"/>
                        <a14:foregroundMark x1="74688" y1="58056" x2="78125" y2="51389"/>
                        <a14:foregroundMark x1="78125" y1="51389" x2="78229" y2="51111"/>
                        <a14:foregroundMark x1="89271" y1="71806" x2="93854" y2="69167"/>
                        <a14:foregroundMark x1="6042" y1="36111" x2="5833" y2="45139"/>
                        <a14:foregroundMark x1="5833" y1="45139" x2="7187" y2="51806"/>
                        <a14:foregroundMark x1="1979" y1="47222" x2="1563" y2="54167"/>
                        <a14:foregroundMark x1="76667" y1="73611" x2="79688" y2="74167"/>
                        <a14:foregroundMark x1="76875" y1="89861" x2="70938" y2="88750"/>
                        <a14:foregroundMark x1="70938" y1="88750" x2="72188" y2="86806"/>
                        <a14:foregroundMark x1="69688" y1="72639" x2="74375" y2="73611"/>
                        <a14:foregroundMark x1="78854" y1="78194" x2="79896" y2="78611"/>
                        <a14:foregroundMark x1="59375" y1="72222" x2="59375" y2="78611"/>
                      </a14:backgroundRemoval>
                    </a14:imgEffect>
                  </a14:imgLayer>
                </a14:imgProps>
              </a:ext>
              <a:ext uri="{28A0092B-C50C-407E-A947-70E740481C1C}">
                <a14:useLocalDpi xmlns:a14="http://schemas.microsoft.com/office/drawing/2010/main" val="0"/>
              </a:ext>
            </a:extLst>
          </a:blip>
          <a:srcRect t="11150" b="9407"/>
          <a:stretch>
            <a:fillRect/>
          </a:stretch>
        </p:blipFill>
        <p:spPr>
          <a:xfrm>
            <a:off x="1399157" y="801954"/>
            <a:ext cx="9393686" cy="526265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Rectangle 7"/>
          <p:cNvSpPr/>
          <p:nvPr/>
        </p:nvSpPr>
        <p:spPr>
          <a:xfrm>
            <a:off x="3317784" y="6241488"/>
            <a:ext cx="5941242" cy="584775"/>
          </a:xfrm>
          <a:prstGeom prst="rect">
            <a:avLst/>
          </a:prstGeom>
          <a:solidFill>
            <a:schemeClr val="accent4">
              <a:lumMod val="20000"/>
              <a:lumOff val="80000"/>
            </a:schemeClr>
          </a:solidFill>
        </p:spPr>
        <p:txBody>
          <a:bodyPr wrap="none">
            <a:spAutoFit/>
          </a:bodyPr>
          <a:lstStyle/>
          <a:p>
            <a:r>
              <a:rPr lang="en-US" altLang="en-US" sz="3200" i="1" dirty="0" err="1">
                <a:solidFill>
                  <a:srgbClr val="002060"/>
                </a:solidFill>
                <a:latin typeface="Calibri" panose="020F0502020204030204" pitchFamily="34" charset="0"/>
                <a:cs typeface="Calibri" panose="020F0502020204030204" pitchFamily="34" charset="0"/>
              </a:rPr>
              <a:t>Lược</a:t>
            </a:r>
            <a:r>
              <a:rPr lang="en-US" altLang="en-US" sz="3200" i="1" dirty="0">
                <a:solidFill>
                  <a:srgbClr val="002060"/>
                </a:solidFill>
                <a:latin typeface="Calibri" panose="020F0502020204030204" pitchFamily="34" charset="0"/>
                <a:cs typeface="Calibri" panose="020F0502020204030204" pitchFamily="34" charset="0"/>
              </a:rPr>
              <a:t> </a:t>
            </a:r>
            <a:r>
              <a:rPr lang="en-US" altLang="en-US" sz="3200" i="1" dirty="0" err="1">
                <a:solidFill>
                  <a:srgbClr val="002060"/>
                </a:solidFill>
                <a:latin typeface="Calibri" panose="020F0502020204030204" pitchFamily="34" charset="0"/>
                <a:cs typeface="Calibri" panose="020F0502020204030204" pitchFamily="34" charset="0"/>
              </a:rPr>
              <a:t>đồ</a:t>
            </a:r>
            <a:r>
              <a:rPr lang="en-US" altLang="en-US" sz="3200" i="1" dirty="0">
                <a:solidFill>
                  <a:srgbClr val="002060"/>
                </a:solidFill>
                <a:latin typeface="Calibri" panose="020F0502020204030204" pitchFamily="34" charset="0"/>
                <a:cs typeface="Calibri" panose="020F0502020204030204" pitchFamily="34" charset="0"/>
              </a:rPr>
              <a:t> </a:t>
            </a:r>
            <a:r>
              <a:rPr lang="en-US" altLang="en-US" sz="3200" i="1" dirty="0" err="1">
                <a:solidFill>
                  <a:srgbClr val="002060"/>
                </a:solidFill>
                <a:latin typeface="Calibri" panose="020F0502020204030204" pitchFamily="34" charset="0"/>
                <a:cs typeface="Calibri" panose="020F0502020204030204" pitchFamily="34" charset="0"/>
              </a:rPr>
              <a:t>các</a:t>
            </a:r>
            <a:r>
              <a:rPr lang="en-US" altLang="en-US" sz="3200" i="1" dirty="0">
                <a:solidFill>
                  <a:srgbClr val="002060"/>
                </a:solidFill>
                <a:latin typeface="Calibri" panose="020F0502020204030204" pitchFamily="34" charset="0"/>
                <a:cs typeface="Calibri" panose="020F0502020204030204" pitchFamily="34" charset="0"/>
              </a:rPr>
              <a:t> </a:t>
            </a:r>
            <a:r>
              <a:rPr lang="en-US" altLang="en-US" sz="3200" i="1" dirty="0" err="1">
                <a:solidFill>
                  <a:srgbClr val="002060"/>
                </a:solidFill>
                <a:latin typeface="Calibri" panose="020F0502020204030204" pitchFamily="34" charset="0"/>
                <a:cs typeface="Calibri" panose="020F0502020204030204" pitchFamily="34" charset="0"/>
              </a:rPr>
              <a:t>châu</a:t>
            </a:r>
            <a:r>
              <a:rPr lang="en-US" altLang="en-US" sz="3200" i="1" dirty="0">
                <a:solidFill>
                  <a:srgbClr val="002060"/>
                </a:solidFill>
                <a:latin typeface="Calibri" panose="020F0502020204030204" pitchFamily="34" charset="0"/>
                <a:cs typeface="Calibri" panose="020F0502020204030204" pitchFamily="34" charset="0"/>
              </a:rPr>
              <a:t> </a:t>
            </a:r>
            <a:r>
              <a:rPr lang="en-US" altLang="en-US" sz="3200" i="1" dirty="0" err="1">
                <a:solidFill>
                  <a:srgbClr val="002060"/>
                </a:solidFill>
                <a:latin typeface="Calibri" panose="020F0502020204030204" pitchFamily="34" charset="0"/>
                <a:cs typeface="Calibri" panose="020F0502020204030204" pitchFamily="34" charset="0"/>
              </a:rPr>
              <a:t>lục</a:t>
            </a:r>
            <a:r>
              <a:rPr lang="en-US" altLang="en-US" sz="3200" i="1" dirty="0">
                <a:solidFill>
                  <a:srgbClr val="002060"/>
                </a:solidFill>
                <a:latin typeface="Calibri" panose="020F0502020204030204" pitchFamily="34" charset="0"/>
                <a:cs typeface="Calibri" panose="020F0502020204030204" pitchFamily="34" charset="0"/>
              </a:rPr>
              <a:t> </a:t>
            </a:r>
            <a:r>
              <a:rPr lang="en-US" altLang="en-US" sz="3200" i="1" dirty="0" err="1">
                <a:solidFill>
                  <a:srgbClr val="002060"/>
                </a:solidFill>
                <a:latin typeface="Calibri" panose="020F0502020204030204" pitchFamily="34" charset="0"/>
                <a:cs typeface="Calibri" panose="020F0502020204030204" pitchFamily="34" charset="0"/>
              </a:rPr>
              <a:t>và</a:t>
            </a:r>
            <a:r>
              <a:rPr lang="en-US" altLang="en-US" sz="3200" i="1" dirty="0">
                <a:solidFill>
                  <a:srgbClr val="002060"/>
                </a:solidFill>
                <a:latin typeface="Calibri" panose="020F0502020204030204" pitchFamily="34" charset="0"/>
                <a:cs typeface="Calibri" panose="020F0502020204030204" pitchFamily="34" charset="0"/>
              </a:rPr>
              <a:t> </a:t>
            </a:r>
            <a:r>
              <a:rPr lang="en-US" altLang="en-US" sz="3200" i="1" dirty="0" err="1">
                <a:solidFill>
                  <a:srgbClr val="002060"/>
                </a:solidFill>
                <a:latin typeface="Calibri" panose="020F0502020204030204" pitchFamily="34" charset="0"/>
                <a:cs typeface="Calibri" panose="020F0502020204030204" pitchFamily="34" charset="0"/>
              </a:rPr>
              <a:t>đại</a:t>
            </a:r>
            <a:r>
              <a:rPr lang="en-US" altLang="en-US" sz="3200" i="1" dirty="0">
                <a:solidFill>
                  <a:srgbClr val="002060"/>
                </a:solidFill>
                <a:latin typeface="Calibri" panose="020F0502020204030204" pitchFamily="34" charset="0"/>
                <a:cs typeface="Calibri" panose="020F0502020204030204" pitchFamily="34" charset="0"/>
              </a:rPr>
              <a:t> </a:t>
            </a:r>
            <a:r>
              <a:rPr lang="en-US" altLang="en-US" sz="3200" i="1" dirty="0" err="1">
                <a:solidFill>
                  <a:srgbClr val="002060"/>
                </a:solidFill>
                <a:latin typeface="Calibri" panose="020F0502020204030204" pitchFamily="34" charset="0"/>
                <a:cs typeface="Calibri" panose="020F0502020204030204" pitchFamily="34" charset="0"/>
              </a:rPr>
              <a:t>dương</a:t>
            </a:r>
            <a:endParaRPr lang="en-US" sz="3200" i="1" dirty="0">
              <a:solidFill>
                <a:srgbClr val="002060"/>
              </a:solidFill>
            </a:endParaRPr>
          </a:p>
        </p:txBody>
      </p:sp>
      <p:sp>
        <p:nvSpPr>
          <p:cNvPr id="9" name="Text Box 14"/>
          <p:cNvSpPr txBox="1">
            <a:spLocks noChangeArrowheads="1"/>
          </p:cNvSpPr>
          <p:nvPr/>
        </p:nvSpPr>
        <p:spPr bwMode="auto">
          <a:xfrm>
            <a:off x="261257" y="217221"/>
            <a:ext cx="11669486"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a:lnSpc>
                <a:spcPct val="100000"/>
              </a:lnSpc>
              <a:spcBef>
                <a:spcPct val="50000"/>
              </a:spcBef>
              <a:buFontTx/>
              <a:buNone/>
            </a:pPr>
            <a:r>
              <a:rPr lang="en-US" altLang="en-US" sz="3200" b="1" dirty="0">
                <a:solidFill>
                  <a:srgbClr val="FF0000"/>
                </a:solidFill>
                <a:latin typeface="Arial" panose="020B0604020202020204" pitchFamily="34" charset="0"/>
                <a:cs typeface="Arial" panose="020B0604020202020204" pitchFamily="34" charset="0"/>
              </a:rPr>
              <a:t>  </a:t>
            </a:r>
            <a:r>
              <a:rPr lang="en-US" altLang="en-US" sz="3200" b="1" dirty="0" err="1">
                <a:solidFill>
                  <a:srgbClr val="FF0000"/>
                </a:solidFill>
                <a:latin typeface="Arial" panose="020B0604020202020204" pitchFamily="34" charset="0"/>
                <a:cs typeface="Arial" panose="020B0604020202020204" pitchFamily="34" charset="0"/>
              </a:rPr>
              <a:t>Hãy</a:t>
            </a:r>
            <a:r>
              <a:rPr lang="en-US" altLang="en-US" sz="3200" b="1" dirty="0">
                <a:solidFill>
                  <a:srgbClr val="FF0000"/>
                </a:solidFill>
                <a:latin typeface="Arial" panose="020B0604020202020204" pitchFamily="34" charset="0"/>
                <a:cs typeface="Arial" panose="020B0604020202020204" pitchFamily="34" charset="0"/>
              </a:rPr>
              <a:t> </a:t>
            </a:r>
            <a:r>
              <a:rPr lang="en-US" altLang="en-US" sz="3200" b="1" dirty="0" err="1">
                <a:solidFill>
                  <a:srgbClr val="FF0000"/>
                </a:solidFill>
                <a:latin typeface="Arial" panose="020B0604020202020204" pitchFamily="34" charset="0"/>
                <a:cs typeface="Arial" panose="020B0604020202020204" pitchFamily="34" charset="0"/>
              </a:rPr>
              <a:t>xác</a:t>
            </a:r>
            <a:r>
              <a:rPr lang="en-US" altLang="en-US" sz="3200" b="1" dirty="0">
                <a:solidFill>
                  <a:srgbClr val="FF0000"/>
                </a:solidFill>
                <a:latin typeface="Arial" panose="020B0604020202020204" pitchFamily="34" charset="0"/>
                <a:cs typeface="Arial" panose="020B0604020202020204" pitchFamily="34" charset="0"/>
              </a:rPr>
              <a:t> </a:t>
            </a:r>
            <a:r>
              <a:rPr lang="en-US" altLang="en-US" sz="3200" b="1" dirty="0" err="1">
                <a:solidFill>
                  <a:srgbClr val="FF0000"/>
                </a:solidFill>
                <a:latin typeface="Arial" panose="020B0604020202020204" pitchFamily="34" charset="0"/>
                <a:cs typeface="Arial" panose="020B0604020202020204" pitchFamily="34" charset="0"/>
              </a:rPr>
              <a:t>định</a:t>
            </a:r>
            <a:r>
              <a:rPr lang="en-US" altLang="en-US" sz="3200" b="1" dirty="0">
                <a:solidFill>
                  <a:srgbClr val="FF0000"/>
                </a:solidFill>
                <a:latin typeface="Arial" panose="020B0604020202020204" pitchFamily="34" charset="0"/>
                <a:cs typeface="Arial" panose="020B0604020202020204" pitchFamily="34" charset="0"/>
              </a:rPr>
              <a:t> </a:t>
            </a:r>
            <a:r>
              <a:rPr lang="en-US" altLang="en-US" sz="3200" b="1" dirty="0" err="1">
                <a:solidFill>
                  <a:srgbClr val="FF0000"/>
                </a:solidFill>
                <a:latin typeface="Arial" panose="020B0604020202020204" pitchFamily="34" charset="0"/>
                <a:cs typeface="Arial" panose="020B0604020202020204" pitchFamily="34" charset="0"/>
              </a:rPr>
              <a:t>vị</a:t>
            </a:r>
            <a:r>
              <a:rPr lang="en-US" altLang="en-US" sz="3200" b="1" dirty="0">
                <a:solidFill>
                  <a:srgbClr val="FF0000"/>
                </a:solidFill>
                <a:latin typeface="Arial" panose="020B0604020202020204" pitchFamily="34" charset="0"/>
                <a:cs typeface="Arial" panose="020B0604020202020204" pitchFamily="34" charset="0"/>
              </a:rPr>
              <a:t> </a:t>
            </a:r>
            <a:r>
              <a:rPr lang="en-US" altLang="en-US" sz="3200" b="1" dirty="0" err="1">
                <a:solidFill>
                  <a:srgbClr val="FF0000"/>
                </a:solidFill>
                <a:latin typeface="Arial" panose="020B0604020202020204" pitchFamily="34" charset="0"/>
                <a:cs typeface="Arial" panose="020B0604020202020204" pitchFamily="34" charset="0"/>
              </a:rPr>
              <a:t>trí</a:t>
            </a:r>
            <a:r>
              <a:rPr lang="en-US" altLang="en-US" sz="3200" b="1" dirty="0">
                <a:solidFill>
                  <a:srgbClr val="FF0000"/>
                </a:solidFill>
                <a:latin typeface="Arial" panose="020B0604020202020204" pitchFamily="34" charset="0"/>
                <a:cs typeface="Arial" panose="020B0604020202020204" pitchFamily="34" charset="0"/>
              </a:rPr>
              <a:t> </a:t>
            </a:r>
            <a:r>
              <a:rPr lang="en-US" altLang="en-US" sz="3200" b="1" dirty="0" err="1">
                <a:solidFill>
                  <a:srgbClr val="FF0000"/>
                </a:solidFill>
                <a:latin typeface="Arial" panose="020B0604020202020204" pitchFamily="34" charset="0"/>
                <a:cs typeface="Arial" panose="020B0604020202020204" pitchFamily="34" charset="0"/>
              </a:rPr>
              <a:t>của</a:t>
            </a:r>
            <a:r>
              <a:rPr lang="en-US" altLang="en-US" sz="3200" b="1" dirty="0">
                <a:solidFill>
                  <a:srgbClr val="FF0000"/>
                </a:solidFill>
                <a:latin typeface="Arial" panose="020B0604020202020204" pitchFamily="34" charset="0"/>
                <a:cs typeface="Arial" panose="020B0604020202020204" pitchFamily="34" charset="0"/>
              </a:rPr>
              <a:t> </a:t>
            </a:r>
            <a:r>
              <a:rPr lang="en-US" altLang="en-US" sz="3200" b="1" err="1">
                <a:solidFill>
                  <a:srgbClr val="FF0000"/>
                </a:solidFill>
                <a:latin typeface="Arial" panose="020B0604020202020204" pitchFamily="34" charset="0"/>
                <a:cs typeface="Arial" panose="020B0604020202020204" pitchFamily="34" charset="0"/>
              </a:rPr>
              <a:t>châu</a:t>
            </a:r>
            <a:r>
              <a:rPr lang="en-US" altLang="en-US" sz="3200" b="1">
                <a:solidFill>
                  <a:srgbClr val="FF0000"/>
                </a:solidFill>
                <a:latin typeface="Arial" panose="020B0604020202020204" pitchFamily="34" charset="0"/>
                <a:cs typeface="Arial" panose="020B0604020202020204" pitchFamily="34" charset="0"/>
              </a:rPr>
              <a:t> Đại Dương </a:t>
            </a:r>
            <a:r>
              <a:rPr lang="en-US" altLang="en-US" sz="3200" b="1" dirty="0" err="1">
                <a:solidFill>
                  <a:srgbClr val="FF0000"/>
                </a:solidFill>
                <a:latin typeface="Arial" panose="020B0604020202020204" pitchFamily="34" charset="0"/>
                <a:cs typeface="Arial" panose="020B0604020202020204" pitchFamily="34" charset="0"/>
              </a:rPr>
              <a:t>trên</a:t>
            </a:r>
            <a:r>
              <a:rPr lang="en-US" altLang="en-US" sz="3200" b="1" dirty="0">
                <a:solidFill>
                  <a:srgbClr val="FF0000"/>
                </a:solidFill>
                <a:latin typeface="Arial" panose="020B0604020202020204" pitchFamily="34" charset="0"/>
                <a:cs typeface="Arial" panose="020B0604020202020204" pitchFamily="34" charset="0"/>
              </a:rPr>
              <a:t> </a:t>
            </a:r>
            <a:r>
              <a:rPr lang="en-US" altLang="en-US" sz="3200" b="1" err="1">
                <a:solidFill>
                  <a:srgbClr val="FF0000"/>
                </a:solidFill>
                <a:latin typeface="Arial" panose="020B0604020202020204" pitchFamily="34" charset="0"/>
                <a:cs typeface="Arial" panose="020B0604020202020204" pitchFamily="34" charset="0"/>
              </a:rPr>
              <a:t>lược</a:t>
            </a:r>
            <a:r>
              <a:rPr lang="en-US" altLang="en-US" sz="3200" b="1">
                <a:solidFill>
                  <a:srgbClr val="FF0000"/>
                </a:solidFill>
                <a:latin typeface="Arial" panose="020B0604020202020204" pitchFamily="34" charset="0"/>
                <a:cs typeface="Arial" panose="020B0604020202020204" pitchFamily="34" charset="0"/>
              </a:rPr>
              <a:t> đồ.</a:t>
            </a:r>
            <a:endParaRPr lang="en-US" altLang="en-US" sz="3200" b="1" dirty="0">
              <a:solidFill>
                <a:srgbClr val="FF0000"/>
              </a:solidFill>
              <a:latin typeface="Arial" panose="020B0604020202020204" pitchFamily="34" charset="0"/>
              <a:cs typeface="Arial" panose="020B0604020202020204" pitchFamily="34" charset="0"/>
            </a:endParaRPr>
          </a:p>
        </p:txBody>
      </p:sp>
    </p:spTree>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ssolv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D9F8FB"/>
        </a:solidFill>
        <a:effectLst/>
      </p:bgPr>
    </p:bg>
    <p:spTree>
      <p:nvGrpSpPr>
        <p:cNvPr id="1" name=""/>
        <p:cNvGrpSpPr/>
        <p:nvPr/>
      </p:nvGrpSpPr>
      <p:grpSpPr>
        <a:xfrm>
          <a:off x="0" y="0"/>
          <a:ext cx="0" cy="0"/>
          <a:chOff x="0" y="0"/>
          <a:chExt cx="0" cy="0"/>
        </a:xfrm>
      </p:grpSpPr>
      <p:grpSp>
        <p:nvGrpSpPr>
          <p:cNvPr id="28" name="组合 27"/>
          <p:cNvGrpSpPr/>
          <p:nvPr/>
        </p:nvGrpSpPr>
        <p:grpSpPr>
          <a:xfrm>
            <a:off x="-44451" y="5805413"/>
            <a:ext cx="12280901" cy="2955925"/>
            <a:chOff x="-7938" y="4144963"/>
            <a:chExt cx="12280901" cy="2955925"/>
          </a:xfrm>
        </p:grpSpPr>
        <p:sp>
          <p:nvSpPr>
            <p:cNvPr id="18" name="Freeform 9"/>
            <p:cNvSpPr/>
            <p:nvPr/>
          </p:nvSpPr>
          <p:spPr bwMode="auto">
            <a:xfrm>
              <a:off x="-7938" y="4144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 name="AutoShape 11"/>
            <p:cNvSpPr>
              <a:spLocks noChangeAspect="1" noChangeArrowheads="1" noTextEdit="1"/>
            </p:cNvSpPr>
            <p:nvPr/>
          </p:nvSpPr>
          <p:spPr bwMode="auto">
            <a:xfrm>
              <a:off x="0" y="4918075"/>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3" name="AutoShape 15"/>
            <p:cNvSpPr>
              <a:spLocks noChangeAspect="1" noChangeArrowheads="1" noTextEdit="1"/>
            </p:cNvSpPr>
            <p:nvPr/>
          </p:nvSpPr>
          <p:spPr bwMode="auto">
            <a:xfrm>
              <a:off x="0" y="4652963"/>
              <a:ext cx="1227296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6" name="AutoShape 19"/>
            <p:cNvSpPr>
              <a:spLocks noChangeAspect="1" noChangeArrowheads="1" noTextEdit="1"/>
            </p:cNvSpPr>
            <p:nvPr/>
          </p:nvSpPr>
          <p:spPr bwMode="auto">
            <a:xfrm>
              <a:off x="0" y="4425950"/>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7" name="Freeform 21"/>
            <p:cNvSpPr/>
            <p:nvPr/>
          </p:nvSpPr>
          <p:spPr bwMode="auto">
            <a:xfrm>
              <a:off x="-7938" y="4418012"/>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4" name="Freeform 17"/>
            <p:cNvSpPr/>
            <p:nvPr/>
          </p:nvSpPr>
          <p:spPr bwMode="auto">
            <a:xfrm>
              <a:off x="-7938" y="4652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1" name="Freeform 13"/>
            <p:cNvSpPr/>
            <p:nvPr/>
          </p:nvSpPr>
          <p:spPr bwMode="auto">
            <a:xfrm>
              <a:off x="-7938" y="4910137"/>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grpSp>
      <p:sp>
        <p:nvSpPr>
          <p:cNvPr id="30" name="矩形 29"/>
          <p:cNvSpPr/>
          <p:nvPr/>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E6E6E6"/>
              </a:solidFill>
              <a:effectLst/>
              <a:uLnTx/>
              <a:uFillTx/>
              <a:latin typeface="印品黑体" panose="00000500000000000000" pitchFamily="2" charset="-122"/>
              <a:ea typeface="印品黑体" panose="00000500000000000000" pitchFamily="2" charset="-122"/>
              <a:cs typeface="+mn-cs"/>
            </a:endParaRPr>
          </a:p>
        </p:txBody>
      </p:sp>
      <p:pic>
        <p:nvPicPr>
          <p:cNvPr id="44" name="图形 43"/>
          <p:cNvPicPr>
            <a:picLocks noChangeAspect="1"/>
          </p:cNvPicPr>
          <p:nvPr/>
        </p:nvPicPr>
        <p:blipFill>
          <a:blip r:embed="rId1"/>
          <a:stretch>
            <a:fillRect/>
          </a:stretch>
        </p:blipFill>
        <p:spPr>
          <a:xfrm>
            <a:off x="44499" y="5378515"/>
            <a:ext cx="2374118" cy="1418637"/>
          </a:xfrm>
          <a:prstGeom prst="rect">
            <a:avLst/>
          </a:prstGeom>
        </p:spPr>
      </p:pic>
      <p:sp>
        <p:nvSpPr>
          <p:cNvPr id="2070" name="Freeform 34"/>
          <p:cNvSpPr>
            <a:spLocks noEditPoints="1"/>
          </p:cNvSpPr>
          <p:nvPr/>
        </p:nvSpPr>
        <p:spPr bwMode="auto">
          <a:xfrm>
            <a:off x="10974222" y="5506645"/>
            <a:ext cx="703252" cy="367714"/>
          </a:xfrm>
          <a:custGeom>
            <a:avLst/>
            <a:gdLst>
              <a:gd name="T0" fmla="*/ 93 w 112"/>
              <a:gd name="T1" fmla="*/ 32 h 58"/>
              <a:gd name="T2" fmla="*/ 94 w 112"/>
              <a:gd name="T3" fmla="*/ 37 h 58"/>
              <a:gd name="T4" fmla="*/ 94 w 112"/>
              <a:gd name="T5" fmla="*/ 37 h 58"/>
              <a:gd name="T6" fmla="*/ 93 w 112"/>
              <a:gd name="T7" fmla="*/ 32 h 58"/>
              <a:gd name="T8" fmla="*/ 93 w 112"/>
              <a:gd name="T9" fmla="*/ 31 h 58"/>
              <a:gd name="T10" fmla="*/ 93 w 112"/>
              <a:gd name="T11" fmla="*/ 31 h 58"/>
              <a:gd name="T12" fmla="*/ 98 w 112"/>
              <a:gd name="T13" fmla="*/ 30 h 58"/>
              <a:gd name="T14" fmla="*/ 98 w 112"/>
              <a:gd name="T15" fmla="*/ 30 h 58"/>
              <a:gd name="T16" fmla="*/ 95 w 112"/>
              <a:gd name="T17" fmla="*/ 30 h 58"/>
              <a:gd name="T18" fmla="*/ 94 w 112"/>
              <a:gd name="T19" fmla="*/ 32 h 58"/>
              <a:gd name="T20" fmla="*/ 94 w 112"/>
              <a:gd name="T21" fmla="*/ 32 h 58"/>
              <a:gd name="T22" fmla="*/ 110 w 112"/>
              <a:gd name="T23" fmla="*/ 33 h 58"/>
              <a:gd name="T24" fmla="*/ 110 w 112"/>
              <a:gd name="T25" fmla="*/ 33 h 58"/>
              <a:gd name="T26" fmla="*/ 110 w 112"/>
              <a:gd name="T27" fmla="*/ 34 h 58"/>
              <a:gd name="T28" fmla="*/ 96 w 112"/>
              <a:gd name="T29" fmla="*/ 8 h 58"/>
              <a:gd name="T30" fmla="*/ 54 w 112"/>
              <a:gd name="T31" fmla="*/ 7 h 58"/>
              <a:gd name="T32" fmla="*/ 16 w 112"/>
              <a:gd name="T33" fmla="*/ 32 h 58"/>
              <a:gd name="T34" fmla="*/ 11 w 112"/>
              <a:gd name="T35" fmla="*/ 23 h 58"/>
              <a:gd name="T36" fmla="*/ 0 w 112"/>
              <a:gd name="T37" fmla="*/ 24 h 58"/>
              <a:gd name="T38" fmla="*/ 3 w 112"/>
              <a:gd name="T39" fmla="*/ 28 h 58"/>
              <a:gd name="T40" fmla="*/ 6 w 112"/>
              <a:gd name="T41" fmla="*/ 33 h 58"/>
              <a:gd name="T42" fmla="*/ 12 w 112"/>
              <a:gd name="T43" fmla="*/ 37 h 58"/>
              <a:gd name="T44" fmla="*/ 7 w 112"/>
              <a:gd name="T45" fmla="*/ 42 h 58"/>
              <a:gd name="T46" fmla="*/ 6 w 112"/>
              <a:gd name="T47" fmla="*/ 48 h 58"/>
              <a:gd name="T48" fmla="*/ 3 w 112"/>
              <a:gd name="T49" fmla="*/ 53 h 58"/>
              <a:gd name="T50" fmla="*/ 14 w 112"/>
              <a:gd name="T51" fmla="*/ 51 h 58"/>
              <a:gd name="T52" fmla="*/ 17 w 112"/>
              <a:gd name="T53" fmla="*/ 41 h 58"/>
              <a:gd name="T54" fmla="*/ 64 w 112"/>
              <a:gd name="T55" fmla="*/ 55 h 58"/>
              <a:gd name="T56" fmla="*/ 109 w 112"/>
              <a:gd name="T57" fmla="*/ 36 h 58"/>
              <a:gd name="T58" fmla="*/ 93 w 112"/>
              <a:gd name="T59" fmla="*/ 32 h 58"/>
              <a:gd name="T60" fmla="*/ 87 w 112"/>
              <a:gd name="T61" fmla="*/ 41 h 58"/>
              <a:gd name="T62" fmla="*/ 82 w 112"/>
              <a:gd name="T63" fmla="*/ 30 h 58"/>
              <a:gd name="T64" fmla="*/ 81 w 112"/>
              <a:gd name="T65" fmla="*/ 21 h 58"/>
              <a:gd name="T66" fmla="*/ 87 w 112"/>
              <a:gd name="T67" fmla="*/ 7 h 58"/>
              <a:gd name="T68" fmla="*/ 87 w 112"/>
              <a:gd name="T69" fmla="*/ 7 h 58"/>
              <a:gd name="T70" fmla="*/ 83 w 112"/>
              <a:gd name="T71" fmla="*/ 22 h 58"/>
              <a:gd name="T72" fmla="*/ 84 w 112"/>
              <a:gd name="T73" fmla="*/ 32 h 58"/>
              <a:gd name="T74" fmla="*/ 88 w 112"/>
              <a:gd name="T75" fmla="*/ 41 h 58"/>
              <a:gd name="T76" fmla="*/ 87 w 112"/>
              <a:gd name="T77" fmla="*/ 41 h 58"/>
              <a:gd name="T78" fmla="*/ 89 w 112"/>
              <a:gd name="T79" fmla="*/ 21 h 58"/>
              <a:gd name="T80" fmla="*/ 91 w 112"/>
              <a:gd name="T81" fmla="*/ 17 h 58"/>
              <a:gd name="T82" fmla="*/ 95 w 112"/>
              <a:gd name="T83" fmla="*/ 20 h 58"/>
              <a:gd name="T84" fmla="*/ 92 w 112"/>
              <a:gd name="T85" fmla="*/ 23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2"/>
                </a:moveTo>
                <a:cubicBezTo>
                  <a:pt x="93" y="34"/>
                  <a:pt x="93" y="36"/>
                  <a:pt x="94" y="37"/>
                </a:cubicBezTo>
                <a:cubicBezTo>
                  <a:pt x="94" y="37"/>
                  <a:pt x="94" y="37"/>
                  <a:pt x="94" y="37"/>
                </a:cubicBezTo>
                <a:cubicBezTo>
                  <a:pt x="93" y="36"/>
                  <a:pt x="92" y="33"/>
                  <a:pt x="93" y="32"/>
                </a:cubicBezTo>
                <a:cubicBezTo>
                  <a:pt x="93" y="32"/>
                  <a:pt x="93" y="31"/>
                  <a:pt x="93" y="31"/>
                </a:cubicBezTo>
                <a:cubicBezTo>
                  <a:pt x="93" y="31"/>
                  <a:pt x="93" y="31"/>
                  <a:pt x="93" y="31"/>
                </a:cubicBezTo>
                <a:cubicBezTo>
                  <a:pt x="94" y="29"/>
                  <a:pt x="97" y="28"/>
                  <a:pt x="98" y="30"/>
                </a:cubicBezTo>
                <a:cubicBezTo>
                  <a:pt x="98" y="30"/>
                  <a:pt x="98" y="30"/>
                  <a:pt x="98" y="30"/>
                </a:cubicBezTo>
                <a:cubicBezTo>
                  <a:pt x="97" y="30"/>
                  <a:pt x="96" y="30"/>
                  <a:pt x="95" y="30"/>
                </a:cubicBezTo>
                <a:cubicBezTo>
                  <a:pt x="94" y="30"/>
                  <a:pt x="94" y="31"/>
                  <a:pt x="94" y="32"/>
                </a:cubicBezTo>
                <a:cubicBezTo>
                  <a:pt x="94" y="32"/>
                  <a:pt x="94" y="32"/>
                  <a:pt x="94" y="32"/>
                </a:cubicBezTo>
                <a:cubicBezTo>
                  <a:pt x="98" y="36"/>
                  <a:pt x="106" y="39"/>
                  <a:pt x="110" y="33"/>
                </a:cubicBezTo>
                <a:cubicBezTo>
                  <a:pt x="110" y="33"/>
                  <a:pt x="110" y="33"/>
                  <a:pt x="110" y="33"/>
                </a:cubicBezTo>
                <a:cubicBezTo>
                  <a:pt x="110" y="34"/>
                  <a:pt x="110" y="34"/>
                  <a:pt x="110" y="34"/>
                </a:cubicBezTo>
                <a:cubicBezTo>
                  <a:pt x="112" y="28"/>
                  <a:pt x="106" y="15"/>
                  <a:pt x="96" y="8"/>
                </a:cubicBezTo>
                <a:cubicBezTo>
                  <a:pt x="87" y="0"/>
                  <a:pt x="74" y="0"/>
                  <a:pt x="54" y="7"/>
                </a:cubicBezTo>
                <a:cubicBezTo>
                  <a:pt x="39" y="12"/>
                  <a:pt x="22" y="24"/>
                  <a:pt x="16" y="32"/>
                </a:cubicBezTo>
                <a:cubicBezTo>
                  <a:pt x="15" y="28"/>
                  <a:pt x="15" y="25"/>
                  <a:pt x="11" y="23"/>
                </a:cubicBezTo>
                <a:cubicBezTo>
                  <a:pt x="7" y="21"/>
                  <a:pt x="4" y="23"/>
                  <a:pt x="0" y="24"/>
                </a:cubicBezTo>
                <a:cubicBezTo>
                  <a:pt x="0" y="25"/>
                  <a:pt x="2" y="26"/>
                  <a:pt x="3" y="28"/>
                </a:cubicBezTo>
                <a:cubicBezTo>
                  <a:pt x="4" y="29"/>
                  <a:pt x="5" y="31"/>
                  <a:pt x="6" y="33"/>
                </a:cubicBezTo>
                <a:cubicBezTo>
                  <a:pt x="8" y="35"/>
                  <a:pt x="9" y="36"/>
                  <a:pt x="12" y="37"/>
                </a:cubicBezTo>
                <a:cubicBezTo>
                  <a:pt x="10" y="39"/>
                  <a:pt x="8" y="40"/>
                  <a:pt x="7" y="42"/>
                </a:cubicBezTo>
                <a:cubicBezTo>
                  <a:pt x="7" y="44"/>
                  <a:pt x="7" y="46"/>
                  <a:pt x="6" y="48"/>
                </a:cubicBezTo>
                <a:cubicBezTo>
                  <a:pt x="5" y="50"/>
                  <a:pt x="4" y="52"/>
                  <a:pt x="3" y="53"/>
                </a:cubicBezTo>
                <a:cubicBezTo>
                  <a:pt x="7" y="52"/>
                  <a:pt x="11" y="54"/>
                  <a:pt x="14" y="51"/>
                </a:cubicBezTo>
                <a:cubicBezTo>
                  <a:pt x="17" y="48"/>
                  <a:pt x="17" y="45"/>
                  <a:pt x="17" y="41"/>
                </a:cubicBezTo>
                <a:cubicBezTo>
                  <a:pt x="23" y="46"/>
                  <a:pt x="37" y="51"/>
                  <a:pt x="64" y="55"/>
                </a:cubicBezTo>
                <a:cubicBezTo>
                  <a:pt x="89" y="58"/>
                  <a:pt x="103" y="45"/>
                  <a:pt x="109" y="36"/>
                </a:cubicBezTo>
                <a:cubicBezTo>
                  <a:pt x="105" y="40"/>
                  <a:pt x="96" y="36"/>
                  <a:pt x="93" y="32"/>
                </a:cubicBezTo>
                <a:close/>
                <a:moveTo>
                  <a:pt x="87" y="41"/>
                </a:moveTo>
                <a:cubicBezTo>
                  <a:pt x="85" y="38"/>
                  <a:pt x="84" y="34"/>
                  <a:pt x="82" y="30"/>
                </a:cubicBezTo>
                <a:cubicBezTo>
                  <a:pt x="81" y="27"/>
                  <a:pt x="80" y="24"/>
                  <a:pt x="81" y="21"/>
                </a:cubicBezTo>
                <a:cubicBezTo>
                  <a:pt x="81" y="16"/>
                  <a:pt x="84" y="11"/>
                  <a:pt x="87" y="7"/>
                </a:cubicBezTo>
                <a:cubicBezTo>
                  <a:pt x="87" y="7"/>
                  <a:pt x="87" y="7"/>
                  <a:pt x="87" y="7"/>
                </a:cubicBezTo>
                <a:cubicBezTo>
                  <a:pt x="85" y="12"/>
                  <a:pt x="83" y="17"/>
                  <a:pt x="83" y="22"/>
                </a:cubicBezTo>
                <a:cubicBezTo>
                  <a:pt x="83" y="25"/>
                  <a:pt x="83" y="29"/>
                  <a:pt x="84" y="32"/>
                </a:cubicBezTo>
                <a:cubicBezTo>
                  <a:pt x="85" y="35"/>
                  <a:pt x="87" y="38"/>
                  <a:pt x="88" y="41"/>
                </a:cubicBezTo>
                <a:cubicBezTo>
                  <a:pt x="88" y="41"/>
                  <a:pt x="88" y="41"/>
                  <a:pt x="87" y="41"/>
                </a:cubicBezTo>
                <a:close/>
                <a:moveTo>
                  <a:pt x="89" y="21"/>
                </a:moveTo>
                <a:cubicBezTo>
                  <a:pt x="88" y="19"/>
                  <a:pt x="90" y="17"/>
                  <a:pt x="91" y="17"/>
                </a:cubicBezTo>
                <a:cubicBezTo>
                  <a:pt x="93" y="17"/>
                  <a:pt x="95" y="18"/>
                  <a:pt x="95" y="20"/>
                </a:cubicBezTo>
                <a:cubicBezTo>
                  <a:pt x="95" y="22"/>
                  <a:pt x="94" y="23"/>
                  <a:pt x="92" y="23"/>
                </a:cubicBezTo>
                <a:cubicBezTo>
                  <a:pt x="91" y="24"/>
                  <a:pt x="89" y="22"/>
                  <a:pt x="89" y="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71" name="Freeform 35"/>
          <p:cNvSpPr>
            <a:spLocks noEditPoints="1"/>
          </p:cNvSpPr>
          <p:nvPr/>
        </p:nvSpPr>
        <p:spPr bwMode="auto">
          <a:xfrm>
            <a:off x="4566814" y="6136355"/>
            <a:ext cx="707848" cy="372310"/>
          </a:xfrm>
          <a:custGeom>
            <a:avLst/>
            <a:gdLst>
              <a:gd name="T0" fmla="*/ 94 w 113"/>
              <a:gd name="T1" fmla="*/ 34 h 59"/>
              <a:gd name="T2" fmla="*/ 95 w 113"/>
              <a:gd name="T3" fmla="*/ 38 h 59"/>
              <a:gd name="T4" fmla="*/ 94 w 113"/>
              <a:gd name="T5" fmla="*/ 38 h 59"/>
              <a:gd name="T6" fmla="*/ 93 w 113"/>
              <a:gd name="T7" fmla="*/ 33 h 59"/>
              <a:gd name="T8" fmla="*/ 93 w 113"/>
              <a:gd name="T9" fmla="*/ 33 h 59"/>
              <a:gd name="T10" fmla="*/ 93 w 113"/>
              <a:gd name="T11" fmla="*/ 32 h 59"/>
              <a:gd name="T12" fmla="*/ 98 w 113"/>
              <a:gd name="T13" fmla="*/ 31 h 59"/>
              <a:gd name="T14" fmla="*/ 98 w 113"/>
              <a:gd name="T15" fmla="*/ 32 h 59"/>
              <a:gd name="T16" fmla="*/ 96 w 113"/>
              <a:gd name="T17" fmla="*/ 31 h 59"/>
              <a:gd name="T18" fmla="*/ 94 w 113"/>
              <a:gd name="T19" fmla="*/ 33 h 59"/>
              <a:gd name="T20" fmla="*/ 94 w 113"/>
              <a:gd name="T21" fmla="*/ 33 h 59"/>
              <a:gd name="T22" fmla="*/ 110 w 113"/>
              <a:gd name="T23" fmla="*/ 35 h 59"/>
              <a:gd name="T24" fmla="*/ 110 w 113"/>
              <a:gd name="T25" fmla="*/ 35 h 59"/>
              <a:gd name="T26" fmla="*/ 110 w 113"/>
              <a:gd name="T27" fmla="*/ 36 h 59"/>
              <a:gd name="T28" fmla="*/ 98 w 113"/>
              <a:gd name="T29" fmla="*/ 10 h 59"/>
              <a:gd name="T30" fmla="*/ 55 w 113"/>
              <a:gd name="T31" fmla="*/ 6 h 59"/>
              <a:gd name="T32" fmla="*/ 16 w 113"/>
              <a:gd name="T33" fmla="*/ 30 h 59"/>
              <a:gd name="T34" fmla="*/ 11 w 113"/>
              <a:gd name="T35" fmla="*/ 21 h 59"/>
              <a:gd name="T36" fmla="*/ 0 w 113"/>
              <a:gd name="T37" fmla="*/ 21 h 59"/>
              <a:gd name="T38" fmla="*/ 4 w 113"/>
              <a:gd name="T39" fmla="*/ 25 h 59"/>
              <a:gd name="T40" fmla="*/ 7 w 113"/>
              <a:gd name="T41" fmla="*/ 31 h 59"/>
              <a:gd name="T42" fmla="*/ 12 w 113"/>
              <a:gd name="T43" fmla="*/ 35 h 59"/>
              <a:gd name="T44" fmla="*/ 7 w 113"/>
              <a:gd name="T45" fmla="*/ 40 h 59"/>
              <a:gd name="T46" fmla="*/ 5 w 113"/>
              <a:gd name="T47" fmla="*/ 46 h 59"/>
              <a:gd name="T48" fmla="*/ 3 w 113"/>
              <a:gd name="T49" fmla="*/ 51 h 59"/>
              <a:gd name="T50" fmla="*/ 14 w 113"/>
              <a:gd name="T51" fmla="*/ 49 h 59"/>
              <a:gd name="T52" fmla="*/ 17 w 113"/>
              <a:gd name="T53" fmla="*/ 40 h 59"/>
              <a:gd name="T54" fmla="*/ 63 w 113"/>
              <a:gd name="T55" fmla="*/ 55 h 59"/>
              <a:gd name="T56" fmla="*/ 109 w 113"/>
              <a:gd name="T57" fmla="*/ 38 h 59"/>
              <a:gd name="T58" fmla="*/ 94 w 113"/>
              <a:gd name="T59" fmla="*/ 34 h 59"/>
              <a:gd name="T60" fmla="*/ 87 w 113"/>
              <a:gd name="T61" fmla="*/ 42 h 59"/>
              <a:gd name="T62" fmla="*/ 83 w 113"/>
              <a:gd name="T63" fmla="*/ 31 h 59"/>
              <a:gd name="T64" fmla="*/ 82 w 113"/>
              <a:gd name="T65" fmla="*/ 22 h 59"/>
              <a:gd name="T66" fmla="*/ 89 w 113"/>
              <a:gd name="T67" fmla="*/ 8 h 59"/>
              <a:gd name="T68" fmla="*/ 89 w 113"/>
              <a:gd name="T69" fmla="*/ 8 h 59"/>
              <a:gd name="T70" fmla="*/ 84 w 113"/>
              <a:gd name="T71" fmla="*/ 22 h 59"/>
              <a:gd name="T72" fmla="*/ 84 w 113"/>
              <a:gd name="T73" fmla="*/ 33 h 59"/>
              <a:gd name="T74" fmla="*/ 88 w 113"/>
              <a:gd name="T75" fmla="*/ 42 h 59"/>
              <a:gd name="T76" fmla="*/ 87 w 113"/>
              <a:gd name="T77" fmla="*/ 42 h 59"/>
              <a:gd name="T78" fmla="*/ 90 w 113"/>
              <a:gd name="T79" fmla="*/ 22 h 59"/>
              <a:gd name="T80" fmla="*/ 92 w 113"/>
              <a:gd name="T81" fmla="*/ 18 h 59"/>
              <a:gd name="T82" fmla="*/ 96 w 113"/>
              <a:gd name="T83" fmla="*/ 21 h 59"/>
              <a:gd name="T84" fmla="*/ 93 w 113"/>
              <a:gd name="T85" fmla="*/ 25 h 59"/>
              <a:gd name="T86" fmla="*/ 90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4" y="34"/>
                </a:moveTo>
                <a:cubicBezTo>
                  <a:pt x="93" y="35"/>
                  <a:pt x="93" y="37"/>
                  <a:pt x="95" y="38"/>
                </a:cubicBezTo>
                <a:cubicBezTo>
                  <a:pt x="95" y="38"/>
                  <a:pt x="94" y="38"/>
                  <a:pt x="94" y="38"/>
                </a:cubicBezTo>
                <a:cubicBezTo>
                  <a:pt x="93" y="37"/>
                  <a:pt x="93" y="35"/>
                  <a:pt x="93" y="33"/>
                </a:cubicBezTo>
                <a:cubicBezTo>
                  <a:pt x="93" y="33"/>
                  <a:pt x="93" y="33"/>
                  <a:pt x="93" y="33"/>
                </a:cubicBezTo>
                <a:cubicBezTo>
                  <a:pt x="93" y="32"/>
                  <a:pt x="93" y="32"/>
                  <a:pt x="93" y="32"/>
                </a:cubicBezTo>
                <a:cubicBezTo>
                  <a:pt x="94" y="30"/>
                  <a:pt x="97" y="29"/>
                  <a:pt x="98" y="31"/>
                </a:cubicBezTo>
                <a:cubicBezTo>
                  <a:pt x="98" y="32"/>
                  <a:pt x="98" y="32"/>
                  <a:pt x="98" y="32"/>
                </a:cubicBezTo>
                <a:cubicBezTo>
                  <a:pt x="97" y="32"/>
                  <a:pt x="97" y="31"/>
                  <a:pt x="96" y="31"/>
                </a:cubicBezTo>
                <a:cubicBezTo>
                  <a:pt x="95" y="32"/>
                  <a:pt x="94" y="32"/>
                  <a:pt x="94" y="33"/>
                </a:cubicBezTo>
                <a:cubicBezTo>
                  <a:pt x="94" y="33"/>
                  <a:pt x="94" y="33"/>
                  <a:pt x="94" y="33"/>
                </a:cubicBezTo>
                <a:cubicBezTo>
                  <a:pt x="98" y="37"/>
                  <a:pt x="106" y="40"/>
                  <a:pt x="110" y="35"/>
                </a:cubicBezTo>
                <a:cubicBezTo>
                  <a:pt x="110" y="35"/>
                  <a:pt x="110" y="35"/>
                  <a:pt x="110" y="35"/>
                </a:cubicBezTo>
                <a:cubicBezTo>
                  <a:pt x="110" y="35"/>
                  <a:pt x="110" y="36"/>
                  <a:pt x="110" y="36"/>
                </a:cubicBezTo>
                <a:cubicBezTo>
                  <a:pt x="113" y="30"/>
                  <a:pt x="107" y="17"/>
                  <a:pt x="98" y="10"/>
                </a:cubicBezTo>
                <a:cubicBezTo>
                  <a:pt x="88" y="1"/>
                  <a:pt x="76" y="0"/>
                  <a:pt x="55" y="6"/>
                </a:cubicBezTo>
                <a:cubicBezTo>
                  <a:pt x="40" y="11"/>
                  <a:pt x="23" y="22"/>
                  <a:pt x="16" y="30"/>
                </a:cubicBezTo>
                <a:cubicBezTo>
                  <a:pt x="16" y="26"/>
                  <a:pt x="15" y="23"/>
                  <a:pt x="11" y="21"/>
                </a:cubicBezTo>
                <a:cubicBezTo>
                  <a:pt x="7" y="18"/>
                  <a:pt x="4" y="21"/>
                  <a:pt x="0" y="21"/>
                </a:cubicBezTo>
                <a:cubicBezTo>
                  <a:pt x="1" y="23"/>
                  <a:pt x="3" y="24"/>
                  <a:pt x="4" y="25"/>
                </a:cubicBezTo>
                <a:cubicBezTo>
                  <a:pt x="5" y="27"/>
                  <a:pt x="5" y="29"/>
                  <a:pt x="7" y="31"/>
                </a:cubicBezTo>
                <a:cubicBezTo>
                  <a:pt x="8" y="33"/>
                  <a:pt x="10" y="34"/>
                  <a:pt x="12" y="35"/>
                </a:cubicBezTo>
                <a:cubicBezTo>
                  <a:pt x="10" y="36"/>
                  <a:pt x="8" y="38"/>
                  <a:pt x="7" y="40"/>
                </a:cubicBezTo>
                <a:cubicBezTo>
                  <a:pt x="7" y="42"/>
                  <a:pt x="6" y="44"/>
                  <a:pt x="5" y="46"/>
                </a:cubicBezTo>
                <a:cubicBezTo>
                  <a:pt x="5" y="48"/>
                  <a:pt x="3" y="49"/>
                  <a:pt x="3" y="51"/>
                </a:cubicBezTo>
                <a:cubicBezTo>
                  <a:pt x="7" y="50"/>
                  <a:pt x="10" y="52"/>
                  <a:pt x="14" y="49"/>
                </a:cubicBezTo>
                <a:cubicBezTo>
                  <a:pt x="17" y="46"/>
                  <a:pt x="17" y="43"/>
                  <a:pt x="17" y="40"/>
                </a:cubicBezTo>
                <a:cubicBezTo>
                  <a:pt x="23" y="44"/>
                  <a:pt x="36" y="50"/>
                  <a:pt x="63" y="55"/>
                </a:cubicBezTo>
                <a:cubicBezTo>
                  <a:pt x="88" y="59"/>
                  <a:pt x="102" y="47"/>
                  <a:pt x="109" y="38"/>
                </a:cubicBezTo>
                <a:cubicBezTo>
                  <a:pt x="105" y="41"/>
                  <a:pt x="97" y="38"/>
                  <a:pt x="94" y="34"/>
                </a:cubicBezTo>
                <a:close/>
                <a:moveTo>
                  <a:pt x="87" y="42"/>
                </a:moveTo>
                <a:cubicBezTo>
                  <a:pt x="85" y="39"/>
                  <a:pt x="84" y="35"/>
                  <a:pt x="83" y="31"/>
                </a:cubicBezTo>
                <a:cubicBezTo>
                  <a:pt x="82" y="28"/>
                  <a:pt x="81" y="25"/>
                  <a:pt x="82" y="22"/>
                </a:cubicBezTo>
                <a:cubicBezTo>
                  <a:pt x="82" y="17"/>
                  <a:pt x="85" y="12"/>
                  <a:pt x="89" y="8"/>
                </a:cubicBezTo>
                <a:cubicBezTo>
                  <a:pt x="89" y="8"/>
                  <a:pt x="89" y="8"/>
                  <a:pt x="89" y="8"/>
                </a:cubicBezTo>
                <a:cubicBezTo>
                  <a:pt x="86" y="13"/>
                  <a:pt x="84" y="17"/>
                  <a:pt x="84" y="22"/>
                </a:cubicBezTo>
                <a:cubicBezTo>
                  <a:pt x="83" y="26"/>
                  <a:pt x="83" y="29"/>
                  <a:pt x="84" y="33"/>
                </a:cubicBezTo>
                <a:cubicBezTo>
                  <a:pt x="85" y="36"/>
                  <a:pt x="87" y="39"/>
                  <a:pt x="88" y="42"/>
                </a:cubicBezTo>
                <a:cubicBezTo>
                  <a:pt x="88" y="42"/>
                  <a:pt x="88" y="42"/>
                  <a:pt x="87" y="42"/>
                </a:cubicBezTo>
                <a:close/>
                <a:moveTo>
                  <a:pt x="90" y="22"/>
                </a:moveTo>
                <a:cubicBezTo>
                  <a:pt x="89" y="20"/>
                  <a:pt x="91" y="18"/>
                  <a:pt x="92" y="18"/>
                </a:cubicBezTo>
                <a:cubicBezTo>
                  <a:pt x="94" y="18"/>
                  <a:pt x="96" y="19"/>
                  <a:pt x="96" y="21"/>
                </a:cubicBezTo>
                <a:cubicBezTo>
                  <a:pt x="96" y="23"/>
                  <a:pt x="95" y="24"/>
                  <a:pt x="93" y="25"/>
                </a:cubicBezTo>
                <a:cubicBezTo>
                  <a:pt x="91" y="25"/>
                  <a:pt x="90" y="23"/>
                  <a:pt x="90" y="22"/>
                </a:cubicBezTo>
                <a:close/>
              </a:path>
            </a:pathLst>
          </a:custGeom>
          <a:solidFill>
            <a:srgbClr val="B9DC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72" name="Freeform 36"/>
          <p:cNvSpPr>
            <a:spLocks noEditPoints="1"/>
          </p:cNvSpPr>
          <p:nvPr/>
        </p:nvSpPr>
        <p:spPr bwMode="auto">
          <a:xfrm>
            <a:off x="7798096" y="6191512"/>
            <a:ext cx="707848" cy="376906"/>
          </a:xfrm>
          <a:custGeom>
            <a:avLst/>
            <a:gdLst>
              <a:gd name="T0" fmla="*/ 93 w 113"/>
              <a:gd name="T1" fmla="*/ 34 h 59"/>
              <a:gd name="T2" fmla="*/ 94 w 113"/>
              <a:gd name="T3" fmla="*/ 39 h 59"/>
              <a:gd name="T4" fmla="*/ 94 w 113"/>
              <a:gd name="T5" fmla="*/ 39 h 59"/>
              <a:gd name="T6" fmla="*/ 93 w 113"/>
              <a:gd name="T7" fmla="*/ 33 h 59"/>
              <a:gd name="T8" fmla="*/ 93 w 113"/>
              <a:gd name="T9" fmla="*/ 33 h 59"/>
              <a:gd name="T10" fmla="*/ 93 w 113"/>
              <a:gd name="T11" fmla="*/ 32 h 59"/>
              <a:gd name="T12" fmla="*/ 98 w 113"/>
              <a:gd name="T13" fmla="*/ 32 h 59"/>
              <a:gd name="T14" fmla="*/ 98 w 113"/>
              <a:gd name="T15" fmla="*/ 32 h 59"/>
              <a:gd name="T16" fmla="*/ 95 w 113"/>
              <a:gd name="T17" fmla="*/ 32 h 59"/>
              <a:gd name="T18" fmla="*/ 94 w 113"/>
              <a:gd name="T19" fmla="*/ 33 h 59"/>
              <a:gd name="T20" fmla="*/ 94 w 113"/>
              <a:gd name="T21" fmla="*/ 33 h 59"/>
              <a:gd name="T22" fmla="*/ 110 w 113"/>
              <a:gd name="T23" fmla="*/ 36 h 59"/>
              <a:gd name="T24" fmla="*/ 110 w 113"/>
              <a:gd name="T25" fmla="*/ 36 h 59"/>
              <a:gd name="T26" fmla="*/ 110 w 113"/>
              <a:gd name="T27" fmla="*/ 36 h 59"/>
              <a:gd name="T28" fmla="*/ 97 w 113"/>
              <a:gd name="T29" fmla="*/ 10 h 59"/>
              <a:gd name="T30" fmla="*/ 55 w 113"/>
              <a:gd name="T31" fmla="*/ 7 h 59"/>
              <a:gd name="T32" fmla="*/ 16 w 113"/>
              <a:gd name="T33" fmla="*/ 30 h 59"/>
              <a:gd name="T34" fmla="*/ 11 w 113"/>
              <a:gd name="T35" fmla="*/ 21 h 59"/>
              <a:gd name="T36" fmla="*/ 0 w 113"/>
              <a:gd name="T37" fmla="*/ 21 h 59"/>
              <a:gd name="T38" fmla="*/ 3 w 113"/>
              <a:gd name="T39" fmla="*/ 26 h 59"/>
              <a:gd name="T40" fmla="*/ 6 w 113"/>
              <a:gd name="T41" fmla="*/ 31 h 59"/>
              <a:gd name="T42" fmla="*/ 11 w 113"/>
              <a:gd name="T43" fmla="*/ 35 h 59"/>
              <a:gd name="T44" fmla="*/ 7 w 113"/>
              <a:gd name="T45" fmla="*/ 41 h 59"/>
              <a:gd name="T46" fmla="*/ 5 w 113"/>
              <a:gd name="T47" fmla="*/ 46 h 59"/>
              <a:gd name="T48" fmla="*/ 3 w 113"/>
              <a:gd name="T49" fmla="*/ 51 h 59"/>
              <a:gd name="T50" fmla="*/ 14 w 113"/>
              <a:gd name="T51" fmla="*/ 50 h 59"/>
              <a:gd name="T52" fmla="*/ 17 w 113"/>
              <a:gd name="T53" fmla="*/ 40 h 59"/>
              <a:gd name="T54" fmla="*/ 63 w 113"/>
              <a:gd name="T55" fmla="*/ 55 h 59"/>
              <a:gd name="T56" fmla="*/ 108 w 113"/>
              <a:gd name="T57" fmla="*/ 38 h 59"/>
              <a:gd name="T58" fmla="*/ 93 w 113"/>
              <a:gd name="T59" fmla="*/ 34 h 59"/>
              <a:gd name="T60" fmla="*/ 87 w 113"/>
              <a:gd name="T61" fmla="*/ 42 h 59"/>
              <a:gd name="T62" fmla="*/ 82 w 113"/>
              <a:gd name="T63" fmla="*/ 31 h 59"/>
              <a:gd name="T64" fmla="*/ 81 w 113"/>
              <a:gd name="T65" fmla="*/ 22 h 59"/>
              <a:gd name="T66" fmla="*/ 88 w 113"/>
              <a:gd name="T67" fmla="*/ 9 h 59"/>
              <a:gd name="T68" fmla="*/ 88 w 113"/>
              <a:gd name="T69" fmla="*/ 9 h 59"/>
              <a:gd name="T70" fmla="*/ 83 w 113"/>
              <a:gd name="T71" fmla="*/ 23 h 59"/>
              <a:gd name="T72" fmla="*/ 84 w 113"/>
              <a:gd name="T73" fmla="*/ 33 h 59"/>
              <a:gd name="T74" fmla="*/ 88 w 113"/>
              <a:gd name="T75" fmla="*/ 42 h 59"/>
              <a:gd name="T76" fmla="*/ 87 w 113"/>
              <a:gd name="T77" fmla="*/ 42 h 59"/>
              <a:gd name="T78" fmla="*/ 89 w 113"/>
              <a:gd name="T79" fmla="*/ 22 h 59"/>
              <a:gd name="T80" fmla="*/ 92 w 113"/>
              <a:gd name="T81" fmla="*/ 18 h 59"/>
              <a:gd name="T82" fmla="*/ 96 w 113"/>
              <a:gd name="T83" fmla="*/ 21 h 59"/>
              <a:gd name="T84" fmla="*/ 93 w 113"/>
              <a:gd name="T85" fmla="*/ 25 h 59"/>
              <a:gd name="T86" fmla="*/ 89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3" y="34"/>
                </a:moveTo>
                <a:cubicBezTo>
                  <a:pt x="93" y="36"/>
                  <a:pt x="93" y="37"/>
                  <a:pt x="94" y="39"/>
                </a:cubicBezTo>
                <a:cubicBezTo>
                  <a:pt x="94" y="39"/>
                  <a:pt x="94" y="39"/>
                  <a:pt x="94" y="39"/>
                </a:cubicBezTo>
                <a:cubicBezTo>
                  <a:pt x="93" y="37"/>
                  <a:pt x="92" y="35"/>
                  <a:pt x="93" y="33"/>
                </a:cubicBezTo>
                <a:cubicBezTo>
                  <a:pt x="93" y="33"/>
                  <a:pt x="93" y="33"/>
                  <a:pt x="93" y="33"/>
                </a:cubicBezTo>
                <a:cubicBezTo>
                  <a:pt x="93" y="33"/>
                  <a:pt x="93" y="33"/>
                  <a:pt x="93" y="32"/>
                </a:cubicBezTo>
                <a:cubicBezTo>
                  <a:pt x="94" y="31"/>
                  <a:pt x="97" y="30"/>
                  <a:pt x="98" y="32"/>
                </a:cubicBezTo>
                <a:cubicBezTo>
                  <a:pt x="98" y="32"/>
                  <a:pt x="98" y="32"/>
                  <a:pt x="98" y="32"/>
                </a:cubicBezTo>
                <a:cubicBezTo>
                  <a:pt x="97" y="32"/>
                  <a:pt x="96" y="31"/>
                  <a:pt x="95" y="32"/>
                </a:cubicBezTo>
                <a:cubicBezTo>
                  <a:pt x="95" y="32"/>
                  <a:pt x="94" y="33"/>
                  <a:pt x="94" y="33"/>
                </a:cubicBezTo>
                <a:cubicBezTo>
                  <a:pt x="94" y="33"/>
                  <a:pt x="94" y="33"/>
                  <a:pt x="94" y="33"/>
                </a:cubicBezTo>
                <a:cubicBezTo>
                  <a:pt x="97" y="38"/>
                  <a:pt x="106" y="41"/>
                  <a:pt x="110" y="36"/>
                </a:cubicBezTo>
                <a:cubicBezTo>
                  <a:pt x="110" y="35"/>
                  <a:pt x="110" y="35"/>
                  <a:pt x="110" y="36"/>
                </a:cubicBezTo>
                <a:cubicBezTo>
                  <a:pt x="110" y="36"/>
                  <a:pt x="110" y="36"/>
                  <a:pt x="110" y="36"/>
                </a:cubicBezTo>
                <a:cubicBezTo>
                  <a:pt x="113" y="30"/>
                  <a:pt x="106" y="18"/>
                  <a:pt x="97" y="10"/>
                </a:cubicBezTo>
                <a:cubicBezTo>
                  <a:pt x="88" y="2"/>
                  <a:pt x="76" y="0"/>
                  <a:pt x="55" y="7"/>
                </a:cubicBezTo>
                <a:cubicBezTo>
                  <a:pt x="40" y="11"/>
                  <a:pt x="22" y="23"/>
                  <a:pt x="16" y="30"/>
                </a:cubicBezTo>
                <a:cubicBezTo>
                  <a:pt x="16" y="27"/>
                  <a:pt x="15" y="23"/>
                  <a:pt x="11" y="21"/>
                </a:cubicBezTo>
                <a:cubicBezTo>
                  <a:pt x="7" y="19"/>
                  <a:pt x="4" y="21"/>
                  <a:pt x="0" y="21"/>
                </a:cubicBezTo>
                <a:cubicBezTo>
                  <a:pt x="1" y="23"/>
                  <a:pt x="2" y="24"/>
                  <a:pt x="3" y="26"/>
                </a:cubicBezTo>
                <a:cubicBezTo>
                  <a:pt x="5" y="27"/>
                  <a:pt x="5" y="29"/>
                  <a:pt x="6" y="31"/>
                </a:cubicBezTo>
                <a:cubicBezTo>
                  <a:pt x="8" y="33"/>
                  <a:pt x="9" y="34"/>
                  <a:pt x="11" y="35"/>
                </a:cubicBezTo>
                <a:cubicBezTo>
                  <a:pt x="10" y="37"/>
                  <a:pt x="8" y="38"/>
                  <a:pt x="7" y="41"/>
                </a:cubicBezTo>
                <a:cubicBezTo>
                  <a:pt x="6" y="42"/>
                  <a:pt x="6" y="45"/>
                  <a:pt x="5" y="46"/>
                </a:cubicBezTo>
                <a:cubicBezTo>
                  <a:pt x="4" y="48"/>
                  <a:pt x="3" y="50"/>
                  <a:pt x="3" y="51"/>
                </a:cubicBezTo>
                <a:cubicBezTo>
                  <a:pt x="7" y="50"/>
                  <a:pt x="10" y="53"/>
                  <a:pt x="14" y="50"/>
                </a:cubicBezTo>
                <a:cubicBezTo>
                  <a:pt x="17" y="47"/>
                  <a:pt x="17" y="43"/>
                  <a:pt x="17" y="40"/>
                </a:cubicBezTo>
                <a:cubicBezTo>
                  <a:pt x="22" y="44"/>
                  <a:pt x="36" y="50"/>
                  <a:pt x="63" y="55"/>
                </a:cubicBezTo>
                <a:cubicBezTo>
                  <a:pt x="88" y="59"/>
                  <a:pt x="102" y="47"/>
                  <a:pt x="108" y="38"/>
                </a:cubicBezTo>
                <a:cubicBezTo>
                  <a:pt x="105" y="42"/>
                  <a:pt x="96" y="38"/>
                  <a:pt x="93" y="34"/>
                </a:cubicBezTo>
                <a:close/>
                <a:moveTo>
                  <a:pt x="87" y="42"/>
                </a:moveTo>
                <a:cubicBezTo>
                  <a:pt x="84" y="39"/>
                  <a:pt x="84" y="35"/>
                  <a:pt x="82" y="31"/>
                </a:cubicBezTo>
                <a:cubicBezTo>
                  <a:pt x="81" y="28"/>
                  <a:pt x="81" y="25"/>
                  <a:pt x="81" y="22"/>
                </a:cubicBezTo>
                <a:cubicBezTo>
                  <a:pt x="82" y="17"/>
                  <a:pt x="85" y="13"/>
                  <a:pt x="88" y="9"/>
                </a:cubicBezTo>
                <a:cubicBezTo>
                  <a:pt x="88" y="9"/>
                  <a:pt x="88" y="9"/>
                  <a:pt x="88" y="9"/>
                </a:cubicBezTo>
                <a:cubicBezTo>
                  <a:pt x="86" y="13"/>
                  <a:pt x="84" y="18"/>
                  <a:pt x="83" y="23"/>
                </a:cubicBezTo>
                <a:cubicBezTo>
                  <a:pt x="83" y="26"/>
                  <a:pt x="83" y="30"/>
                  <a:pt x="84" y="33"/>
                </a:cubicBezTo>
                <a:cubicBezTo>
                  <a:pt x="85" y="36"/>
                  <a:pt x="86" y="39"/>
                  <a:pt x="88" y="42"/>
                </a:cubicBezTo>
                <a:cubicBezTo>
                  <a:pt x="88" y="42"/>
                  <a:pt x="87" y="43"/>
                  <a:pt x="87" y="42"/>
                </a:cubicBezTo>
                <a:close/>
                <a:moveTo>
                  <a:pt x="89" y="22"/>
                </a:moveTo>
                <a:cubicBezTo>
                  <a:pt x="89" y="20"/>
                  <a:pt x="90" y="19"/>
                  <a:pt x="92" y="18"/>
                </a:cubicBezTo>
                <a:cubicBezTo>
                  <a:pt x="94" y="18"/>
                  <a:pt x="95" y="20"/>
                  <a:pt x="96" y="21"/>
                </a:cubicBezTo>
                <a:cubicBezTo>
                  <a:pt x="96" y="23"/>
                  <a:pt x="94" y="25"/>
                  <a:pt x="93" y="25"/>
                </a:cubicBezTo>
                <a:cubicBezTo>
                  <a:pt x="91" y="25"/>
                  <a:pt x="89" y="24"/>
                  <a:pt x="89"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73" name="Freeform 37"/>
          <p:cNvSpPr>
            <a:spLocks noEditPoints="1"/>
          </p:cNvSpPr>
          <p:nvPr/>
        </p:nvSpPr>
        <p:spPr bwMode="auto">
          <a:xfrm>
            <a:off x="3123539" y="5621556"/>
            <a:ext cx="703252" cy="367714"/>
          </a:xfrm>
          <a:custGeom>
            <a:avLst/>
            <a:gdLst>
              <a:gd name="T0" fmla="*/ 93 w 112"/>
              <a:gd name="T1" fmla="*/ 33 h 58"/>
              <a:gd name="T2" fmla="*/ 94 w 112"/>
              <a:gd name="T3" fmla="*/ 38 h 58"/>
              <a:gd name="T4" fmla="*/ 94 w 112"/>
              <a:gd name="T5" fmla="*/ 38 h 58"/>
              <a:gd name="T6" fmla="*/ 93 w 112"/>
              <a:gd name="T7" fmla="*/ 32 h 58"/>
              <a:gd name="T8" fmla="*/ 93 w 112"/>
              <a:gd name="T9" fmla="*/ 32 h 58"/>
              <a:gd name="T10" fmla="*/ 93 w 112"/>
              <a:gd name="T11" fmla="*/ 32 h 58"/>
              <a:gd name="T12" fmla="*/ 98 w 112"/>
              <a:gd name="T13" fmla="*/ 31 h 58"/>
              <a:gd name="T14" fmla="*/ 97 w 112"/>
              <a:gd name="T15" fmla="*/ 31 h 58"/>
              <a:gd name="T16" fmla="*/ 95 w 112"/>
              <a:gd name="T17" fmla="*/ 31 h 58"/>
              <a:gd name="T18" fmla="*/ 93 w 112"/>
              <a:gd name="T19" fmla="*/ 33 h 58"/>
              <a:gd name="T20" fmla="*/ 93 w 112"/>
              <a:gd name="T21" fmla="*/ 33 h 58"/>
              <a:gd name="T22" fmla="*/ 109 w 112"/>
              <a:gd name="T23" fmla="*/ 35 h 58"/>
              <a:gd name="T24" fmla="*/ 110 w 112"/>
              <a:gd name="T25" fmla="*/ 35 h 58"/>
              <a:gd name="T26" fmla="*/ 110 w 112"/>
              <a:gd name="T27" fmla="*/ 35 h 58"/>
              <a:gd name="T28" fmla="*/ 97 w 112"/>
              <a:gd name="T29" fmla="*/ 9 h 58"/>
              <a:gd name="T30" fmla="*/ 54 w 112"/>
              <a:gd name="T31" fmla="*/ 6 h 58"/>
              <a:gd name="T32" fmla="*/ 15 w 112"/>
              <a:gd name="T33" fmla="*/ 30 h 58"/>
              <a:gd name="T34" fmla="*/ 11 w 112"/>
              <a:gd name="T35" fmla="*/ 20 h 58"/>
              <a:gd name="T36" fmla="*/ 0 w 112"/>
              <a:gd name="T37" fmla="*/ 21 h 58"/>
              <a:gd name="T38" fmla="*/ 3 w 112"/>
              <a:gd name="T39" fmla="*/ 25 h 58"/>
              <a:gd name="T40" fmla="*/ 6 w 112"/>
              <a:gd name="T41" fmla="*/ 30 h 58"/>
              <a:gd name="T42" fmla="*/ 11 w 112"/>
              <a:gd name="T43" fmla="*/ 35 h 58"/>
              <a:gd name="T44" fmla="*/ 7 w 112"/>
              <a:gd name="T45" fmla="*/ 40 h 58"/>
              <a:gd name="T46" fmla="*/ 5 w 112"/>
              <a:gd name="T47" fmla="*/ 46 h 58"/>
              <a:gd name="T48" fmla="*/ 2 w 112"/>
              <a:gd name="T49" fmla="*/ 51 h 58"/>
              <a:gd name="T50" fmla="*/ 13 w 112"/>
              <a:gd name="T51" fmla="*/ 49 h 58"/>
              <a:gd name="T52" fmla="*/ 16 w 112"/>
              <a:gd name="T53" fmla="*/ 39 h 58"/>
              <a:gd name="T54" fmla="*/ 63 w 112"/>
              <a:gd name="T55" fmla="*/ 54 h 58"/>
              <a:gd name="T56" fmla="*/ 108 w 112"/>
              <a:gd name="T57" fmla="*/ 38 h 58"/>
              <a:gd name="T58" fmla="*/ 93 w 112"/>
              <a:gd name="T59" fmla="*/ 33 h 58"/>
              <a:gd name="T60" fmla="*/ 87 w 112"/>
              <a:gd name="T61" fmla="*/ 42 h 58"/>
              <a:gd name="T62" fmla="*/ 82 w 112"/>
              <a:gd name="T63" fmla="*/ 30 h 58"/>
              <a:gd name="T64" fmla="*/ 81 w 112"/>
              <a:gd name="T65" fmla="*/ 22 h 58"/>
              <a:gd name="T66" fmla="*/ 88 w 112"/>
              <a:gd name="T67" fmla="*/ 8 h 58"/>
              <a:gd name="T68" fmla="*/ 88 w 112"/>
              <a:gd name="T69" fmla="*/ 8 h 58"/>
              <a:gd name="T70" fmla="*/ 83 w 112"/>
              <a:gd name="T71" fmla="*/ 22 h 58"/>
              <a:gd name="T72" fmla="*/ 84 w 112"/>
              <a:gd name="T73" fmla="*/ 32 h 58"/>
              <a:gd name="T74" fmla="*/ 87 w 112"/>
              <a:gd name="T75" fmla="*/ 41 h 58"/>
              <a:gd name="T76" fmla="*/ 87 w 112"/>
              <a:gd name="T77" fmla="*/ 42 h 58"/>
              <a:gd name="T78" fmla="*/ 89 w 112"/>
              <a:gd name="T79" fmla="*/ 21 h 58"/>
              <a:gd name="T80" fmla="*/ 92 w 112"/>
              <a:gd name="T81" fmla="*/ 18 h 58"/>
              <a:gd name="T82" fmla="*/ 95 w 112"/>
              <a:gd name="T83" fmla="*/ 21 h 58"/>
              <a:gd name="T84" fmla="*/ 92 w 112"/>
              <a:gd name="T85" fmla="*/ 24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3"/>
                </a:moveTo>
                <a:cubicBezTo>
                  <a:pt x="93" y="35"/>
                  <a:pt x="93" y="37"/>
                  <a:pt x="94" y="38"/>
                </a:cubicBezTo>
                <a:cubicBezTo>
                  <a:pt x="94" y="38"/>
                  <a:pt x="94" y="38"/>
                  <a:pt x="94" y="38"/>
                </a:cubicBezTo>
                <a:cubicBezTo>
                  <a:pt x="92" y="37"/>
                  <a:pt x="92" y="34"/>
                  <a:pt x="93" y="32"/>
                </a:cubicBezTo>
                <a:cubicBezTo>
                  <a:pt x="93" y="32"/>
                  <a:pt x="93" y="32"/>
                  <a:pt x="93" y="32"/>
                </a:cubicBezTo>
                <a:cubicBezTo>
                  <a:pt x="93" y="32"/>
                  <a:pt x="93" y="32"/>
                  <a:pt x="93" y="32"/>
                </a:cubicBezTo>
                <a:cubicBezTo>
                  <a:pt x="94" y="30"/>
                  <a:pt x="96" y="29"/>
                  <a:pt x="98" y="31"/>
                </a:cubicBezTo>
                <a:cubicBezTo>
                  <a:pt x="98" y="31"/>
                  <a:pt x="98" y="31"/>
                  <a:pt x="97" y="31"/>
                </a:cubicBezTo>
                <a:cubicBezTo>
                  <a:pt x="97" y="31"/>
                  <a:pt x="96" y="31"/>
                  <a:pt x="95" y="31"/>
                </a:cubicBezTo>
                <a:cubicBezTo>
                  <a:pt x="94" y="31"/>
                  <a:pt x="94" y="32"/>
                  <a:pt x="93" y="33"/>
                </a:cubicBezTo>
                <a:cubicBezTo>
                  <a:pt x="93" y="33"/>
                  <a:pt x="93" y="33"/>
                  <a:pt x="93" y="33"/>
                </a:cubicBezTo>
                <a:cubicBezTo>
                  <a:pt x="97" y="37"/>
                  <a:pt x="105" y="40"/>
                  <a:pt x="109" y="35"/>
                </a:cubicBezTo>
                <a:cubicBezTo>
                  <a:pt x="110" y="35"/>
                  <a:pt x="110" y="35"/>
                  <a:pt x="110" y="35"/>
                </a:cubicBezTo>
                <a:cubicBezTo>
                  <a:pt x="110" y="35"/>
                  <a:pt x="110" y="35"/>
                  <a:pt x="110" y="35"/>
                </a:cubicBezTo>
                <a:cubicBezTo>
                  <a:pt x="112" y="30"/>
                  <a:pt x="106" y="17"/>
                  <a:pt x="97" y="9"/>
                </a:cubicBezTo>
                <a:cubicBezTo>
                  <a:pt x="88" y="1"/>
                  <a:pt x="75" y="0"/>
                  <a:pt x="54" y="6"/>
                </a:cubicBezTo>
                <a:cubicBezTo>
                  <a:pt x="40" y="10"/>
                  <a:pt x="22" y="22"/>
                  <a:pt x="15" y="30"/>
                </a:cubicBezTo>
                <a:cubicBezTo>
                  <a:pt x="15" y="26"/>
                  <a:pt x="15" y="23"/>
                  <a:pt x="11" y="20"/>
                </a:cubicBezTo>
                <a:cubicBezTo>
                  <a:pt x="7" y="18"/>
                  <a:pt x="4" y="21"/>
                  <a:pt x="0" y="21"/>
                </a:cubicBezTo>
                <a:cubicBezTo>
                  <a:pt x="0" y="22"/>
                  <a:pt x="2" y="24"/>
                  <a:pt x="3" y="25"/>
                </a:cubicBezTo>
                <a:cubicBezTo>
                  <a:pt x="4" y="27"/>
                  <a:pt x="5" y="29"/>
                  <a:pt x="6" y="30"/>
                </a:cubicBezTo>
                <a:cubicBezTo>
                  <a:pt x="7" y="32"/>
                  <a:pt x="9" y="34"/>
                  <a:pt x="11" y="35"/>
                </a:cubicBezTo>
                <a:cubicBezTo>
                  <a:pt x="9" y="36"/>
                  <a:pt x="8" y="38"/>
                  <a:pt x="7" y="40"/>
                </a:cubicBezTo>
                <a:cubicBezTo>
                  <a:pt x="6" y="42"/>
                  <a:pt x="6" y="44"/>
                  <a:pt x="5" y="46"/>
                </a:cubicBezTo>
                <a:cubicBezTo>
                  <a:pt x="4" y="47"/>
                  <a:pt x="3" y="49"/>
                  <a:pt x="2" y="51"/>
                </a:cubicBezTo>
                <a:cubicBezTo>
                  <a:pt x="6" y="50"/>
                  <a:pt x="10" y="52"/>
                  <a:pt x="13" y="49"/>
                </a:cubicBezTo>
                <a:cubicBezTo>
                  <a:pt x="17" y="46"/>
                  <a:pt x="17" y="43"/>
                  <a:pt x="16" y="39"/>
                </a:cubicBezTo>
                <a:cubicBezTo>
                  <a:pt x="22" y="44"/>
                  <a:pt x="36" y="50"/>
                  <a:pt x="63" y="54"/>
                </a:cubicBezTo>
                <a:cubicBezTo>
                  <a:pt x="87" y="58"/>
                  <a:pt x="102" y="47"/>
                  <a:pt x="108" y="38"/>
                </a:cubicBezTo>
                <a:cubicBezTo>
                  <a:pt x="104" y="41"/>
                  <a:pt x="96" y="37"/>
                  <a:pt x="93" y="33"/>
                </a:cubicBezTo>
                <a:close/>
                <a:moveTo>
                  <a:pt x="87" y="42"/>
                </a:moveTo>
                <a:cubicBezTo>
                  <a:pt x="84" y="38"/>
                  <a:pt x="83" y="34"/>
                  <a:pt x="82" y="30"/>
                </a:cubicBezTo>
                <a:cubicBezTo>
                  <a:pt x="81" y="28"/>
                  <a:pt x="80" y="25"/>
                  <a:pt x="81" y="22"/>
                </a:cubicBezTo>
                <a:cubicBezTo>
                  <a:pt x="82" y="16"/>
                  <a:pt x="84" y="12"/>
                  <a:pt x="88" y="8"/>
                </a:cubicBezTo>
                <a:cubicBezTo>
                  <a:pt x="88" y="8"/>
                  <a:pt x="88" y="8"/>
                  <a:pt x="88" y="8"/>
                </a:cubicBezTo>
                <a:cubicBezTo>
                  <a:pt x="86" y="12"/>
                  <a:pt x="84" y="17"/>
                  <a:pt x="83" y="22"/>
                </a:cubicBezTo>
                <a:cubicBezTo>
                  <a:pt x="83" y="25"/>
                  <a:pt x="83" y="29"/>
                  <a:pt x="84" y="32"/>
                </a:cubicBezTo>
                <a:cubicBezTo>
                  <a:pt x="85" y="35"/>
                  <a:pt x="86" y="38"/>
                  <a:pt x="87" y="41"/>
                </a:cubicBezTo>
                <a:cubicBezTo>
                  <a:pt x="87" y="42"/>
                  <a:pt x="87" y="42"/>
                  <a:pt x="87" y="42"/>
                </a:cubicBezTo>
                <a:close/>
                <a:moveTo>
                  <a:pt x="89" y="21"/>
                </a:moveTo>
                <a:cubicBezTo>
                  <a:pt x="89" y="20"/>
                  <a:pt x="90" y="18"/>
                  <a:pt x="92" y="18"/>
                </a:cubicBezTo>
                <a:cubicBezTo>
                  <a:pt x="93" y="18"/>
                  <a:pt x="95" y="19"/>
                  <a:pt x="95" y="21"/>
                </a:cubicBezTo>
                <a:cubicBezTo>
                  <a:pt x="95" y="22"/>
                  <a:pt x="94" y="24"/>
                  <a:pt x="92" y="24"/>
                </a:cubicBezTo>
                <a:cubicBezTo>
                  <a:pt x="91" y="24"/>
                  <a:pt x="89" y="23"/>
                  <a:pt x="89" y="21"/>
                </a:cubicBezTo>
                <a:close/>
              </a:path>
            </a:pathLst>
          </a:custGeom>
          <a:solidFill>
            <a:srgbClr val="8F2E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74" name="Freeform 38"/>
          <p:cNvSpPr>
            <a:spLocks noEditPoints="1"/>
          </p:cNvSpPr>
          <p:nvPr/>
        </p:nvSpPr>
        <p:spPr bwMode="auto">
          <a:xfrm>
            <a:off x="9894063" y="6007655"/>
            <a:ext cx="560763" cy="307960"/>
          </a:xfrm>
          <a:custGeom>
            <a:avLst/>
            <a:gdLst>
              <a:gd name="T0" fmla="*/ 74 w 89"/>
              <a:gd name="T1" fmla="*/ 25 h 48"/>
              <a:gd name="T2" fmla="*/ 75 w 89"/>
              <a:gd name="T3" fmla="*/ 28 h 48"/>
              <a:gd name="T4" fmla="*/ 75 w 89"/>
              <a:gd name="T5" fmla="*/ 28 h 48"/>
              <a:gd name="T6" fmla="*/ 74 w 89"/>
              <a:gd name="T7" fmla="*/ 24 h 48"/>
              <a:gd name="T8" fmla="*/ 74 w 89"/>
              <a:gd name="T9" fmla="*/ 24 h 48"/>
              <a:gd name="T10" fmla="*/ 74 w 89"/>
              <a:gd name="T11" fmla="*/ 24 h 48"/>
              <a:gd name="T12" fmla="*/ 78 w 89"/>
              <a:gd name="T13" fmla="*/ 22 h 48"/>
              <a:gd name="T14" fmla="*/ 78 w 89"/>
              <a:gd name="T15" fmla="*/ 23 h 48"/>
              <a:gd name="T16" fmla="*/ 76 w 89"/>
              <a:gd name="T17" fmla="*/ 23 h 48"/>
              <a:gd name="T18" fmla="*/ 75 w 89"/>
              <a:gd name="T19" fmla="*/ 24 h 48"/>
              <a:gd name="T20" fmla="*/ 75 w 89"/>
              <a:gd name="T21" fmla="*/ 24 h 48"/>
              <a:gd name="T22" fmla="*/ 87 w 89"/>
              <a:gd name="T23" fmla="*/ 24 h 48"/>
              <a:gd name="T24" fmla="*/ 88 w 89"/>
              <a:gd name="T25" fmla="*/ 24 h 48"/>
              <a:gd name="T26" fmla="*/ 88 w 89"/>
              <a:gd name="T27" fmla="*/ 25 h 48"/>
              <a:gd name="T28" fmla="*/ 75 w 89"/>
              <a:gd name="T29" fmla="*/ 5 h 48"/>
              <a:gd name="T30" fmla="*/ 41 w 89"/>
              <a:gd name="T31" fmla="*/ 7 h 48"/>
              <a:gd name="T32" fmla="*/ 13 w 89"/>
              <a:gd name="T33" fmla="*/ 30 h 48"/>
              <a:gd name="T34" fmla="*/ 8 w 89"/>
              <a:gd name="T35" fmla="*/ 23 h 48"/>
              <a:gd name="T36" fmla="*/ 0 w 89"/>
              <a:gd name="T37" fmla="*/ 25 h 48"/>
              <a:gd name="T38" fmla="*/ 3 w 89"/>
              <a:gd name="T39" fmla="*/ 28 h 48"/>
              <a:gd name="T40" fmla="*/ 6 w 89"/>
              <a:gd name="T41" fmla="*/ 32 h 48"/>
              <a:gd name="T42" fmla="*/ 10 w 89"/>
              <a:gd name="T43" fmla="*/ 34 h 48"/>
              <a:gd name="T44" fmla="*/ 7 w 89"/>
              <a:gd name="T45" fmla="*/ 39 h 48"/>
              <a:gd name="T46" fmla="*/ 6 w 89"/>
              <a:gd name="T47" fmla="*/ 44 h 48"/>
              <a:gd name="T48" fmla="*/ 5 w 89"/>
              <a:gd name="T49" fmla="*/ 48 h 48"/>
              <a:gd name="T50" fmla="*/ 13 w 89"/>
              <a:gd name="T51" fmla="*/ 45 h 48"/>
              <a:gd name="T52" fmla="*/ 15 w 89"/>
              <a:gd name="T53" fmla="*/ 37 h 48"/>
              <a:gd name="T54" fmla="*/ 53 w 89"/>
              <a:gd name="T55" fmla="*/ 44 h 48"/>
              <a:gd name="T56" fmla="*/ 87 w 89"/>
              <a:gd name="T57" fmla="*/ 27 h 48"/>
              <a:gd name="T58" fmla="*/ 74 w 89"/>
              <a:gd name="T59" fmla="*/ 25 h 48"/>
              <a:gd name="T60" fmla="*/ 70 w 89"/>
              <a:gd name="T61" fmla="*/ 32 h 48"/>
              <a:gd name="T62" fmla="*/ 65 w 89"/>
              <a:gd name="T63" fmla="*/ 24 h 48"/>
              <a:gd name="T64" fmla="*/ 64 w 89"/>
              <a:gd name="T65" fmla="*/ 17 h 48"/>
              <a:gd name="T66" fmla="*/ 68 w 89"/>
              <a:gd name="T67" fmla="*/ 5 h 48"/>
              <a:gd name="T68" fmla="*/ 68 w 89"/>
              <a:gd name="T69" fmla="*/ 5 h 48"/>
              <a:gd name="T70" fmla="*/ 65 w 89"/>
              <a:gd name="T71" fmla="*/ 17 h 48"/>
              <a:gd name="T72" fmla="*/ 67 w 89"/>
              <a:gd name="T73" fmla="*/ 25 h 48"/>
              <a:gd name="T74" fmla="*/ 71 w 89"/>
              <a:gd name="T75" fmla="*/ 32 h 48"/>
              <a:gd name="T76" fmla="*/ 70 w 89"/>
              <a:gd name="T77" fmla="*/ 32 h 48"/>
              <a:gd name="T78" fmla="*/ 70 w 89"/>
              <a:gd name="T79" fmla="*/ 16 h 48"/>
              <a:gd name="T80" fmla="*/ 72 w 89"/>
              <a:gd name="T81" fmla="*/ 13 h 48"/>
              <a:gd name="T82" fmla="*/ 75 w 89"/>
              <a:gd name="T83" fmla="*/ 15 h 48"/>
              <a:gd name="T84" fmla="*/ 73 w 89"/>
              <a:gd name="T85" fmla="*/ 18 h 48"/>
              <a:gd name="T86" fmla="*/ 70 w 89"/>
              <a:gd name="T87"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9" h="48">
                <a:moveTo>
                  <a:pt x="74" y="25"/>
                </a:moveTo>
                <a:cubicBezTo>
                  <a:pt x="74" y="26"/>
                  <a:pt x="74" y="27"/>
                  <a:pt x="75" y="28"/>
                </a:cubicBezTo>
                <a:cubicBezTo>
                  <a:pt x="76" y="28"/>
                  <a:pt x="75" y="28"/>
                  <a:pt x="75" y="28"/>
                </a:cubicBezTo>
                <a:cubicBezTo>
                  <a:pt x="74" y="27"/>
                  <a:pt x="74" y="26"/>
                  <a:pt x="74" y="24"/>
                </a:cubicBezTo>
                <a:cubicBezTo>
                  <a:pt x="74" y="24"/>
                  <a:pt x="74" y="24"/>
                  <a:pt x="74" y="24"/>
                </a:cubicBezTo>
                <a:cubicBezTo>
                  <a:pt x="74" y="24"/>
                  <a:pt x="74" y="24"/>
                  <a:pt x="74" y="24"/>
                </a:cubicBezTo>
                <a:cubicBezTo>
                  <a:pt x="75" y="22"/>
                  <a:pt x="77" y="21"/>
                  <a:pt x="78" y="22"/>
                </a:cubicBezTo>
                <a:cubicBezTo>
                  <a:pt x="78" y="23"/>
                  <a:pt x="78" y="23"/>
                  <a:pt x="78" y="23"/>
                </a:cubicBezTo>
                <a:cubicBezTo>
                  <a:pt x="77" y="23"/>
                  <a:pt x="76" y="22"/>
                  <a:pt x="76" y="23"/>
                </a:cubicBezTo>
                <a:cubicBezTo>
                  <a:pt x="75" y="23"/>
                  <a:pt x="75" y="23"/>
                  <a:pt x="75" y="24"/>
                </a:cubicBezTo>
                <a:cubicBezTo>
                  <a:pt x="75" y="24"/>
                  <a:pt x="75" y="24"/>
                  <a:pt x="75" y="24"/>
                </a:cubicBezTo>
                <a:cubicBezTo>
                  <a:pt x="78" y="27"/>
                  <a:pt x="85" y="29"/>
                  <a:pt x="87" y="24"/>
                </a:cubicBezTo>
                <a:cubicBezTo>
                  <a:pt x="88" y="24"/>
                  <a:pt x="88" y="24"/>
                  <a:pt x="88" y="24"/>
                </a:cubicBezTo>
                <a:cubicBezTo>
                  <a:pt x="88" y="24"/>
                  <a:pt x="88" y="24"/>
                  <a:pt x="88" y="25"/>
                </a:cubicBezTo>
                <a:cubicBezTo>
                  <a:pt x="89" y="20"/>
                  <a:pt x="83" y="10"/>
                  <a:pt x="75" y="5"/>
                </a:cubicBezTo>
                <a:cubicBezTo>
                  <a:pt x="67" y="0"/>
                  <a:pt x="57" y="0"/>
                  <a:pt x="41" y="7"/>
                </a:cubicBezTo>
                <a:cubicBezTo>
                  <a:pt x="30" y="12"/>
                  <a:pt x="17" y="23"/>
                  <a:pt x="13" y="30"/>
                </a:cubicBezTo>
                <a:cubicBezTo>
                  <a:pt x="12" y="27"/>
                  <a:pt x="12" y="25"/>
                  <a:pt x="8" y="23"/>
                </a:cubicBezTo>
                <a:cubicBezTo>
                  <a:pt x="5" y="22"/>
                  <a:pt x="3" y="24"/>
                  <a:pt x="0" y="25"/>
                </a:cubicBezTo>
                <a:cubicBezTo>
                  <a:pt x="0" y="26"/>
                  <a:pt x="2" y="27"/>
                  <a:pt x="3" y="28"/>
                </a:cubicBezTo>
                <a:cubicBezTo>
                  <a:pt x="4" y="29"/>
                  <a:pt x="4" y="30"/>
                  <a:pt x="6" y="32"/>
                </a:cubicBezTo>
                <a:cubicBezTo>
                  <a:pt x="7" y="33"/>
                  <a:pt x="8" y="34"/>
                  <a:pt x="10" y="34"/>
                </a:cubicBezTo>
                <a:cubicBezTo>
                  <a:pt x="9" y="36"/>
                  <a:pt x="8" y="37"/>
                  <a:pt x="7" y="39"/>
                </a:cubicBezTo>
                <a:cubicBezTo>
                  <a:pt x="7" y="40"/>
                  <a:pt x="7" y="42"/>
                  <a:pt x="6" y="44"/>
                </a:cubicBezTo>
                <a:cubicBezTo>
                  <a:pt x="6" y="45"/>
                  <a:pt x="5" y="46"/>
                  <a:pt x="5" y="48"/>
                </a:cubicBezTo>
                <a:cubicBezTo>
                  <a:pt x="8" y="47"/>
                  <a:pt x="11" y="48"/>
                  <a:pt x="13" y="45"/>
                </a:cubicBezTo>
                <a:cubicBezTo>
                  <a:pt x="16" y="43"/>
                  <a:pt x="15" y="40"/>
                  <a:pt x="15" y="37"/>
                </a:cubicBezTo>
                <a:cubicBezTo>
                  <a:pt x="20" y="40"/>
                  <a:pt x="31" y="44"/>
                  <a:pt x="53" y="44"/>
                </a:cubicBezTo>
                <a:cubicBezTo>
                  <a:pt x="72" y="45"/>
                  <a:pt x="83" y="34"/>
                  <a:pt x="87" y="27"/>
                </a:cubicBezTo>
                <a:cubicBezTo>
                  <a:pt x="84" y="30"/>
                  <a:pt x="77" y="27"/>
                  <a:pt x="74" y="25"/>
                </a:cubicBezTo>
                <a:close/>
                <a:moveTo>
                  <a:pt x="70" y="32"/>
                </a:moveTo>
                <a:cubicBezTo>
                  <a:pt x="68" y="30"/>
                  <a:pt x="67" y="26"/>
                  <a:pt x="65" y="24"/>
                </a:cubicBezTo>
                <a:cubicBezTo>
                  <a:pt x="64" y="21"/>
                  <a:pt x="64" y="19"/>
                  <a:pt x="64" y="17"/>
                </a:cubicBezTo>
                <a:cubicBezTo>
                  <a:pt x="64" y="12"/>
                  <a:pt x="65" y="9"/>
                  <a:pt x="68" y="5"/>
                </a:cubicBezTo>
                <a:cubicBezTo>
                  <a:pt x="68" y="5"/>
                  <a:pt x="68" y="5"/>
                  <a:pt x="68" y="5"/>
                </a:cubicBezTo>
                <a:cubicBezTo>
                  <a:pt x="66" y="9"/>
                  <a:pt x="65" y="13"/>
                  <a:pt x="65" y="17"/>
                </a:cubicBezTo>
                <a:cubicBezTo>
                  <a:pt x="65" y="19"/>
                  <a:pt x="66" y="23"/>
                  <a:pt x="67" y="25"/>
                </a:cubicBezTo>
                <a:cubicBezTo>
                  <a:pt x="68" y="27"/>
                  <a:pt x="69" y="29"/>
                  <a:pt x="71" y="32"/>
                </a:cubicBezTo>
                <a:cubicBezTo>
                  <a:pt x="71" y="32"/>
                  <a:pt x="70" y="32"/>
                  <a:pt x="70" y="32"/>
                </a:cubicBezTo>
                <a:close/>
                <a:moveTo>
                  <a:pt x="70" y="16"/>
                </a:moveTo>
                <a:cubicBezTo>
                  <a:pt x="70" y="14"/>
                  <a:pt x="70" y="13"/>
                  <a:pt x="72" y="13"/>
                </a:cubicBezTo>
                <a:cubicBezTo>
                  <a:pt x="73" y="12"/>
                  <a:pt x="74" y="13"/>
                  <a:pt x="75" y="15"/>
                </a:cubicBezTo>
                <a:cubicBezTo>
                  <a:pt x="75" y="16"/>
                  <a:pt x="74" y="17"/>
                  <a:pt x="73" y="18"/>
                </a:cubicBezTo>
                <a:cubicBezTo>
                  <a:pt x="71" y="18"/>
                  <a:pt x="70" y="17"/>
                  <a:pt x="70" y="16"/>
                </a:cubicBezTo>
                <a:close/>
              </a:path>
            </a:pathLst>
          </a:custGeom>
          <a:solidFill>
            <a:srgbClr val="C2C8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75" name="Freeform 39"/>
          <p:cNvSpPr/>
          <p:nvPr/>
        </p:nvSpPr>
        <p:spPr bwMode="auto">
          <a:xfrm>
            <a:off x="6391592" y="5718081"/>
            <a:ext cx="565359" cy="289574"/>
          </a:xfrm>
          <a:custGeom>
            <a:avLst/>
            <a:gdLst>
              <a:gd name="T0" fmla="*/ 75 w 90"/>
              <a:gd name="T1" fmla="*/ 26 h 46"/>
              <a:gd name="T2" fmla="*/ 76 w 90"/>
              <a:gd name="T3" fmla="*/ 30 h 46"/>
              <a:gd name="T4" fmla="*/ 76 w 90"/>
              <a:gd name="T5" fmla="*/ 30 h 46"/>
              <a:gd name="T6" fmla="*/ 74 w 90"/>
              <a:gd name="T7" fmla="*/ 25 h 46"/>
              <a:gd name="T8" fmla="*/ 74 w 90"/>
              <a:gd name="T9" fmla="*/ 25 h 46"/>
              <a:gd name="T10" fmla="*/ 75 w 90"/>
              <a:gd name="T11" fmla="*/ 25 h 46"/>
              <a:gd name="T12" fmla="*/ 78 w 90"/>
              <a:gd name="T13" fmla="*/ 24 h 46"/>
              <a:gd name="T14" fmla="*/ 78 w 90"/>
              <a:gd name="T15" fmla="*/ 24 h 46"/>
              <a:gd name="T16" fmla="*/ 76 w 90"/>
              <a:gd name="T17" fmla="*/ 24 h 46"/>
              <a:gd name="T18" fmla="*/ 75 w 90"/>
              <a:gd name="T19" fmla="*/ 25 h 46"/>
              <a:gd name="T20" fmla="*/ 75 w 90"/>
              <a:gd name="T21" fmla="*/ 26 h 46"/>
              <a:gd name="T22" fmla="*/ 88 w 90"/>
              <a:gd name="T23" fmla="*/ 27 h 46"/>
              <a:gd name="T24" fmla="*/ 88 w 90"/>
              <a:gd name="T25" fmla="*/ 27 h 46"/>
              <a:gd name="T26" fmla="*/ 88 w 90"/>
              <a:gd name="T27" fmla="*/ 27 h 46"/>
              <a:gd name="T28" fmla="*/ 77 w 90"/>
              <a:gd name="T29" fmla="*/ 7 h 46"/>
              <a:gd name="T30" fmla="*/ 43 w 90"/>
              <a:gd name="T31" fmla="*/ 6 h 46"/>
              <a:gd name="T32" fmla="*/ 13 w 90"/>
              <a:gd name="T33" fmla="*/ 26 h 46"/>
              <a:gd name="T34" fmla="*/ 9 w 90"/>
              <a:gd name="T35" fmla="*/ 19 h 46"/>
              <a:gd name="T36" fmla="*/ 0 w 90"/>
              <a:gd name="T37" fmla="*/ 20 h 46"/>
              <a:gd name="T38" fmla="*/ 3 w 90"/>
              <a:gd name="T39" fmla="*/ 23 h 46"/>
              <a:gd name="T40" fmla="*/ 6 w 90"/>
              <a:gd name="T41" fmla="*/ 27 h 46"/>
              <a:gd name="T42" fmla="*/ 10 w 90"/>
              <a:gd name="T43" fmla="*/ 31 h 46"/>
              <a:gd name="T44" fmla="*/ 7 w 90"/>
              <a:gd name="T45" fmla="*/ 35 h 46"/>
              <a:gd name="T46" fmla="*/ 5 w 90"/>
              <a:gd name="T47" fmla="*/ 40 h 46"/>
              <a:gd name="T48" fmla="*/ 4 w 90"/>
              <a:gd name="T49" fmla="*/ 43 h 46"/>
              <a:gd name="T50" fmla="*/ 12 w 90"/>
              <a:gd name="T51" fmla="*/ 42 h 46"/>
              <a:gd name="T52" fmla="*/ 14 w 90"/>
              <a:gd name="T53" fmla="*/ 34 h 46"/>
              <a:gd name="T54" fmla="*/ 52 w 90"/>
              <a:gd name="T55" fmla="*/ 44 h 46"/>
              <a:gd name="T56" fmla="*/ 87 w 90"/>
              <a:gd name="T57" fmla="*/ 29 h 46"/>
              <a:gd name="T58" fmla="*/ 75 w 90"/>
              <a:gd name="T59"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46">
                <a:moveTo>
                  <a:pt x="75" y="26"/>
                </a:moveTo>
                <a:cubicBezTo>
                  <a:pt x="75" y="27"/>
                  <a:pt x="75" y="29"/>
                  <a:pt x="76" y="30"/>
                </a:cubicBezTo>
                <a:cubicBezTo>
                  <a:pt x="76" y="30"/>
                  <a:pt x="76" y="30"/>
                  <a:pt x="76" y="30"/>
                </a:cubicBezTo>
                <a:cubicBezTo>
                  <a:pt x="74" y="29"/>
                  <a:pt x="74" y="27"/>
                  <a:pt x="74" y="25"/>
                </a:cubicBezTo>
                <a:cubicBezTo>
                  <a:pt x="74" y="25"/>
                  <a:pt x="74" y="25"/>
                  <a:pt x="74" y="25"/>
                </a:cubicBezTo>
                <a:cubicBezTo>
                  <a:pt x="74" y="25"/>
                  <a:pt x="75" y="25"/>
                  <a:pt x="75" y="25"/>
                </a:cubicBezTo>
                <a:cubicBezTo>
                  <a:pt x="75" y="23"/>
                  <a:pt x="77" y="22"/>
                  <a:pt x="78" y="24"/>
                </a:cubicBezTo>
                <a:cubicBezTo>
                  <a:pt x="78" y="24"/>
                  <a:pt x="78" y="24"/>
                  <a:pt x="78" y="24"/>
                </a:cubicBezTo>
                <a:cubicBezTo>
                  <a:pt x="78" y="24"/>
                  <a:pt x="77" y="24"/>
                  <a:pt x="76" y="24"/>
                </a:cubicBezTo>
                <a:cubicBezTo>
                  <a:pt x="76" y="24"/>
                  <a:pt x="75" y="25"/>
                  <a:pt x="75" y="25"/>
                </a:cubicBezTo>
                <a:cubicBezTo>
                  <a:pt x="75" y="26"/>
                  <a:pt x="75" y="26"/>
                  <a:pt x="75" y="26"/>
                </a:cubicBezTo>
                <a:cubicBezTo>
                  <a:pt x="78" y="29"/>
                  <a:pt x="85" y="31"/>
                  <a:pt x="88" y="27"/>
                </a:cubicBezTo>
                <a:cubicBezTo>
                  <a:pt x="88" y="26"/>
                  <a:pt x="88" y="27"/>
                  <a:pt x="88" y="27"/>
                </a:cubicBezTo>
                <a:cubicBezTo>
                  <a:pt x="88" y="27"/>
                  <a:pt x="88" y="27"/>
                  <a:pt x="88" y="27"/>
                </a:cubicBezTo>
                <a:cubicBezTo>
                  <a:pt x="90" y="22"/>
                  <a:pt x="84" y="13"/>
                  <a:pt x="77" y="7"/>
                </a:cubicBezTo>
                <a:cubicBezTo>
                  <a:pt x="69" y="1"/>
                  <a:pt x="59" y="0"/>
                  <a:pt x="43" y="6"/>
                </a:cubicBezTo>
                <a:cubicBezTo>
                  <a:pt x="31" y="10"/>
                  <a:pt x="18" y="20"/>
                  <a:pt x="13" y="26"/>
                </a:cubicBezTo>
                <a:cubicBezTo>
                  <a:pt x="13" y="24"/>
                  <a:pt x="12" y="21"/>
                  <a:pt x="9" y="19"/>
                </a:cubicBezTo>
                <a:cubicBezTo>
                  <a:pt x="6" y="18"/>
                  <a:pt x="4" y="20"/>
                  <a:pt x="0" y="20"/>
                </a:cubicBezTo>
                <a:cubicBezTo>
                  <a:pt x="1" y="21"/>
                  <a:pt x="2" y="22"/>
                  <a:pt x="3" y="23"/>
                </a:cubicBezTo>
                <a:cubicBezTo>
                  <a:pt x="4" y="25"/>
                  <a:pt x="5" y="26"/>
                  <a:pt x="6" y="27"/>
                </a:cubicBezTo>
                <a:cubicBezTo>
                  <a:pt x="7" y="29"/>
                  <a:pt x="8" y="30"/>
                  <a:pt x="10" y="31"/>
                </a:cubicBezTo>
                <a:cubicBezTo>
                  <a:pt x="9" y="32"/>
                  <a:pt x="7" y="33"/>
                  <a:pt x="7" y="35"/>
                </a:cubicBezTo>
                <a:cubicBezTo>
                  <a:pt x="6" y="36"/>
                  <a:pt x="6" y="38"/>
                  <a:pt x="5" y="40"/>
                </a:cubicBezTo>
                <a:cubicBezTo>
                  <a:pt x="5" y="41"/>
                  <a:pt x="4" y="42"/>
                  <a:pt x="4" y="43"/>
                </a:cubicBezTo>
                <a:cubicBezTo>
                  <a:pt x="7" y="43"/>
                  <a:pt x="10" y="44"/>
                  <a:pt x="12" y="42"/>
                </a:cubicBezTo>
                <a:cubicBezTo>
                  <a:pt x="15" y="39"/>
                  <a:pt x="15" y="37"/>
                  <a:pt x="14" y="34"/>
                </a:cubicBezTo>
                <a:cubicBezTo>
                  <a:pt x="19" y="37"/>
                  <a:pt x="30" y="42"/>
                  <a:pt x="52" y="44"/>
                </a:cubicBezTo>
                <a:cubicBezTo>
                  <a:pt x="71" y="46"/>
                  <a:pt x="82" y="36"/>
                  <a:pt x="87" y="29"/>
                </a:cubicBezTo>
                <a:cubicBezTo>
                  <a:pt x="84" y="32"/>
                  <a:pt x="77" y="29"/>
                  <a:pt x="75" y="26"/>
                </a:cubicBezTo>
                <a:close/>
              </a:path>
            </a:pathLst>
          </a:custGeom>
          <a:solidFill>
            <a:srgbClr val="D434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32" name="Speech Bubble: Rectangle with Corners Rounded 31"/>
          <p:cNvSpPr/>
          <p:nvPr/>
        </p:nvSpPr>
        <p:spPr>
          <a:xfrm>
            <a:off x="6883570" y="659810"/>
            <a:ext cx="5149143" cy="3112335"/>
          </a:xfrm>
          <a:prstGeom prst="wedgeRoundRectCallout">
            <a:avLst>
              <a:gd name="adj1" fmla="val 30528"/>
              <a:gd name="adj2" fmla="val 63835"/>
              <a:gd name="adj3" fmla="val 16667"/>
            </a:avLst>
          </a:prstGeom>
          <a:solidFill>
            <a:schemeClr val="accent4">
              <a:lumMod val="20000"/>
              <a:lumOff val="80000"/>
            </a:schemeClr>
          </a:solidFill>
          <a:ln w="38100">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3" name="TextBox 32"/>
          <p:cNvSpPr txBox="1"/>
          <p:nvPr/>
        </p:nvSpPr>
        <p:spPr>
          <a:xfrm>
            <a:off x="6956951" y="910884"/>
            <a:ext cx="5025634" cy="1569660"/>
          </a:xfrm>
          <a:prstGeom prst="rect">
            <a:avLst/>
          </a:prstGeom>
          <a:noFill/>
        </p:spPr>
        <p:txBody>
          <a:bodyPr wrap="square" rtlCol="0">
            <a:spAutoFit/>
          </a:bodyPr>
          <a:lstStyle/>
          <a:p>
            <a:pPr marL="457200" indent="-457200" algn="just">
              <a:buFont typeface="Wingdings" panose="05000000000000000000" pitchFamily="2" charset="2"/>
              <a:buChar char="v"/>
            </a:pPr>
            <a:r>
              <a:rPr lang="en-US" sz="3200" b="1">
                <a:solidFill>
                  <a:srgbClr val="FF0000"/>
                </a:solidFill>
                <a:latin typeface="Arial" panose="020B0604020202020204" pitchFamily="34" charset="0"/>
                <a:cs typeface="Arial" panose="020B0604020202020204" pitchFamily="34" charset="0"/>
              </a:rPr>
              <a:t>Lục địa Ô-xtrây-li-a nằm ở bán cầu Nam hay bán cầu Bắc?</a:t>
            </a:r>
            <a:endParaRPr lang="en-US" sz="3200" b="1">
              <a:solidFill>
                <a:srgbClr val="FF0000"/>
              </a:solidFill>
              <a:latin typeface="Arial" panose="020B0604020202020204" pitchFamily="34" charset="0"/>
              <a:cs typeface="Arial" panose="020B0604020202020204" pitchFamily="34" charset="0"/>
            </a:endParaRPr>
          </a:p>
        </p:txBody>
      </p:sp>
      <p:pic>
        <p:nvPicPr>
          <p:cNvPr id="34" name="Picture 3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0460393" y="4124836"/>
            <a:ext cx="1864322" cy="3154663"/>
          </a:xfrm>
          <a:prstGeom prst="rect">
            <a:avLst/>
          </a:prstGeom>
        </p:spPr>
      </p:pic>
      <p:sp>
        <p:nvSpPr>
          <p:cNvPr id="35" name="TextBox 34"/>
          <p:cNvSpPr txBox="1"/>
          <p:nvPr/>
        </p:nvSpPr>
        <p:spPr>
          <a:xfrm>
            <a:off x="7117286" y="2420315"/>
            <a:ext cx="5021489" cy="1077218"/>
          </a:xfrm>
          <a:prstGeom prst="rect">
            <a:avLst/>
          </a:prstGeom>
          <a:noFill/>
        </p:spPr>
        <p:txBody>
          <a:bodyPr wrap="square" rtlCol="0">
            <a:spAutoFit/>
          </a:bodyPr>
          <a:lstStyle/>
          <a:p>
            <a:pPr algn="just"/>
            <a:r>
              <a:rPr lang="en-US" sz="3200" b="1">
                <a:solidFill>
                  <a:srgbClr val="002060"/>
                </a:solidFill>
                <a:latin typeface="Arial" panose="020B0604020202020204" pitchFamily="34" charset="0"/>
                <a:cs typeface="Arial" panose="020B0604020202020204" pitchFamily="34" charset="0"/>
                <a:sym typeface="Wingdings" panose="05000000000000000000" pitchFamily="2" charset="2"/>
              </a:rPr>
              <a:t> </a:t>
            </a:r>
            <a:r>
              <a:rPr lang="en-US" sz="3200" b="1">
                <a:solidFill>
                  <a:srgbClr val="002060"/>
                </a:solidFill>
                <a:latin typeface="Arial" panose="020B0604020202020204" pitchFamily="34" charset="0"/>
                <a:cs typeface="Arial" panose="020B0604020202020204" pitchFamily="34" charset="0"/>
              </a:rPr>
              <a:t>Lục địa Ô-xtrây-li-a</a:t>
            </a:r>
            <a:r>
              <a:rPr lang="en-US" sz="3200" b="1">
                <a:solidFill>
                  <a:srgbClr val="002060"/>
                </a:solidFill>
                <a:latin typeface="Arial" panose="020B0604020202020204" pitchFamily="34" charset="0"/>
                <a:cs typeface="Arial" panose="020B0604020202020204" pitchFamily="34" charset="0"/>
                <a:sym typeface="Wingdings" panose="05000000000000000000" pitchFamily="2" charset="2"/>
              </a:rPr>
              <a:t> nằm ở bán cầu Nam</a:t>
            </a:r>
            <a:endParaRPr lang="en-US" sz="3200" b="1">
              <a:solidFill>
                <a:srgbClr val="002060"/>
              </a:solidFill>
              <a:latin typeface="Arial" panose="020B0604020202020204" pitchFamily="34" charset="0"/>
              <a:cs typeface="Arial" panose="020B0604020202020204" pitchFamily="34" charset="0"/>
            </a:endParaRPr>
          </a:p>
        </p:txBody>
      </p:sp>
      <p:pic>
        <p:nvPicPr>
          <p:cNvPr id="36" name="Picture 4" descr="Slide1"/>
          <p:cNvPicPr>
            <a:picLocks noGrp="1" noChangeAspect="1" noChangeArrowheads="1"/>
          </p:cNvPicPr>
          <p:nvPr>
            <p:ph sz="half" idx="1"/>
          </p:nvPr>
        </p:nvPicPr>
        <p:blipFill>
          <a:blip r:embed="rId3">
            <a:extLst>
              <a:ext uri="{BEBA8EAE-BF5A-486C-A8C5-ECC9F3942E4B}">
                <a14:imgProps xmlns:a14="http://schemas.microsoft.com/office/drawing/2010/main">
                  <a14:imgLayer r:embed="rId4">
                    <a14:imgEffect>
                      <a14:backgroundRemoval t="11250" b="88750" l="1563" r="96667">
                        <a14:foregroundMark x1="26563" y1="23889" x2="15208" y2="24861"/>
                        <a14:foregroundMark x1="15208" y1="24861" x2="10417" y2="32222"/>
                        <a14:foregroundMark x1="10417" y1="32222" x2="15937" y2="44444"/>
                        <a14:foregroundMark x1="15937" y1="44444" x2="31250" y2="54583"/>
                        <a14:foregroundMark x1="31250" y1="54583" x2="38229" y2="55556"/>
                        <a14:foregroundMark x1="38229" y1="55556" x2="45104" y2="54306"/>
                        <a14:foregroundMark x1="45104" y1="54306" x2="54896" y2="46111"/>
                        <a14:foregroundMark x1="54896" y1="46111" x2="59062" y2="36806"/>
                        <a14:foregroundMark x1="59062" y1="36806" x2="57396" y2="26667"/>
                        <a14:foregroundMark x1="57396" y1="26667" x2="48438" y2="22083"/>
                        <a14:foregroundMark x1="48438" y1="22083" x2="42917" y2="21806"/>
                        <a14:foregroundMark x1="42917" y1="21806" x2="34583" y2="26250"/>
                        <a14:foregroundMark x1="34583" y1="26250" x2="31042" y2="33750"/>
                        <a14:foregroundMark x1="31042" y1="33750" x2="31563" y2="41667"/>
                        <a14:foregroundMark x1="31563" y1="41667" x2="36667" y2="50833"/>
                        <a14:foregroundMark x1="36667" y1="50833" x2="41771" y2="52639"/>
                        <a14:foregroundMark x1="22708" y1="16250" x2="35625" y2="17361"/>
                        <a14:foregroundMark x1="35625" y1="17361" x2="48021" y2="15139"/>
                        <a14:foregroundMark x1="48021" y1="15139" x2="64792" y2="15556"/>
                        <a14:foregroundMark x1="64792" y1="15556" x2="66250" y2="15278"/>
                        <a14:foregroundMark x1="69167" y1="16111" x2="78854" y2="15556"/>
                        <a14:foregroundMark x1="84271" y1="24167" x2="86146" y2="51944"/>
                        <a14:foregroundMark x1="86146" y1="51944" x2="85417" y2="55278"/>
                        <a14:foregroundMark x1="90000" y1="32222" x2="90104" y2="52222"/>
                        <a14:foregroundMark x1="90104" y1="52222" x2="90000" y2="52222"/>
                        <a14:foregroundMark x1="91146" y1="38611" x2="90938" y2="51528"/>
                        <a14:foregroundMark x1="91250" y1="31528" x2="95313" y2="41806"/>
                        <a14:foregroundMark x1="96667" y1="44583" x2="92708" y2="60417"/>
                        <a14:foregroundMark x1="92708" y1="60417" x2="90625" y2="63194"/>
                        <a14:foregroundMark x1="89583" y1="64861" x2="15000" y2="70000"/>
                        <a14:foregroundMark x1="15000" y1="70000" x2="43021" y2="83889"/>
                        <a14:foregroundMark x1="43021" y1="83889" x2="50938" y2="85000"/>
                        <a14:foregroundMark x1="50938" y1="85000" x2="82292" y2="75417"/>
                        <a14:foregroundMark x1="82292" y1="75417" x2="81146" y2="64028"/>
                        <a14:foregroundMark x1="81146" y1="64028" x2="64896" y2="61389"/>
                        <a14:foregroundMark x1="64896" y1="61389" x2="33646" y2="64167"/>
                        <a14:foregroundMark x1="33646" y1="64167" x2="16250" y2="55417"/>
                        <a14:foregroundMark x1="16250" y1="55417" x2="11667" y2="49444"/>
                        <a14:foregroundMark x1="11667" y1="49444" x2="10208" y2="41389"/>
                        <a14:foregroundMark x1="10208" y1="41389" x2="16042" y2="38194"/>
                        <a14:foregroundMark x1="16042" y1="38194" x2="18229" y2="45556"/>
                        <a14:foregroundMark x1="18229" y1="45556" x2="13750" y2="48889"/>
                        <a14:foregroundMark x1="13750" y1="48889" x2="8125" y2="50417"/>
                        <a14:foregroundMark x1="8125" y1="50417" x2="4792" y2="57083"/>
                        <a14:foregroundMark x1="4792" y1="57083" x2="11250" y2="72083"/>
                        <a14:foregroundMark x1="11250" y1="72083" x2="16667" y2="77361"/>
                        <a14:foregroundMark x1="16667" y1="77361" x2="33333" y2="85000"/>
                        <a14:foregroundMark x1="33333" y1="85000" x2="40313" y2="84861"/>
                        <a14:foregroundMark x1="40313" y1="84861" x2="50938" y2="87639"/>
                        <a14:foregroundMark x1="50938" y1="87639" x2="56875" y2="87500"/>
                        <a14:foregroundMark x1="56875" y1="87500" x2="65417" y2="87917"/>
                        <a14:foregroundMark x1="60417" y1="80139" x2="69063" y2="75972"/>
                        <a14:foregroundMark x1="69063" y1="75972" x2="74688" y2="79028"/>
                        <a14:foregroundMark x1="74688" y1="79028" x2="70729" y2="73889"/>
                        <a14:foregroundMark x1="70729" y1="73889" x2="65313" y2="75833"/>
                        <a14:foregroundMark x1="65313" y1="75833" x2="61563" y2="75278"/>
                        <a14:foregroundMark x1="61458" y1="74861" x2="70833" y2="73472"/>
                        <a14:foregroundMark x1="70833" y1="73472" x2="77083" y2="75139"/>
                        <a14:foregroundMark x1="77083" y1="75139" x2="77188" y2="82361"/>
                        <a14:foregroundMark x1="77188" y1="82361" x2="71875" y2="81528"/>
                        <a14:foregroundMark x1="71875" y1="81528" x2="66771" y2="76389"/>
                        <a14:foregroundMark x1="66771" y1="76389" x2="61042" y2="74583"/>
                        <a14:foregroundMark x1="61042" y1="74583" x2="62917" y2="67083"/>
                        <a14:foregroundMark x1="62917" y1="67083" x2="69896" y2="64861"/>
                        <a14:foregroundMark x1="69896" y1="64861" x2="74688" y2="67917"/>
                        <a14:foregroundMark x1="74688" y1="67917" x2="72917" y2="77222"/>
                        <a14:foregroundMark x1="72917" y1="77222" x2="66146" y2="77639"/>
                        <a14:foregroundMark x1="66146" y1="77639" x2="66146" y2="65972"/>
                        <a14:foregroundMark x1="66146" y1="65972" x2="70208" y2="61528"/>
                        <a14:foregroundMark x1="70208" y1="61528" x2="76667" y2="65417"/>
                        <a14:foregroundMark x1="76667" y1="65417" x2="71354" y2="70139"/>
                        <a14:foregroundMark x1="71354" y1="70139" x2="56875" y2="68750"/>
                        <a14:foregroundMark x1="56875" y1="68750" x2="42708" y2="45139"/>
                        <a14:foregroundMark x1="42708" y1="45139" x2="36771" y2="17361"/>
                        <a14:foregroundMark x1="36771" y1="17361" x2="37813" y2="3194"/>
                        <a14:foregroundMark x1="37813" y1="3194" x2="46771" y2="833"/>
                        <a14:foregroundMark x1="46771" y1="833" x2="55313" y2="11250"/>
                        <a14:foregroundMark x1="55313" y1="11250" x2="53854" y2="23194"/>
                        <a14:foregroundMark x1="53854" y1="23194" x2="50833" y2="29444"/>
                        <a14:foregroundMark x1="50833" y1="29444" x2="50729" y2="28611"/>
                        <a14:foregroundMark x1="65313" y1="46806" x2="69896" y2="39583"/>
                        <a14:foregroundMark x1="69896" y1="39583" x2="65417" y2="35833"/>
                        <a14:foregroundMark x1="65417" y1="35833" x2="59479" y2="45417"/>
                        <a14:foregroundMark x1="59479" y1="45417" x2="61979" y2="54444"/>
                        <a14:foregroundMark x1="61979" y1="54444" x2="68750" y2="56806"/>
                        <a14:foregroundMark x1="68750" y1="56806" x2="72708" y2="50833"/>
                        <a14:foregroundMark x1="72708" y1="50833" x2="68229" y2="46944"/>
                        <a14:foregroundMark x1="68229" y1="46944" x2="69063" y2="57500"/>
                        <a14:foregroundMark x1="69063" y1="57500" x2="74688" y2="58056"/>
                        <a14:foregroundMark x1="74688" y1="58056" x2="78125" y2="51389"/>
                        <a14:foregroundMark x1="78125" y1="51389" x2="78229" y2="51111"/>
                        <a14:foregroundMark x1="89271" y1="71806" x2="93854" y2="69167"/>
                        <a14:foregroundMark x1="6042" y1="36111" x2="5833" y2="45139"/>
                        <a14:foregroundMark x1="5833" y1="45139" x2="7187" y2="51806"/>
                        <a14:foregroundMark x1="1979" y1="47222" x2="1563" y2="54167"/>
                        <a14:foregroundMark x1="76667" y1="73611" x2="79688" y2="74167"/>
                        <a14:foregroundMark x1="76875" y1="89861" x2="70938" y2="88750"/>
                        <a14:foregroundMark x1="70938" y1="88750" x2="72188" y2="86806"/>
                        <a14:foregroundMark x1="69688" y1="72639" x2="74375" y2="73611"/>
                        <a14:foregroundMark x1="78854" y1="78194" x2="79896" y2="78611"/>
                        <a14:foregroundMark x1="59375" y1="72222" x2="59375" y2="78611"/>
                      </a14:backgroundRemoval>
                    </a14:imgEffect>
                  </a14:imgLayer>
                </a14:imgProps>
              </a:ext>
              <a:ext uri="{28A0092B-C50C-407E-A947-70E740481C1C}">
                <a14:useLocalDpi xmlns:a14="http://schemas.microsoft.com/office/drawing/2010/main" val="0"/>
              </a:ext>
            </a:extLst>
          </a:blip>
          <a:srcRect t="11150" b="9407"/>
          <a:stretch>
            <a:fillRect/>
          </a:stretch>
        </p:blipFill>
        <p:spPr>
          <a:xfrm>
            <a:off x="-30229" y="644147"/>
            <a:ext cx="6860276" cy="40093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xnSp>
        <p:nvCxnSpPr>
          <p:cNvPr id="37" name="Straight Connector 36"/>
          <p:cNvCxnSpPr/>
          <p:nvPr/>
        </p:nvCxnSpPr>
        <p:spPr>
          <a:xfrm>
            <a:off x="46245" y="2627666"/>
            <a:ext cx="6716651" cy="4615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38" name="Text Box 6"/>
          <p:cNvSpPr txBox="1">
            <a:spLocks noChangeArrowheads="1"/>
          </p:cNvSpPr>
          <p:nvPr/>
        </p:nvSpPr>
        <p:spPr bwMode="auto">
          <a:xfrm>
            <a:off x="1322544" y="2094860"/>
            <a:ext cx="2486025" cy="4619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defRPr/>
            </a:pPr>
            <a:r>
              <a:rPr lang="en-US" sz="2400" dirty="0" err="1">
                <a:solidFill>
                  <a:srgbClr val="FF0000"/>
                </a:solidFill>
              </a:rPr>
              <a:t>Bán</a:t>
            </a:r>
            <a:r>
              <a:rPr lang="en-US" sz="2400" dirty="0">
                <a:solidFill>
                  <a:srgbClr val="FF0000"/>
                </a:solidFill>
              </a:rPr>
              <a:t> </a:t>
            </a:r>
            <a:r>
              <a:rPr lang="en-US" sz="2400" dirty="0" err="1">
                <a:solidFill>
                  <a:srgbClr val="FF0000"/>
                </a:solidFill>
              </a:rPr>
              <a:t>cầu</a:t>
            </a:r>
            <a:r>
              <a:rPr lang="en-US" sz="2400" dirty="0">
                <a:solidFill>
                  <a:srgbClr val="FF0000"/>
                </a:solidFill>
              </a:rPr>
              <a:t> </a:t>
            </a:r>
            <a:r>
              <a:rPr lang="en-US" sz="2400" dirty="0" err="1">
                <a:solidFill>
                  <a:srgbClr val="FF0000"/>
                </a:solidFill>
              </a:rPr>
              <a:t>Bắc</a:t>
            </a:r>
            <a:endParaRPr lang="en-US" sz="2400" dirty="0">
              <a:solidFill>
                <a:srgbClr val="FF0000"/>
              </a:solidFill>
            </a:endParaRPr>
          </a:p>
        </p:txBody>
      </p:sp>
      <p:sp>
        <p:nvSpPr>
          <p:cNvPr id="39" name="Text Box 7"/>
          <p:cNvSpPr txBox="1">
            <a:spLocks noChangeArrowheads="1"/>
          </p:cNvSpPr>
          <p:nvPr/>
        </p:nvSpPr>
        <p:spPr bwMode="auto">
          <a:xfrm>
            <a:off x="1322544" y="2673823"/>
            <a:ext cx="2724150" cy="4619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defRPr/>
            </a:pPr>
            <a:r>
              <a:rPr lang="en-US" sz="2400" dirty="0" err="1">
                <a:solidFill>
                  <a:srgbClr val="FF0000"/>
                </a:solidFill>
              </a:rPr>
              <a:t>Bán</a:t>
            </a:r>
            <a:r>
              <a:rPr lang="en-US" sz="2400" dirty="0">
                <a:solidFill>
                  <a:srgbClr val="FF0000"/>
                </a:solidFill>
              </a:rPr>
              <a:t> </a:t>
            </a:r>
            <a:r>
              <a:rPr lang="en-US" sz="2400" dirty="0" err="1">
                <a:solidFill>
                  <a:srgbClr val="FF0000"/>
                </a:solidFill>
              </a:rPr>
              <a:t>cầu</a:t>
            </a:r>
            <a:r>
              <a:rPr lang="en-US" sz="2400" dirty="0">
                <a:solidFill>
                  <a:srgbClr val="FF0000"/>
                </a:solidFill>
              </a:rPr>
              <a:t> Nam</a:t>
            </a:r>
            <a:endParaRPr lang="en-US" sz="2400" dirty="0">
              <a:solidFill>
                <a:srgbClr val="FF0000"/>
              </a:solidFill>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down)">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wipe(left)">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dissolve">
                                      <p:cBhvr>
                                        <p:cTn id="22" dur="500"/>
                                        <p:tgtEl>
                                          <p:spTgt spid="3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down)">
                                      <p:cBhvr>
                                        <p:cTn id="27" dur="500"/>
                                        <p:tgtEl>
                                          <p:spTgt spid="3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1" nodeType="click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blinds(horizontal)">
                                      <p:cBhvr>
                                        <p:cTn id="32" dur="500"/>
                                        <p:tgtEl>
                                          <p:spTgt spid="38"/>
                                        </p:tgtEl>
                                      </p:cBhvr>
                                    </p:animEffect>
                                  </p:childTnLst>
                                </p:cTn>
                              </p:par>
                              <p:par>
                                <p:cTn id="33" presetID="3" presetClass="entr" presetSubtype="10" fill="hold" grpId="1" nodeType="with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blinds(horizontal)">
                                      <p:cBhvr>
                                        <p:cTn id="35" dur="500"/>
                                        <p:tgtEl>
                                          <p:spTgt spid="39"/>
                                        </p:tgtEl>
                                      </p:cBhvr>
                                    </p:animEffect>
                                  </p:childTnLst>
                                </p:cTn>
                              </p:par>
                            </p:childTnLst>
                          </p:cTn>
                        </p:par>
                        <p:par>
                          <p:cTn id="36" fill="hold">
                            <p:stCondLst>
                              <p:cond delay="500"/>
                            </p:stCondLst>
                            <p:childTnLst>
                              <p:par>
                                <p:cTn id="37" presetID="63" presetClass="path" presetSubtype="0" accel="50000" decel="50000" fill="hold" grpId="0" nodeType="afterEffect">
                                  <p:stCondLst>
                                    <p:cond delay="0"/>
                                  </p:stCondLst>
                                  <p:childTnLst>
                                    <p:animMotion origin="layout" path="M -0.00209 -0.00116 L 0.00078 -0.1912 " pathEditMode="relative" rAng="0" ptsTypes="AA">
                                      <p:cBhvr>
                                        <p:cTn id="38" dur="2000" fill="hold"/>
                                        <p:tgtEl>
                                          <p:spTgt spid="38"/>
                                        </p:tgtEl>
                                        <p:attrNameLst>
                                          <p:attrName>ppt_x</p:attrName>
                                          <p:attrName>ppt_y</p:attrName>
                                        </p:attrNameLst>
                                      </p:cBhvr>
                                      <p:rCtr x="143" y="-9514"/>
                                    </p:animMotion>
                                  </p:childTnLst>
                                </p:cTn>
                              </p:par>
                              <p:par>
                                <p:cTn id="39" presetID="63" presetClass="path" presetSubtype="0" accel="50000" decel="50000" fill="hold" grpId="0" nodeType="withEffect">
                                  <p:stCondLst>
                                    <p:cond delay="0"/>
                                  </p:stCondLst>
                                  <p:childTnLst>
                                    <p:animMotion origin="layout" path="M -2.29167E-6 3.7037E-7 L -0.0013 0.1912 " pathEditMode="relative" rAng="0" ptsTypes="AA">
                                      <p:cBhvr>
                                        <p:cTn id="40" dur="2000" fill="hold"/>
                                        <p:tgtEl>
                                          <p:spTgt spid="39"/>
                                        </p:tgtEl>
                                        <p:attrNameLst>
                                          <p:attrName>ppt_x</p:attrName>
                                          <p:attrName>ppt_y</p:attrName>
                                        </p:attrNameLst>
                                      </p:cBhvr>
                                      <p:rCtr x="-65" y="9560"/>
                                    </p:animMotion>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35">
                                            <p:txEl>
                                              <p:pRg st="0" end="0"/>
                                            </p:txEl>
                                          </p:spTgt>
                                        </p:tgtEl>
                                        <p:attrNameLst>
                                          <p:attrName>style.visibility</p:attrName>
                                        </p:attrNameLst>
                                      </p:cBhvr>
                                      <p:to>
                                        <p:strVal val="visible"/>
                                      </p:to>
                                    </p:set>
                                    <p:animEffect transition="in" filter="wipe(left)">
                                      <p:cBhvr>
                                        <p:cTn id="45" dur="500"/>
                                        <p:tgtEl>
                                          <p:spTgt spid="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p:bldP spid="38" grpId="0"/>
      <p:bldP spid="38" grpId="1"/>
      <p:bldP spid="39" grpId="0"/>
      <p:bldP spid="39" grpId="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D9F8FB"/>
        </a:solidFill>
        <a:effectLst/>
      </p:bgPr>
    </p:bg>
    <p:spTree>
      <p:nvGrpSpPr>
        <p:cNvPr id="1" name=""/>
        <p:cNvGrpSpPr/>
        <p:nvPr/>
      </p:nvGrpSpPr>
      <p:grpSpPr>
        <a:xfrm>
          <a:off x="0" y="0"/>
          <a:ext cx="0" cy="0"/>
          <a:chOff x="0" y="0"/>
          <a:chExt cx="0" cy="0"/>
        </a:xfrm>
      </p:grpSpPr>
      <p:grpSp>
        <p:nvGrpSpPr>
          <p:cNvPr id="28" name="组合 27"/>
          <p:cNvGrpSpPr/>
          <p:nvPr/>
        </p:nvGrpSpPr>
        <p:grpSpPr>
          <a:xfrm>
            <a:off x="-44451" y="5805413"/>
            <a:ext cx="12280901" cy="2955925"/>
            <a:chOff x="-7938" y="4144963"/>
            <a:chExt cx="12280901" cy="2955925"/>
          </a:xfrm>
        </p:grpSpPr>
        <p:sp>
          <p:nvSpPr>
            <p:cNvPr id="18" name="Freeform 9"/>
            <p:cNvSpPr/>
            <p:nvPr/>
          </p:nvSpPr>
          <p:spPr bwMode="auto">
            <a:xfrm>
              <a:off x="-7938" y="4144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 name="AutoShape 11"/>
            <p:cNvSpPr>
              <a:spLocks noChangeAspect="1" noChangeArrowheads="1" noTextEdit="1"/>
            </p:cNvSpPr>
            <p:nvPr/>
          </p:nvSpPr>
          <p:spPr bwMode="auto">
            <a:xfrm>
              <a:off x="0" y="4918075"/>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3" name="AutoShape 15"/>
            <p:cNvSpPr>
              <a:spLocks noChangeAspect="1" noChangeArrowheads="1" noTextEdit="1"/>
            </p:cNvSpPr>
            <p:nvPr/>
          </p:nvSpPr>
          <p:spPr bwMode="auto">
            <a:xfrm>
              <a:off x="0" y="4652963"/>
              <a:ext cx="1227296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6" name="AutoShape 19"/>
            <p:cNvSpPr>
              <a:spLocks noChangeAspect="1" noChangeArrowheads="1" noTextEdit="1"/>
            </p:cNvSpPr>
            <p:nvPr/>
          </p:nvSpPr>
          <p:spPr bwMode="auto">
            <a:xfrm>
              <a:off x="0" y="4425950"/>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7" name="Freeform 21"/>
            <p:cNvSpPr/>
            <p:nvPr/>
          </p:nvSpPr>
          <p:spPr bwMode="auto">
            <a:xfrm>
              <a:off x="-7938" y="4418012"/>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4" name="Freeform 17"/>
            <p:cNvSpPr/>
            <p:nvPr/>
          </p:nvSpPr>
          <p:spPr bwMode="auto">
            <a:xfrm>
              <a:off x="-7938" y="4652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1" name="Freeform 13"/>
            <p:cNvSpPr/>
            <p:nvPr/>
          </p:nvSpPr>
          <p:spPr bwMode="auto">
            <a:xfrm>
              <a:off x="-7938" y="4910137"/>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grpSp>
      <p:sp>
        <p:nvSpPr>
          <p:cNvPr id="30" name="矩形 29"/>
          <p:cNvSpPr/>
          <p:nvPr/>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E6E6E6"/>
              </a:solidFill>
              <a:effectLst/>
              <a:uLnTx/>
              <a:uFillTx/>
              <a:latin typeface="印品黑体" panose="00000500000000000000" pitchFamily="2" charset="-122"/>
              <a:ea typeface="印品黑体" panose="00000500000000000000" pitchFamily="2" charset="-122"/>
              <a:cs typeface="+mn-cs"/>
            </a:endParaRPr>
          </a:p>
        </p:txBody>
      </p:sp>
      <p:pic>
        <p:nvPicPr>
          <p:cNvPr id="44" name="图形 43"/>
          <p:cNvPicPr>
            <a:picLocks noChangeAspect="1"/>
          </p:cNvPicPr>
          <p:nvPr/>
        </p:nvPicPr>
        <p:blipFill>
          <a:blip r:embed="rId1"/>
          <a:stretch>
            <a:fillRect/>
          </a:stretch>
        </p:blipFill>
        <p:spPr>
          <a:xfrm>
            <a:off x="44499" y="5378515"/>
            <a:ext cx="2374118" cy="1418637"/>
          </a:xfrm>
          <a:prstGeom prst="rect">
            <a:avLst/>
          </a:prstGeom>
        </p:spPr>
      </p:pic>
      <p:sp>
        <p:nvSpPr>
          <p:cNvPr id="2070" name="Freeform 34"/>
          <p:cNvSpPr>
            <a:spLocks noEditPoints="1"/>
          </p:cNvSpPr>
          <p:nvPr/>
        </p:nvSpPr>
        <p:spPr bwMode="auto">
          <a:xfrm>
            <a:off x="10974222" y="5506645"/>
            <a:ext cx="703252" cy="367714"/>
          </a:xfrm>
          <a:custGeom>
            <a:avLst/>
            <a:gdLst>
              <a:gd name="T0" fmla="*/ 93 w 112"/>
              <a:gd name="T1" fmla="*/ 32 h 58"/>
              <a:gd name="T2" fmla="*/ 94 w 112"/>
              <a:gd name="T3" fmla="*/ 37 h 58"/>
              <a:gd name="T4" fmla="*/ 94 w 112"/>
              <a:gd name="T5" fmla="*/ 37 h 58"/>
              <a:gd name="T6" fmla="*/ 93 w 112"/>
              <a:gd name="T7" fmla="*/ 32 h 58"/>
              <a:gd name="T8" fmla="*/ 93 w 112"/>
              <a:gd name="T9" fmla="*/ 31 h 58"/>
              <a:gd name="T10" fmla="*/ 93 w 112"/>
              <a:gd name="T11" fmla="*/ 31 h 58"/>
              <a:gd name="T12" fmla="*/ 98 w 112"/>
              <a:gd name="T13" fmla="*/ 30 h 58"/>
              <a:gd name="T14" fmla="*/ 98 w 112"/>
              <a:gd name="T15" fmla="*/ 30 h 58"/>
              <a:gd name="T16" fmla="*/ 95 w 112"/>
              <a:gd name="T17" fmla="*/ 30 h 58"/>
              <a:gd name="T18" fmla="*/ 94 w 112"/>
              <a:gd name="T19" fmla="*/ 32 h 58"/>
              <a:gd name="T20" fmla="*/ 94 w 112"/>
              <a:gd name="T21" fmla="*/ 32 h 58"/>
              <a:gd name="T22" fmla="*/ 110 w 112"/>
              <a:gd name="T23" fmla="*/ 33 h 58"/>
              <a:gd name="T24" fmla="*/ 110 w 112"/>
              <a:gd name="T25" fmla="*/ 33 h 58"/>
              <a:gd name="T26" fmla="*/ 110 w 112"/>
              <a:gd name="T27" fmla="*/ 34 h 58"/>
              <a:gd name="T28" fmla="*/ 96 w 112"/>
              <a:gd name="T29" fmla="*/ 8 h 58"/>
              <a:gd name="T30" fmla="*/ 54 w 112"/>
              <a:gd name="T31" fmla="*/ 7 h 58"/>
              <a:gd name="T32" fmla="*/ 16 w 112"/>
              <a:gd name="T33" fmla="*/ 32 h 58"/>
              <a:gd name="T34" fmla="*/ 11 w 112"/>
              <a:gd name="T35" fmla="*/ 23 h 58"/>
              <a:gd name="T36" fmla="*/ 0 w 112"/>
              <a:gd name="T37" fmla="*/ 24 h 58"/>
              <a:gd name="T38" fmla="*/ 3 w 112"/>
              <a:gd name="T39" fmla="*/ 28 h 58"/>
              <a:gd name="T40" fmla="*/ 6 w 112"/>
              <a:gd name="T41" fmla="*/ 33 h 58"/>
              <a:gd name="T42" fmla="*/ 12 w 112"/>
              <a:gd name="T43" fmla="*/ 37 h 58"/>
              <a:gd name="T44" fmla="*/ 7 w 112"/>
              <a:gd name="T45" fmla="*/ 42 h 58"/>
              <a:gd name="T46" fmla="*/ 6 w 112"/>
              <a:gd name="T47" fmla="*/ 48 h 58"/>
              <a:gd name="T48" fmla="*/ 3 w 112"/>
              <a:gd name="T49" fmla="*/ 53 h 58"/>
              <a:gd name="T50" fmla="*/ 14 w 112"/>
              <a:gd name="T51" fmla="*/ 51 h 58"/>
              <a:gd name="T52" fmla="*/ 17 w 112"/>
              <a:gd name="T53" fmla="*/ 41 h 58"/>
              <a:gd name="T54" fmla="*/ 64 w 112"/>
              <a:gd name="T55" fmla="*/ 55 h 58"/>
              <a:gd name="T56" fmla="*/ 109 w 112"/>
              <a:gd name="T57" fmla="*/ 36 h 58"/>
              <a:gd name="T58" fmla="*/ 93 w 112"/>
              <a:gd name="T59" fmla="*/ 32 h 58"/>
              <a:gd name="T60" fmla="*/ 87 w 112"/>
              <a:gd name="T61" fmla="*/ 41 h 58"/>
              <a:gd name="T62" fmla="*/ 82 w 112"/>
              <a:gd name="T63" fmla="*/ 30 h 58"/>
              <a:gd name="T64" fmla="*/ 81 w 112"/>
              <a:gd name="T65" fmla="*/ 21 h 58"/>
              <a:gd name="T66" fmla="*/ 87 w 112"/>
              <a:gd name="T67" fmla="*/ 7 h 58"/>
              <a:gd name="T68" fmla="*/ 87 w 112"/>
              <a:gd name="T69" fmla="*/ 7 h 58"/>
              <a:gd name="T70" fmla="*/ 83 w 112"/>
              <a:gd name="T71" fmla="*/ 22 h 58"/>
              <a:gd name="T72" fmla="*/ 84 w 112"/>
              <a:gd name="T73" fmla="*/ 32 h 58"/>
              <a:gd name="T74" fmla="*/ 88 w 112"/>
              <a:gd name="T75" fmla="*/ 41 h 58"/>
              <a:gd name="T76" fmla="*/ 87 w 112"/>
              <a:gd name="T77" fmla="*/ 41 h 58"/>
              <a:gd name="T78" fmla="*/ 89 w 112"/>
              <a:gd name="T79" fmla="*/ 21 h 58"/>
              <a:gd name="T80" fmla="*/ 91 w 112"/>
              <a:gd name="T81" fmla="*/ 17 h 58"/>
              <a:gd name="T82" fmla="*/ 95 w 112"/>
              <a:gd name="T83" fmla="*/ 20 h 58"/>
              <a:gd name="T84" fmla="*/ 92 w 112"/>
              <a:gd name="T85" fmla="*/ 23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2"/>
                </a:moveTo>
                <a:cubicBezTo>
                  <a:pt x="93" y="34"/>
                  <a:pt x="93" y="36"/>
                  <a:pt x="94" y="37"/>
                </a:cubicBezTo>
                <a:cubicBezTo>
                  <a:pt x="94" y="37"/>
                  <a:pt x="94" y="37"/>
                  <a:pt x="94" y="37"/>
                </a:cubicBezTo>
                <a:cubicBezTo>
                  <a:pt x="93" y="36"/>
                  <a:pt x="92" y="33"/>
                  <a:pt x="93" y="32"/>
                </a:cubicBezTo>
                <a:cubicBezTo>
                  <a:pt x="93" y="32"/>
                  <a:pt x="93" y="31"/>
                  <a:pt x="93" y="31"/>
                </a:cubicBezTo>
                <a:cubicBezTo>
                  <a:pt x="93" y="31"/>
                  <a:pt x="93" y="31"/>
                  <a:pt x="93" y="31"/>
                </a:cubicBezTo>
                <a:cubicBezTo>
                  <a:pt x="94" y="29"/>
                  <a:pt x="97" y="28"/>
                  <a:pt x="98" y="30"/>
                </a:cubicBezTo>
                <a:cubicBezTo>
                  <a:pt x="98" y="30"/>
                  <a:pt x="98" y="30"/>
                  <a:pt x="98" y="30"/>
                </a:cubicBezTo>
                <a:cubicBezTo>
                  <a:pt x="97" y="30"/>
                  <a:pt x="96" y="30"/>
                  <a:pt x="95" y="30"/>
                </a:cubicBezTo>
                <a:cubicBezTo>
                  <a:pt x="94" y="30"/>
                  <a:pt x="94" y="31"/>
                  <a:pt x="94" y="32"/>
                </a:cubicBezTo>
                <a:cubicBezTo>
                  <a:pt x="94" y="32"/>
                  <a:pt x="94" y="32"/>
                  <a:pt x="94" y="32"/>
                </a:cubicBezTo>
                <a:cubicBezTo>
                  <a:pt x="98" y="36"/>
                  <a:pt x="106" y="39"/>
                  <a:pt x="110" y="33"/>
                </a:cubicBezTo>
                <a:cubicBezTo>
                  <a:pt x="110" y="33"/>
                  <a:pt x="110" y="33"/>
                  <a:pt x="110" y="33"/>
                </a:cubicBezTo>
                <a:cubicBezTo>
                  <a:pt x="110" y="34"/>
                  <a:pt x="110" y="34"/>
                  <a:pt x="110" y="34"/>
                </a:cubicBezTo>
                <a:cubicBezTo>
                  <a:pt x="112" y="28"/>
                  <a:pt x="106" y="15"/>
                  <a:pt x="96" y="8"/>
                </a:cubicBezTo>
                <a:cubicBezTo>
                  <a:pt x="87" y="0"/>
                  <a:pt x="74" y="0"/>
                  <a:pt x="54" y="7"/>
                </a:cubicBezTo>
                <a:cubicBezTo>
                  <a:pt x="39" y="12"/>
                  <a:pt x="22" y="24"/>
                  <a:pt x="16" y="32"/>
                </a:cubicBezTo>
                <a:cubicBezTo>
                  <a:pt x="15" y="28"/>
                  <a:pt x="15" y="25"/>
                  <a:pt x="11" y="23"/>
                </a:cubicBezTo>
                <a:cubicBezTo>
                  <a:pt x="7" y="21"/>
                  <a:pt x="4" y="23"/>
                  <a:pt x="0" y="24"/>
                </a:cubicBezTo>
                <a:cubicBezTo>
                  <a:pt x="0" y="25"/>
                  <a:pt x="2" y="26"/>
                  <a:pt x="3" y="28"/>
                </a:cubicBezTo>
                <a:cubicBezTo>
                  <a:pt x="4" y="29"/>
                  <a:pt x="5" y="31"/>
                  <a:pt x="6" y="33"/>
                </a:cubicBezTo>
                <a:cubicBezTo>
                  <a:pt x="8" y="35"/>
                  <a:pt x="9" y="36"/>
                  <a:pt x="12" y="37"/>
                </a:cubicBezTo>
                <a:cubicBezTo>
                  <a:pt x="10" y="39"/>
                  <a:pt x="8" y="40"/>
                  <a:pt x="7" y="42"/>
                </a:cubicBezTo>
                <a:cubicBezTo>
                  <a:pt x="7" y="44"/>
                  <a:pt x="7" y="46"/>
                  <a:pt x="6" y="48"/>
                </a:cubicBezTo>
                <a:cubicBezTo>
                  <a:pt x="5" y="50"/>
                  <a:pt x="4" y="52"/>
                  <a:pt x="3" y="53"/>
                </a:cubicBezTo>
                <a:cubicBezTo>
                  <a:pt x="7" y="52"/>
                  <a:pt x="11" y="54"/>
                  <a:pt x="14" y="51"/>
                </a:cubicBezTo>
                <a:cubicBezTo>
                  <a:pt x="17" y="48"/>
                  <a:pt x="17" y="45"/>
                  <a:pt x="17" y="41"/>
                </a:cubicBezTo>
                <a:cubicBezTo>
                  <a:pt x="23" y="46"/>
                  <a:pt x="37" y="51"/>
                  <a:pt x="64" y="55"/>
                </a:cubicBezTo>
                <a:cubicBezTo>
                  <a:pt x="89" y="58"/>
                  <a:pt x="103" y="45"/>
                  <a:pt x="109" y="36"/>
                </a:cubicBezTo>
                <a:cubicBezTo>
                  <a:pt x="105" y="40"/>
                  <a:pt x="96" y="36"/>
                  <a:pt x="93" y="32"/>
                </a:cubicBezTo>
                <a:close/>
                <a:moveTo>
                  <a:pt x="87" y="41"/>
                </a:moveTo>
                <a:cubicBezTo>
                  <a:pt x="85" y="38"/>
                  <a:pt x="84" y="34"/>
                  <a:pt x="82" y="30"/>
                </a:cubicBezTo>
                <a:cubicBezTo>
                  <a:pt x="81" y="27"/>
                  <a:pt x="80" y="24"/>
                  <a:pt x="81" y="21"/>
                </a:cubicBezTo>
                <a:cubicBezTo>
                  <a:pt x="81" y="16"/>
                  <a:pt x="84" y="11"/>
                  <a:pt x="87" y="7"/>
                </a:cubicBezTo>
                <a:cubicBezTo>
                  <a:pt x="87" y="7"/>
                  <a:pt x="87" y="7"/>
                  <a:pt x="87" y="7"/>
                </a:cubicBezTo>
                <a:cubicBezTo>
                  <a:pt x="85" y="12"/>
                  <a:pt x="83" y="17"/>
                  <a:pt x="83" y="22"/>
                </a:cubicBezTo>
                <a:cubicBezTo>
                  <a:pt x="83" y="25"/>
                  <a:pt x="83" y="29"/>
                  <a:pt x="84" y="32"/>
                </a:cubicBezTo>
                <a:cubicBezTo>
                  <a:pt x="85" y="35"/>
                  <a:pt x="87" y="38"/>
                  <a:pt x="88" y="41"/>
                </a:cubicBezTo>
                <a:cubicBezTo>
                  <a:pt x="88" y="41"/>
                  <a:pt x="88" y="41"/>
                  <a:pt x="87" y="41"/>
                </a:cubicBezTo>
                <a:close/>
                <a:moveTo>
                  <a:pt x="89" y="21"/>
                </a:moveTo>
                <a:cubicBezTo>
                  <a:pt x="88" y="19"/>
                  <a:pt x="90" y="17"/>
                  <a:pt x="91" y="17"/>
                </a:cubicBezTo>
                <a:cubicBezTo>
                  <a:pt x="93" y="17"/>
                  <a:pt x="95" y="18"/>
                  <a:pt x="95" y="20"/>
                </a:cubicBezTo>
                <a:cubicBezTo>
                  <a:pt x="95" y="22"/>
                  <a:pt x="94" y="23"/>
                  <a:pt x="92" y="23"/>
                </a:cubicBezTo>
                <a:cubicBezTo>
                  <a:pt x="91" y="24"/>
                  <a:pt x="89" y="22"/>
                  <a:pt x="89" y="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71" name="Freeform 35"/>
          <p:cNvSpPr>
            <a:spLocks noEditPoints="1"/>
          </p:cNvSpPr>
          <p:nvPr/>
        </p:nvSpPr>
        <p:spPr bwMode="auto">
          <a:xfrm>
            <a:off x="4566814" y="6136355"/>
            <a:ext cx="707848" cy="372310"/>
          </a:xfrm>
          <a:custGeom>
            <a:avLst/>
            <a:gdLst>
              <a:gd name="T0" fmla="*/ 94 w 113"/>
              <a:gd name="T1" fmla="*/ 34 h 59"/>
              <a:gd name="T2" fmla="*/ 95 w 113"/>
              <a:gd name="T3" fmla="*/ 38 h 59"/>
              <a:gd name="T4" fmla="*/ 94 w 113"/>
              <a:gd name="T5" fmla="*/ 38 h 59"/>
              <a:gd name="T6" fmla="*/ 93 w 113"/>
              <a:gd name="T7" fmla="*/ 33 h 59"/>
              <a:gd name="T8" fmla="*/ 93 w 113"/>
              <a:gd name="T9" fmla="*/ 33 h 59"/>
              <a:gd name="T10" fmla="*/ 93 w 113"/>
              <a:gd name="T11" fmla="*/ 32 h 59"/>
              <a:gd name="T12" fmla="*/ 98 w 113"/>
              <a:gd name="T13" fmla="*/ 31 h 59"/>
              <a:gd name="T14" fmla="*/ 98 w 113"/>
              <a:gd name="T15" fmla="*/ 32 h 59"/>
              <a:gd name="T16" fmla="*/ 96 w 113"/>
              <a:gd name="T17" fmla="*/ 31 h 59"/>
              <a:gd name="T18" fmla="*/ 94 w 113"/>
              <a:gd name="T19" fmla="*/ 33 h 59"/>
              <a:gd name="T20" fmla="*/ 94 w 113"/>
              <a:gd name="T21" fmla="*/ 33 h 59"/>
              <a:gd name="T22" fmla="*/ 110 w 113"/>
              <a:gd name="T23" fmla="*/ 35 h 59"/>
              <a:gd name="T24" fmla="*/ 110 w 113"/>
              <a:gd name="T25" fmla="*/ 35 h 59"/>
              <a:gd name="T26" fmla="*/ 110 w 113"/>
              <a:gd name="T27" fmla="*/ 36 h 59"/>
              <a:gd name="T28" fmla="*/ 98 w 113"/>
              <a:gd name="T29" fmla="*/ 10 h 59"/>
              <a:gd name="T30" fmla="*/ 55 w 113"/>
              <a:gd name="T31" fmla="*/ 6 h 59"/>
              <a:gd name="T32" fmla="*/ 16 w 113"/>
              <a:gd name="T33" fmla="*/ 30 h 59"/>
              <a:gd name="T34" fmla="*/ 11 w 113"/>
              <a:gd name="T35" fmla="*/ 21 h 59"/>
              <a:gd name="T36" fmla="*/ 0 w 113"/>
              <a:gd name="T37" fmla="*/ 21 h 59"/>
              <a:gd name="T38" fmla="*/ 4 w 113"/>
              <a:gd name="T39" fmla="*/ 25 h 59"/>
              <a:gd name="T40" fmla="*/ 7 w 113"/>
              <a:gd name="T41" fmla="*/ 31 h 59"/>
              <a:gd name="T42" fmla="*/ 12 w 113"/>
              <a:gd name="T43" fmla="*/ 35 h 59"/>
              <a:gd name="T44" fmla="*/ 7 w 113"/>
              <a:gd name="T45" fmla="*/ 40 h 59"/>
              <a:gd name="T46" fmla="*/ 5 w 113"/>
              <a:gd name="T47" fmla="*/ 46 h 59"/>
              <a:gd name="T48" fmla="*/ 3 w 113"/>
              <a:gd name="T49" fmla="*/ 51 h 59"/>
              <a:gd name="T50" fmla="*/ 14 w 113"/>
              <a:gd name="T51" fmla="*/ 49 h 59"/>
              <a:gd name="T52" fmla="*/ 17 w 113"/>
              <a:gd name="T53" fmla="*/ 40 h 59"/>
              <a:gd name="T54" fmla="*/ 63 w 113"/>
              <a:gd name="T55" fmla="*/ 55 h 59"/>
              <a:gd name="T56" fmla="*/ 109 w 113"/>
              <a:gd name="T57" fmla="*/ 38 h 59"/>
              <a:gd name="T58" fmla="*/ 94 w 113"/>
              <a:gd name="T59" fmla="*/ 34 h 59"/>
              <a:gd name="T60" fmla="*/ 87 w 113"/>
              <a:gd name="T61" fmla="*/ 42 h 59"/>
              <a:gd name="T62" fmla="*/ 83 w 113"/>
              <a:gd name="T63" fmla="*/ 31 h 59"/>
              <a:gd name="T64" fmla="*/ 82 w 113"/>
              <a:gd name="T65" fmla="*/ 22 h 59"/>
              <a:gd name="T66" fmla="*/ 89 w 113"/>
              <a:gd name="T67" fmla="*/ 8 h 59"/>
              <a:gd name="T68" fmla="*/ 89 w 113"/>
              <a:gd name="T69" fmla="*/ 8 h 59"/>
              <a:gd name="T70" fmla="*/ 84 w 113"/>
              <a:gd name="T71" fmla="*/ 22 h 59"/>
              <a:gd name="T72" fmla="*/ 84 w 113"/>
              <a:gd name="T73" fmla="*/ 33 h 59"/>
              <a:gd name="T74" fmla="*/ 88 w 113"/>
              <a:gd name="T75" fmla="*/ 42 h 59"/>
              <a:gd name="T76" fmla="*/ 87 w 113"/>
              <a:gd name="T77" fmla="*/ 42 h 59"/>
              <a:gd name="T78" fmla="*/ 90 w 113"/>
              <a:gd name="T79" fmla="*/ 22 h 59"/>
              <a:gd name="T80" fmla="*/ 92 w 113"/>
              <a:gd name="T81" fmla="*/ 18 h 59"/>
              <a:gd name="T82" fmla="*/ 96 w 113"/>
              <a:gd name="T83" fmla="*/ 21 h 59"/>
              <a:gd name="T84" fmla="*/ 93 w 113"/>
              <a:gd name="T85" fmla="*/ 25 h 59"/>
              <a:gd name="T86" fmla="*/ 90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4" y="34"/>
                </a:moveTo>
                <a:cubicBezTo>
                  <a:pt x="93" y="35"/>
                  <a:pt x="93" y="37"/>
                  <a:pt x="95" y="38"/>
                </a:cubicBezTo>
                <a:cubicBezTo>
                  <a:pt x="95" y="38"/>
                  <a:pt x="94" y="38"/>
                  <a:pt x="94" y="38"/>
                </a:cubicBezTo>
                <a:cubicBezTo>
                  <a:pt x="93" y="37"/>
                  <a:pt x="93" y="35"/>
                  <a:pt x="93" y="33"/>
                </a:cubicBezTo>
                <a:cubicBezTo>
                  <a:pt x="93" y="33"/>
                  <a:pt x="93" y="33"/>
                  <a:pt x="93" y="33"/>
                </a:cubicBezTo>
                <a:cubicBezTo>
                  <a:pt x="93" y="32"/>
                  <a:pt x="93" y="32"/>
                  <a:pt x="93" y="32"/>
                </a:cubicBezTo>
                <a:cubicBezTo>
                  <a:pt x="94" y="30"/>
                  <a:pt x="97" y="29"/>
                  <a:pt x="98" y="31"/>
                </a:cubicBezTo>
                <a:cubicBezTo>
                  <a:pt x="98" y="32"/>
                  <a:pt x="98" y="32"/>
                  <a:pt x="98" y="32"/>
                </a:cubicBezTo>
                <a:cubicBezTo>
                  <a:pt x="97" y="32"/>
                  <a:pt x="97" y="31"/>
                  <a:pt x="96" y="31"/>
                </a:cubicBezTo>
                <a:cubicBezTo>
                  <a:pt x="95" y="32"/>
                  <a:pt x="94" y="32"/>
                  <a:pt x="94" y="33"/>
                </a:cubicBezTo>
                <a:cubicBezTo>
                  <a:pt x="94" y="33"/>
                  <a:pt x="94" y="33"/>
                  <a:pt x="94" y="33"/>
                </a:cubicBezTo>
                <a:cubicBezTo>
                  <a:pt x="98" y="37"/>
                  <a:pt x="106" y="40"/>
                  <a:pt x="110" y="35"/>
                </a:cubicBezTo>
                <a:cubicBezTo>
                  <a:pt x="110" y="35"/>
                  <a:pt x="110" y="35"/>
                  <a:pt x="110" y="35"/>
                </a:cubicBezTo>
                <a:cubicBezTo>
                  <a:pt x="110" y="35"/>
                  <a:pt x="110" y="36"/>
                  <a:pt x="110" y="36"/>
                </a:cubicBezTo>
                <a:cubicBezTo>
                  <a:pt x="113" y="30"/>
                  <a:pt x="107" y="17"/>
                  <a:pt x="98" y="10"/>
                </a:cubicBezTo>
                <a:cubicBezTo>
                  <a:pt x="88" y="1"/>
                  <a:pt x="76" y="0"/>
                  <a:pt x="55" y="6"/>
                </a:cubicBezTo>
                <a:cubicBezTo>
                  <a:pt x="40" y="11"/>
                  <a:pt x="23" y="22"/>
                  <a:pt x="16" y="30"/>
                </a:cubicBezTo>
                <a:cubicBezTo>
                  <a:pt x="16" y="26"/>
                  <a:pt x="15" y="23"/>
                  <a:pt x="11" y="21"/>
                </a:cubicBezTo>
                <a:cubicBezTo>
                  <a:pt x="7" y="18"/>
                  <a:pt x="4" y="21"/>
                  <a:pt x="0" y="21"/>
                </a:cubicBezTo>
                <a:cubicBezTo>
                  <a:pt x="1" y="23"/>
                  <a:pt x="3" y="24"/>
                  <a:pt x="4" y="25"/>
                </a:cubicBezTo>
                <a:cubicBezTo>
                  <a:pt x="5" y="27"/>
                  <a:pt x="5" y="29"/>
                  <a:pt x="7" y="31"/>
                </a:cubicBezTo>
                <a:cubicBezTo>
                  <a:pt x="8" y="33"/>
                  <a:pt x="10" y="34"/>
                  <a:pt x="12" y="35"/>
                </a:cubicBezTo>
                <a:cubicBezTo>
                  <a:pt x="10" y="36"/>
                  <a:pt x="8" y="38"/>
                  <a:pt x="7" y="40"/>
                </a:cubicBezTo>
                <a:cubicBezTo>
                  <a:pt x="7" y="42"/>
                  <a:pt x="6" y="44"/>
                  <a:pt x="5" y="46"/>
                </a:cubicBezTo>
                <a:cubicBezTo>
                  <a:pt x="5" y="48"/>
                  <a:pt x="3" y="49"/>
                  <a:pt x="3" y="51"/>
                </a:cubicBezTo>
                <a:cubicBezTo>
                  <a:pt x="7" y="50"/>
                  <a:pt x="10" y="52"/>
                  <a:pt x="14" y="49"/>
                </a:cubicBezTo>
                <a:cubicBezTo>
                  <a:pt x="17" y="46"/>
                  <a:pt x="17" y="43"/>
                  <a:pt x="17" y="40"/>
                </a:cubicBezTo>
                <a:cubicBezTo>
                  <a:pt x="23" y="44"/>
                  <a:pt x="36" y="50"/>
                  <a:pt x="63" y="55"/>
                </a:cubicBezTo>
                <a:cubicBezTo>
                  <a:pt x="88" y="59"/>
                  <a:pt x="102" y="47"/>
                  <a:pt x="109" y="38"/>
                </a:cubicBezTo>
                <a:cubicBezTo>
                  <a:pt x="105" y="41"/>
                  <a:pt x="97" y="38"/>
                  <a:pt x="94" y="34"/>
                </a:cubicBezTo>
                <a:close/>
                <a:moveTo>
                  <a:pt x="87" y="42"/>
                </a:moveTo>
                <a:cubicBezTo>
                  <a:pt x="85" y="39"/>
                  <a:pt x="84" y="35"/>
                  <a:pt x="83" y="31"/>
                </a:cubicBezTo>
                <a:cubicBezTo>
                  <a:pt x="82" y="28"/>
                  <a:pt x="81" y="25"/>
                  <a:pt x="82" y="22"/>
                </a:cubicBezTo>
                <a:cubicBezTo>
                  <a:pt x="82" y="17"/>
                  <a:pt x="85" y="12"/>
                  <a:pt x="89" y="8"/>
                </a:cubicBezTo>
                <a:cubicBezTo>
                  <a:pt x="89" y="8"/>
                  <a:pt x="89" y="8"/>
                  <a:pt x="89" y="8"/>
                </a:cubicBezTo>
                <a:cubicBezTo>
                  <a:pt x="86" y="13"/>
                  <a:pt x="84" y="17"/>
                  <a:pt x="84" y="22"/>
                </a:cubicBezTo>
                <a:cubicBezTo>
                  <a:pt x="83" y="26"/>
                  <a:pt x="83" y="29"/>
                  <a:pt x="84" y="33"/>
                </a:cubicBezTo>
                <a:cubicBezTo>
                  <a:pt x="85" y="36"/>
                  <a:pt x="87" y="39"/>
                  <a:pt x="88" y="42"/>
                </a:cubicBezTo>
                <a:cubicBezTo>
                  <a:pt x="88" y="42"/>
                  <a:pt x="88" y="42"/>
                  <a:pt x="87" y="42"/>
                </a:cubicBezTo>
                <a:close/>
                <a:moveTo>
                  <a:pt x="90" y="22"/>
                </a:moveTo>
                <a:cubicBezTo>
                  <a:pt x="89" y="20"/>
                  <a:pt x="91" y="18"/>
                  <a:pt x="92" y="18"/>
                </a:cubicBezTo>
                <a:cubicBezTo>
                  <a:pt x="94" y="18"/>
                  <a:pt x="96" y="19"/>
                  <a:pt x="96" y="21"/>
                </a:cubicBezTo>
                <a:cubicBezTo>
                  <a:pt x="96" y="23"/>
                  <a:pt x="95" y="24"/>
                  <a:pt x="93" y="25"/>
                </a:cubicBezTo>
                <a:cubicBezTo>
                  <a:pt x="91" y="25"/>
                  <a:pt x="90" y="23"/>
                  <a:pt x="90" y="22"/>
                </a:cubicBezTo>
                <a:close/>
              </a:path>
            </a:pathLst>
          </a:custGeom>
          <a:solidFill>
            <a:srgbClr val="B9DC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72" name="Freeform 36"/>
          <p:cNvSpPr>
            <a:spLocks noEditPoints="1"/>
          </p:cNvSpPr>
          <p:nvPr/>
        </p:nvSpPr>
        <p:spPr bwMode="auto">
          <a:xfrm>
            <a:off x="7798096" y="6191512"/>
            <a:ext cx="707848" cy="376906"/>
          </a:xfrm>
          <a:custGeom>
            <a:avLst/>
            <a:gdLst>
              <a:gd name="T0" fmla="*/ 93 w 113"/>
              <a:gd name="T1" fmla="*/ 34 h 59"/>
              <a:gd name="T2" fmla="*/ 94 w 113"/>
              <a:gd name="T3" fmla="*/ 39 h 59"/>
              <a:gd name="T4" fmla="*/ 94 w 113"/>
              <a:gd name="T5" fmla="*/ 39 h 59"/>
              <a:gd name="T6" fmla="*/ 93 w 113"/>
              <a:gd name="T7" fmla="*/ 33 h 59"/>
              <a:gd name="T8" fmla="*/ 93 w 113"/>
              <a:gd name="T9" fmla="*/ 33 h 59"/>
              <a:gd name="T10" fmla="*/ 93 w 113"/>
              <a:gd name="T11" fmla="*/ 32 h 59"/>
              <a:gd name="T12" fmla="*/ 98 w 113"/>
              <a:gd name="T13" fmla="*/ 32 h 59"/>
              <a:gd name="T14" fmla="*/ 98 w 113"/>
              <a:gd name="T15" fmla="*/ 32 h 59"/>
              <a:gd name="T16" fmla="*/ 95 w 113"/>
              <a:gd name="T17" fmla="*/ 32 h 59"/>
              <a:gd name="T18" fmla="*/ 94 w 113"/>
              <a:gd name="T19" fmla="*/ 33 h 59"/>
              <a:gd name="T20" fmla="*/ 94 w 113"/>
              <a:gd name="T21" fmla="*/ 33 h 59"/>
              <a:gd name="T22" fmla="*/ 110 w 113"/>
              <a:gd name="T23" fmla="*/ 36 h 59"/>
              <a:gd name="T24" fmla="*/ 110 w 113"/>
              <a:gd name="T25" fmla="*/ 36 h 59"/>
              <a:gd name="T26" fmla="*/ 110 w 113"/>
              <a:gd name="T27" fmla="*/ 36 h 59"/>
              <a:gd name="T28" fmla="*/ 97 w 113"/>
              <a:gd name="T29" fmla="*/ 10 h 59"/>
              <a:gd name="T30" fmla="*/ 55 w 113"/>
              <a:gd name="T31" fmla="*/ 7 h 59"/>
              <a:gd name="T32" fmla="*/ 16 w 113"/>
              <a:gd name="T33" fmla="*/ 30 h 59"/>
              <a:gd name="T34" fmla="*/ 11 w 113"/>
              <a:gd name="T35" fmla="*/ 21 h 59"/>
              <a:gd name="T36" fmla="*/ 0 w 113"/>
              <a:gd name="T37" fmla="*/ 21 h 59"/>
              <a:gd name="T38" fmla="*/ 3 w 113"/>
              <a:gd name="T39" fmla="*/ 26 h 59"/>
              <a:gd name="T40" fmla="*/ 6 w 113"/>
              <a:gd name="T41" fmla="*/ 31 h 59"/>
              <a:gd name="T42" fmla="*/ 11 w 113"/>
              <a:gd name="T43" fmla="*/ 35 h 59"/>
              <a:gd name="T44" fmla="*/ 7 w 113"/>
              <a:gd name="T45" fmla="*/ 41 h 59"/>
              <a:gd name="T46" fmla="*/ 5 w 113"/>
              <a:gd name="T47" fmla="*/ 46 h 59"/>
              <a:gd name="T48" fmla="*/ 3 w 113"/>
              <a:gd name="T49" fmla="*/ 51 h 59"/>
              <a:gd name="T50" fmla="*/ 14 w 113"/>
              <a:gd name="T51" fmla="*/ 50 h 59"/>
              <a:gd name="T52" fmla="*/ 17 w 113"/>
              <a:gd name="T53" fmla="*/ 40 h 59"/>
              <a:gd name="T54" fmla="*/ 63 w 113"/>
              <a:gd name="T55" fmla="*/ 55 h 59"/>
              <a:gd name="T56" fmla="*/ 108 w 113"/>
              <a:gd name="T57" fmla="*/ 38 h 59"/>
              <a:gd name="T58" fmla="*/ 93 w 113"/>
              <a:gd name="T59" fmla="*/ 34 h 59"/>
              <a:gd name="T60" fmla="*/ 87 w 113"/>
              <a:gd name="T61" fmla="*/ 42 h 59"/>
              <a:gd name="T62" fmla="*/ 82 w 113"/>
              <a:gd name="T63" fmla="*/ 31 h 59"/>
              <a:gd name="T64" fmla="*/ 81 w 113"/>
              <a:gd name="T65" fmla="*/ 22 h 59"/>
              <a:gd name="T66" fmla="*/ 88 w 113"/>
              <a:gd name="T67" fmla="*/ 9 h 59"/>
              <a:gd name="T68" fmla="*/ 88 w 113"/>
              <a:gd name="T69" fmla="*/ 9 h 59"/>
              <a:gd name="T70" fmla="*/ 83 w 113"/>
              <a:gd name="T71" fmla="*/ 23 h 59"/>
              <a:gd name="T72" fmla="*/ 84 w 113"/>
              <a:gd name="T73" fmla="*/ 33 h 59"/>
              <a:gd name="T74" fmla="*/ 88 w 113"/>
              <a:gd name="T75" fmla="*/ 42 h 59"/>
              <a:gd name="T76" fmla="*/ 87 w 113"/>
              <a:gd name="T77" fmla="*/ 42 h 59"/>
              <a:gd name="T78" fmla="*/ 89 w 113"/>
              <a:gd name="T79" fmla="*/ 22 h 59"/>
              <a:gd name="T80" fmla="*/ 92 w 113"/>
              <a:gd name="T81" fmla="*/ 18 h 59"/>
              <a:gd name="T82" fmla="*/ 96 w 113"/>
              <a:gd name="T83" fmla="*/ 21 h 59"/>
              <a:gd name="T84" fmla="*/ 93 w 113"/>
              <a:gd name="T85" fmla="*/ 25 h 59"/>
              <a:gd name="T86" fmla="*/ 89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3" y="34"/>
                </a:moveTo>
                <a:cubicBezTo>
                  <a:pt x="93" y="36"/>
                  <a:pt x="93" y="37"/>
                  <a:pt x="94" y="39"/>
                </a:cubicBezTo>
                <a:cubicBezTo>
                  <a:pt x="94" y="39"/>
                  <a:pt x="94" y="39"/>
                  <a:pt x="94" y="39"/>
                </a:cubicBezTo>
                <a:cubicBezTo>
                  <a:pt x="93" y="37"/>
                  <a:pt x="92" y="35"/>
                  <a:pt x="93" y="33"/>
                </a:cubicBezTo>
                <a:cubicBezTo>
                  <a:pt x="93" y="33"/>
                  <a:pt x="93" y="33"/>
                  <a:pt x="93" y="33"/>
                </a:cubicBezTo>
                <a:cubicBezTo>
                  <a:pt x="93" y="33"/>
                  <a:pt x="93" y="33"/>
                  <a:pt x="93" y="32"/>
                </a:cubicBezTo>
                <a:cubicBezTo>
                  <a:pt x="94" y="31"/>
                  <a:pt x="97" y="30"/>
                  <a:pt x="98" y="32"/>
                </a:cubicBezTo>
                <a:cubicBezTo>
                  <a:pt x="98" y="32"/>
                  <a:pt x="98" y="32"/>
                  <a:pt x="98" y="32"/>
                </a:cubicBezTo>
                <a:cubicBezTo>
                  <a:pt x="97" y="32"/>
                  <a:pt x="96" y="31"/>
                  <a:pt x="95" y="32"/>
                </a:cubicBezTo>
                <a:cubicBezTo>
                  <a:pt x="95" y="32"/>
                  <a:pt x="94" y="33"/>
                  <a:pt x="94" y="33"/>
                </a:cubicBezTo>
                <a:cubicBezTo>
                  <a:pt x="94" y="33"/>
                  <a:pt x="94" y="33"/>
                  <a:pt x="94" y="33"/>
                </a:cubicBezTo>
                <a:cubicBezTo>
                  <a:pt x="97" y="38"/>
                  <a:pt x="106" y="41"/>
                  <a:pt x="110" y="36"/>
                </a:cubicBezTo>
                <a:cubicBezTo>
                  <a:pt x="110" y="35"/>
                  <a:pt x="110" y="35"/>
                  <a:pt x="110" y="36"/>
                </a:cubicBezTo>
                <a:cubicBezTo>
                  <a:pt x="110" y="36"/>
                  <a:pt x="110" y="36"/>
                  <a:pt x="110" y="36"/>
                </a:cubicBezTo>
                <a:cubicBezTo>
                  <a:pt x="113" y="30"/>
                  <a:pt x="106" y="18"/>
                  <a:pt x="97" y="10"/>
                </a:cubicBezTo>
                <a:cubicBezTo>
                  <a:pt x="88" y="2"/>
                  <a:pt x="76" y="0"/>
                  <a:pt x="55" y="7"/>
                </a:cubicBezTo>
                <a:cubicBezTo>
                  <a:pt x="40" y="11"/>
                  <a:pt x="22" y="23"/>
                  <a:pt x="16" y="30"/>
                </a:cubicBezTo>
                <a:cubicBezTo>
                  <a:pt x="16" y="27"/>
                  <a:pt x="15" y="23"/>
                  <a:pt x="11" y="21"/>
                </a:cubicBezTo>
                <a:cubicBezTo>
                  <a:pt x="7" y="19"/>
                  <a:pt x="4" y="21"/>
                  <a:pt x="0" y="21"/>
                </a:cubicBezTo>
                <a:cubicBezTo>
                  <a:pt x="1" y="23"/>
                  <a:pt x="2" y="24"/>
                  <a:pt x="3" y="26"/>
                </a:cubicBezTo>
                <a:cubicBezTo>
                  <a:pt x="5" y="27"/>
                  <a:pt x="5" y="29"/>
                  <a:pt x="6" y="31"/>
                </a:cubicBezTo>
                <a:cubicBezTo>
                  <a:pt x="8" y="33"/>
                  <a:pt x="9" y="34"/>
                  <a:pt x="11" y="35"/>
                </a:cubicBezTo>
                <a:cubicBezTo>
                  <a:pt x="10" y="37"/>
                  <a:pt x="8" y="38"/>
                  <a:pt x="7" y="41"/>
                </a:cubicBezTo>
                <a:cubicBezTo>
                  <a:pt x="6" y="42"/>
                  <a:pt x="6" y="45"/>
                  <a:pt x="5" y="46"/>
                </a:cubicBezTo>
                <a:cubicBezTo>
                  <a:pt x="4" y="48"/>
                  <a:pt x="3" y="50"/>
                  <a:pt x="3" y="51"/>
                </a:cubicBezTo>
                <a:cubicBezTo>
                  <a:pt x="7" y="50"/>
                  <a:pt x="10" y="53"/>
                  <a:pt x="14" y="50"/>
                </a:cubicBezTo>
                <a:cubicBezTo>
                  <a:pt x="17" y="47"/>
                  <a:pt x="17" y="43"/>
                  <a:pt x="17" y="40"/>
                </a:cubicBezTo>
                <a:cubicBezTo>
                  <a:pt x="22" y="44"/>
                  <a:pt x="36" y="50"/>
                  <a:pt x="63" y="55"/>
                </a:cubicBezTo>
                <a:cubicBezTo>
                  <a:pt x="88" y="59"/>
                  <a:pt x="102" y="47"/>
                  <a:pt x="108" y="38"/>
                </a:cubicBezTo>
                <a:cubicBezTo>
                  <a:pt x="105" y="42"/>
                  <a:pt x="96" y="38"/>
                  <a:pt x="93" y="34"/>
                </a:cubicBezTo>
                <a:close/>
                <a:moveTo>
                  <a:pt x="87" y="42"/>
                </a:moveTo>
                <a:cubicBezTo>
                  <a:pt x="84" y="39"/>
                  <a:pt x="84" y="35"/>
                  <a:pt x="82" y="31"/>
                </a:cubicBezTo>
                <a:cubicBezTo>
                  <a:pt x="81" y="28"/>
                  <a:pt x="81" y="25"/>
                  <a:pt x="81" y="22"/>
                </a:cubicBezTo>
                <a:cubicBezTo>
                  <a:pt x="82" y="17"/>
                  <a:pt x="85" y="13"/>
                  <a:pt x="88" y="9"/>
                </a:cubicBezTo>
                <a:cubicBezTo>
                  <a:pt x="88" y="9"/>
                  <a:pt x="88" y="9"/>
                  <a:pt x="88" y="9"/>
                </a:cubicBezTo>
                <a:cubicBezTo>
                  <a:pt x="86" y="13"/>
                  <a:pt x="84" y="18"/>
                  <a:pt x="83" y="23"/>
                </a:cubicBezTo>
                <a:cubicBezTo>
                  <a:pt x="83" y="26"/>
                  <a:pt x="83" y="30"/>
                  <a:pt x="84" y="33"/>
                </a:cubicBezTo>
                <a:cubicBezTo>
                  <a:pt x="85" y="36"/>
                  <a:pt x="86" y="39"/>
                  <a:pt x="88" y="42"/>
                </a:cubicBezTo>
                <a:cubicBezTo>
                  <a:pt x="88" y="42"/>
                  <a:pt x="87" y="43"/>
                  <a:pt x="87" y="42"/>
                </a:cubicBezTo>
                <a:close/>
                <a:moveTo>
                  <a:pt x="89" y="22"/>
                </a:moveTo>
                <a:cubicBezTo>
                  <a:pt x="89" y="20"/>
                  <a:pt x="90" y="19"/>
                  <a:pt x="92" y="18"/>
                </a:cubicBezTo>
                <a:cubicBezTo>
                  <a:pt x="94" y="18"/>
                  <a:pt x="95" y="20"/>
                  <a:pt x="96" y="21"/>
                </a:cubicBezTo>
                <a:cubicBezTo>
                  <a:pt x="96" y="23"/>
                  <a:pt x="94" y="25"/>
                  <a:pt x="93" y="25"/>
                </a:cubicBezTo>
                <a:cubicBezTo>
                  <a:pt x="91" y="25"/>
                  <a:pt x="89" y="24"/>
                  <a:pt x="89"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73" name="Freeform 37"/>
          <p:cNvSpPr>
            <a:spLocks noEditPoints="1"/>
          </p:cNvSpPr>
          <p:nvPr/>
        </p:nvSpPr>
        <p:spPr bwMode="auto">
          <a:xfrm>
            <a:off x="3123539" y="5621556"/>
            <a:ext cx="703252" cy="367714"/>
          </a:xfrm>
          <a:custGeom>
            <a:avLst/>
            <a:gdLst>
              <a:gd name="T0" fmla="*/ 93 w 112"/>
              <a:gd name="T1" fmla="*/ 33 h 58"/>
              <a:gd name="T2" fmla="*/ 94 w 112"/>
              <a:gd name="T3" fmla="*/ 38 h 58"/>
              <a:gd name="T4" fmla="*/ 94 w 112"/>
              <a:gd name="T5" fmla="*/ 38 h 58"/>
              <a:gd name="T6" fmla="*/ 93 w 112"/>
              <a:gd name="T7" fmla="*/ 32 h 58"/>
              <a:gd name="T8" fmla="*/ 93 w 112"/>
              <a:gd name="T9" fmla="*/ 32 h 58"/>
              <a:gd name="T10" fmla="*/ 93 w 112"/>
              <a:gd name="T11" fmla="*/ 32 h 58"/>
              <a:gd name="T12" fmla="*/ 98 w 112"/>
              <a:gd name="T13" fmla="*/ 31 h 58"/>
              <a:gd name="T14" fmla="*/ 97 w 112"/>
              <a:gd name="T15" fmla="*/ 31 h 58"/>
              <a:gd name="T16" fmla="*/ 95 w 112"/>
              <a:gd name="T17" fmla="*/ 31 h 58"/>
              <a:gd name="T18" fmla="*/ 93 w 112"/>
              <a:gd name="T19" fmla="*/ 33 h 58"/>
              <a:gd name="T20" fmla="*/ 93 w 112"/>
              <a:gd name="T21" fmla="*/ 33 h 58"/>
              <a:gd name="T22" fmla="*/ 109 w 112"/>
              <a:gd name="T23" fmla="*/ 35 h 58"/>
              <a:gd name="T24" fmla="*/ 110 w 112"/>
              <a:gd name="T25" fmla="*/ 35 h 58"/>
              <a:gd name="T26" fmla="*/ 110 w 112"/>
              <a:gd name="T27" fmla="*/ 35 h 58"/>
              <a:gd name="T28" fmla="*/ 97 w 112"/>
              <a:gd name="T29" fmla="*/ 9 h 58"/>
              <a:gd name="T30" fmla="*/ 54 w 112"/>
              <a:gd name="T31" fmla="*/ 6 h 58"/>
              <a:gd name="T32" fmla="*/ 15 w 112"/>
              <a:gd name="T33" fmla="*/ 30 h 58"/>
              <a:gd name="T34" fmla="*/ 11 w 112"/>
              <a:gd name="T35" fmla="*/ 20 h 58"/>
              <a:gd name="T36" fmla="*/ 0 w 112"/>
              <a:gd name="T37" fmla="*/ 21 h 58"/>
              <a:gd name="T38" fmla="*/ 3 w 112"/>
              <a:gd name="T39" fmla="*/ 25 h 58"/>
              <a:gd name="T40" fmla="*/ 6 w 112"/>
              <a:gd name="T41" fmla="*/ 30 h 58"/>
              <a:gd name="T42" fmla="*/ 11 w 112"/>
              <a:gd name="T43" fmla="*/ 35 h 58"/>
              <a:gd name="T44" fmla="*/ 7 w 112"/>
              <a:gd name="T45" fmla="*/ 40 h 58"/>
              <a:gd name="T46" fmla="*/ 5 w 112"/>
              <a:gd name="T47" fmla="*/ 46 h 58"/>
              <a:gd name="T48" fmla="*/ 2 w 112"/>
              <a:gd name="T49" fmla="*/ 51 h 58"/>
              <a:gd name="T50" fmla="*/ 13 w 112"/>
              <a:gd name="T51" fmla="*/ 49 h 58"/>
              <a:gd name="T52" fmla="*/ 16 w 112"/>
              <a:gd name="T53" fmla="*/ 39 h 58"/>
              <a:gd name="T54" fmla="*/ 63 w 112"/>
              <a:gd name="T55" fmla="*/ 54 h 58"/>
              <a:gd name="T56" fmla="*/ 108 w 112"/>
              <a:gd name="T57" fmla="*/ 38 h 58"/>
              <a:gd name="T58" fmla="*/ 93 w 112"/>
              <a:gd name="T59" fmla="*/ 33 h 58"/>
              <a:gd name="T60" fmla="*/ 87 w 112"/>
              <a:gd name="T61" fmla="*/ 42 h 58"/>
              <a:gd name="T62" fmla="*/ 82 w 112"/>
              <a:gd name="T63" fmla="*/ 30 h 58"/>
              <a:gd name="T64" fmla="*/ 81 w 112"/>
              <a:gd name="T65" fmla="*/ 22 h 58"/>
              <a:gd name="T66" fmla="*/ 88 w 112"/>
              <a:gd name="T67" fmla="*/ 8 h 58"/>
              <a:gd name="T68" fmla="*/ 88 w 112"/>
              <a:gd name="T69" fmla="*/ 8 h 58"/>
              <a:gd name="T70" fmla="*/ 83 w 112"/>
              <a:gd name="T71" fmla="*/ 22 h 58"/>
              <a:gd name="T72" fmla="*/ 84 w 112"/>
              <a:gd name="T73" fmla="*/ 32 h 58"/>
              <a:gd name="T74" fmla="*/ 87 w 112"/>
              <a:gd name="T75" fmla="*/ 41 h 58"/>
              <a:gd name="T76" fmla="*/ 87 w 112"/>
              <a:gd name="T77" fmla="*/ 42 h 58"/>
              <a:gd name="T78" fmla="*/ 89 w 112"/>
              <a:gd name="T79" fmla="*/ 21 h 58"/>
              <a:gd name="T80" fmla="*/ 92 w 112"/>
              <a:gd name="T81" fmla="*/ 18 h 58"/>
              <a:gd name="T82" fmla="*/ 95 w 112"/>
              <a:gd name="T83" fmla="*/ 21 h 58"/>
              <a:gd name="T84" fmla="*/ 92 w 112"/>
              <a:gd name="T85" fmla="*/ 24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3"/>
                </a:moveTo>
                <a:cubicBezTo>
                  <a:pt x="93" y="35"/>
                  <a:pt x="93" y="37"/>
                  <a:pt x="94" y="38"/>
                </a:cubicBezTo>
                <a:cubicBezTo>
                  <a:pt x="94" y="38"/>
                  <a:pt x="94" y="38"/>
                  <a:pt x="94" y="38"/>
                </a:cubicBezTo>
                <a:cubicBezTo>
                  <a:pt x="92" y="37"/>
                  <a:pt x="92" y="34"/>
                  <a:pt x="93" y="32"/>
                </a:cubicBezTo>
                <a:cubicBezTo>
                  <a:pt x="93" y="32"/>
                  <a:pt x="93" y="32"/>
                  <a:pt x="93" y="32"/>
                </a:cubicBezTo>
                <a:cubicBezTo>
                  <a:pt x="93" y="32"/>
                  <a:pt x="93" y="32"/>
                  <a:pt x="93" y="32"/>
                </a:cubicBezTo>
                <a:cubicBezTo>
                  <a:pt x="94" y="30"/>
                  <a:pt x="96" y="29"/>
                  <a:pt x="98" y="31"/>
                </a:cubicBezTo>
                <a:cubicBezTo>
                  <a:pt x="98" y="31"/>
                  <a:pt x="98" y="31"/>
                  <a:pt x="97" y="31"/>
                </a:cubicBezTo>
                <a:cubicBezTo>
                  <a:pt x="97" y="31"/>
                  <a:pt x="96" y="31"/>
                  <a:pt x="95" y="31"/>
                </a:cubicBezTo>
                <a:cubicBezTo>
                  <a:pt x="94" y="31"/>
                  <a:pt x="94" y="32"/>
                  <a:pt x="93" y="33"/>
                </a:cubicBezTo>
                <a:cubicBezTo>
                  <a:pt x="93" y="33"/>
                  <a:pt x="93" y="33"/>
                  <a:pt x="93" y="33"/>
                </a:cubicBezTo>
                <a:cubicBezTo>
                  <a:pt x="97" y="37"/>
                  <a:pt x="105" y="40"/>
                  <a:pt x="109" y="35"/>
                </a:cubicBezTo>
                <a:cubicBezTo>
                  <a:pt x="110" y="35"/>
                  <a:pt x="110" y="35"/>
                  <a:pt x="110" y="35"/>
                </a:cubicBezTo>
                <a:cubicBezTo>
                  <a:pt x="110" y="35"/>
                  <a:pt x="110" y="35"/>
                  <a:pt x="110" y="35"/>
                </a:cubicBezTo>
                <a:cubicBezTo>
                  <a:pt x="112" y="30"/>
                  <a:pt x="106" y="17"/>
                  <a:pt x="97" y="9"/>
                </a:cubicBezTo>
                <a:cubicBezTo>
                  <a:pt x="88" y="1"/>
                  <a:pt x="75" y="0"/>
                  <a:pt x="54" y="6"/>
                </a:cubicBezTo>
                <a:cubicBezTo>
                  <a:pt x="40" y="10"/>
                  <a:pt x="22" y="22"/>
                  <a:pt x="15" y="30"/>
                </a:cubicBezTo>
                <a:cubicBezTo>
                  <a:pt x="15" y="26"/>
                  <a:pt x="15" y="23"/>
                  <a:pt x="11" y="20"/>
                </a:cubicBezTo>
                <a:cubicBezTo>
                  <a:pt x="7" y="18"/>
                  <a:pt x="4" y="21"/>
                  <a:pt x="0" y="21"/>
                </a:cubicBezTo>
                <a:cubicBezTo>
                  <a:pt x="0" y="22"/>
                  <a:pt x="2" y="24"/>
                  <a:pt x="3" y="25"/>
                </a:cubicBezTo>
                <a:cubicBezTo>
                  <a:pt x="4" y="27"/>
                  <a:pt x="5" y="29"/>
                  <a:pt x="6" y="30"/>
                </a:cubicBezTo>
                <a:cubicBezTo>
                  <a:pt x="7" y="32"/>
                  <a:pt x="9" y="34"/>
                  <a:pt x="11" y="35"/>
                </a:cubicBezTo>
                <a:cubicBezTo>
                  <a:pt x="9" y="36"/>
                  <a:pt x="8" y="38"/>
                  <a:pt x="7" y="40"/>
                </a:cubicBezTo>
                <a:cubicBezTo>
                  <a:pt x="6" y="42"/>
                  <a:pt x="6" y="44"/>
                  <a:pt x="5" y="46"/>
                </a:cubicBezTo>
                <a:cubicBezTo>
                  <a:pt x="4" y="47"/>
                  <a:pt x="3" y="49"/>
                  <a:pt x="2" y="51"/>
                </a:cubicBezTo>
                <a:cubicBezTo>
                  <a:pt x="6" y="50"/>
                  <a:pt x="10" y="52"/>
                  <a:pt x="13" y="49"/>
                </a:cubicBezTo>
                <a:cubicBezTo>
                  <a:pt x="17" y="46"/>
                  <a:pt x="17" y="43"/>
                  <a:pt x="16" y="39"/>
                </a:cubicBezTo>
                <a:cubicBezTo>
                  <a:pt x="22" y="44"/>
                  <a:pt x="36" y="50"/>
                  <a:pt x="63" y="54"/>
                </a:cubicBezTo>
                <a:cubicBezTo>
                  <a:pt x="87" y="58"/>
                  <a:pt x="102" y="47"/>
                  <a:pt x="108" y="38"/>
                </a:cubicBezTo>
                <a:cubicBezTo>
                  <a:pt x="104" y="41"/>
                  <a:pt x="96" y="37"/>
                  <a:pt x="93" y="33"/>
                </a:cubicBezTo>
                <a:close/>
                <a:moveTo>
                  <a:pt x="87" y="42"/>
                </a:moveTo>
                <a:cubicBezTo>
                  <a:pt x="84" y="38"/>
                  <a:pt x="83" y="34"/>
                  <a:pt x="82" y="30"/>
                </a:cubicBezTo>
                <a:cubicBezTo>
                  <a:pt x="81" y="28"/>
                  <a:pt x="80" y="25"/>
                  <a:pt x="81" y="22"/>
                </a:cubicBezTo>
                <a:cubicBezTo>
                  <a:pt x="82" y="16"/>
                  <a:pt x="84" y="12"/>
                  <a:pt x="88" y="8"/>
                </a:cubicBezTo>
                <a:cubicBezTo>
                  <a:pt x="88" y="8"/>
                  <a:pt x="88" y="8"/>
                  <a:pt x="88" y="8"/>
                </a:cubicBezTo>
                <a:cubicBezTo>
                  <a:pt x="86" y="12"/>
                  <a:pt x="84" y="17"/>
                  <a:pt x="83" y="22"/>
                </a:cubicBezTo>
                <a:cubicBezTo>
                  <a:pt x="83" y="25"/>
                  <a:pt x="83" y="29"/>
                  <a:pt x="84" y="32"/>
                </a:cubicBezTo>
                <a:cubicBezTo>
                  <a:pt x="85" y="35"/>
                  <a:pt x="86" y="38"/>
                  <a:pt x="87" y="41"/>
                </a:cubicBezTo>
                <a:cubicBezTo>
                  <a:pt x="87" y="42"/>
                  <a:pt x="87" y="42"/>
                  <a:pt x="87" y="42"/>
                </a:cubicBezTo>
                <a:close/>
                <a:moveTo>
                  <a:pt x="89" y="21"/>
                </a:moveTo>
                <a:cubicBezTo>
                  <a:pt x="89" y="20"/>
                  <a:pt x="90" y="18"/>
                  <a:pt x="92" y="18"/>
                </a:cubicBezTo>
                <a:cubicBezTo>
                  <a:pt x="93" y="18"/>
                  <a:pt x="95" y="19"/>
                  <a:pt x="95" y="21"/>
                </a:cubicBezTo>
                <a:cubicBezTo>
                  <a:pt x="95" y="22"/>
                  <a:pt x="94" y="24"/>
                  <a:pt x="92" y="24"/>
                </a:cubicBezTo>
                <a:cubicBezTo>
                  <a:pt x="91" y="24"/>
                  <a:pt x="89" y="23"/>
                  <a:pt x="89" y="21"/>
                </a:cubicBezTo>
                <a:close/>
              </a:path>
            </a:pathLst>
          </a:custGeom>
          <a:solidFill>
            <a:srgbClr val="8F2E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74" name="Freeform 38"/>
          <p:cNvSpPr>
            <a:spLocks noEditPoints="1"/>
          </p:cNvSpPr>
          <p:nvPr/>
        </p:nvSpPr>
        <p:spPr bwMode="auto">
          <a:xfrm>
            <a:off x="9894063" y="6007655"/>
            <a:ext cx="560763" cy="307960"/>
          </a:xfrm>
          <a:custGeom>
            <a:avLst/>
            <a:gdLst>
              <a:gd name="T0" fmla="*/ 74 w 89"/>
              <a:gd name="T1" fmla="*/ 25 h 48"/>
              <a:gd name="T2" fmla="*/ 75 w 89"/>
              <a:gd name="T3" fmla="*/ 28 h 48"/>
              <a:gd name="T4" fmla="*/ 75 w 89"/>
              <a:gd name="T5" fmla="*/ 28 h 48"/>
              <a:gd name="T6" fmla="*/ 74 w 89"/>
              <a:gd name="T7" fmla="*/ 24 h 48"/>
              <a:gd name="T8" fmla="*/ 74 w 89"/>
              <a:gd name="T9" fmla="*/ 24 h 48"/>
              <a:gd name="T10" fmla="*/ 74 w 89"/>
              <a:gd name="T11" fmla="*/ 24 h 48"/>
              <a:gd name="T12" fmla="*/ 78 w 89"/>
              <a:gd name="T13" fmla="*/ 22 h 48"/>
              <a:gd name="T14" fmla="*/ 78 w 89"/>
              <a:gd name="T15" fmla="*/ 23 h 48"/>
              <a:gd name="T16" fmla="*/ 76 w 89"/>
              <a:gd name="T17" fmla="*/ 23 h 48"/>
              <a:gd name="T18" fmla="*/ 75 w 89"/>
              <a:gd name="T19" fmla="*/ 24 h 48"/>
              <a:gd name="T20" fmla="*/ 75 w 89"/>
              <a:gd name="T21" fmla="*/ 24 h 48"/>
              <a:gd name="T22" fmla="*/ 87 w 89"/>
              <a:gd name="T23" fmla="*/ 24 h 48"/>
              <a:gd name="T24" fmla="*/ 88 w 89"/>
              <a:gd name="T25" fmla="*/ 24 h 48"/>
              <a:gd name="T26" fmla="*/ 88 w 89"/>
              <a:gd name="T27" fmla="*/ 25 h 48"/>
              <a:gd name="T28" fmla="*/ 75 w 89"/>
              <a:gd name="T29" fmla="*/ 5 h 48"/>
              <a:gd name="T30" fmla="*/ 41 w 89"/>
              <a:gd name="T31" fmla="*/ 7 h 48"/>
              <a:gd name="T32" fmla="*/ 13 w 89"/>
              <a:gd name="T33" fmla="*/ 30 h 48"/>
              <a:gd name="T34" fmla="*/ 8 w 89"/>
              <a:gd name="T35" fmla="*/ 23 h 48"/>
              <a:gd name="T36" fmla="*/ 0 w 89"/>
              <a:gd name="T37" fmla="*/ 25 h 48"/>
              <a:gd name="T38" fmla="*/ 3 w 89"/>
              <a:gd name="T39" fmla="*/ 28 h 48"/>
              <a:gd name="T40" fmla="*/ 6 w 89"/>
              <a:gd name="T41" fmla="*/ 32 h 48"/>
              <a:gd name="T42" fmla="*/ 10 w 89"/>
              <a:gd name="T43" fmla="*/ 34 h 48"/>
              <a:gd name="T44" fmla="*/ 7 w 89"/>
              <a:gd name="T45" fmla="*/ 39 h 48"/>
              <a:gd name="T46" fmla="*/ 6 w 89"/>
              <a:gd name="T47" fmla="*/ 44 h 48"/>
              <a:gd name="T48" fmla="*/ 5 w 89"/>
              <a:gd name="T49" fmla="*/ 48 h 48"/>
              <a:gd name="T50" fmla="*/ 13 w 89"/>
              <a:gd name="T51" fmla="*/ 45 h 48"/>
              <a:gd name="T52" fmla="*/ 15 w 89"/>
              <a:gd name="T53" fmla="*/ 37 h 48"/>
              <a:gd name="T54" fmla="*/ 53 w 89"/>
              <a:gd name="T55" fmla="*/ 44 h 48"/>
              <a:gd name="T56" fmla="*/ 87 w 89"/>
              <a:gd name="T57" fmla="*/ 27 h 48"/>
              <a:gd name="T58" fmla="*/ 74 w 89"/>
              <a:gd name="T59" fmla="*/ 25 h 48"/>
              <a:gd name="T60" fmla="*/ 70 w 89"/>
              <a:gd name="T61" fmla="*/ 32 h 48"/>
              <a:gd name="T62" fmla="*/ 65 w 89"/>
              <a:gd name="T63" fmla="*/ 24 h 48"/>
              <a:gd name="T64" fmla="*/ 64 w 89"/>
              <a:gd name="T65" fmla="*/ 17 h 48"/>
              <a:gd name="T66" fmla="*/ 68 w 89"/>
              <a:gd name="T67" fmla="*/ 5 h 48"/>
              <a:gd name="T68" fmla="*/ 68 w 89"/>
              <a:gd name="T69" fmla="*/ 5 h 48"/>
              <a:gd name="T70" fmla="*/ 65 w 89"/>
              <a:gd name="T71" fmla="*/ 17 h 48"/>
              <a:gd name="T72" fmla="*/ 67 w 89"/>
              <a:gd name="T73" fmla="*/ 25 h 48"/>
              <a:gd name="T74" fmla="*/ 71 w 89"/>
              <a:gd name="T75" fmla="*/ 32 h 48"/>
              <a:gd name="T76" fmla="*/ 70 w 89"/>
              <a:gd name="T77" fmla="*/ 32 h 48"/>
              <a:gd name="T78" fmla="*/ 70 w 89"/>
              <a:gd name="T79" fmla="*/ 16 h 48"/>
              <a:gd name="T80" fmla="*/ 72 w 89"/>
              <a:gd name="T81" fmla="*/ 13 h 48"/>
              <a:gd name="T82" fmla="*/ 75 w 89"/>
              <a:gd name="T83" fmla="*/ 15 h 48"/>
              <a:gd name="T84" fmla="*/ 73 w 89"/>
              <a:gd name="T85" fmla="*/ 18 h 48"/>
              <a:gd name="T86" fmla="*/ 70 w 89"/>
              <a:gd name="T87"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9" h="48">
                <a:moveTo>
                  <a:pt x="74" y="25"/>
                </a:moveTo>
                <a:cubicBezTo>
                  <a:pt x="74" y="26"/>
                  <a:pt x="74" y="27"/>
                  <a:pt x="75" y="28"/>
                </a:cubicBezTo>
                <a:cubicBezTo>
                  <a:pt x="76" y="28"/>
                  <a:pt x="75" y="28"/>
                  <a:pt x="75" y="28"/>
                </a:cubicBezTo>
                <a:cubicBezTo>
                  <a:pt x="74" y="27"/>
                  <a:pt x="74" y="26"/>
                  <a:pt x="74" y="24"/>
                </a:cubicBezTo>
                <a:cubicBezTo>
                  <a:pt x="74" y="24"/>
                  <a:pt x="74" y="24"/>
                  <a:pt x="74" y="24"/>
                </a:cubicBezTo>
                <a:cubicBezTo>
                  <a:pt x="74" y="24"/>
                  <a:pt x="74" y="24"/>
                  <a:pt x="74" y="24"/>
                </a:cubicBezTo>
                <a:cubicBezTo>
                  <a:pt x="75" y="22"/>
                  <a:pt x="77" y="21"/>
                  <a:pt x="78" y="22"/>
                </a:cubicBezTo>
                <a:cubicBezTo>
                  <a:pt x="78" y="23"/>
                  <a:pt x="78" y="23"/>
                  <a:pt x="78" y="23"/>
                </a:cubicBezTo>
                <a:cubicBezTo>
                  <a:pt x="77" y="23"/>
                  <a:pt x="76" y="22"/>
                  <a:pt x="76" y="23"/>
                </a:cubicBezTo>
                <a:cubicBezTo>
                  <a:pt x="75" y="23"/>
                  <a:pt x="75" y="23"/>
                  <a:pt x="75" y="24"/>
                </a:cubicBezTo>
                <a:cubicBezTo>
                  <a:pt x="75" y="24"/>
                  <a:pt x="75" y="24"/>
                  <a:pt x="75" y="24"/>
                </a:cubicBezTo>
                <a:cubicBezTo>
                  <a:pt x="78" y="27"/>
                  <a:pt x="85" y="29"/>
                  <a:pt x="87" y="24"/>
                </a:cubicBezTo>
                <a:cubicBezTo>
                  <a:pt x="88" y="24"/>
                  <a:pt x="88" y="24"/>
                  <a:pt x="88" y="24"/>
                </a:cubicBezTo>
                <a:cubicBezTo>
                  <a:pt x="88" y="24"/>
                  <a:pt x="88" y="24"/>
                  <a:pt x="88" y="25"/>
                </a:cubicBezTo>
                <a:cubicBezTo>
                  <a:pt x="89" y="20"/>
                  <a:pt x="83" y="10"/>
                  <a:pt x="75" y="5"/>
                </a:cubicBezTo>
                <a:cubicBezTo>
                  <a:pt x="67" y="0"/>
                  <a:pt x="57" y="0"/>
                  <a:pt x="41" y="7"/>
                </a:cubicBezTo>
                <a:cubicBezTo>
                  <a:pt x="30" y="12"/>
                  <a:pt x="17" y="23"/>
                  <a:pt x="13" y="30"/>
                </a:cubicBezTo>
                <a:cubicBezTo>
                  <a:pt x="12" y="27"/>
                  <a:pt x="12" y="25"/>
                  <a:pt x="8" y="23"/>
                </a:cubicBezTo>
                <a:cubicBezTo>
                  <a:pt x="5" y="22"/>
                  <a:pt x="3" y="24"/>
                  <a:pt x="0" y="25"/>
                </a:cubicBezTo>
                <a:cubicBezTo>
                  <a:pt x="0" y="26"/>
                  <a:pt x="2" y="27"/>
                  <a:pt x="3" y="28"/>
                </a:cubicBezTo>
                <a:cubicBezTo>
                  <a:pt x="4" y="29"/>
                  <a:pt x="4" y="30"/>
                  <a:pt x="6" y="32"/>
                </a:cubicBezTo>
                <a:cubicBezTo>
                  <a:pt x="7" y="33"/>
                  <a:pt x="8" y="34"/>
                  <a:pt x="10" y="34"/>
                </a:cubicBezTo>
                <a:cubicBezTo>
                  <a:pt x="9" y="36"/>
                  <a:pt x="8" y="37"/>
                  <a:pt x="7" y="39"/>
                </a:cubicBezTo>
                <a:cubicBezTo>
                  <a:pt x="7" y="40"/>
                  <a:pt x="7" y="42"/>
                  <a:pt x="6" y="44"/>
                </a:cubicBezTo>
                <a:cubicBezTo>
                  <a:pt x="6" y="45"/>
                  <a:pt x="5" y="46"/>
                  <a:pt x="5" y="48"/>
                </a:cubicBezTo>
                <a:cubicBezTo>
                  <a:pt x="8" y="47"/>
                  <a:pt x="11" y="48"/>
                  <a:pt x="13" y="45"/>
                </a:cubicBezTo>
                <a:cubicBezTo>
                  <a:pt x="16" y="43"/>
                  <a:pt x="15" y="40"/>
                  <a:pt x="15" y="37"/>
                </a:cubicBezTo>
                <a:cubicBezTo>
                  <a:pt x="20" y="40"/>
                  <a:pt x="31" y="44"/>
                  <a:pt x="53" y="44"/>
                </a:cubicBezTo>
                <a:cubicBezTo>
                  <a:pt x="72" y="45"/>
                  <a:pt x="83" y="34"/>
                  <a:pt x="87" y="27"/>
                </a:cubicBezTo>
                <a:cubicBezTo>
                  <a:pt x="84" y="30"/>
                  <a:pt x="77" y="27"/>
                  <a:pt x="74" y="25"/>
                </a:cubicBezTo>
                <a:close/>
                <a:moveTo>
                  <a:pt x="70" y="32"/>
                </a:moveTo>
                <a:cubicBezTo>
                  <a:pt x="68" y="30"/>
                  <a:pt x="67" y="26"/>
                  <a:pt x="65" y="24"/>
                </a:cubicBezTo>
                <a:cubicBezTo>
                  <a:pt x="64" y="21"/>
                  <a:pt x="64" y="19"/>
                  <a:pt x="64" y="17"/>
                </a:cubicBezTo>
                <a:cubicBezTo>
                  <a:pt x="64" y="12"/>
                  <a:pt x="65" y="9"/>
                  <a:pt x="68" y="5"/>
                </a:cubicBezTo>
                <a:cubicBezTo>
                  <a:pt x="68" y="5"/>
                  <a:pt x="68" y="5"/>
                  <a:pt x="68" y="5"/>
                </a:cubicBezTo>
                <a:cubicBezTo>
                  <a:pt x="66" y="9"/>
                  <a:pt x="65" y="13"/>
                  <a:pt x="65" y="17"/>
                </a:cubicBezTo>
                <a:cubicBezTo>
                  <a:pt x="65" y="19"/>
                  <a:pt x="66" y="23"/>
                  <a:pt x="67" y="25"/>
                </a:cubicBezTo>
                <a:cubicBezTo>
                  <a:pt x="68" y="27"/>
                  <a:pt x="69" y="29"/>
                  <a:pt x="71" y="32"/>
                </a:cubicBezTo>
                <a:cubicBezTo>
                  <a:pt x="71" y="32"/>
                  <a:pt x="70" y="32"/>
                  <a:pt x="70" y="32"/>
                </a:cubicBezTo>
                <a:close/>
                <a:moveTo>
                  <a:pt x="70" y="16"/>
                </a:moveTo>
                <a:cubicBezTo>
                  <a:pt x="70" y="14"/>
                  <a:pt x="70" y="13"/>
                  <a:pt x="72" y="13"/>
                </a:cubicBezTo>
                <a:cubicBezTo>
                  <a:pt x="73" y="12"/>
                  <a:pt x="74" y="13"/>
                  <a:pt x="75" y="15"/>
                </a:cubicBezTo>
                <a:cubicBezTo>
                  <a:pt x="75" y="16"/>
                  <a:pt x="74" y="17"/>
                  <a:pt x="73" y="18"/>
                </a:cubicBezTo>
                <a:cubicBezTo>
                  <a:pt x="71" y="18"/>
                  <a:pt x="70" y="17"/>
                  <a:pt x="70" y="16"/>
                </a:cubicBezTo>
                <a:close/>
              </a:path>
            </a:pathLst>
          </a:custGeom>
          <a:solidFill>
            <a:srgbClr val="C2C8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75" name="Freeform 39"/>
          <p:cNvSpPr/>
          <p:nvPr/>
        </p:nvSpPr>
        <p:spPr bwMode="auto">
          <a:xfrm>
            <a:off x="6391592" y="5718081"/>
            <a:ext cx="565359" cy="289574"/>
          </a:xfrm>
          <a:custGeom>
            <a:avLst/>
            <a:gdLst>
              <a:gd name="T0" fmla="*/ 75 w 90"/>
              <a:gd name="T1" fmla="*/ 26 h 46"/>
              <a:gd name="T2" fmla="*/ 76 w 90"/>
              <a:gd name="T3" fmla="*/ 30 h 46"/>
              <a:gd name="T4" fmla="*/ 76 w 90"/>
              <a:gd name="T5" fmla="*/ 30 h 46"/>
              <a:gd name="T6" fmla="*/ 74 w 90"/>
              <a:gd name="T7" fmla="*/ 25 h 46"/>
              <a:gd name="T8" fmla="*/ 74 w 90"/>
              <a:gd name="T9" fmla="*/ 25 h 46"/>
              <a:gd name="T10" fmla="*/ 75 w 90"/>
              <a:gd name="T11" fmla="*/ 25 h 46"/>
              <a:gd name="T12" fmla="*/ 78 w 90"/>
              <a:gd name="T13" fmla="*/ 24 h 46"/>
              <a:gd name="T14" fmla="*/ 78 w 90"/>
              <a:gd name="T15" fmla="*/ 24 h 46"/>
              <a:gd name="T16" fmla="*/ 76 w 90"/>
              <a:gd name="T17" fmla="*/ 24 h 46"/>
              <a:gd name="T18" fmla="*/ 75 w 90"/>
              <a:gd name="T19" fmla="*/ 25 h 46"/>
              <a:gd name="T20" fmla="*/ 75 w 90"/>
              <a:gd name="T21" fmla="*/ 26 h 46"/>
              <a:gd name="T22" fmla="*/ 88 w 90"/>
              <a:gd name="T23" fmla="*/ 27 h 46"/>
              <a:gd name="T24" fmla="*/ 88 w 90"/>
              <a:gd name="T25" fmla="*/ 27 h 46"/>
              <a:gd name="T26" fmla="*/ 88 w 90"/>
              <a:gd name="T27" fmla="*/ 27 h 46"/>
              <a:gd name="T28" fmla="*/ 77 w 90"/>
              <a:gd name="T29" fmla="*/ 7 h 46"/>
              <a:gd name="T30" fmla="*/ 43 w 90"/>
              <a:gd name="T31" fmla="*/ 6 h 46"/>
              <a:gd name="T32" fmla="*/ 13 w 90"/>
              <a:gd name="T33" fmla="*/ 26 h 46"/>
              <a:gd name="T34" fmla="*/ 9 w 90"/>
              <a:gd name="T35" fmla="*/ 19 h 46"/>
              <a:gd name="T36" fmla="*/ 0 w 90"/>
              <a:gd name="T37" fmla="*/ 20 h 46"/>
              <a:gd name="T38" fmla="*/ 3 w 90"/>
              <a:gd name="T39" fmla="*/ 23 h 46"/>
              <a:gd name="T40" fmla="*/ 6 w 90"/>
              <a:gd name="T41" fmla="*/ 27 h 46"/>
              <a:gd name="T42" fmla="*/ 10 w 90"/>
              <a:gd name="T43" fmla="*/ 31 h 46"/>
              <a:gd name="T44" fmla="*/ 7 w 90"/>
              <a:gd name="T45" fmla="*/ 35 h 46"/>
              <a:gd name="T46" fmla="*/ 5 w 90"/>
              <a:gd name="T47" fmla="*/ 40 h 46"/>
              <a:gd name="T48" fmla="*/ 4 w 90"/>
              <a:gd name="T49" fmla="*/ 43 h 46"/>
              <a:gd name="T50" fmla="*/ 12 w 90"/>
              <a:gd name="T51" fmla="*/ 42 h 46"/>
              <a:gd name="T52" fmla="*/ 14 w 90"/>
              <a:gd name="T53" fmla="*/ 34 h 46"/>
              <a:gd name="T54" fmla="*/ 52 w 90"/>
              <a:gd name="T55" fmla="*/ 44 h 46"/>
              <a:gd name="T56" fmla="*/ 87 w 90"/>
              <a:gd name="T57" fmla="*/ 29 h 46"/>
              <a:gd name="T58" fmla="*/ 75 w 90"/>
              <a:gd name="T59"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46">
                <a:moveTo>
                  <a:pt x="75" y="26"/>
                </a:moveTo>
                <a:cubicBezTo>
                  <a:pt x="75" y="27"/>
                  <a:pt x="75" y="29"/>
                  <a:pt x="76" y="30"/>
                </a:cubicBezTo>
                <a:cubicBezTo>
                  <a:pt x="76" y="30"/>
                  <a:pt x="76" y="30"/>
                  <a:pt x="76" y="30"/>
                </a:cubicBezTo>
                <a:cubicBezTo>
                  <a:pt x="74" y="29"/>
                  <a:pt x="74" y="27"/>
                  <a:pt x="74" y="25"/>
                </a:cubicBezTo>
                <a:cubicBezTo>
                  <a:pt x="74" y="25"/>
                  <a:pt x="74" y="25"/>
                  <a:pt x="74" y="25"/>
                </a:cubicBezTo>
                <a:cubicBezTo>
                  <a:pt x="74" y="25"/>
                  <a:pt x="75" y="25"/>
                  <a:pt x="75" y="25"/>
                </a:cubicBezTo>
                <a:cubicBezTo>
                  <a:pt x="75" y="23"/>
                  <a:pt x="77" y="22"/>
                  <a:pt x="78" y="24"/>
                </a:cubicBezTo>
                <a:cubicBezTo>
                  <a:pt x="78" y="24"/>
                  <a:pt x="78" y="24"/>
                  <a:pt x="78" y="24"/>
                </a:cubicBezTo>
                <a:cubicBezTo>
                  <a:pt x="78" y="24"/>
                  <a:pt x="77" y="24"/>
                  <a:pt x="76" y="24"/>
                </a:cubicBezTo>
                <a:cubicBezTo>
                  <a:pt x="76" y="24"/>
                  <a:pt x="75" y="25"/>
                  <a:pt x="75" y="25"/>
                </a:cubicBezTo>
                <a:cubicBezTo>
                  <a:pt x="75" y="26"/>
                  <a:pt x="75" y="26"/>
                  <a:pt x="75" y="26"/>
                </a:cubicBezTo>
                <a:cubicBezTo>
                  <a:pt x="78" y="29"/>
                  <a:pt x="85" y="31"/>
                  <a:pt x="88" y="27"/>
                </a:cubicBezTo>
                <a:cubicBezTo>
                  <a:pt x="88" y="26"/>
                  <a:pt x="88" y="27"/>
                  <a:pt x="88" y="27"/>
                </a:cubicBezTo>
                <a:cubicBezTo>
                  <a:pt x="88" y="27"/>
                  <a:pt x="88" y="27"/>
                  <a:pt x="88" y="27"/>
                </a:cubicBezTo>
                <a:cubicBezTo>
                  <a:pt x="90" y="22"/>
                  <a:pt x="84" y="13"/>
                  <a:pt x="77" y="7"/>
                </a:cubicBezTo>
                <a:cubicBezTo>
                  <a:pt x="69" y="1"/>
                  <a:pt x="59" y="0"/>
                  <a:pt x="43" y="6"/>
                </a:cubicBezTo>
                <a:cubicBezTo>
                  <a:pt x="31" y="10"/>
                  <a:pt x="18" y="20"/>
                  <a:pt x="13" y="26"/>
                </a:cubicBezTo>
                <a:cubicBezTo>
                  <a:pt x="13" y="24"/>
                  <a:pt x="12" y="21"/>
                  <a:pt x="9" y="19"/>
                </a:cubicBezTo>
                <a:cubicBezTo>
                  <a:pt x="6" y="18"/>
                  <a:pt x="4" y="20"/>
                  <a:pt x="0" y="20"/>
                </a:cubicBezTo>
                <a:cubicBezTo>
                  <a:pt x="1" y="21"/>
                  <a:pt x="2" y="22"/>
                  <a:pt x="3" y="23"/>
                </a:cubicBezTo>
                <a:cubicBezTo>
                  <a:pt x="4" y="25"/>
                  <a:pt x="5" y="26"/>
                  <a:pt x="6" y="27"/>
                </a:cubicBezTo>
                <a:cubicBezTo>
                  <a:pt x="7" y="29"/>
                  <a:pt x="8" y="30"/>
                  <a:pt x="10" y="31"/>
                </a:cubicBezTo>
                <a:cubicBezTo>
                  <a:pt x="9" y="32"/>
                  <a:pt x="7" y="33"/>
                  <a:pt x="7" y="35"/>
                </a:cubicBezTo>
                <a:cubicBezTo>
                  <a:pt x="6" y="36"/>
                  <a:pt x="6" y="38"/>
                  <a:pt x="5" y="40"/>
                </a:cubicBezTo>
                <a:cubicBezTo>
                  <a:pt x="5" y="41"/>
                  <a:pt x="4" y="42"/>
                  <a:pt x="4" y="43"/>
                </a:cubicBezTo>
                <a:cubicBezTo>
                  <a:pt x="7" y="43"/>
                  <a:pt x="10" y="44"/>
                  <a:pt x="12" y="42"/>
                </a:cubicBezTo>
                <a:cubicBezTo>
                  <a:pt x="15" y="39"/>
                  <a:pt x="15" y="37"/>
                  <a:pt x="14" y="34"/>
                </a:cubicBezTo>
                <a:cubicBezTo>
                  <a:pt x="19" y="37"/>
                  <a:pt x="30" y="42"/>
                  <a:pt x="52" y="44"/>
                </a:cubicBezTo>
                <a:cubicBezTo>
                  <a:pt x="71" y="46"/>
                  <a:pt x="82" y="36"/>
                  <a:pt x="87" y="29"/>
                </a:cubicBezTo>
                <a:cubicBezTo>
                  <a:pt x="84" y="32"/>
                  <a:pt x="77" y="29"/>
                  <a:pt x="75" y="26"/>
                </a:cubicBezTo>
                <a:close/>
              </a:path>
            </a:pathLst>
          </a:custGeom>
          <a:solidFill>
            <a:srgbClr val="D434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pic>
        <p:nvPicPr>
          <p:cNvPr id="47" name="图片 46"/>
          <p:cNvPicPr>
            <a:picLocks noChangeAspect="1"/>
          </p:cNvPicPr>
          <p:nvPr/>
        </p:nvPicPr>
        <p:blipFill rotWithShape="1">
          <a:blip r:embed="rId2"/>
          <a:srcRect t="48950" b="-1"/>
          <a:stretch>
            <a:fillRect/>
          </a:stretch>
        </p:blipFill>
        <p:spPr>
          <a:xfrm>
            <a:off x="-2378703" y="0"/>
            <a:ext cx="14570703" cy="1409891"/>
          </a:xfrm>
          <a:prstGeom prst="rect">
            <a:avLst/>
          </a:prstGeom>
          <a:effectLst/>
        </p:spPr>
      </p:pic>
      <p:pic>
        <p:nvPicPr>
          <p:cNvPr id="7" name="Picture 6"/>
          <p:cNvPicPr>
            <a:picLocks noChangeAspect="1"/>
          </p:cNvPicPr>
          <p:nvPr/>
        </p:nvPicPr>
        <p:blipFill>
          <a:blip r:embed="rId3"/>
          <a:stretch>
            <a:fillRect/>
          </a:stretch>
        </p:blipFill>
        <p:spPr>
          <a:xfrm>
            <a:off x="33662" y="780807"/>
            <a:ext cx="6923289" cy="4935414"/>
          </a:xfrm>
          <a:prstGeom prst="rect">
            <a:avLst/>
          </a:prstGeom>
        </p:spPr>
      </p:pic>
      <p:grpSp>
        <p:nvGrpSpPr>
          <p:cNvPr id="2" name="Group 1"/>
          <p:cNvGrpSpPr/>
          <p:nvPr/>
        </p:nvGrpSpPr>
        <p:grpSpPr>
          <a:xfrm>
            <a:off x="6936942" y="928700"/>
            <a:ext cx="5221396" cy="2193986"/>
            <a:chOff x="6936942" y="928700"/>
            <a:chExt cx="5221396" cy="2193986"/>
          </a:xfrm>
        </p:grpSpPr>
        <p:sp>
          <p:nvSpPr>
            <p:cNvPr id="25" name="Speech Bubble: Rectangle with Corners Rounded 24"/>
            <p:cNvSpPr/>
            <p:nvPr/>
          </p:nvSpPr>
          <p:spPr>
            <a:xfrm>
              <a:off x="6936942" y="928700"/>
              <a:ext cx="5221396" cy="2193986"/>
            </a:xfrm>
            <a:prstGeom prst="wedgeRoundRectCallout">
              <a:avLst>
                <a:gd name="adj1" fmla="val 29694"/>
                <a:gd name="adj2" fmla="val 69127"/>
                <a:gd name="adj3" fmla="val 16667"/>
              </a:avLst>
            </a:prstGeom>
            <a:solidFill>
              <a:schemeClr val="accent4">
                <a:lumMod val="20000"/>
                <a:lumOff val="80000"/>
              </a:schemeClr>
            </a:solidFill>
            <a:ln w="38100">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9" name="TextBox 28"/>
            <p:cNvSpPr txBox="1"/>
            <p:nvPr/>
          </p:nvSpPr>
          <p:spPr>
            <a:xfrm>
              <a:off x="7095632" y="1112968"/>
              <a:ext cx="5001751" cy="1569660"/>
            </a:xfrm>
            <a:prstGeom prst="rect">
              <a:avLst/>
            </a:prstGeom>
            <a:noFill/>
          </p:spPr>
          <p:txBody>
            <a:bodyPr wrap="square" rtlCol="0">
              <a:spAutoFit/>
            </a:bodyPr>
            <a:lstStyle/>
            <a:p>
              <a:pPr algn="just"/>
              <a:r>
                <a:rPr lang="en-US" sz="3200" b="1">
                  <a:solidFill>
                    <a:srgbClr val="002060"/>
                  </a:solidFill>
                  <a:latin typeface="Arial" panose="020B0604020202020204" pitchFamily="34" charset="0"/>
                  <a:cs typeface="Arial" panose="020B0604020202020204" pitchFamily="34" charset="0"/>
                </a:rPr>
                <a:t>Đọc tên và chỉ vị trí một số đảo, quần đảo thuộc châu Đại Dương.</a:t>
              </a:r>
              <a:endParaRPr lang="en-US" sz="3200" b="1">
                <a:solidFill>
                  <a:srgbClr val="002060"/>
                </a:solidFill>
                <a:latin typeface="Arial" panose="020B0604020202020204" pitchFamily="34" charset="0"/>
                <a:cs typeface="Arial" panose="020B0604020202020204" pitchFamily="34" charset="0"/>
              </a:endParaRPr>
            </a:p>
          </p:txBody>
        </p:sp>
      </p:grpSp>
      <p:pic>
        <p:nvPicPr>
          <p:cNvPr id="32" name="Picture 3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0109964" y="3664201"/>
            <a:ext cx="2153852" cy="3644584"/>
          </a:xfrm>
          <a:prstGeom prst="rect">
            <a:avLst/>
          </a:prstGeom>
        </p:spPr>
      </p:pic>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D9F8FB"/>
        </a:solidFill>
        <a:effectLst/>
      </p:bgPr>
    </p:bg>
    <p:spTree>
      <p:nvGrpSpPr>
        <p:cNvPr id="1" name=""/>
        <p:cNvGrpSpPr/>
        <p:nvPr/>
      </p:nvGrpSpPr>
      <p:grpSpPr>
        <a:xfrm>
          <a:off x="0" y="0"/>
          <a:ext cx="0" cy="0"/>
          <a:chOff x="0" y="0"/>
          <a:chExt cx="0" cy="0"/>
        </a:xfrm>
      </p:grpSpPr>
      <p:sp>
        <p:nvSpPr>
          <p:cNvPr id="30" name="矩形 29"/>
          <p:cNvSpPr/>
          <p:nvPr/>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E6E6E6"/>
              </a:solidFill>
              <a:effectLst/>
              <a:uLnTx/>
              <a:uFillTx/>
              <a:latin typeface="印品黑体" panose="00000500000000000000" pitchFamily="2" charset="-122"/>
              <a:ea typeface="印品黑体" panose="00000500000000000000" pitchFamily="2" charset="-122"/>
              <a:cs typeface="+mn-cs"/>
            </a:endParaRPr>
          </a:p>
        </p:txBody>
      </p:sp>
      <p:sp>
        <p:nvSpPr>
          <p:cNvPr id="2072" name="Freeform 36"/>
          <p:cNvSpPr>
            <a:spLocks noEditPoints="1"/>
          </p:cNvSpPr>
          <p:nvPr/>
        </p:nvSpPr>
        <p:spPr bwMode="auto">
          <a:xfrm>
            <a:off x="7798096" y="6191512"/>
            <a:ext cx="707848" cy="376906"/>
          </a:xfrm>
          <a:custGeom>
            <a:avLst/>
            <a:gdLst>
              <a:gd name="T0" fmla="*/ 93 w 113"/>
              <a:gd name="T1" fmla="*/ 34 h 59"/>
              <a:gd name="T2" fmla="*/ 94 w 113"/>
              <a:gd name="T3" fmla="*/ 39 h 59"/>
              <a:gd name="T4" fmla="*/ 94 w 113"/>
              <a:gd name="T5" fmla="*/ 39 h 59"/>
              <a:gd name="T6" fmla="*/ 93 w 113"/>
              <a:gd name="T7" fmla="*/ 33 h 59"/>
              <a:gd name="T8" fmla="*/ 93 w 113"/>
              <a:gd name="T9" fmla="*/ 33 h 59"/>
              <a:gd name="T10" fmla="*/ 93 w 113"/>
              <a:gd name="T11" fmla="*/ 32 h 59"/>
              <a:gd name="T12" fmla="*/ 98 w 113"/>
              <a:gd name="T13" fmla="*/ 32 h 59"/>
              <a:gd name="T14" fmla="*/ 98 w 113"/>
              <a:gd name="T15" fmla="*/ 32 h 59"/>
              <a:gd name="T16" fmla="*/ 95 w 113"/>
              <a:gd name="T17" fmla="*/ 32 h 59"/>
              <a:gd name="T18" fmla="*/ 94 w 113"/>
              <a:gd name="T19" fmla="*/ 33 h 59"/>
              <a:gd name="T20" fmla="*/ 94 w 113"/>
              <a:gd name="T21" fmla="*/ 33 h 59"/>
              <a:gd name="T22" fmla="*/ 110 w 113"/>
              <a:gd name="T23" fmla="*/ 36 h 59"/>
              <a:gd name="T24" fmla="*/ 110 w 113"/>
              <a:gd name="T25" fmla="*/ 36 h 59"/>
              <a:gd name="T26" fmla="*/ 110 w 113"/>
              <a:gd name="T27" fmla="*/ 36 h 59"/>
              <a:gd name="T28" fmla="*/ 97 w 113"/>
              <a:gd name="T29" fmla="*/ 10 h 59"/>
              <a:gd name="T30" fmla="*/ 55 w 113"/>
              <a:gd name="T31" fmla="*/ 7 h 59"/>
              <a:gd name="T32" fmla="*/ 16 w 113"/>
              <a:gd name="T33" fmla="*/ 30 h 59"/>
              <a:gd name="T34" fmla="*/ 11 w 113"/>
              <a:gd name="T35" fmla="*/ 21 h 59"/>
              <a:gd name="T36" fmla="*/ 0 w 113"/>
              <a:gd name="T37" fmla="*/ 21 h 59"/>
              <a:gd name="T38" fmla="*/ 3 w 113"/>
              <a:gd name="T39" fmla="*/ 26 h 59"/>
              <a:gd name="T40" fmla="*/ 6 w 113"/>
              <a:gd name="T41" fmla="*/ 31 h 59"/>
              <a:gd name="T42" fmla="*/ 11 w 113"/>
              <a:gd name="T43" fmla="*/ 35 h 59"/>
              <a:gd name="T44" fmla="*/ 7 w 113"/>
              <a:gd name="T45" fmla="*/ 41 h 59"/>
              <a:gd name="T46" fmla="*/ 5 w 113"/>
              <a:gd name="T47" fmla="*/ 46 h 59"/>
              <a:gd name="T48" fmla="*/ 3 w 113"/>
              <a:gd name="T49" fmla="*/ 51 h 59"/>
              <a:gd name="T50" fmla="*/ 14 w 113"/>
              <a:gd name="T51" fmla="*/ 50 h 59"/>
              <a:gd name="T52" fmla="*/ 17 w 113"/>
              <a:gd name="T53" fmla="*/ 40 h 59"/>
              <a:gd name="T54" fmla="*/ 63 w 113"/>
              <a:gd name="T55" fmla="*/ 55 h 59"/>
              <a:gd name="T56" fmla="*/ 108 w 113"/>
              <a:gd name="T57" fmla="*/ 38 h 59"/>
              <a:gd name="T58" fmla="*/ 93 w 113"/>
              <a:gd name="T59" fmla="*/ 34 h 59"/>
              <a:gd name="T60" fmla="*/ 87 w 113"/>
              <a:gd name="T61" fmla="*/ 42 h 59"/>
              <a:gd name="T62" fmla="*/ 82 w 113"/>
              <a:gd name="T63" fmla="*/ 31 h 59"/>
              <a:gd name="T64" fmla="*/ 81 w 113"/>
              <a:gd name="T65" fmla="*/ 22 h 59"/>
              <a:gd name="T66" fmla="*/ 88 w 113"/>
              <a:gd name="T67" fmla="*/ 9 h 59"/>
              <a:gd name="T68" fmla="*/ 88 w 113"/>
              <a:gd name="T69" fmla="*/ 9 h 59"/>
              <a:gd name="T70" fmla="*/ 83 w 113"/>
              <a:gd name="T71" fmla="*/ 23 h 59"/>
              <a:gd name="T72" fmla="*/ 84 w 113"/>
              <a:gd name="T73" fmla="*/ 33 h 59"/>
              <a:gd name="T74" fmla="*/ 88 w 113"/>
              <a:gd name="T75" fmla="*/ 42 h 59"/>
              <a:gd name="T76" fmla="*/ 87 w 113"/>
              <a:gd name="T77" fmla="*/ 42 h 59"/>
              <a:gd name="T78" fmla="*/ 89 w 113"/>
              <a:gd name="T79" fmla="*/ 22 h 59"/>
              <a:gd name="T80" fmla="*/ 92 w 113"/>
              <a:gd name="T81" fmla="*/ 18 h 59"/>
              <a:gd name="T82" fmla="*/ 96 w 113"/>
              <a:gd name="T83" fmla="*/ 21 h 59"/>
              <a:gd name="T84" fmla="*/ 93 w 113"/>
              <a:gd name="T85" fmla="*/ 25 h 59"/>
              <a:gd name="T86" fmla="*/ 89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3" y="34"/>
                </a:moveTo>
                <a:cubicBezTo>
                  <a:pt x="93" y="36"/>
                  <a:pt x="93" y="37"/>
                  <a:pt x="94" y="39"/>
                </a:cubicBezTo>
                <a:cubicBezTo>
                  <a:pt x="94" y="39"/>
                  <a:pt x="94" y="39"/>
                  <a:pt x="94" y="39"/>
                </a:cubicBezTo>
                <a:cubicBezTo>
                  <a:pt x="93" y="37"/>
                  <a:pt x="92" y="35"/>
                  <a:pt x="93" y="33"/>
                </a:cubicBezTo>
                <a:cubicBezTo>
                  <a:pt x="93" y="33"/>
                  <a:pt x="93" y="33"/>
                  <a:pt x="93" y="33"/>
                </a:cubicBezTo>
                <a:cubicBezTo>
                  <a:pt x="93" y="33"/>
                  <a:pt x="93" y="33"/>
                  <a:pt x="93" y="32"/>
                </a:cubicBezTo>
                <a:cubicBezTo>
                  <a:pt x="94" y="31"/>
                  <a:pt x="97" y="30"/>
                  <a:pt x="98" y="32"/>
                </a:cubicBezTo>
                <a:cubicBezTo>
                  <a:pt x="98" y="32"/>
                  <a:pt x="98" y="32"/>
                  <a:pt x="98" y="32"/>
                </a:cubicBezTo>
                <a:cubicBezTo>
                  <a:pt x="97" y="32"/>
                  <a:pt x="96" y="31"/>
                  <a:pt x="95" y="32"/>
                </a:cubicBezTo>
                <a:cubicBezTo>
                  <a:pt x="95" y="32"/>
                  <a:pt x="94" y="33"/>
                  <a:pt x="94" y="33"/>
                </a:cubicBezTo>
                <a:cubicBezTo>
                  <a:pt x="94" y="33"/>
                  <a:pt x="94" y="33"/>
                  <a:pt x="94" y="33"/>
                </a:cubicBezTo>
                <a:cubicBezTo>
                  <a:pt x="97" y="38"/>
                  <a:pt x="106" y="41"/>
                  <a:pt x="110" y="36"/>
                </a:cubicBezTo>
                <a:cubicBezTo>
                  <a:pt x="110" y="35"/>
                  <a:pt x="110" y="35"/>
                  <a:pt x="110" y="36"/>
                </a:cubicBezTo>
                <a:cubicBezTo>
                  <a:pt x="110" y="36"/>
                  <a:pt x="110" y="36"/>
                  <a:pt x="110" y="36"/>
                </a:cubicBezTo>
                <a:cubicBezTo>
                  <a:pt x="113" y="30"/>
                  <a:pt x="106" y="18"/>
                  <a:pt x="97" y="10"/>
                </a:cubicBezTo>
                <a:cubicBezTo>
                  <a:pt x="88" y="2"/>
                  <a:pt x="76" y="0"/>
                  <a:pt x="55" y="7"/>
                </a:cubicBezTo>
                <a:cubicBezTo>
                  <a:pt x="40" y="11"/>
                  <a:pt x="22" y="23"/>
                  <a:pt x="16" y="30"/>
                </a:cubicBezTo>
                <a:cubicBezTo>
                  <a:pt x="16" y="27"/>
                  <a:pt x="15" y="23"/>
                  <a:pt x="11" y="21"/>
                </a:cubicBezTo>
                <a:cubicBezTo>
                  <a:pt x="7" y="19"/>
                  <a:pt x="4" y="21"/>
                  <a:pt x="0" y="21"/>
                </a:cubicBezTo>
                <a:cubicBezTo>
                  <a:pt x="1" y="23"/>
                  <a:pt x="2" y="24"/>
                  <a:pt x="3" y="26"/>
                </a:cubicBezTo>
                <a:cubicBezTo>
                  <a:pt x="5" y="27"/>
                  <a:pt x="5" y="29"/>
                  <a:pt x="6" y="31"/>
                </a:cubicBezTo>
                <a:cubicBezTo>
                  <a:pt x="8" y="33"/>
                  <a:pt x="9" y="34"/>
                  <a:pt x="11" y="35"/>
                </a:cubicBezTo>
                <a:cubicBezTo>
                  <a:pt x="10" y="37"/>
                  <a:pt x="8" y="38"/>
                  <a:pt x="7" y="41"/>
                </a:cubicBezTo>
                <a:cubicBezTo>
                  <a:pt x="6" y="42"/>
                  <a:pt x="6" y="45"/>
                  <a:pt x="5" y="46"/>
                </a:cubicBezTo>
                <a:cubicBezTo>
                  <a:pt x="4" y="48"/>
                  <a:pt x="3" y="50"/>
                  <a:pt x="3" y="51"/>
                </a:cubicBezTo>
                <a:cubicBezTo>
                  <a:pt x="7" y="50"/>
                  <a:pt x="10" y="53"/>
                  <a:pt x="14" y="50"/>
                </a:cubicBezTo>
                <a:cubicBezTo>
                  <a:pt x="17" y="47"/>
                  <a:pt x="17" y="43"/>
                  <a:pt x="17" y="40"/>
                </a:cubicBezTo>
                <a:cubicBezTo>
                  <a:pt x="22" y="44"/>
                  <a:pt x="36" y="50"/>
                  <a:pt x="63" y="55"/>
                </a:cubicBezTo>
                <a:cubicBezTo>
                  <a:pt x="88" y="59"/>
                  <a:pt x="102" y="47"/>
                  <a:pt x="108" y="38"/>
                </a:cubicBezTo>
                <a:cubicBezTo>
                  <a:pt x="105" y="42"/>
                  <a:pt x="96" y="38"/>
                  <a:pt x="93" y="34"/>
                </a:cubicBezTo>
                <a:close/>
                <a:moveTo>
                  <a:pt x="87" y="42"/>
                </a:moveTo>
                <a:cubicBezTo>
                  <a:pt x="84" y="39"/>
                  <a:pt x="84" y="35"/>
                  <a:pt x="82" y="31"/>
                </a:cubicBezTo>
                <a:cubicBezTo>
                  <a:pt x="81" y="28"/>
                  <a:pt x="81" y="25"/>
                  <a:pt x="81" y="22"/>
                </a:cubicBezTo>
                <a:cubicBezTo>
                  <a:pt x="82" y="17"/>
                  <a:pt x="85" y="13"/>
                  <a:pt x="88" y="9"/>
                </a:cubicBezTo>
                <a:cubicBezTo>
                  <a:pt x="88" y="9"/>
                  <a:pt x="88" y="9"/>
                  <a:pt x="88" y="9"/>
                </a:cubicBezTo>
                <a:cubicBezTo>
                  <a:pt x="86" y="13"/>
                  <a:pt x="84" y="18"/>
                  <a:pt x="83" y="23"/>
                </a:cubicBezTo>
                <a:cubicBezTo>
                  <a:pt x="83" y="26"/>
                  <a:pt x="83" y="30"/>
                  <a:pt x="84" y="33"/>
                </a:cubicBezTo>
                <a:cubicBezTo>
                  <a:pt x="85" y="36"/>
                  <a:pt x="86" y="39"/>
                  <a:pt x="88" y="42"/>
                </a:cubicBezTo>
                <a:cubicBezTo>
                  <a:pt x="88" y="42"/>
                  <a:pt x="87" y="43"/>
                  <a:pt x="87" y="42"/>
                </a:cubicBezTo>
                <a:close/>
                <a:moveTo>
                  <a:pt x="89" y="22"/>
                </a:moveTo>
                <a:cubicBezTo>
                  <a:pt x="89" y="20"/>
                  <a:pt x="90" y="19"/>
                  <a:pt x="92" y="18"/>
                </a:cubicBezTo>
                <a:cubicBezTo>
                  <a:pt x="94" y="18"/>
                  <a:pt x="95" y="20"/>
                  <a:pt x="96" y="21"/>
                </a:cubicBezTo>
                <a:cubicBezTo>
                  <a:pt x="96" y="23"/>
                  <a:pt x="94" y="25"/>
                  <a:pt x="93" y="25"/>
                </a:cubicBezTo>
                <a:cubicBezTo>
                  <a:pt x="91" y="25"/>
                  <a:pt x="89" y="24"/>
                  <a:pt x="89"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pic>
        <p:nvPicPr>
          <p:cNvPr id="7" name="Picture 6"/>
          <p:cNvPicPr>
            <a:picLocks noChangeAspect="1"/>
          </p:cNvPicPr>
          <p:nvPr/>
        </p:nvPicPr>
        <p:blipFill>
          <a:blip r:embed="rId1"/>
          <a:stretch>
            <a:fillRect/>
          </a:stretch>
        </p:blipFill>
        <p:spPr>
          <a:xfrm>
            <a:off x="94617" y="36162"/>
            <a:ext cx="12002766" cy="6832014"/>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2250"/>
                                  </p:stCondLst>
                                  <p:childTnLst>
                                    <p:set>
                                      <p:cBhvr>
                                        <p:cTn id="6" dur="1" fill="hold">
                                          <p:stCondLst>
                                            <p:cond delay="0"/>
                                          </p:stCondLst>
                                        </p:cTn>
                                        <p:tgtEl>
                                          <p:spTgt spid="2072"/>
                                        </p:tgtEl>
                                        <p:attrNameLst>
                                          <p:attrName>style.visibility</p:attrName>
                                        </p:attrNameLst>
                                      </p:cBhvr>
                                      <p:to>
                                        <p:strVal val="visible"/>
                                      </p:to>
                                    </p:set>
                                    <p:anim calcmode="lin" valueType="num">
                                      <p:cBhvr additive="base">
                                        <p:cTn id="7" dur="3500" fill="hold"/>
                                        <p:tgtEl>
                                          <p:spTgt spid="2072"/>
                                        </p:tgtEl>
                                        <p:attrNameLst>
                                          <p:attrName>ppt_x</p:attrName>
                                        </p:attrNameLst>
                                      </p:cBhvr>
                                      <p:tavLst>
                                        <p:tav tm="0">
                                          <p:val>
                                            <p:strVal val="0-#ppt_w/2"/>
                                          </p:val>
                                        </p:tav>
                                        <p:tav tm="100000">
                                          <p:val>
                                            <p:strVal val="#ppt_x"/>
                                          </p:val>
                                        </p:tav>
                                      </p:tavLst>
                                    </p:anim>
                                    <p:anim calcmode="lin" valueType="num">
                                      <p:cBhvr additive="base">
                                        <p:cTn id="8" dur="3500" fill="hold"/>
                                        <p:tgtEl>
                                          <p:spTgt spid="20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2" grpId="0" animBg="1"/>
    </p:bldLst>
  </p:timing>
</p:sld>
</file>

<file path=ppt/tags/tag1.xml><?xml version="1.0" encoding="utf-8"?>
<p:tagLst xmlns:p="http://schemas.openxmlformats.org/presentationml/2006/main">
  <p:tag name="ISPRING_PRESENTATION_TITLE" val="PowerPoint 演示文稿"/>
  <p:tag name="ISPRING_ULTRA_SCORM_COURSE_ID" val="B5E7D943-4DBE-4008-93F4-EC0C359C8607"/>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Fg90Uo3jRRghAQAAAwRAAAdAAAAdW5pdmVyc2FsL2NvbW1vbl9tZXNzYWdlcy5sbmetWM1u20YQvgfIOywIBGiB1kkKJAgKW8aKXEuEqaVCriy7PyDW5FpahOS6/FHinnztoUUvPeXeY9+g6LsUCNq+RWeXkm3lByRtAxagXfr7ZjjzzcyudvffZClaiaKUKt+znu48sZDIY5XIfLFnzdjBly8sVFY8T3iqcrFn5cpC+4OHD3ZTni9qvhDw/eEDhHYzUZawLAd6db1GMtmzpsPI9idTTE8izx/50dAdWQNbZec8v0CeWqjvis++ev7izdNnzz/ffbxGdiEKJ9jztqmQYXr2pAMRZYHvRcBGvIiSY2YN3v30879/ve2H9GfMcymxBusv/dDTgByB3V9/+e/yshU5CwJCWRR6rkMiN4yoz0w8PMKIYw1OVI2WfCVQpdBKiteoWgrIZiULgcpUJuZBrGAjr0WbMcefYJdGAQlZ4NrM9ak1CFVRXHxhaHldLVUB5kqUyJKfpiIxNkE35vl5IUowzSvQFYK/ainhP1XGZb7TajrAc5eOIub7XhgR6mx2rAHJE+QUXJvpyRLgkARAUPBSFLfARkZpBo5wmvZjGLujsQcfpl0Yy8UyhU/V148pgRxMRd6GAo2QAPQVhnM/cHTQwBTi6JyX5WtVJFv6uJmoNmKX2j5I0GY3yJnm2BBDjiV0j6IQcdVGNiFhiEckGvrHIGRrQP0+CP8QCu6wD+KEhFAiJGzDUHzkjrAWvC6xjf439RVzLef0AvE4BpwO30qquoQdHVKoAlNp5U4/MyF5OYO0udj7RBk3rBBds1rIlQA/ikQUrYagw9jE0Sp6OXO/iQ6w6xEnAlk5/jxipu1pixm/QLmqEE9WPI8FOhUxr0HrF/AskYl5pvNs7P9Qyx8Rr9Zd5dG6IVGHHD/q689WD/uIW3UJPlWVyM6rNtM6YGv3b+OF1vQnXejy6rezH9qE4sD17yczpczqtOm6d87PlWd9c9TqxB0j1T1b9+1J2PTWoQsNayhVdwSBaarnBwzAtDvKpQdgaNq0aOjhbn7Wwyb11wRUodtyHEGotlw4ghD2wM/JMHQZnI7m4rSUVeuxw1Rjk6CPpzaGs14qKnFdjKfiTMEJJxV81Zw+YAqZTLcm9MbhZmtUMJd54DIFwkUjHqBMZQb+Jx04ZxOyiUDT4LfeZK7qNDHFm8pXpslDbOtMfHhsOitUZnZTXm7E2wyZ/bt40bxc0Bid9hj/V/XXOT83yu/2WQoJDuxxZGNqE33Y17WadgRBCehQeCyMPDzUcKiFjFfxEobpmarzpCNRc1p3yAEGsvU7h4IX8fLvy987crznSbOL1rtf9yKBwtZdkFyRfUtVJcrv20gYHm7jzKILan272eD+efsHQu/+/K0V6oIM7+USwZvZkqkMtnba7YLK11nDjGF7PIFCCI3uVV3A2a0PwwQHh9DMzDHcGkx48Qo6IVMq7cViYq0VWPWzfn3DrKtU5qIP9m6zRL8wc6cRdhxz4YbqS2X8qhmaCVwp4vXNO4Wbd1cye4wpNNr3+EQiq56EZjZt2hBUerO+rvPVh6PqalWa3y12H9/4GeN/UEsDBBQAAgAIAFg90UoGWUJxJAQAAKARAAAnAAAAdW5pdmVyc2FsL2ZsYXNoX3B1Ymxpc2hpbmdfc2V0dGluZ3MueG1s1VjNbttGEL7rKRYscowoO7brCpQMVZZgIbKkiAwSoyiEFbkSt17ustylFOXkaw8peukp9x77BkXfpUDQ9i06y9VvLNtUUhUuBEPm7Mw3/zNLOWdvIoYmJJFU8Ip1UCxZiHBfBJSPK9ZLr/n01EJSYR5gJjipWFxY6KxacOJ0yKgMXaIUsEoEMFyWY1WxQqXism1Pp9MilXGiTwVLFeDLoi8iO06IJFyRxI4ZnsGXmsVEWnOEHADwFwk+F6sWCgg5BulSBCkjiAZgOafaKcyaDMvQsg3bEPvX40SkPKgLJhKUjIcV64vTmv4seAzUOY0I1zGRVSBqsirjIKDaCsxc+pagkNBxCOYeHB5ZaEoDFVasZ6VDjQP89m2cDN04jzVOXUAUuJoriIjCAVbYPBqNirxRckEwpGDGcUR9D06QjkDFOvcGbrt13hh0ul7DHVx4l21jww5CXuO1t4OQ1/LajV3488LXu5e9Wudq8Krxtdvy8qm4uOo1+u1W5/nA63bbXqu3koIsbATRsTej7EA2RJr4ZBlkB4orxnzWFmPxUeQlUdAaDCdj4okmhcyPMJPEQt/FZPwixYyqGVRDCTrompC4JmPiq77OdMVSSUqsFZwBBLsg/as6Oj5Z1tHhyemG77bRv/Jrm5kOVgr7IRQc+JvZ5tjrpAXbSPCNqtLPaChYsPSIREMSdHBE1hrJvaa8CZwHFhpBEhj4WksoZhaiCnz3l8IyHUpFVdawzXVOBFgwWQi6dG/Fwg9xAg7Kdfo87LpZ/Oo3HaGI/NZEwpDuYn0lUhagmUgRo9cEKYEgzWkE/4UErTcgGiUiyqgwJBSSjIJxE0qmJDjLo+gKVEQpSOpsMKKMhu9T+hYNyUgkgEvwBOYX0Kk0+MWdgGMs5QoUL2x8Ytqq1TlvvH6iHcTBBHN/R3CoDRLFai/4eIa4UAs5CIePU0mypAQ0yM7y+Fb89DRIGqXMpPnfTsYa9B5Tsh8tuyTmQQtyqw3xJGtE3VwZNLQghZQYTDjwYbJQnpK8gD7mSHA2Q9iH6S11W0+oSCVQTAMbaPnpFhp5RHn2NIYpCBqTgCS5IEsHh8+Ojk++PP2qXLT/uPnl6b1C873WY1irM4utfueyzSf10cp9QOiexfuA5D3r95ZsUySRLvHglrnbryHzzXd7OTi2Xlrbd1i2ax/jCnMbtX79AvUb7su255bzlFFHQMcqP4RCHOlrax6ZP9//itCH337Oha/Dnofxw08//n1zk4vzh3d//f4+V9vlU93p5uHqPs/D1TcXgd7aJSCXCbA4xmYQwupgNKJQw/+LMXBXX33+BPlPevmz7qNmEOyplwlO/BAyurcqePSzcp/hfUwRM0/LN8iNV0bH3vpCr08iymkEcdTXiOWvANXjoxK8hG49KhQAbfNXlWrhH1BLAwQUAAIACABYPdFKPwyEurYCAABWCgAAIQAAAHVuaXZlcnNhbC9mbGFzaF9za2luX3NldHRpbmdzLnhtbJVW227bMAx931cE2XvcXdMBboA2zYAC2VqsRd9lm7GFyJIhyeny9xMtqZYTO/YiFIgOz6EoimQaqz3lqw+zWZwKJuQzaE15rhDx2IxmN/Ok1lrwRSq4Bq4XXMiSsPnq48/mE0cNc0wlDiCnanYkhfaYZfOZInFnfFviGhKkoqwIP25FLhYJSfe5FDXPRkMrjhVIRvneMK9+LNebwQMYVfpBQ9mJaXONa5qkkqAUYEjfN7hGVYwkwPxJV81noqY96vLtT2QHqqhuZLefcA3JKpJDN8nXt7iG+dx4777KEtdlgYa/2lC/fMY1SGXkCLLr/P4rrkGFqOrqf2qkkiLHhHY1lx/xXcMEyUz7YVRXuEYFeCE8aPQVXHqau94HJPc17PsY21UK9oR5PRkI+OgJg5WWNcSR31mbKsTbY61Nf8BqR5gyhBBqSU8m6CdSK++mi7W8P/BGeRb6ckhLeRWsLmFtAw7cdfGWv17fNbMidPqOBRFKODgwCLEFW+Zvk9czZgC2zGdGM3jk7HgewanJivwj3xH3nJfzb6zAidlmzup33oonbbF1VRCqAzynFBmsFIbzQkvAd4ujBrMhRWcxxZwcaE40FfwX8pJjcxkVRycGV2v9lRVrqhn0FVwToxnTYci4HS9H+6PQXs3uZ9rM8Js50ZqkRWl+lNR85nQ38+ZJ5lG/BMek4YN84DsxVVQSuQf5IgSbfA4XGiaThW2uIXocBVmIo/4sx85JX/p5XSYgN+bVKChfsl3QEguaF8z86VcKb5CdKAasVqoL448Tyt7pAeKqAIhMC18DdmMtZc00ZXAA3/0B0Nx56HKxMmU6VHG3egs7HdScA05qMmjhoCjdrGiLJeR1DT2CVxNWv8Jaxgtfk0Q1F+t0vh/D7Z06g9mPMyy+8HQLuGLqeDb28wwaEP+f/AdQSwMEFAACAAgAWD3RSi3Zc+X3AwAAsRAAACYAAAB1bml2ZXJzYWwvaHRtbF9wdWJsaXNoaW5nX3NldHRpbmdzLnhtbNVYzW4bNxC+6ymILXKM1nYS1xVWMlRZhoXIkiptkBhFIVBLSsuaS26WXCnKydceWvTSU+499g2KvkuBoO1bdCjqN/IPldppC0HQcjjzzT+Hq+D4TcLRmGaKSVH29ot7HqIikoSJUdl7EZ4+PvKQ0lgQzKWgZU9IDx1XCkGaDzhTcY9qDawKAYxQpVSXvVjrtOT7k8mkyFSamV3Jcw34qhjJxE8zqqjQNPNTjqfwo6cpVd4cwQEAvokUc7FKoYBQYJHOJck5RYyA5YIZpzA/0wn3fMs1wNHlKJO5IDXJZYay0aDsfXZUNZ8Fj0U6YQkVJiSqAkRD1iVMCDNGYN5jbymKKRvFYO3+wVMPTRjRcdl7sndgcIDf38aZoVvfscGpSQiC0HMFCdWYYI3t0mrU9I1WC4IlkanACYtC2EEmAGXvJOz3mo2Ter/VDuu9/ll43rQ27CAU1l+FOwiFjbBZ34XfFb7WPu9UWxf9l/Uve43QTcXZRafebTZaz/thu90MG52VFGRhI4iBvxnlALIh8yyiyyAHUFspFtOmHMkPIq+ohs7gOBvRUJ4yyPwQc0U99G1KR1/lmDM9hWrYgwa6pDStqpRGumsyXfZ0llNvBWcBwS5I/6qOnh0u6+jg8GjDd9/qX/l1nZkB1hpHMRQc+DuzLfDXSQu2oRQbVWXWaCA5WXo0hChzcKaaMcw9xDQ4Fy13tQmBPmUc4m9k94tDobe8i2KcgclqnT4PpCn/qPJ1S2qqvrG+WdJNrC9lzgmayhxxdkmRlggSlyfwFFO03lJomMlkRuVYaaQ4IxSNGZ1Qcuyi6AJUJDlImvhyqq2G1zl7iwZ0KDPApXgMBxLQmbL4xZ2AU6zUChQvbHxkG6XROqm/emQcxGSMRbQjOGSbJql+EHw8RULqhRyEI8K5orOkEEZmey6+FT8+DYolObdpvu9krEE/YEoeRssuibnTAme1MR7PGtE01wwaWpBBSiwmbERwMjCRU1fACAskBZ8iHMF5rExbj5nMFVBsA1to9fEWWnnExGw1gvsBaMwIzZwg9/YPnjx9dvj50Relov/71c+PbxWaT6oOx0adHVW1G8enm9QHQ/QOoVtG6R2StwzULdlTmSWmxMmWuddfLOazbHs4BL4ZJddPpdn0/DRDqVevdmtnqFvvvWiGvZJLYbQk9KCOYiitoblausj88e4XhN7/+pMTvgmkC+P7H3/46+rKifO77//87Z1TI7mpbrVduNrPXbi6drR31sa6kwkwCkb2aINhwFnCoCr/F419U6f88zPhk3Tn7XdG27v31Z0UZ1EMOXqwvP7759m9Buy/FAO7Wr6Jbbx6Bf61L8YFoG/+zVAp/A1QSwMEFAACAAgAWD3RSo1yq4qEAQAAAQYAAB8AAAB1bml2ZXJzYWwvaHRtbF9za2luX3NldHRpbmdzLmpzjZTLbsIwEEX3fEXkbitEn6HdoUKlSiwqtbuqCycMIcKxLdtJSRH/Xsa8YseB+m7wcOaOZyJ73Yu2i6Qkeo7W9rfdv7t7GwOMGVXCtRtnHfEC40SzfAafeQEs50A8pDqkHsObExEyJtyaJvUH2uqGHxH4z5wy3cRlwEIFYjqUXAXAn0BsFUr+PQZ7jb52PTUGnZTGCN5PBTfATZ8LVVDLkKtXu5oterCoQF1A5zQFxzS2q4s8OT7EqCaXikJSXk9FJvoJTZeZEiWfddVf1BLU9pMvd8DgKX6ZOHYs1+bNQOEXngxR3aRUoDXs6z5OUEGY0QRYw3dg1xnUMW435NFVrnNzoEc3qCYtaQatKQ1HKBfjW6/WNGNUmzOwMjvi7hblEIzWoFpW43uUAwpZyn98QKlEhhNpoe2ZH1Em6Czn2b70ABXk8LBo2zW9U6P2+GPiXCHhXaFF6PoVXW+HD+oAaMJ3V3uFp4FUFqoRLCwC2fLsM+QcxvgPCe6/ou8L76dn1tv8AVBLAwQUAAIACABYPdFK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BYPdFKS5yGgHIAAAB8AAAAHAAAAHVuaXZlcnNhbC9sb2NhbF9zZXR0aW5ncy54bWwNzLsKwzAMheE9TyG0p5etQ5wMhW7pUvcBRKwWgy0F2ZT27avt/PBxpuVbC3zYWlYJeD6cEFg2TVneAZ/xNl4QWidJVFQ4oCjCMg9T0Y3Kg3t32GAv9GOLXH10vlN1eVXb1TwhGmVxByOs/vzKnPA4D39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WD3RSkB8N5V2AQAAAQMAACkAAAB1bml2ZXJzYWwvc2tpbl9jdXN0b21pemF0aW9uX3NldHRpbmdzLnhtbI1S22rcMBB971eI/MBKGt0M7oJuDn5JwnYhj8VZq8U0kYul0FL08ZXTLptttzSap5lz5gwzOm36MkX7nPL8NP0Y8jTHDyHnKX5O23cItYf5cV7ulpBCTptT5X6K4/ytj5/mtVarKQ9xHJbRrmjaYtS9PKSkVk7VjBlGkWSeeoWc57ZiDbgGbMUcJbbd/CHxS3cJhxDzZdV2c4b+3dDHFJbcxzF838I5+zV0vsH1MoxT5aWtYGuU49Ti2BqIES65L1QDgECWO+JwkbKRmiCPGcdQjKJAARHOSSMKkZRDzbpGVBXmG4GYZIy6Qj2t3Uhr46gtEhpCdJ3mVWNL1xmJMSKEAHOFC+gMRpUNVUODWg8IDgyIoo0mClBnO9Ox4p0XliNFvcC4MGMA49NxT9u9Ptep+uZ1juf8j+DFL7iIrt7aXDBXe3helkreh6evj0MO6GFIoR/fX9nb3d3tTu/9x/1O9zf9zfXVb4e+uPnIX21b9/+ny38CUEsDBBQAAgAIAFk90UrqScxFASAAAMNDAAAXAAAAdW5pdmVyc2FsL3VuaXZlcnNhbC5wbmfte3lUU9e+P6232laE9va1CmLS1lq1KAhcVDAktV6nWsEBDEpI1Bi5lZIIMUhCBm+10iqYqmDwMaStWpQIKVoMgQxWaiKDxIkEDSRiCJFEEpJ4OElOhl+C4O297/fWe+ut9Xtr/dbij6zk7PPZ32l/p52193ebktfOeDP8zaCgoBnr1/11S1DQa/CgoCm5r0/1j+RYujr9X6+Qt6z9LKi+K2LI//CnrJUbVwYFNbCnu3e95n9+Y/+67eSgoJDWwOcVOeninqCgVenr/7oytQA73Ic7vnhwu9cq+hh3KPrTWyffX404Wfnd73MX1+323L/3XmnPh6Vrjr97/t1fH3yS/jkvYfPWlRenNqTOLtw0r1H2Xk7F0gYKU5rd+Q73cm/2cHyhNnv0GYMlGdk1Wg0c3Guhvo9WdjKf7DNNQzl+687mi/MBI4+PhcwHpdB7KUjnwOZTg2lVr22gHPWLGcTmNM7bi+6UNIEyR/l03mx47dSjq++Jaq/uvNT1lv/9Y+uZqlxKEpLpg7TR/PTt577+aE6H43X/m6sE0hcpboXPnUL9Bl/MPmUus77tH75ldvwu1BLFs+Dz+iJ1c/0j3/dZv7MwLIX6b+T/PGj8eus/5n07m80+dYDYHfaq/6FzF730QENt3J/8v8tbHQuGdqdlBXguKbJuvnezdkyynSfW7qO7lQIJBbiUwjAa51gK5I0KhpnMx304FLWt6gM/5noE+3eHw21X4JLsnXEk9/TmFesPCozBr/jfDTZd1elUktFGHpvxDI9OSQJSExKjsJ4FfX3jjHVdJeywd+yLu7vvpLdR5vXdnhhPLmZHSxxPAEGadDiHFDlNVtjG+0il+LqTNy9up2TkxnS+tuV8UdoLC5MRv1pzPbqYFJTnQMIC2FXvj2d7mWLLwyyuGLYENC0O+wu5orgi7OO4z/deLj3gnOChlMu3+go6Y5xCdlhI6NpWCkqI6DMZVsHaR4TSHfcWLAQmVBTEIqshtjyivam8wZYu/CpzmbQrciGo1qZi551Fb9KcF70ax/8ZY4PkYjdV89x+YMhGT/ZkCutGpdM7EvrKDNrMcUkxdLpoiBdh3/d78beGEwXZd+hgi5aRdGyORrtRn9GkGO4R0LSNu+pbgtsODsNdbfbtXLC4AFKE3taeZPyp0671ifL6PBZ1v/ahm4GowbN826gh1GqTh1qZBkOxQLjA2py4ys/pUEJUIhI22xBCcLe9RUady5TdoKDCWLbh+1TcmmrGoUT00UvkdvLtixTHvkagiRrFzj6YQ+/k/hZeYqcqDCwfuW1JFYr369QbjE2dAKi24AmaQZfBTa2/a08XahGc+CWD5CZ2HyS3NqWOm2kmS6+79MoS3QbZjWlflqzfPKMojBb7PuGrxKxSRMQ77MbQbYVUkUfXbrH3UIkNLBHV7GTUnxYIEZbjRpdz+YeK3MxrRy93Ny8KwTVwwGFQzLpsuiJGKL0OHgbE6nSugg8Vugf2Tgoof8jFD1Ar98H/HvcmHCnAnEGpS6GOyGDQVpDt6NIXCRQ59oi8KoyEtUhoAaj1xJb2HDIKyiG3AKJtTk8/t/Uc5h8r0vkpZyWhbVPpyZ/JO7f7do/SKOoEwp/afyh95W++per4z6r2zVjfveRgOnbo2tF2ei/1RPbldp0BNMElbepbgN0LCDN0GURpFA5sZHVScVEd8tM4A9Lu4AExg0tNzdm/duSEyB9gLEyZPL52TiGMimNyBSY8BuSgOEBuXYcdwfYIn7U+aciDO0UXEMRqNJEDsYGEddRKgNpmSOIYQCr2JNQ2DJrqFZvNK2wFzoLdnod6cp4joYNQpEgCuXI6ZiJmj7PZYWFxv/x+YU1ZMcoUo+whnx5Vc++Hl4yiG9II13e0dn8iyLRkgFePNgLCHbo97TsbkSRqxWaiVIqRyK4G46B1B5cT9SrI7wttW8xzQfEjrmGXkN36QU6ZyZCbB6VpOFA7pNwp0JKqwWapJ6EuOQkbldG6u9u1XPlpOdQG2MuFOTCSL+6W3R8x4GpiC6srTyxCcfkUFI/uVQIqchclj2sCC4tYyEsuB1w/EZJPdPj28lMnCfB9iRmH0ZfRF/rOB68SDiMlVftKjoC14ZVbiBX9l8K5SgKvFwmetuV7aGXarF926IWEv3VAqm+vJYosmCwW0+kAPyBLteJW9XAafOsOuLwBHVQP1pmG57QoStnWHi0v/hMLa36er2gKMQrHGhXyg7812X+BFXqQdeh8mCalvkX60zKOXpLnMZK3MTBCItH+0s392cDMX9QrP9ulvPMe9P6B5LBv8lpac5+mhn0bC0sjfNpOkK9pRmyL4stqKA8/EeDwGA0shAzhL/d/MmWHRortFvil9FxbqFIYckt4cu/lEJIAzfjiS0ZEdw65ApBQxGI8eLbWVAMcJIqf5JaZ0GypGUUKtURzOYxvM1UoEbcWcNuyyI43bxt1iUAD8th47pbXFbOhyHd4P148J4rNSVpztLqidPPTn/1ZJdKs3M8xnO43jXSXQr+gZ2x0MjTSR/JGUR/uJscGBeNNTJDUgp3SaxyRkFnQoTNQOv/BivjLczREkme7QTJqo96ytxn0I+RTIB/KmPIUC1AxdT9SolUKeQMralv2D31qC4qjBwupySZnHTpukOEsvApbASfVkx3lJh2WpYQMF1yIQVqRwrK5fjxFEQn0L8JKYyURs0/Cfi3+XOhbvrR4Tnaf+eNz+nBjLJOwZMcod0oTSz3sYiBD/WRX7ouWKiC00BzeZFsKCqIUajdSQfBtP/JlUr6Gg6tpheplfITPHTas3UtPJ3JMA8PEknyhgl5pylU95mj5hrIOO0a5qYmVbIMAhL1heK52l9DiwaezokxLWzw2v1mpHRYVGXfuCc1M9Xmpt/F18gyuHcDYE9q4DNhcfUye1iTJczYP02BFcDQTV/KIvW+8ouZm6/BT/z04vuFo9bTFU5JlNcWJJolu/52E7vDvd5esM5xR7/0iEegRJssuY840LGy9F35OOQzaIBGrLOYrhiRPK+RTWH5j2oXpFoXhI/Cq7O6BAq0wx8yKtnTkpJSZBiQhdVC7nCPPVMzjDLMrUAJMNWjIIXJw/NjnenIj8kSrockfm8Bow/4k7ipevLvOIGCFbEUqTFcwpBlsagW0nV1mS1DIv7fFmFlLnRRYNqWACuTqba0G+wL0hH8vRf4c/2fzqjsbO0ZO5+6FC84ELws7TNwy9QIFYixoPk74t8LvFX0JhLc6Ikej0pDyoik5MPKMAnBrtUW3pEdPJvP7wc28iSWm0DtvHZCuwmHFAkkJpW/tAOi3a3tzxa/S9uH6g23WGK7W7RywU++jD2nOF8tNikXsq1i9433dLnNcq/0cFjl/2RyFhTZhY57fxvL452naPFoPrayXdnMgai5GzuuLdVyGWkyEyy0PIt15UmdEpd1g+4GwAKvN7wMM5XeJjMLn59K99QbLE9228czfa3SUxy4lPOvg9dUqBWl803DsZ3uLMfx/7+wp/e1jVSY/vGWIN6rUIW4JPJ/X8sbTawYcHreoPiaXdVMd/mcVoUXEEtcubsWvkRm7v2/BVO+KwROILVM7WpUAOWm9+GVgstlUgq7/0/QZ35ng7DYAVApgWYsw2ubCAvVWJe8jMsR4Ri+VEtDNvD9MGeqJjIAP+PGRs+O+2JvaqViMWLoPRn5WdvKUWTreYxUs0OGPSoJLsh0dm3qs7BMRJiz/DL3X+82uofqJjBXqjzNT2TFs7oIkyQT5VbPh85K8/5emL0R37vzxtPGZsrXrZ04spb+TjHppuwI63dY2n7/+XoMyYfM/wMNhcL9Uh5YgP9+nGOthj1g3bymUrfX/et8//1EcMrCMuVod/o8t8BjPabWJ089MKPXE4vNa+AFWQc1jJIMOHV8yNjdo5i56oFgERd0YYxCEOTLW3QY1vT7W9gbtf3uMXdDjD4vZge/rq2f9JwSeSGTyaJazA611yJbVSzzDJNz6LV1fV76RMLs2bkqgIA3JdDqUuxWFEbv8HX5KyKnnLP1Xt8I2V80JEEYsg8F9dpTPDpxdeUqzo+tb47MA3UGh1bFgPVibuCLAlRpQm9cVElAT5ldztPbqGGm5Y8El8fiEGL+5+JPw/3X4l3PguMLhRh6Jaa944QTeYa13RkHnQPYKnM65A5VGyQ8A7b+eYPv90ccEqix0g7EbjWN4kk7BamyNVXwrvY47sdQ75HJR7Of3dFqxRMl7yW5I9iIoyIG92fIxJ90fcPjZWWN+2BXYienGfPV6IMaIlWP+vNwfk+FKUAKKeTOxBf3GFO9AimbkrII+aNyAc90zqZoOjvn544iDeXS3iuVRLUN02hxh+87LL/hcfF+z6+laFA14dlVxxjsS6hsBsqu7xgKmUtdVzA5zeo18r5EW1Lb81Nsfkexv1hVtXvPvCI6oDFZkiz/D57nF3gqps2LZDJOzsBqNGrxiqC40AyBM8QcaYXHMZ4T322bZlmBfcZbx6XqauxTGUaruN+TmwudbgPhxBXOzZHJ3r1Bks/4iYvm2HwhbHfvT7/2Kix08gZLQELpAuEiFE+A4hP1tI9QClpMBg/QcXJQlhfbA1SNH5iddtPALEItYcgUVOPfCNvIqmh6/hi1KWnpiT2XnoSuy6xiU7vEn/EfHMNfqW9o9eze1OU5tjsHvOXrGjbTgQA4a8TNmPtgIi5aGDm1ezJIqnCvoXcC40c0PUMuv+jrlrW/HntsZpWZNxddLJWkr+DsQ7mvDwUWm7mNhs+wQBeo9CMsqKVkINmAZZzuU/Pu01eXPL+4d05GorgqH33ctfRr8DVXfTyPovJ/8Pm9KG/LUnvd7oxXfXpHJe5m+a0Z3ooXX/ulZtZlf2+mZ0yJ5vqBUKnUWMozqetUtaaglbWJJd9M7fxFIf8ptlMxLJLy1XQsTq3EPy3PnWToOXZGUrCB8lRCRmefBT9lA5P5Ijp5rEE8NG4ri8EsASmoZnx2/ydxaWDZhqlnwuPw9ixCLVt0K/zxEujpx1XpZafGZ7vTyDiXvw7hNg6OF/gXYrmfaJBRp0ZSN1Tqv4965nvCZKi2QJpPRZ+iv3AJGO0JfpG5D0zuBelN82LnNr2sDVtiEfVjONTRNPdlT1IZZJsDxle3q3vyS49BbwnbeLNVO4VE5hVXUOtAsZRS3kevMZGlmPdfUa0rbcy+nTHrauWPHXN3CmqnrXsTFiRUxyL2P06cMIOkRknu58I2jJ6P1o6YrxYfCPlLxFpL7PIakn+OD69UDEtWdUzj+3Tg99fKuvDIIQceZSawu/zbl71uap+stX3qJUc6WSv5JT/aSEzO+n7CrGV558vlIO+8A+Eoea7W1+mWo3avYMWWgoT/mfxqq90rG7eMvfc254+zqdLplEmsJz580VvB9yfd06RKZvZFZ+y/ph8/ymFT8Y6/CUpzhCpXr0nimqqHQS8+njpeaQG1Ny5oWKNbsQEntfhioaZ14eukD7HiS8svciP5fgQ/rdJF8UR6QxRrNQks9aikDyJaOZqOlI9OlQYgntsZK/hA9x5Dtxo4TTTE5HLaOaJzYX2OlNNdQzd/lqf9qCpYFZPIjIg/JN0iUKWnjnOp059BJN4L/ORV3r3sFUZ2c9lL2x5LKfxTb64yEtJci/x3Km+AgBKxWuM8K1z4R+lOZ7kqrSdsR+P/O5pEPNGh8XhDnc/Xo9DibeEjaW8U6hO+zMCGc6wKuOd/BLHhQNcGByPDvWYIPZv/aMvT9rEs0X0xYhEoXUShCee6jxNsy8zuZFYz9vXAL0zzTXLt1XH/FqjA4D5QjNfp3v5YCGVJKUm8d+t16a5RUAeRVpc6gCZOjFAQhF/C2xuwXo9hnQQv7alQHlPeQFmXybCBWQJmguNCp5/CRPqcChzOMMEHTMDiN/fVLDlUFel348y2aQUbY8IeHsUdbAk6nas2U5CRKu6DYN3/GsFjFtx6DB1ngQZXAaURLXT+ThrGqFGqFHDd31/n4PzOfvMNtYop6mX0q2oXBU2q+2jwXz6wyGZB5VYC392PFYrbQv8tCt37cm1ZT+6KyVhfFIuvRb0Rld26gVuQuqYuJ0mXKminw7p3UBYf7m7XxqYOqbke5leTbXhz2tmpd+eaRkSvpUpzy2wKHyWNVQnb6Fk29Go4M6aW8pLkCyFH5Q54SNqyEVJHT4xYMeqB1AiJ5gXZfFXpOPfov9T/yw+EgeBMJ2zasqGu+7TV5JCrIDtVSZhf820tfgH1nzeV0xH5S/0pe32B58Qmqfs+aW25JODwu2YyamQcPVVHMBKl/Ml6na2CHwt59KcBaf/pdXv5brgep/bpqZYw0Obs3QymI56+M0eZVoTcGVGqS1BWKE2NX6cNDVYoSjHawytDAZA5Eqbbzf8HMxWu4ch5zEF+toDGFi4anLPiDdv4NRIr4CSnzTMN+uCO2i/A8Q0/LDu5c3uRjtkXORYe5lJHzyFJIwcKoFJCKEvdhvcnAtM/i7SsoDi4SSoNLhMPNDJlMhOJYLApyOvy+1/14c+4f3PztAsR/Ix5ikK+C+tTxQL+fiIR5z0Vf1y3EmV4KqrTelfYExw1ke/4Ak7htHVjP62whvcTwTy9+5jMBHhrufjyt4+6rBb/qAx3Uyx74kXzt+tr/Z52ePyTpXqeBr/GYD+LEujmWplF/2yNhtrWabs7Eie7ae/hcgZORhpRUjN6YHo2RJtGT5ZrovpvjdA1KubyGy3TREB3l7zkpsltF26vlG4/e8LjCpkiBOlKmz/XLfC7dBuCqVEypUBG/z2yRDpHLYGvG1SfzXvzPbVoZRQJHYxafy5h6bTl99S7iwWdXAK9HghptYItzKwBTt3d57ld3OnQD1xrWyDwuLtRr0ByQmrx5fQx6LxdiesRZ1dRB46WaapoOaR8d8UD4GrIZ3Tw8IemPIluMbrvE4/olOD/sYR5VJvGknTRdCc4VPsshFapnT9nNFGu4JrpxK7dZslEmRWA1XKiNwEOsIZ6W3xoGV5LKYqI5dQZ/6WwgZaJIdqjUVCfvwNdZY6bsZYqr8cSr1TqshqM2uCB8RKFPCEb25U9oafLvvVvj7xGWd6wTyFpEV0jw1+Oe6xOpFerL6Fd/LuaEaWNFwxYFg/DRF4H//8q0NZj5ggz9aPYddcf3AtaGAqJgqoLiEWUqpDTzQjbFUQBR0JCn2m4iW/6go381Wm3HbhQfCOuOXTKoKlI+PiMoSrMockYFPABCJF8eXUmKXoWXiYH2W/F5ZhWOjeuT00QilBR5oIcJN7hdvVAZsWUiILqtMbpMgN1xmZSGjHgNjP2VUJChV5nePQ4J9mct6cU5mwRMLvove59jhg9rGvKqEArEYH9QudZQdkJIJyVp+skoJVP6H6nmzjhsevfIwtZ+1/ZjzqVGunq/Boa9JnktUZocpolNhUlQ/FRM65MGa25SV/NGonSqWNyrQi4YpFFF+Ck7q03hn9ljzHiDN8LuDilqL4XaILt7VL581PvPxpAOJ67aPvVKMPmk9auSki9nnBB+Bf9wq+w6pcVTdhyCyCyTAQELOQZZ4kIGvSrGMCho9zxTxAsUkK1SCdjzk+SiTPCsoQGFPXqvFUpYxK3AXEPON8WcEKOqyNJ7ORM1PdSThfyc5q6d3BxOwifhk/BJ+CR8Ej4Jn4RPwifhk/BJ+CR8Ej4Jn4RPwifhk/BJ+CR8Ej4Jn4RPwifhk/D/r+AGmU4nkHqGVYbX1tOyE+b+YZgjdet5FpYP4iuC/+NxX13g7GV3JF9kc/W+vx6tyvqs66gxcFUxaG8z/8U55MfY/+rc8f/44LL194NSqC8y8PsQ8b97yvm/5GbOprsHl0mpwFAKy2VcBXfd6S7UQhpewEAHk6vR1bjqrGoSkBtAf8phxPFGa7fmVTgG5qOo5xZHqm7nKId5EHKeQDjAzNdZrRc42GaaqkWThnzY8olimaLFVTDGZyVDH4n7svAk9trlXhywvAVTk13TQUYZYkhGv9nlKK/V9oaGQtV0y+0/IK3fpWB4USueB05Xo32BO5BnQJ8e59V3k7yDJCz0dC3KdaZDWBk4Glui8GQh7WeXZV7zCQdoEKHFfbbOxPCYcKz7BJPH4BXCoBX3rLPAZg2kASWn4YbDj3yWFPmuZ923/XL1vku9m6EaaXJ3WdzJznS/WM3Dnnb5Hc+rktlsNvsRD8ZBWIw66lthucynRcyntDuXolDPH2xNEesZYVF2b3CmdS7KNldFCuXLCQNk7t0Yrp3rPMul4g91Xhd4Fz2RM5/JT4TIhZmawWtCTfMiVnTsU/0VwOS5Vma0rJPjK5uxSGUvyxtlsHnyM6M8x4Z6Behlfn8cWTLwWowCYf/CqeWF1tJEmZSKaWXsC/bVSL8j8uYDFy8iq6Gyho/nbtLs7bxUf7Vjf9qMVdQLaqRjQNIlRMEwSAv0PQftIezv5IdOaw6+7bzazo+bxUddjcfWm/SWVtq8r2QiT9qxsRPuIeUdDdK5IDTLOUvJT8mMhttdEP2S1boUG8O4NCbP9YXOEyKjdOuKVLaAR7z/AXwrUAC2Ogq4SkFN9Yr39ooeTTuPF9msowOKgRFF1NxMDezEDSdAS9s99Ua8l/B7huo7APygVdPPm2WHtrKuyb0nei34AZWzkMY31b2dx8IJ1AU3n8/D9gX716VmIOujbb6SRxdonX7FQ5ykZ/Vc39/o9E+zX6+NUuvLCFCk4pMwkZJnahIZFcQSdtEqDJOx/PHNZu8V89Vmr1gmxrPWwp7HdIk14mrt4YsSWPSPtK8CEXCEnp0HKqiI1CRzffNGDh2iAOXLCBOk55xAtQQnC3tHClpqUS1FCchtIFwmt6exZ/jncu542OLUWnlfmmDoeVsK8wq9t2IJEvlD/J/SOIud2x7hVW0j5dxGtOcyKipSmygOlUAKeiekEmyTe+PgB4Ve1zV9OoodY8kAGytdZ9k13hOIp/jKwqSxoKw0OA3caF/LrxlAT4txaZ9k5JvoUjajvmgpEpZvJoT+5CqAPUjQ4Y/eBOI+DCXc2eG7I89b/mZumBORdSSDtdR5NX0KXiZ2C/dEYKdYw+fa80sOQDl5KOgi5zeS9HZ/UFOLSnsSoha7xaI2sjBbp8tCQQ9tnpquI8YGf/b44f6GaPGBSN+1lalsqX+JF8OzkYNGq2KX3zZhecqL5M5+gSjKpK4L7TN5n55WUCR1CcqepqiOx4KoDt4MFQSy9u+dcdpEg7h94W/avaKk+Gd6hZjGCqwzUvUDtYucEH8IedFospZH7Atc8L3L9+At7BfMtzLf2w1oz3M2JXnrm2/PQ9xSsP6CfHUmmpG0DenuD8WJbe2RfJZeCmB6tNtq5VP9yS7KGfZtN4uN/RyIyO/OidIzWd5z1rebmoym3ITufmBUUPaCdOtMqeOmTbo6+hIN5jcsp1SxEkAkx7ygHlWzg4MmRXbj/T7+aZHaoaoLTVPg0X2Dp2wJF6vlC2VrHz+p5cv1qSabMefCmAs93eQ5+PTCC9S9WkPuMav1CMtVw2qmjT7M4vs+OJGp4XTUqoNIaf9K3ihdFV33QohtSeytxexvgo+HhXGZriEeKPV50HDH9WmagSQLVdGd4nmQkomTv/4GuO1fqQSuBehZx7FbAERA74Xcw0Zq5W46YiRwwhWNgq6iCpOWeM0Wr3kz3HlrbT3/tGlwaTfjFR/PRcMkUwrEnglFRnrJijLfYtr6bntPmkB4nh7yQp1PsQ8dXQclVyMiIoVE4ta+mSNSvw3aA/6ikhp9As8VAAKubUla6idywHmnCJnqBZ9eSFXs8ltki60Brej3l8GKQHp2qS/xTlpLuY7vuE2ucyjXOV7gxLD+bfs01sg0lRaryJVaZ0s3M8W9fwWAgs4ilLufh8ZS9U9V3gZwLdDjZ3BHX6F1D3a3aIB6m3S9P4xDAvb7np0ALwQizDcdTW2oj05zrQXLowa701nWmazcxVKkyI1mAWg+08lhCSMETVDtbyXLeBIs8ScXDTGv6NHxaEk6Nt/4xUXYbD+HRIb1OG6Rr+L5n2vlWr8djkTT+6frdVzdjyXs0FWA9RnTv7ouVxoa+sUhZ7nlpDCeTeJJpD4cYvscbKmehgivbXhJXzQeTuoalGfIJt3QksYW+8NpWAf3FTh7DLFIYjXNeGlZybHNJWm5BWK45y58MV/ehy7JEW0HgLx3ulW6eakv8s1IZ5yi1Jfz6BKt158Gk52qOguorpup08kcy7fGX7Pu7VZ1bEzFsf1RE1gKzI1ABFu5vvSx3FbDp+sj9TrNEWvuVoaawpTp+tMpDjKcoQbO1YWrC64aTfqPiboi62DMi4Da0Kb47LJ3duMGoNxv4sxqltdpiyG1O5qc16chN3kPx7G8BpZXtqkMB8dWs/YPBu7DVExdDJvT3SOrSMNFLzvJDd3M2JhPu8NdGWhHQN0p3+2MJI1flqIun0xidRTM5u9sPkLGvgs4FSwv7W8JETMt+vks23w+0weypBHXmtReF9/nWrxqNmmUjALJer+CGNeFp0ILYs2YN+z/0lnfY5Si4X9lanYDLyr24VvyLUlKT/NL+jPVOPdNnIimKNRsPVFchlkmuGSe7kA5E97mLC8mc+egDge6JLNqHvYAuetMt/h+5pObSf66StIVfZnf0jbf7O81cPWsUR3f3c4vxetsJ9n0AVfii1gI9DNxA9/EZFY8FGZsMyRzIOHvxwuJCKTsAva3A2+A9tqLxd85nWxn/n1RUgSM5VGxPC71ZvLZ/kALduhpTyexmZBULBd9B4XDawrMQkO9vzMBM5OAB1tJp0D9FePSsZ7OF/uf9HK/v+Nv0MD26WMX5MzofPl8bOFwo+2zsc4QKuuzfhc4iKv/Zuw9GNmiewftQ/GZY0Sa95C+UOnwrsANO9uxMYShvauJhqd/ofV5QT6WAXTb1oyNy/egOyUOVmamB+W+f/Zt2rs/ZQSG169O/mv9Zzu//j9QSwMEFAACAAgAWT3RSmhI0J1QAAAAbAAAABsAAAB1bml2ZXJzYWwvdW5pdmVyc2FsLnBuZy54bWyzsa/IzVEoSy0qzszPs1Uy1DNQsrfj5bIpKEoty0wtV6iwVTKyNNAzgAAlhUpbJTMjBLc8M6UkA6jNwMASIZiRmpmeUWKrZG5qDhfUBxoKAFBLAQIAABQAAgAIAFg90Uo3jRRghAQAAAwRAAAdAAAAAAAAAAEAAAAAAAAAAAB1bml2ZXJzYWwvY29tbW9uX21lc3NhZ2VzLmxuZ1BLAQIAABQAAgAIAFg90UoGWUJxJAQAAKARAAAnAAAAAAAAAAEAAAAAAL8EAAB1bml2ZXJzYWwvZmxhc2hfcHVibGlzaGluZ19zZXR0aW5ncy54bWxQSwECAAAUAAIACABYPdFKPwyEurYCAABWCgAAIQAAAAAAAAABAAAAAAAoCQAAdW5pdmVyc2FsL2ZsYXNoX3NraW5fc2V0dGluZ3MueG1sUEsBAgAAFAACAAgAWD3RSi3Zc+X3AwAAsRAAACYAAAAAAAAAAQAAAAAAHQwAAHVuaXZlcnNhbC9odG1sX3B1Ymxpc2hpbmdfc2V0dGluZ3MueG1sUEsBAgAAFAACAAgAWD3RSo1yq4qEAQAAAQYAAB8AAAAAAAAAAQAAAAAAWBAAAHVuaXZlcnNhbC9odG1sX3NraW5fc2V0dGluZ3MuanNQSwECAAAUAAIACABYPdFKPTwv0cEAAADlAQAAGgAAAAAAAAABAAAAAAAZEgAAdW5pdmVyc2FsL2kxOG5fcHJlc2V0cy54bWxQSwECAAAUAAIACABYPdFKS5yGgHIAAAB8AAAAHAAAAAAAAAABAAAAAAASEwAAdW5pdmVyc2FsL2xvY2FsX3NldHRpbmdzLnhtbFBLAQIAABQAAgAIAESUV0cjtE77+wIAALAIAAAUAAAAAAAAAAEAAAAAAL4TAAB1bml2ZXJzYWwvcGxheWVyLnhtbFBLAQIAABQAAgAIAFg90UpAfDeVdgEAAAEDAAApAAAAAAAAAAEAAAAAAOsWAAB1bml2ZXJzYWwvc2tpbl9jdXN0b21pemF0aW9uX3NldHRpbmdzLnhtbFBLAQIAABQAAgAIAFk90UrqScxFASAAAMNDAAAXAAAAAAAAAAAAAAAAAKgYAAB1bml2ZXJzYWwvdW5pdmVyc2FsLnBuZ1BLAQIAABQAAgAIAFk90UpoSNCdUAAAAGwAAAAbAAAAAAAAAAEAAAAAAN44AAB1bml2ZXJzYWwvdW5pdmVyc2FsLnBuZy54bWxQSwUGAAAAAAsACwBJAwAAZzkAAAAA"/>
  <p:tag name="ISPRING_FIRST_PUBLISH"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3592</Words>
  <Application>WPS Presentation</Application>
  <PresentationFormat>Widescreen</PresentationFormat>
  <Paragraphs>234</Paragraphs>
  <Slides>39</Slides>
  <Notes>26</Notes>
  <HiddenSlides>0</HiddenSlides>
  <MMClips>2</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39</vt:i4>
      </vt:variant>
    </vt:vector>
  </HeadingPairs>
  <TitlesOfParts>
    <vt:vector size="60" baseType="lpstr">
      <vt:lpstr>Arial</vt:lpstr>
      <vt:lpstr>SimSun</vt:lpstr>
      <vt:lpstr>Wingdings</vt:lpstr>
      <vt:lpstr>印品黑体</vt:lpstr>
      <vt:lpstr>Microsoft YaHei</vt:lpstr>
      <vt:lpstr>SVN-Lobster</vt:lpstr>
      <vt:lpstr>Segoe Print</vt:lpstr>
      <vt:lpstr>UVN Bai Sau Nang</vt:lpstr>
      <vt:lpstr>Magneto</vt:lpstr>
      <vt:lpstr>Times New Roman</vt:lpstr>
      <vt:lpstr>UTM Cookies</vt:lpstr>
      <vt:lpstr>Calibri</vt:lpstr>
      <vt:lpstr>#9Slide02 Noi dung dai</vt:lpstr>
      <vt:lpstr>Wide Latin</vt:lpstr>
      <vt:lpstr>Arial Unicode MS</vt:lpstr>
      <vt:lpstr>UTM Americana</vt:lpstr>
      <vt:lpstr>UTM Azuki</vt:lpstr>
      <vt:lpstr>Roboto</vt:lpstr>
      <vt:lpstr>等线</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Whishile.King&amp;Ethan</dc:creator>
  <cp:lastModifiedBy>ASUS</cp:lastModifiedBy>
  <cp:revision>121</cp:revision>
  <dcterms:created xsi:type="dcterms:W3CDTF">2017-07-07T01:09:00Z</dcterms:created>
  <dcterms:modified xsi:type="dcterms:W3CDTF">2022-06-06T16:04:22Z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74EE6EB0094D40D5AB7A43ABB492F6D3</vt:lpwstr>
  </property>
  <property fmtid="{D5CDD505-2E9C-101B-9397-08002B2CF9AE}" pid="3" name="KSOProductBuildVer">
    <vt:lpwstr>1033-11.2.0.11130</vt:lpwstr>
  </property>
</Properties>
</file>