
<file path=[Content_Types].xml><?xml version="1.0" encoding="utf-8"?>
<Types xmlns="http://schemas.openxmlformats.org/package/2006/content-types">
  <Default Extension="png" ContentType="image/png"/>
  <Default Extension="jfif" ContentType="image/jpeg"/>
  <Default Extension="svg" ContentType="image/svg+xml"/>
  <Default Extension="jpeg" ContentType="image/jpeg"/>
  <Default Extension="glb" ContentType="model/gltf.binary"/>
  <Default Extension="rels" ContentType="application/vnd.openxmlformats-package.relationships+xml"/>
  <Default Extension="xml" ContentType="application/xml"/>
  <Default Extension="wav" ContentType="audio/wav"/>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3.xml" ContentType="application/vnd.openxmlformats-officedocument.presentationml.tags+xml"/>
  <Override PartName="/ppt/notesSlides/notesSlide9.xml" ContentType="application/vnd.openxmlformats-officedocument.presentationml.notesSlide+xml"/>
  <Override PartName="/ppt/tags/tag4.xml" ContentType="application/vnd.openxmlformats-officedocument.presentationml.tags+xml"/>
  <Override PartName="/ppt/notesSlides/notesSlide10.xml" ContentType="application/vnd.openxmlformats-officedocument.presentationml.notesSlide+xml"/>
  <Override PartName="/ppt/tags/tag5.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6.xml" ContentType="application/vnd.openxmlformats-officedocument.presentationml.tags+xml"/>
  <Override PartName="/ppt/notesSlides/notesSlide13.xml" ContentType="application/vnd.openxmlformats-officedocument.presentationml.notesSlide+xml"/>
  <Override PartName="/ppt/tags/tag7.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8.xml" ContentType="application/vnd.openxmlformats-officedocument.presentationml.tags+xml"/>
  <Override PartName="/ppt/media/media1.wav" ContentType="audio/x-wav"/>
  <Override PartName="/ppt/tags/tag9.xml" ContentType="application/vnd.openxmlformats-officedocument.presentationml.tags+xml"/>
  <Override PartName="/ppt/media/audio2.wav" ContentType="audio/x-wav"/>
  <Override PartName="/ppt/media/audio3.wav" ContentType="audio/x-wav"/>
  <Override PartName="/ppt/media/audio4.wav" ContentType="audio/x-wav"/>
  <Override PartName="/ppt/tags/tag10.xml" ContentType="application/vnd.openxmlformats-officedocument.presentationml.tags+xml"/>
  <Override PartName="/ppt/tags/tag11.xml" ContentType="application/vnd.openxmlformats-officedocument.presentationml.tags+xml"/>
  <Override PartName="/ppt/media/audio5.wav" ContentType="audio/x-wav"/>
  <Override PartName="/ppt/tags/tag1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ppt/diagrams/data2.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33"/>
  </p:notesMasterIdLst>
  <p:sldIdLst>
    <p:sldId id="311" r:id="rId2"/>
    <p:sldId id="308" r:id="rId3"/>
    <p:sldId id="309" r:id="rId4"/>
    <p:sldId id="310" r:id="rId5"/>
    <p:sldId id="273" r:id="rId6"/>
    <p:sldId id="295" r:id="rId7"/>
    <p:sldId id="275" r:id="rId8"/>
    <p:sldId id="277" r:id="rId9"/>
    <p:sldId id="278" r:id="rId10"/>
    <p:sldId id="279" r:id="rId11"/>
    <p:sldId id="280" r:id="rId12"/>
    <p:sldId id="263" r:id="rId13"/>
    <p:sldId id="296" r:id="rId14"/>
    <p:sldId id="297" r:id="rId15"/>
    <p:sldId id="298" r:id="rId16"/>
    <p:sldId id="284" r:id="rId17"/>
    <p:sldId id="264" r:id="rId18"/>
    <p:sldId id="281" r:id="rId19"/>
    <p:sldId id="286" r:id="rId20"/>
    <p:sldId id="299" r:id="rId21"/>
    <p:sldId id="300" r:id="rId22"/>
    <p:sldId id="301" r:id="rId23"/>
    <p:sldId id="282" r:id="rId24"/>
    <p:sldId id="285" r:id="rId25"/>
    <p:sldId id="287" r:id="rId26"/>
    <p:sldId id="302" r:id="rId27"/>
    <p:sldId id="303" r:id="rId28"/>
    <p:sldId id="304" r:id="rId29"/>
    <p:sldId id="305" r:id="rId30"/>
    <p:sldId id="306" r:id="rId31"/>
    <p:sldId id="307" r:id="rId32"/>
  </p:sldIdLst>
  <p:sldSz cx="12192000" cy="6858000"/>
  <p:notesSz cx="6858000" cy="9144000"/>
  <p:custDataLst>
    <p:tags r:id="rId34"/>
  </p:custDataLst>
  <p:defaultTextStyle>
    <a:defPPr>
      <a:defRPr lang="es-E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33"/>
    <a:srgbClr val="422C16"/>
    <a:srgbClr val="0C788E"/>
    <a:srgbClr val="006666"/>
    <a:srgbClr val="0099CC"/>
    <a:srgbClr val="E0C0A0"/>
    <a:srgbClr val="DDDDDD"/>
    <a:srgbClr val="3618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450" autoAdjust="0"/>
    <p:restoredTop sz="82320" autoAdjust="0"/>
  </p:normalViewPr>
  <p:slideViewPr>
    <p:cSldViewPr>
      <p:cViewPr>
        <p:scale>
          <a:sx n="40" d="100"/>
          <a:sy n="40" d="100"/>
        </p:scale>
        <p:origin x="1554" y="42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diagrams/_rels/data2.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image" Target="../media/image18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CD4838-B652-412D-BF33-480BC5728A04}"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9AC1AB99-DFAF-429D-AD68-190C0660C525}">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3600" b="1" dirty="0" err="1">
              <a:solidFill>
                <a:schemeClr val="tx1"/>
              </a:solidFill>
              <a:latin typeface="Times New Roman" panose="02020603050405020304" pitchFamily="18" charset="0"/>
              <a:cs typeface="Times New Roman" panose="02020603050405020304" pitchFamily="18" charset="0"/>
            </a:rPr>
            <a:t>Việt</a:t>
          </a:r>
          <a:r>
            <a:rPr lang="en-US" sz="3600" b="1" dirty="0">
              <a:solidFill>
                <a:schemeClr val="tx1"/>
              </a:solidFill>
              <a:latin typeface="Times New Roman" panose="02020603050405020304" pitchFamily="18" charset="0"/>
              <a:cs typeface="Times New Roman" panose="02020603050405020304" pitchFamily="18" charset="0"/>
            </a:rPr>
            <a:t> Nam</a:t>
          </a:r>
        </a:p>
      </dgm:t>
    </dgm:pt>
    <dgm:pt modelId="{06EC831E-6D43-42D3-92EB-14F03ABDCDD9}" type="parTrans" cxnId="{4D9D96A5-85F6-4964-8E51-33179E38C1D2}">
      <dgm:prSet/>
      <dgm:spPr/>
      <dgm:t>
        <a:bodyPr/>
        <a:lstStyle/>
        <a:p>
          <a:endParaRPr lang="en-US"/>
        </a:p>
      </dgm:t>
    </dgm:pt>
    <dgm:pt modelId="{AA14228D-F87A-468B-A06B-4EA282D93041}" type="sibTrans" cxnId="{4D9D96A5-85F6-4964-8E51-33179E38C1D2}">
      <dgm:prSet/>
      <dgm:spPr/>
      <dgm:t>
        <a:bodyPr/>
        <a:lstStyle/>
        <a:p>
          <a:endParaRPr lang="en-US"/>
        </a:p>
      </dgm:t>
    </dgm:pt>
    <dgm:pt modelId="{AC2FBBB4-C5F1-47EF-887F-488113F9AA9D}">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3600" b="1" dirty="0" err="1">
              <a:solidFill>
                <a:schemeClr val="tx1"/>
              </a:solidFill>
              <a:latin typeface="Times New Roman" panose="02020603050405020304" pitchFamily="18" charset="0"/>
              <a:cs typeface="Times New Roman" panose="02020603050405020304" pitchFamily="18" charset="0"/>
            </a:rPr>
            <a:t>Địa</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hình</a:t>
          </a:r>
          <a:endParaRPr lang="en-US" sz="3600" b="1" dirty="0">
            <a:solidFill>
              <a:schemeClr val="tx1"/>
            </a:solidFill>
            <a:latin typeface="Times New Roman" panose="02020603050405020304" pitchFamily="18" charset="0"/>
            <a:cs typeface="Times New Roman" panose="02020603050405020304" pitchFamily="18" charset="0"/>
          </a:endParaRPr>
        </a:p>
      </dgm:t>
    </dgm:pt>
    <dgm:pt modelId="{17CA3DA8-BA18-4CC9-BC37-ED06DCA24895}" type="parTrans" cxnId="{C55C06FA-003B-41A0-BB97-9E052D841E86}">
      <dgm:prSet/>
      <dgm:spPr/>
      <dgm:t>
        <a:bodyPr/>
        <a:lstStyle/>
        <a:p>
          <a:endParaRPr lang="en-US"/>
        </a:p>
      </dgm:t>
    </dgm:pt>
    <dgm:pt modelId="{D97EF1BF-E76D-422C-AD6D-219D1E0DE2BC}" type="sibTrans" cxnId="{C55C06FA-003B-41A0-BB97-9E052D841E86}">
      <dgm:prSet/>
      <dgm:spPr/>
      <dgm:t>
        <a:bodyPr/>
        <a:lstStyle/>
        <a:p>
          <a:endParaRPr lang="en-US"/>
        </a:p>
      </dgm:t>
    </dgm:pt>
    <mc:AlternateContent xmlns:mc="http://schemas.openxmlformats.org/markup-compatibility/2006" xmlns:a14="http://schemas.microsoft.com/office/drawing/2010/main">
      <mc:Choice Requires="a14">
        <dgm:pt modelId="{2868503E-20E7-4F33-B5D3-8D7B56F437FB}">
          <dgm:prSet phldrT="[Text]" custT="1">
            <dgm:style>
              <a:lnRef idx="1">
                <a:schemeClr val="accent2"/>
              </a:lnRef>
              <a:fillRef idx="2">
                <a:schemeClr val="accent2"/>
              </a:fillRef>
              <a:effectRef idx="1">
                <a:schemeClr val="accent2"/>
              </a:effectRef>
              <a:fontRef idx="minor">
                <a:schemeClr val="dk1"/>
              </a:fontRef>
            </dgm:style>
          </dgm:prSet>
          <dgm:spPr/>
          <dgm:t>
            <a:bodyPr/>
            <a:lstStyle/>
            <a:p>
              <a14:m>
                <m:oMath xmlns:m="http://schemas.openxmlformats.org/officeDocument/2006/math">
                  <m:f>
                    <m:fPr>
                      <m:ctrlPr>
                        <a:rPr lang="en-US" sz="2800" b="1" i="1" smtClean="0">
                          <a:solidFill>
                            <a:schemeClr val="tx1"/>
                          </a:solidFill>
                          <a:latin typeface="Cambria Math" panose="02040503050406030204" pitchFamily="18" charset="0"/>
                        </a:rPr>
                      </m:ctrlPr>
                    </m:fPr>
                    <m:num>
                      <m:r>
                        <a:rPr lang="en-US" sz="2800" b="1" i="1">
                          <a:solidFill>
                            <a:schemeClr val="tx1"/>
                          </a:solidFill>
                          <a:latin typeface="Cambria Math" panose="02040503050406030204" pitchFamily="18" charset="0"/>
                        </a:rPr>
                        <m:t>𝟑</m:t>
                      </m:r>
                    </m:num>
                    <m:den>
                      <m:r>
                        <a:rPr lang="en-US" sz="2800" b="1" i="1">
                          <a:solidFill>
                            <a:schemeClr val="tx1"/>
                          </a:solidFill>
                          <a:latin typeface="Cambria Math" panose="02040503050406030204" pitchFamily="18" charset="0"/>
                        </a:rPr>
                        <m:t>𝟒</m:t>
                      </m:r>
                    </m:den>
                  </m:f>
                </m:oMath>
              </a14:m>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diện</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tích</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là</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đồi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núi</a:t>
              </a:r>
              <a:r>
                <a:rPr lang="en-US" sz="2800" b="1" dirty="0">
                  <a:solidFill>
                    <a:schemeClr val="tx1"/>
                  </a:solidFill>
                  <a:latin typeface="Times New Roman" panose="02020603050405020304" pitchFamily="18" charset="0"/>
                  <a:cs typeface="Times New Roman" panose="02020603050405020304" pitchFamily="18" charset="0"/>
                </a:rPr>
                <a:t> ( </a:t>
              </a:r>
              <a:r>
                <a:rPr lang="en-US" sz="2800" b="1" dirty="0" err="1">
                  <a:solidFill>
                    <a:schemeClr val="tx1"/>
                  </a:solidFill>
                  <a:latin typeface="Times New Roman" panose="02020603050405020304" pitchFamily="18" charset="0"/>
                  <a:cs typeface="Times New Roman" panose="02020603050405020304" pitchFamily="18" charset="0"/>
                </a:rPr>
                <a:t>chủ</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yếu</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là</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đồi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núi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thấp</a:t>
              </a:r>
              <a:r>
                <a:rPr lang="en-US" sz="2800" b="1" dirty="0">
                  <a:solidFill>
                    <a:schemeClr val="tx1"/>
                  </a:solidFill>
                  <a:latin typeface="Times New Roman" panose="02020603050405020304" pitchFamily="18" charset="0"/>
                  <a:cs typeface="Times New Roman" panose="02020603050405020304" pitchFamily="18" charset="0"/>
                </a:rPr>
                <a:t> )</a:t>
              </a:r>
            </a:p>
          </dgm:t>
        </dgm:pt>
      </mc:Choice>
      <mc:Fallback xmlns="">
        <dgm:pt modelId="{2868503E-20E7-4F33-B5D3-8D7B56F437FB}">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2800" b="1" i="0">
                  <a:solidFill>
                    <a:schemeClr val="tx1"/>
                  </a:solidFill>
                  <a:latin typeface="Cambria Math" panose="02040503050406030204" pitchFamily="18" charset="0"/>
                </a:rPr>
                <a:t>𝟑/𝟒</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diện</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tích</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là</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đồi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núi</a:t>
              </a:r>
              <a:r>
                <a:rPr lang="en-US" sz="2800" b="1" dirty="0">
                  <a:solidFill>
                    <a:schemeClr val="tx1"/>
                  </a:solidFill>
                  <a:latin typeface="Times New Roman" panose="02020603050405020304" pitchFamily="18" charset="0"/>
                  <a:cs typeface="Times New Roman" panose="02020603050405020304" pitchFamily="18" charset="0"/>
                </a:rPr>
                <a:t> ( </a:t>
              </a:r>
              <a:r>
                <a:rPr lang="en-US" sz="2800" b="1" dirty="0" err="1">
                  <a:solidFill>
                    <a:schemeClr val="tx1"/>
                  </a:solidFill>
                  <a:latin typeface="Times New Roman" panose="02020603050405020304" pitchFamily="18" charset="0"/>
                  <a:cs typeface="Times New Roman" panose="02020603050405020304" pitchFamily="18" charset="0"/>
                </a:rPr>
                <a:t>chủ</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yếu</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là</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đồi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núi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thấp</a:t>
              </a:r>
              <a:r>
                <a:rPr lang="en-US" sz="2800" b="1" dirty="0">
                  <a:solidFill>
                    <a:schemeClr val="tx1"/>
                  </a:solidFill>
                  <a:latin typeface="Times New Roman" panose="02020603050405020304" pitchFamily="18" charset="0"/>
                  <a:cs typeface="Times New Roman" panose="02020603050405020304" pitchFamily="18" charset="0"/>
                </a:rPr>
                <a:t> )</a:t>
              </a:r>
            </a:p>
          </dgm:t>
        </dgm:pt>
      </mc:Fallback>
    </mc:AlternateContent>
    <dgm:pt modelId="{B36F64C9-0A8D-4A82-95B5-0F29D0D9288F}" type="parTrans" cxnId="{C886EFF5-F35E-4E0E-B507-BAFA3B8EE92A}">
      <dgm:prSet/>
      <dgm:spPr/>
      <dgm:t>
        <a:bodyPr/>
        <a:lstStyle/>
        <a:p>
          <a:endParaRPr lang="en-US"/>
        </a:p>
      </dgm:t>
    </dgm:pt>
    <dgm:pt modelId="{F1728A0C-9D75-4DD4-B114-6AF649F1CF4F}" type="sibTrans" cxnId="{C886EFF5-F35E-4E0E-B507-BAFA3B8EE92A}">
      <dgm:prSet/>
      <dgm:spPr/>
      <dgm:t>
        <a:bodyPr/>
        <a:lstStyle/>
        <a:p>
          <a:endParaRPr lang="en-US"/>
        </a:p>
      </dgm:t>
    </dgm:pt>
    <mc:AlternateContent xmlns:mc="http://schemas.openxmlformats.org/markup-compatibility/2006" xmlns:a14="http://schemas.microsoft.com/office/drawing/2010/main">
      <mc:Choice Requires="a14">
        <dgm:pt modelId="{31E2D3F7-6FB9-424F-84AE-DA356BE1377D}">
          <dgm:prSet phldrT="[Text]" custT="1">
            <dgm:style>
              <a:lnRef idx="1">
                <a:schemeClr val="accent2"/>
              </a:lnRef>
              <a:fillRef idx="2">
                <a:schemeClr val="accent2"/>
              </a:fillRef>
              <a:effectRef idx="1">
                <a:schemeClr val="accent2"/>
              </a:effectRef>
              <a:fontRef idx="minor">
                <a:schemeClr val="dk1"/>
              </a:fontRef>
            </dgm:style>
          </dgm:prSet>
          <dgm:spPr/>
          <dgm:t>
            <a:bodyPr/>
            <a:lstStyle/>
            <a:p>
              <a14:m>
                <m:oMath xmlns:m="http://schemas.openxmlformats.org/officeDocument/2006/math">
                  <m:f>
                    <m:fPr>
                      <m:ctrlPr>
                        <a:rPr lang="en-US" sz="2800" b="1" i="1" smtClean="0">
                          <a:solidFill>
                            <a:schemeClr val="tx1"/>
                          </a:solidFill>
                          <a:latin typeface="Cambria Math" panose="02040503050406030204" pitchFamily="18" charset="0"/>
                        </a:rPr>
                      </m:ctrlPr>
                    </m:fPr>
                    <m:num>
                      <m:r>
                        <a:rPr lang="en-US" sz="2800" b="1" i="1">
                          <a:solidFill>
                            <a:schemeClr val="tx1"/>
                          </a:solidFill>
                          <a:latin typeface="Cambria Math" panose="02040503050406030204" pitchFamily="18" charset="0"/>
                        </a:rPr>
                        <m:t>𝟏</m:t>
                      </m:r>
                    </m:num>
                    <m:den>
                      <m:r>
                        <a:rPr lang="en-US" sz="2800" b="1" i="1">
                          <a:solidFill>
                            <a:schemeClr val="tx1"/>
                          </a:solidFill>
                          <a:latin typeface="Cambria Math" panose="02040503050406030204" pitchFamily="18" charset="0"/>
                        </a:rPr>
                        <m:t>𝟒</m:t>
                      </m:r>
                      <m:r>
                        <a:rPr lang="en-US" sz="2800" b="1" i="1" smtClean="0">
                          <a:solidFill>
                            <a:schemeClr val="tx1"/>
                          </a:solidFill>
                          <a:latin typeface="Cambria Math" panose="02040503050406030204" pitchFamily="18" charset="0"/>
                        </a:rPr>
                        <m:t> </m:t>
                      </m:r>
                    </m:den>
                  </m:f>
                  <m:r>
                    <a:rPr lang="en-US" sz="2800" b="1" i="1" smtClean="0">
                      <a:solidFill>
                        <a:schemeClr val="tx1"/>
                      </a:solidFill>
                      <a:latin typeface="Cambria Math" panose="02040503050406030204" pitchFamily="18" charset="0"/>
                    </a:rPr>
                    <m:t> </m:t>
                  </m:r>
                </m:oMath>
              </a14:m>
              <a:r>
                <a:rPr lang="en-US" sz="2800" b="1" dirty="0" err="1">
                  <a:solidFill>
                    <a:schemeClr val="tx1"/>
                  </a:solidFill>
                  <a:latin typeface="Times New Roman" panose="02020603050405020304" pitchFamily="18" charset="0"/>
                  <a:cs typeface="Times New Roman" panose="02020603050405020304" pitchFamily="18" charset="0"/>
                </a:rPr>
                <a:t>diện</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tích</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là</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đồng</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bằng</a:t>
              </a:r>
              <a:r>
                <a:rPr lang="en-US" sz="2800" b="1" dirty="0">
                  <a:solidFill>
                    <a:schemeClr val="tx1"/>
                  </a:solidFill>
                  <a:latin typeface="Times New Roman" panose="02020603050405020304" pitchFamily="18" charset="0"/>
                  <a:cs typeface="Times New Roman" panose="02020603050405020304" pitchFamily="18" charset="0"/>
                </a:rPr>
                <a:t> ( do </a:t>
              </a:r>
              <a:r>
                <a:rPr lang="en-US" sz="2800" b="1" dirty="0" err="1">
                  <a:solidFill>
                    <a:schemeClr val="tx1"/>
                  </a:solidFill>
                  <a:latin typeface="Times New Roman" panose="02020603050405020304" pitchFamily="18" charset="0"/>
                  <a:cs typeface="Times New Roman" panose="02020603050405020304" pitchFamily="18" charset="0"/>
                </a:rPr>
                <a:t>phù</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sa</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sông</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ngòi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bồi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đắp</a:t>
              </a:r>
              <a:r>
                <a:rPr lang="en-US" sz="2800" b="1" dirty="0">
                  <a:solidFill>
                    <a:schemeClr val="tx1"/>
                  </a:solidFill>
                  <a:latin typeface="Times New Roman" panose="02020603050405020304" pitchFamily="18" charset="0"/>
                  <a:cs typeface="Times New Roman" panose="02020603050405020304" pitchFamily="18" charset="0"/>
                </a:rPr>
                <a:t> )</a:t>
              </a:r>
            </a:p>
          </dgm:t>
        </dgm:pt>
      </mc:Choice>
      <mc:Fallback xmlns="">
        <dgm:pt modelId="{31E2D3F7-6FB9-424F-84AE-DA356BE1377D}">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2800" b="1" i="0">
                  <a:solidFill>
                    <a:schemeClr val="tx1"/>
                  </a:solidFill>
                  <a:latin typeface="Cambria Math" panose="02040503050406030204" pitchFamily="18" charset="0"/>
                </a:rPr>
                <a:t>𝟏/(𝟒 )  </a:t>
              </a:r>
              <a:r>
                <a:rPr lang="en-US" sz="2800" b="1" dirty="0" err="1">
                  <a:solidFill>
                    <a:schemeClr val="tx1"/>
                  </a:solidFill>
                  <a:latin typeface="Times New Roman" panose="02020603050405020304" pitchFamily="18" charset="0"/>
                  <a:cs typeface="Times New Roman" panose="02020603050405020304" pitchFamily="18" charset="0"/>
                </a:rPr>
                <a:t>diện</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tích</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là</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đồng</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bằng</a:t>
              </a:r>
              <a:r>
                <a:rPr lang="en-US" sz="2800" b="1" dirty="0">
                  <a:solidFill>
                    <a:schemeClr val="tx1"/>
                  </a:solidFill>
                  <a:latin typeface="Times New Roman" panose="02020603050405020304" pitchFamily="18" charset="0"/>
                  <a:cs typeface="Times New Roman" panose="02020603050405020304" pitchFamily="18" charset="0"/>
                </a:rPr>
                <a:t> ( do </a:t>
              </a:r>
              <a:r>
                <a:rPr lang="en-US" sz="2800" b="1" dirty="0" err="1">
                  <a:solidFill>
                    <a:schemeClr val="tx1"/>
                  </a:solidFill>
                  <a:latin typeface="Times New Roman" panose="02020603050405020304" pitchFamily="18" charset="0"/>
                  <a:cs typeface="Times New Roman" panose="02020603050405020304" pitchFamily="18" charset="0"/>
                </a:rPr>
                <a:t>phù</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sa</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sông</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ngòi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bồi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đắp</a:t>
              </a:r>
              <a:r>
                <a:rPr lang="en-US" sz="2800" b="1" dirty="0">
                  <a:solidFill>
                    <a:schemeClr val="tx1"/>
                  </a:solidFill>
                  <a:latin typeface="Times New Roman" panose="02020603050405020304" pitchFamily="18" charset="0"/>
                  <a:cs typeface="Times New Roman" panose="02020603050405020304" pitchFamily="18" charset="0"/>
                </a:rPr>
                <a:t> )</a:t>
              </a:r>
            </a:p>
          </dgm:t>
        </dgm:pt>
      </mc:Fallback>
    </mc:AlternateContent>
    <dgm:pt modelId="{F032874F-28C0-42CE-ABDB-43BD66729E7B}" type="parTrans" cxnId="{5397AA6B-CE63-4DF2-936B-F972489ED01B}">
      <dgm:prSet/>
      <dgm:spPr/>
      <dgm:t>
        <a:bodyPr/>
        <a:lstStyle/>
        <a:p>
          <a:endParaRPr lang="en-US"/>
        </a:p>
      </dgm:t>
    </dgm:pt>
    <dgm:pt modelId="{20A8ADBC-A048-4E3B-B7C4-370E3F8B0B20}" type="sibTrans" cxnId="{5397AA6B-CE63-4DF2-936B-F972489ED01B}">
      <dgm:prSet/>
      <dgm:spPr/>
      <dgm:t>
        <a:bodyPr/>
        <a:lstStyle/>
        <a:p>
          <a:endParaRPr lang="en-US"/>
        </a:p>
      </dgm:t>
    </dgm:pt>
    <dgm:pt modelId="{91D55CE4-DF48-4EDF-8917-13364A60A541}">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US" sz="3600" b="1" dirty="0" err="1">
              <a:solidFill>
                <a:schemeClr val="tx1"/>
              </a:solidFill>
              <a:latin typeface="Times New Roman" panose="02020603050405020304" pitchFamily="18" charset="0"/>
              <a:cs typeface="Times New Roman" panose="02020603050405020304" pitchFamily="18" charset="0"/>
            </a:rPr>
            <a:t>Khoáng</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sản</a:t>
          </a:r>
          <a:endParaRPr lang="en-US" sz="3600" b="1" dirty="0">
            <a:solidFill>
              <a:schemeClr val="tx1"/>
            </a:solidFill>
            <a:latin typeface="Times New Roman" panose="02020603050405020304" pitchFamily="18" charset="0"/>
            <a:cs typeface="Times New Roman" panose="02020603050405020304" pitchFamily="18" charset="0"/>
          </a:endParaRPr>
        </a:p>
      </dgm:t>
    </dgm:pt>
    <dgm:pt modelId="{BC880F2C-DCEE-482E-AAE1-D23914FD24B6}" type="parTrans" cxnId="{12A25B1E-12DD-4BC9-A1C7-54D6387987F7}">
      <dgm:prSet/>
      <dgm:spPr/>
      <dgm:t>
        <a:bodyPr/>
        <a:lstStyle/>
        <a:p>
          <a:endParaRPr lang="en-US"/>
        </a:p>
      </dgm:t>
    </dgm:pt>
    <dgm:pt modelId="{D39D40C8-C4D3-45CA-845B-B0D8D547CD29}" type="sibTrans" cxnId="{12A25B1E-12DD-4BC9-A1C7-54D6387987F7}">
      <dgm:prSet/>
      <dgm:spPr/>
      <dgm:t>
        <a:bodyPr/>
        <a:lstStyle/>
        <a:p>
          <a:endParaRPr lang="en-US"/>
        </a:p>
      </dgm:t>
    </dgm:pt>
    <dgm:pt modelId="{065C7684-84B9-424B-B434-65B877414FA0}">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US" sz="2800" b="1" dirty="0" err="1">
              <a:solidFill>
                <a:schemeClr val="tx1"/>
              </a:solidFill>
              <a:latin typeface="Times New Roman" panose="02020603050405020304" pitchFamily="18" charset="0"/>
              <a:cs typeface="Times New Roman" panose="02020603050405020304" pitchFamily="18" charset="0"/>
            </a:rPr>
            <a:t>Có</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nhiều</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loại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khoáng</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sản</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khác</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như</a:t>
          </a:r>
          <a:r>
            <a:rPr lang="en-US" sz="2800" b="1" dirty="0">
              <a:solidFill>
                <a:schemeClr val="tx1"/>
              </a:solidFill>
              <a:latin typeface="Times New Roman" panose="02020603050405020304" pitchFamily="18" charset="0"/>
              <a:cs typeface="Times New Roman" panose="02020603050405020304" pitchFamily="18" charset="0"/>
            </a:rPr>
            <a:t> than, </a:t>
          </a:r>
          <a:r>
            <a:rPr lang="en-US" sz="2800" b="1" dirty="0" err="1">
              <a:solidFill>
                <a:schemeClr val="tx1"/>
              </a:solidFill>
              <a:latin typeface="Times New Roman" panose="02020603050405020304" pitchFamily="18" charset="0"/>
              <a:cs typeface="Times New Roman" panose="02020603050405020304" pitchFamily="18" charset="0"/>
            </a:rPr>
            <a:t>apatit</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sắt</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boxit</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dầu</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mỏ</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khí</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tự</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nhiên</a:t>
          </a:r>
          <a:r>
            <a:rPr lang="en-US" sz="2800" b="1" dirty="0">
              <a:solidFill>
                <a:schemeClr val="tx1"/>
              </a:solidFill>
              <a:latin typeface="Times New Roman" panose="02020603050405020304" pitchFamily="18" charset="0"/>
              <a:cs typeface="Times New Roman" panose="02020603050405020304" pitchFamily="18" charset="0"/>
            </a:rPr>
            <a:t>,….</a:t>
          </a:r>
        </a:p>
      </dgm:t>
    </dgm:pt>
    <dgm:pt modelId="{1351E771-086A-4CC6-99B8-21EBF0E01867}" type="parTrans" cxnId="{073DA8B0-3EBA-4686-A1B9-1C895A0476D3}">
      <dgm:prSet/>
      <dgm:spPr/>
      <dgm:t>
        <a:bodyPr/>
        <a:lstStyle/>
        <a:p>
          <a:endParaRPr lang="en-US"/>
        </a:p>
      </dgm:t>
    </dgm:pt>
    <dgm:pt modelId="{670F797D-2086-4408-90FF-FE3B81E64DE9}" type="sibTrans" cxnId="{073DA8B0-3EBA-4686-A1B9-1C895A0476D3}">
      <dgm:prSet/>
      <dgm:spPr/>
      <dgm:t>
        <a:bodyPr/>
        <a:lstStyle/>
        <a:p>
          <a:endParaRPr lang="en-US"/>
        </a:p>
      </dgm:t>
    </dgm:pt>
    <dgm:pt modelId="{C8B30804-DF01-47B6-958D-2013C8531CC7}">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US" sz="2800" b="1" i="0" dirty="0" err="1">
              <a:solidFill>
                <a:schemeClr val="tx1"/>
              </a:solidFill>
              <a:latin typeface="Times New Roman" panose="02020603050405020304" pitchFamily="18" charset="0"/>
              <a:cs typeface="Times New Roman" panose="02020603050405020304" pitchFamily="18" charset="0"/>
            </a:rPr>
            <a:t>Nhiều</a:t>
          </a:r>
          <a:r>
            <a:rPr lang="en-US" sz="2800" b="1" i="0" dirty="0">
              <a:solidFill>
                <a:schemeClr val="tx1"/>
              </a:solidFill>
              <a:latin typeface="Times New Roman" panose="02020603050405020304" pitchFamily="18" charset="0"/>
              <a:cs typeface="Times New Roman" panose="02020603050405020304" pitchFamily="18" charset="0"/>
            </a:rPr>
            <a:t> </a:t>
          </a:r>
          <a:r>
            <a:rPr lang="en-US" sz="2800" b="1" i="0" dirty="0" err="1">
              <a:solidFill>
                <a:schemeClr val="tx1"/>
              </a:solidFill>
              <a:latin typeface="Times New Roman" panose="02020603050405020304" pitchFamily="18" charset="0"/>
              <a:cs typeface="Times New Roman" panose="02020603050405020304" pitchFamily="18" charset="0"/>
            </a:rPr>
            <a:t>nhất</a:t>
          </a:r>
          <a:r>
            <a:rPr lang="en-US" sz="2800" b="1" i="0" dirty="0">
              <a:solidFill>
                <a:schemeClr val="tx1"/>
              </a:solidFill>
              <a:latin typeface="Times New Roman" panose="02020603050405020304" pitchFamily="18" charset="0"/>
              <a:cs typeface="Times New Roman" panose="02020603050405020304" pitchFamily="18" charset="0"/>
            </a:rPr>
            <a:t> </a:t>
          </a:r>
          <a:r>
            <a:rPr lang="en-US" sz="2800" b="1" i="0" dirty="0" err="1">
              <a:solidFill>
                <a:schemeClr val="tx1"/>
              </a:solidFill>
              <a:latin typeface="Times New Roman" panose="02020603050405020304" pitchFamily="18" charset="0"/>
              <a:cs typeface="Times New Roman" panose="02020603050405020304" pitchFamily="18" charset="0"/>
            </a:rPr>
            <a:t>là</a:t>
          </a:r>
          <a:r>
            <a:rPr lang="en-US" sz="2800" b="1" i="0" dirty="0">
              <a:solidFill>
                <a:schemeClr val="tx1"/>
              </a:solidFill>
              <a:latin typeface="Times New Roman" panose="02020603050405020304" pitchFamily="18" charset="0"/>
              <a:cs typeface="Times New Roman" panose="02020603050405020304" pitchFamily="18" charset="0"/>
            </a:rPr>
            <a:t> than </a:t>
          </a:r>
          <a:r>
            <a:rPr lang="en-US" sz="2800" b="1" i="0" dirty="0" err="1">
              <a:solidFill>
                <a:schemeClr val="tx1"/>
              </a:solidFill>
              <a:latin typeface="Times New Roman" panose="02020603050405020304" pitchFamily="18" charset="0"/>
              <a:cs typeface="Times New Roman" panose="02020603050405020304" pitchFamily="18" charset="0"/>
            </a:rPr>
            <a:t>đá</a:t>
          </a:r>
          <a:r>
            <a:rPr lang="en-US" sz="2800" b="1" i="0" dirty="0">
              <a:solidFill>
                <a:schemeClr val="tx1"/>
              </a:solidFill>
              <a:latin typeface="Times New Roman" panose="02020603050405020304" pitchFamily="18" charset="0"/>
              <a:cs typeface="Times New Roman" panose="02020603050405020304" pitchFamily="18" charset="0"/>
            </a:rPr>
            <a:t>, </a:t>
          </a:r>
          <a:r>
            <a:rPr lang="en-US" sz="2800" b="1" i="0" dirty="0" err="1">
              <a:solidFill>
                <a:schemeClr val="tx1"/>
              </a:solidFill>
              <a:latin typeface="Times New Roman" panose="02020603050405020304" pitchFamily="18" charset="0"/>
              <a:cs typeface="Times New Roman" panose="02020603050405020304" pitchFamily="18" charset="0"/>
            </a:rPr>
            <a:t>tập</a:t>
          </a:r>
          <a:r>
            <a:rPr lang="en-US" sz="2800" b="1" i="0" dirty="0">
              <a:solidFill>
                <a:schemeClr val="tx1"/>
              </a:solidFill>
              <a:latin typeface="Times New Roman" panose="02020603050405020304" pitchFamily="18" charset="0"/>
              <a:cs typeface="Times New Roman" panose="02020603050405020304" pitchFamily="18" charset="0"/>
            </a:rPr>
            <a:t> </a:t>
          </a:r>
          <a:r>
            <a:rPr lang="en-US" sz="2800" b="1" i="0" dirty="0" err="1">
              <a:solidFill>
                <a:schemeClr val="tx1"/>
              </a:solidFill>
              <a:latin typeface="Times New Roman" panose="02020603050405020304" pitchFamily="18" charset="0"/>
              <a:cs typeface="Times New Roman" panose="02020603050405020304" pitchFamily="18" charset="0"/>
            </a:rPr>
            <a:t>trung</a:t>
          </a:r>
          <a:r>
            <a:rPr lang="en-US" sz="2800" b="1" i="0" dirty="0">
              <a:solidFill>
                <a:schemeClr val="tx1"/>
              </a:solidFill>
              <a:latin typeface="Times New Roman" panose="02020603050405020304" pitchFamily="18" charset="0"/>
              <a:cs typeface="Times New Roman" panose="02020603050405020304" pitchFamily="18" charset="0"/>
            </a:rPr>
            <a:t> ở </a:t>
          </a:r>
          <a:r>
            <a:rPr lang="en-US" sz="2800" b="1" i="0" dirty="0" err="1">
              <a:solidFill>
                <a:schemeClr val="tx1"/>
              </a:solidFill>
              <a:latin typeface="Times New Roman" panose="02020603050405020304" pitchFamily="18" charset="0"/>
              <a:cs typeface="Times New Roman" panose="02020603050405020304" pitchFamily="18" charset="0"/>
            </a:rPr>
            <a:t>Quảng</a:t>
          </a:r>
          <a:r>
            <a:rPr lang="en-US" sz="2800" b="1" i="0" dirty="0">
              <a:solidFill>
                <a:schemeClr val="tx1"/>
              </a:solidFill>
              <a:latin typeface="Times New Roman" panose="02020603050405020304" pitchFamily="18" charset="0"/>
              <a:cs typeface="Times New Roman" panose="02020603050405020304" pitchFamily="18" charset="0"/>
            </a:rPr>
            <a:t> </a:t>
          </a:r>
          <a:r>
            <a:rPr lang="en-US" sz="2800" b="1" i="0" dirty="0" err="1">
              <a:solidFill>
                <a:schemeClr val="tx1"/>
              </a:solidFill>
              <a:latin typeface="Times New Roman" panose="02020603050405020304" pitchFamily="18" charset="0"/>
              <a:cs typeface="Times New Roman" panose="02020603050405020304" pitchFamily="18" charset="0"/>
            </a:rPr>
            <a:t>Ninh</a:t>
          </a:r>
          <a:endParaRPr lang="en-US" sz="2800" b="1" i="0" dirty="0">
            <a:solidFill>
              <a:schemeClr val="tx1"/>
            </a:solidFill>
            <a:latin typeface="Times New Roman" panose="02020603050405020304" pitchFamily="18" charset="0"/>
            <a:cs typeface="Times New Roman" panose="02020603050405020304" pitchFamily="18" charset="0"/>
          </a:endParaRPr>
        </a:p>
      </dgm:t>
    </dgm:pt>
    <dgm:pt modelId="{57FF2521-88EB-4147-937F-E11D25AE8E12}" type="parTrans" cxnId="{A0BC29A0-8636-49EC-82DE-F26004B46FBE}">
      <dgm:prSet/>
      <dgm:spPr/>
      <dgm:t>
        <a:bodyPr/>
        <a:lstStyle/>
        <a:p>
          <a:endParaRPr lang="en-US"/>
        </a:p>
      </dgm:t>
    </dgm:pt>
    <dgm:pt modelId="{A3C712C0-A7BE-4505-8F5B-64E7B33E1F9F}" type="sibTrans" cxnId="{A0BC29A0-8636-49EC-82DE-F26004B46FBE}">
      <dgm:prSet/>
      <dgm:spPr/>
      <dgm:t>
        <a:bodyPr/>
        <a:lstStyle/>
        <a:p>
          <a:endParaRPr lang="en-US"/>
        </a:p>
      </dgm:t>
    </dgm:pt>
    <dgm:pt modelId="{6DA3075C-71AC-4A15-8E1D-2B25211B3BC2}" type="pres">
      <dgm:prSet presAssocID="{54CD4838-B652-412D-BF33-480BC5728A04}" presName="diagram" presStyleCnt="0">
        <dgm:presLayoutVars>
          <dgm:chPref val="1"/>
          <dgm:dir/>
          <dgm:animOne val="branch"/>
          <dgm:animLvl val="lvl"/>
          <dgm:resizeHandles val="exact"/>
        </dgm:presLayoutVars>
      </dgm:prSet>
      <dgm:spPr/>
      <dgm:t>
        <a:bodyPr/>
        <a:lstStyle/>
        <a:p>
          <a:endParaRPr lang="en-US"/>
        </a:p>
      </dgm:t>
    </dgm:pt>
    <dgm:pt modelId="{07F91AFF-FBC0-436F-A2F8-3F0188E31A79}" type="pres">
      <dgm:prSet presAssocID="{9AC1AB99-DFAF-429D-AD68-190C0660C525}" presName="root1" presStyleCnt="0"/>
      <dgm:spPr/>
    </dgm:pt>
    <dgm:pt modelId="{D5B991E2-5B54-42C8-A127-FCCF8C3269E3}" type="pres">
      <dgm:prSet presAssocID="{9AC1AB99-DFAF-429D-AD68-190C0660C525}" presName="LevelOneTextNode" presStyleLbl="node0" presStyleIdx="0" presStyleCnt="1" custScaleX="89945" custScaleY="78085" custLinFactNeighborX="-3680" custLinFactNeighborY="-5565">
        <dgm:presLayoutVars>
          <dgm:chPref val="3"/>
        </dgm:presLayoutVars>
      </dgm:prSet>
      <dgm:spPr/>
      <dgm:t>
        <a:bodyPr/>
        <a:lstStyle/>
        <a:p>
          <a:endParaRPr lang="en-US"/>
        </a:p>
      </dgm:t>
    </dgm:pt>
    <dgm:pt modelId="{5D71737F-10AC-4594-8F16-29AF5362A094}" type="pres">
      <dgm:prSet presAssocID="{9AC1AB99-DFAF-429D-AD68-190C0660C525}" presName="level2hierChild" presStyleCnt="0"/>
      <dgm:spPr/>
    </dgm:pt>
    <dgm:pt modelId="{9DAA38E3-343B-4DF7-921F-02349D89F4EB}" type="pres">
      <dgm:prSet presAssocID="{17CA3DA8-BA18-4CC9-BC37-ED06DCA24895}" presName="conn2-1" presStyleLbl="parChTrans1D2" presStyleIdx="0" presStyleCnt="2"/>
      <dgm:spPr/>
      <dgm:t>
        <a:bodyPr/>
        <a:lstStyle/>
        <a:p>
          <a:endParaRPr lang="en-US"/>
        </a:p>
      </dgm:t>
    </dgm:pt>
    <dgm:pt modelId="{82C92FD6-72B8-4986-BED7-340874BD6668}" type="pres">
      <dgm:prSet presAssocID="{17CA3DA8-BA18-4CC9-BC37-ED06DCA24895}" presName="connTx" presStyleLbl="parChTrans1D2" presStyleIdx="0" presStyleCnt="2"/>
      <dgm:spPr/>
      <dgm:t>
        <a:bodyPr/>
        <a:lstStyle/>
        <a:p>
          <a:endParaRPr lang="en-US"/>
        </a:p>
      </dgm:t>
    </dgm:pt>
    <dgm:pt modelId="{9DE3B313-AF48-4350-B00D-4A3CCF52A1B5}" type="pres">
      <dgm:prSet presAssocID="{AC2FBBB4-C5F1-47EF-887F-488113F9AA9D}" presName="root2" presStyleCnt="0"/>
      <dgm:spPr/>
    </dgm:pt>
    <dgm:pt modelId="{8ED8284A-941E-4251-B020-7BEDF7CF6040}" type="pres">
      <dgm:prSet presAssocID="{AC2FBBB4-C5F1-47EF-887F-488113F9AA9D}" presName="LevelTwoTextNode" presStyleLbl="node2" presStyleIdx="0" presStyleCnt="2" custScaleX="76933" custScaleY="73680" custLinFactNeighborX="-827" custLinFactNeighborY="-18876">
        <dgm:presLayoutVars>
          <dgm:chPref val="3"/>
        </dgm:presLayoutVars>
      </dgm:prSet>
      <dgm:spPr/>
      <dgm:t>
        <a:bodyPr/>
        <a:lstStyle/>
        <a:p>
          <a:endParaRPr lang="en-US"/>
        </a:p>
      </dgm:t>
    </dgm:pt>
    <dgm:pt modelId="{73736BC3-47C7-4D86-9041-06557CDD55E2}" type="pres">
      <dgm:prSet presAssocID="{AC2FBBB4-C5F1-47EF-887F-488113F9AA9D}" presName="level3hierChild" presStyleCnt="0"/>
      <dgm:spPr/>
    </dgm:pt>
    <dgm:pt modelId="{925893E1-319B-4DCC-AD13-74ADA4DF527D}" type="pres">
      <dgm:prSet presAssocID="{B36F64C9-0A8D-4A82-95B5-0F29D0D9288F}" presName="conn2-1" presStyleLbl="parChTrans1D3" presStyleIdx="0" presStyleCnt="4"/>
      <dgm:spPr/>
      <dgm:t>
        <a:bodyPr/>
        <a:lstStyle/>
        <a:p>
          <a:endParaRPr lang="en-US"/>
        </a:p>
      </dgm:t>
    </dgm:pt>
    <dgm:pt modelId="{39D6E63A-BF6E-48B0-9D32-5D608E47DAB2}" type="pres">
      <dgm:prSet presAssocID="{B36F64C9-0A8D-4A82-95B5-0F29D0D9288F}" presName="connTx" presStyleLbl="parChTrans1D3" presStyleIdx="0" presStyleCnt="4"/>
      <dgm:spPr/>
      <dgm:t>
        <a:bodyPr/>
        <a:lstStyle/>
        <a:p>
          <a:endParaRPr lang="en-US"/>
        </a:p>
      </dgm:t>
    </dgm:pt>
    <dgm:pt modelId="{F7460F35-7896-467B-96B8-C2B69FAC999F}" type="pres">
      <dgm:prSet presAssocID="{2868503E-20E7-4F33-B5D3-8D7B56F437FB}" presName="root2" presStyleCnt="0"/>
      <dgm:spPr/>
    </dgm:pt>
    <dgm:pt modelId="{57C0FE48-21D1-44C7-B6BD-171B72B4D394}" type="pres">
      <dgm:prSet presAssocID="{2868503E-20E7-4F33-B5D3-8D7B56F437FB}" presName="LevelTwoTextNode" presStyleLbl="node3" presStyleIdx="0" presStyleCnt="4" custScaleX="214637" custLinFactNeighborX="17390" custLinFactNeighborY="-40285">
        <dgm:presLayoutVars>
          <dgm:chPref val="3"/>
        </dgm:presLayoutVars>
      </dgm:prSet>
      <dgm:spPr/>
      <dgm:t>
        <a:bodyPr/>
        <a:lstStyle/>
        <a:p>
          <a:endParaRPr lang="en-US"/>
        </a:p>
      </dgm:t>
    </dgm:pt>
    <dgm:pt modelId="{F22941A6-9683-41A1-A8A5-EACE7BCC1AF8}" type="pres">
      <dgm:prSet presAssocID="{2868503E-20E7-4F33-B5D3-8D7B56F437FB}" presName="level3hierChild" presStyleCnt="0"/>
      <dgm:spPr/>
    </dgm:pt>
    <dgm:pt modelId="{E0BE7F55-0A13-4946-9536-F81E5B5E6FA0}" type="pres">
      <dgm:prSet presAssocID="{F032874F-28C0-42CE-ABDB-43BD66729E7B}" presName="conn2-1" presStyleLbl="parChTrans1D3" presStyleIdx="1" presStyleCnt="4"/>
      <dgm:spPr/>
      <dgm:t>
        <a:bodyPr/>
        <a:lstStyle/>
        <a:p>
          <a:endParaRPr lang="en-US"/>
        </a:p>
      </dgm:t>
    </dgm:pt>
    <dgm:pt modelId="{1DE81960-6366-41F4-8844-112DFE4A3A83}" type="pres">
      <dgm:prSet presAssocID="{F032874F-28C0-42CE-ABDB-43BD66729E7B}" presName="connTx" presStyleLbl="parChTrans1D3" presStyleIdx="1" presStyleCnt="4"/>
      <dgm:spPr/>
      <dgm:t>
        <a:bodyPr/>
        <a:lstStyle/>
        <a:p>
          <a:endParaRPr lang="en-US"/>
        </a:p>
      </dgm:t>
    </dgm:pt>
    <dgm:pt modelId="{85B2F2F1-AD63-4183-8BC6-DF976C9840A1}" type="pres">
      <dgm:prSet presAssocID="{31E2D3F7-6FB9-424F-84AE-DA356BE1377D}" presName="root2" presStyleCnt="0"/>
      <dgm:spPr/>
    </dgm:pt>
    <dgm:pt modelId="{16BE92CF-CCEC-4DBB-BF5C-94987E56F14A}" type="pres">
      <dgm:prSet presAssocID="{31E2D3F7-6FB9-424F-84AE-DA356BE1377D}" presName="LevelTwoTextNode" presStyleLbl="node3" presStyleIdx="1" presStyleCnt="4" custScaleX="203544" custLinFactNeighborX="17390" custLinFactNeighborY="-18403">
        <dgm:presLayoutVars>
          <dgm:chPref val="3"/>
        </dgm:presLayoutVars>
      </dgm:prSet>
      <dgm:spPr/>
      <dgm:t>
        <a:bodyPr/>
        <a:lstStyle/>
        <a:p>
          <a:endParaRPr lang="en-US"/>
        </a:p>
      </dgm:t>
    </dgm:pt>
    <dgm:pt modelId="{0E260580-0A2F-4ADC-8CFF-DC3A5F295CAD}" type="pres">
      <dgm:prSet presAssocID="{31E2D3F7-6FB9-424F-84AE-DA356BE1377D}" presName="level3hierChild" presStyleCnt="0"/>
      <dgm:spPr/>
    </dgm:pt>
    <dgm:pt modelId="{EF98E007-62EB-46E3-94CA-7AE4763F18E3}" type="pres">
      <dgm:prSet presAssocID="{BC880F2C-DCEE-482E-AAE1-D23914FD24B6}" presName="conn2-1" presStyleLbl="parChTrans1D2" presStyleIdx="1" presStyleCnt="2"/>
      <dgm:spPr/>
      <dgm:t>
        <a:bodyPr/>
        <a:lstStyle/>
        <a:p>
          <a:endParaRPr lang="en-US"/>
        </a:p>
      </dgm:t>
    </dgm:pt>
    <dgm:pt modelId="{DE47BC8F-0D35-44A9-9DF2-471426F3EDA5}" type="pres">
      <dgm:prSet presAssocID="{BC880F2C-DCEE-482E-AAE1-D23914FD24B6}" presName="connTx" presStyleLbl="parChTrans1D2" presStyleIdx="1" presStyleCnt="2"/>
      <dgm:spPr/>
      <dgm:t>
        <a:bodyPr/>
        <a:lstStyle/>
        <a:p>
          <a:endParaRPr lang="en-US"/>
        </a:p>
      </dgm:t>
    </dgm:pt>
    <dgm:pt modelId="{57238642-EE10-4B5E-8125-5D6254B8DB56}" type="pres">
      <dgm:prSet presAssocID="{91D55CE4-DF48-4EDF-8917-13364A60A541}" presName="root2" presStyleCnt="0"/>
      <dgm:spPr/>
    </dgm:pt>
    <dgm:pt modelId="{F909DCC8-0746-4030-96AE-C55B01C96A76}" type="pres">
      <dgm:prSet presAssocID="{91D55CE4-DF48-4EDF-8917-13364A60A541}" presName="LevelTwoTextNode" presStyleLbl="node2" presStyleIdx="1" presStyleCnt="2" custScaleX="84750" custScaleY="83269" custLinFactNeighborX="-827" custLinFactNeighborY="21977">
        <dgm:presLayoutVars>
          <dgm:chPref val="3"/>
        </dgm:presLayoutVars>
      </dgm:prSet>
      <dgm:spPr/>
      <dgm:t>
        <a:bodyPr/>
        <a:lstStyle/>
        <a:p>
          <a:endParaRPr lang="en-US"/>
        </a:p>
      </dgm:t>
    </dgm:pt>
    <dgm:pt modelId="{90631589-9137-4ED1-869F-78C91D7A2AC1}" type="pres">
      <dgm:prSet presAssocID="{91D55CE4-DF48-4EDF-8917-13364A60A541}" presName="level3hierChild" presStyleCnt="0"/>
      <dgm:spPr/>
    </dgm:pt>
    <dgm:pt modelId="{39841B24-0E9F-4B47-9F23-CB35FD2DF775}" type="pres">
      <dgm:prSet presAssocID="{1351E771-086A-4CC6-99B8-21EBF0E01867}" presName="conn2-1" presStyleLbl="parChTrans1D3" presStyleIdx="2" presStyleCnt="4"/>
      <dgm:spPr/>
      <dgm:t>
        <a:bodyPr/>
        <a:lstStyle/>
        <a:p>
          <a:endParaRPr lang="en-US"/>
        </a:p>
      </dgm:t>
    </dgm:pt>
    <dgm:pt modelId="{627F0764-916D-48BA-AEA5-2C336D5A6699}" type="pres">
      <dgm:prSet presAssocID="{1351E771-086A-4CC6-99B8-21EBF0E01867}" presName="connTx" presStyleLbl="parChTrans1D3" presStyleIdx="2" presStyleCnt="4"/>
      <dgm:spPr/>
      <dgm:t>
        <a:bodyPr/>
        <a:lstStyle/>
        <a:p>
          <a:endParaRPr lang="en-US"/>
        </a:p>
      </dgm:t>
    </dgm:pt>
    <dgm:pt modelId="{E8648CBD-63A7-433C-9E1B-46ECB62D7371}" type="pres">
      <dgm:prSet presAssocID="{065C7684-84B9-424B-B434-65B877414FA0}" presName="root2" presStyleCnt="0"/>
      <dgm:spPr/>
    </dgm:pt>
    <dgm:pt modelId="{1703F788-48E0-49A7-856B-058AD20AA257}" type="pres">
      <dgm:prSet presAssocID="{065C7684-84B9-424B-B434-65B877414FA0}" presName="LevelTwoTextNode" presStyleLbl="node3" presStyleIdx="2" presStyleCnt="4" custScaleX="214657" custScaleY="112698" custLinFactNeighborX="3521" custLinFactNeighborY="16515">
        <dgm:presLayoutVars>
          <dgm:chPref val="3"/>
        </dgm:presLayoutVars>
      </dgm:prSet>
      <dgm:spPr/>
      <dgm:t>
        <a:bodyPr/>
        <a:lstStyle/>
        <a:p>
          <a:endParaRPr lang="en-US"/>
        </a:p>
      </dgm:t>
    </dgm:pt>
    <dgm:pt modelId="{EAB5F377-EFE4-4501-8B3D-593983D38F33}" type="pres">
      <dgm:prSet presAssocID="{065C7684-84B9-424B-B434-65B877414FA0}" presName="level3hierChild" presStyleCnt="0"/>
      <dgm:spPr/>
    </dgm:pt>
    <dgm:pt modelId="{86782A17-BFC5-4B66-82E9-FC381EED7ACC}" type="pres">
      <dgm:prSet presAssocID="{57FF2521-88EB-4147-937F-E11D25AE8E12}" presName="conn2-1" presStyleLbl="parChTrans1D3" presStyleIdx="3" presStyleCnt="4"/>
      <dgm:spPr/>
      <dgm:t>
        <a:bodyPr/>
        <a:lstStyle/>
        <a:p>
          <a:endParaRPr lang="en-US"/>
        </a:p>
      </dgm:t>
    </dgm:pt>
    <dgm:pt modelId="{9EBDAF61-B70A-46D2-BC96-33E9B39FCD6B}" type="pres">
      <dgm:prSet presAssocID="{57FF2521-88EB-4147-937F-E11D25AE8E12}" presName="connTx" presStyleLbl="parChTrans1D3" presStyleIdx="3" presStyleCnt="4"/>
      <dgm:spPr/>
      <dgm:t>
        <a:bodyPr/>
        <a:lstStyle/>
        <a:p>
          <a:endParaRPr lang="en-US"/>
        </a:p>
      </dgm:t>
    </dgm:pt>
    <dgm:pt modelId="{83D54076-DC90-450B-9F60-0B240633049E}" type="pres">
      <dgm:prSet presAssocID="{C8B30804-DF01-47B6-958D-2013C8531CC7}" presName="root2" presStyleCnt="0"/>
      <dgm:spPr/>
    </dgm:pt>
    <dgm:pt modelId="{45E39294-7C4B-4287-A181-AC0C13284AE5}" type="pres">
      <dgm:prSet presAssocID="{C8B30804-DF01-47B6-958D-2013C8531CC7}" presName="LevelTwoTextNode" presStyleLbl="node3" presStyleIdx="3" presStyleCnt="4" custScaleX="128641" custLinFactNeighborX="12832" custLinFactNeighborY="42513">
        <dgm:presLayoutVars>
          <dgm:chPref val="3"/>
        </dgm:presLayoutVars>
      </dgm:prSet>
      <dgm:spPr/>
      <dgm:t>
        <a:bodyPr/>
        <a:lstStyle/>
        <a:p>
          <a:endParaRPr lang="en-US"/>
        </a:p>
      </dgm:t>
    </dgm:pt>
    <dgm:pt modelId="{778C3171-429B-439E-8597-494096DD9D7F}" type="pres">
      <dgm:prSet presAssocID="{C8B30804-DF01-47B6-958D-2013C8531CC7}" presName="level3hierChild" presStyleCnt="0"/>
      <dgm:spPr/>
    </dgm:pt>
  </dgm:ptLst>
  <dgm:cxnLst>
    <dgm:cxn modelId="{0849EDCC-B695-4F17-A2D3-254DD388E156}" type="presOf" srcId="{BC880F2C-DCEE-482E-AAE1-D23914FD24B6}" destId="{DE47BC8F-0D35-44A9-9DF2-471426F3EDA5}" srcOrd="1" destOrd="0" presId="urn:microsoft.com/office/officeart/2005/8/layout/hierarchy2"/>
    <dgm:cxn modelId="{1FC85F36-8432-4FF2-801B-80483B10F3D7}" type="presOf" srcId="{1351E771-086A-4CC6-99B8-21EBF0E01867}" destId="{627F0764-916D-48BA-AEA5-2C336D5A6699}" srcOrd="1" destOrd="0" presId="urn:microsoft.com/office/officeart/2005/8/layout/hierarchy2"/>
    <dgm:cxn modelId="{12A25B1E-12DD-4BC9-A1C7-54D6387987F7}" srcId="{9AC1AB99-DFAF-429D-AD68-190C0660C525}" destId="{91D55CE4-DF48-4EDF-8917-13364A60A541}" srcOrd="1" destOrd="0" parTransId="{BC880F2C-DCEE-482E-AAE1-D23914FD24B6}" sibTransId="{D39D40C8-C4D3-45CA-845B-B0D8D547CD29}"/>
    <dgm:cxn modelId="{97ACE393-66F6-4EB7-B344-3FE4A786A7AB}" type="presOf" srcId="{065C7684-84B9-424B-B434-65B877414FA0}" destId="{1703F788-48E0-49A7-856B-058AD20AA257}" srcOrd="0" destOrd="0" presId="urn:microsoft.com/office/officeart/2005/8/layout/hierarchy2"/>
    <dgm:cxn modelId="{C886EFF5-F35E-4E0E-B507-BAFA3B8EE92A}" srcId="{AC2FBBB4-C5F1-47EF-887F-488113F9AA9D}" destId="{2868503E-20E7-4F33-B5D3-8D7B56F437FB}" srcOrd="0" destOrd="0" parTransId="{B36F64C9-0A8D-4A82-95B5-0F29D0D9288F}" sibTransId="{F1728A0C-9D75-4DD4-B114-6AF649F1CF4F}"/>
    <dgm:cxn modelId="{D80DB64A-44C7-427A-9D20-92CDAA1CD29D}" type="presOf" srcId="{31E2D3F7-6FB9-424F-84AE-DA356BE1377D}" destId="{16BE92CF-CCEC-4DBB-BF5C-94987E56F14A}" srcOrd="0" destOrd="0" presId="urn:microsoft.com/office/officeart/2005/8/layout/hierarchy2"/>
    <dgm:cxn modelId="{30D16CCB-E857-4622-9866-6D0D4A44D8B2}" type="presOf" srcId="{17CA3DA8-BA18-4CC9-BC37-ED06DCA24895}" destId="{82C92FD6-72B8-4986-BED7-340874BD6668}" srcOrd="1" destOrd="0" presId="urn:microsoft.com/office/officeart/2005/8/layout/hierarchy2"/>
    <dgm:cxn modelId="{12BF9AA9-E20A-49BB-B1E6-CEB54ECEFCD7}" type="presOf" srcId="{F032874F-28C0-42CE-ABDB-43BD66729E7B}" destId="{1DE81960-6366-41F4-8844-112DFE4A3A83}" srcOrd="1" destOrd="0" presId="urn:microsoft.com/office/officeart/2005/8/layout/hierarchy2"/>
    <dgm:cxn modelId="{3A4C0A7F-E089-4AA3-BBF0-28DBD1B198EE}" type="presOf" srcId="{F032874F-28C0-42CE-ABDB-43BD66729E7B}" destId="{E0BE7F55-0A13-4946-9536-F81E5B5E6FA0}" srcOrd="0" destOrd="0" presId="urn:microsoft.com/office/officeart/2005/8/layout/hierarchy2"/>
    <dgm:cxn modelId="{07DFB888-013E-448D-B451-3AB6EBFF37C4}" type="presOf" srcId="{BC880F2C-DCEE-482E-AAE1-D23914FD24B6}" destId="{EF98E007-62EB-46E3-94CA-7AE4763F18E3}" srcOrd="0" destOrd="0" presId="urn:microsoft.com/office/officeart/2005/8/layout/hierarchy2"/>
    <dgm:cxn modelId="{073DA8B0-3EBA-4686-A1B9-1C895A0476D3}" srcId="{91D55CE4-DF48-4EDF-8917-13364A60A541}" destId="{065C7684-84B9-424B-B434-65B877414FA0}" srcOrd="0" destOrd="0" parTransId="{1351E771-086A-4CC6-99B8-21EBF0E01867}" sibTransId="{670F797D-2086-4408-90FF-FE3B81E64DE9}"/>
    <dgm:cxn modelId="{AC28F5D4-9313-479F-A752-0E8DCF8E73BE}" type="presOf" srcId="{57FF2521-88EB-4147-937F-E11D25AE8E12}" destId="{9EBDAF61-B70A-46D2-BC96-33E9B39FCD6B}" srcOrd="1" destOrd="0" presId="urn:microsoft.com/office/officeart/2005/8/layout/hierarchy2"/>
    <dgm:cxn modelId="{03F70CAB-8EA3-4EB0-BED1-5DCC063A9559}" type="presOf" srcId="{57FF2521-88EB-4147-937F-E11D25AE8E12}" destId="{86782A17-BFC5-4B66-82E9-FC381EED7ACC}" srcOrd="0" destOrd="0" presId="urn:microsoft.com/office/officeart/2005/8/layout/hierarchy2"/>
    <dgm:cxn modelId="{3EBB16C1-9511-44E9-A10E-51D3019E7E16}" type="presOf" srcId="{9AC1AB99-DFAF-429D-AD68-190C0660C525}" destId="{D5B991E2-5B54-42C8-A127-FCCF8C3269E3}" srcOrd="0" destOrd="0" presId="urn:microsoft.com/office/officeart/2005/8/layout/hierarchy2"/>
    <dgm:cxn modelId="{B3B41B65-6FB0-46F8-A3F7-E88F3BBF3750}" type="presOf" srcId="{C8B30804-DF01-47B6-958D-2013C8531CC7}" destId="{45E39294-7C4B-4287-A181-AC0C13284AE5}" srcOrd="0" destOrd="0" presId="urn:microsoft.com/office/officeart/2005/8/layout/hierarchy2"/>
    <dgm:cxn modelId="{90B6B911-DB7B-417A-A591-6D6035E9112E}" type="presOf" srcId="{1351E771-086A-4CC6-99B8-21EBF0E01867}" destId="{39841B24-0E9F-4B47-9F23-CB35FD2DF775}" srcOrd="0" destOrd="0" presId="urn:microsoft.com/office/officeart/2005/8/layout/hierarchy2"/>
    <dgm:cxn modelId="{5DFD7623-B9B0-4782-98A2-460ECA275BB9}" type="presOf" srcId="{B36F64C9-0A8D-4A82-95B5-0F29D0D9288F}" destId="{39D6E63A-BF6E-48B0-9D32-5D608E47DAB2}" srcOrd="1" destOrd="0" presId="urn:microsoft.com/office/officeart/2005/8/layout/hierarchy2"/>
    <dgm:cxn modelId="{5397AA6B-CE63-4DF2-936B-F972489ED01B}" srcId="{AC2FBBB4-C5F1-47EF-887F-488113F9AA9D}" destId="{31E2D3F7-6FB9-424F-84AE-DA356BE1377D}" srcOrd="1" destOrd="0" parTransId="{F032874F-28C0-42CE-ABDB-43BD66729E7B}" sibTransId="{20A8ADBC-A048-4E3B-B7C4-370E3F8B0B20}"/>
    <dgm:cxn modelId="{4D9D96A5-85F6-4964-8E51-33179E38C1D2}" srcId="{54CD4838-B652-412D-BF33-480BC5728A04}" destId="{9AC1AB99-DFAF-429D-AD68-190C0660C525}" srcOrd="0" destOrd="0" parTransId="{06EC831E-6D43-42D3-92EB-14F03ABDCDD9}" sibTransId="{AA14228D-F87A-468B-A06B-4EA282D93041}"/>
    <dgm:cxn modelId="{09EC0FA4-FEDC-4931-9B78-A0D634D8B1B5}" type="presOf" srcId="{91D55CE4-DF48-4EDF-8917-13364A60A541}" destId="{F909DCC8-0746-4030-96AE-C55B01C96A76}" srcOrd="0" destOrd="0" presId="urn:microsoft.com/office/officeart/2005/8/layout/hierarchy2"/>
    <dgm:cxn modelId="{A0BC29A0-8636-49EC-82DE-F26004B46FBE}" srcId="{91D55CE4-DF48-4EDF-8917-13364A60A541}" destId="{C8B30804-DF01-47B6-958D-2013C8531CC7}" srcOrd="1" destOrd="0" parTransId="{57FF2521-88EB-4147-937F-E11D25AE8E12}" sibTransId="{A3C712C0-A7BE-4505-8F5B-64E7B33E1F9F}"/>
    <dgm:cxn modelId="{71B76E50-7C88-4648-B9D0-E92D06D0C387}" type="presOf" srcId="{AC2FBBB4-C5F1-47EF-887F-488113F9AA9D}" destId="{8ED8284A-941E-4251-B020-7BEDF7CF6040}" srcOrd="0" destOrd="0" presId="urn:microsoft.com/office/officeart/2005/8/layout/hierarchy2"/>
    <dgm:cxn modelId="{34E63E4B-1DAD-4CB0-AA38-73865F3EDBA8}" type="presOf" srcId="{B36F64C9-0A8D-4A82-95B5-0F29D0D9288F}" destId="{925893E1-319B-4DCC-AD13-74ADA4DF527D}" srcOrd="0" destOrd="0" presId="urn:microsoft.com/office/officeart/2005/8/layout/hierarchy2"/>
    <dgm:cxn modelId="{30448EC4-B08B-45C4-930E-17311F2C0AC8}" type="presOf" srcId="{17CA3DA8-BA18-4CC9-BC37-ED06DCA24895}" destId="{9DAA38E3-343B-4DF7-921F-02349D89F4EB}" srcOrd="0" destOrd="0" presId="urn:microsoft.com/office/officeart/2005/8/layout/hierarchy2"/>
    <dgm:cxn modelId="{05B308EF-7426-4D06-B79F-C685FC6D227B}" type="presOf" srcId="{54CD4838-B652-412D-BF33-480BC5728A04}" destId="{6DA3075C-71AC-4A15-8E1D-2B25211B3BC2}" srcOrd="0" destOrd="0" presId="urn:microsoft.com/office/officeart/2005/8/layout/hierarchy2"/>
    <dgm:cxn modelId="{B71A4BCD-C7FA-43C5-ADEB-8EDE9F87658C}" type="presOf" srcId="{2868503E-20E7-4F33-B5D3-8D7B56F437FB}" destId="{57C0FE48-21D1-44C7-B6BD-171B72B4D394}" srcOrd="0" destOrd="0" presId="urn:microsoft.com/office/officeart/2005/8/layout/hierarchy2"/>
    <dgm:cxn modelId="{C55C06FA-003B-41A0-BB97-9E052D841E86}" srcId="{9AC1AB99-DFAF-429D-AD68-190C0660C525}" destId="{AC2FBBB4-C5F1-47EF-887F-488113F9AA9D}" srcOrd="0" destOrd="0" parTransId="{17CA3DA8-BA18-4CC9-BC37-ED06DCA24895}" sibTransId="{D97EF1BF-E76D-422C-AD6D-219D1E0DE2BC}"/>
    <dgm:cxn modelId="{21492E73-7093-44BD-B7A2-92A638FD6A59}" type="presParOf" srcId="{6DA3075C-71AC-4A15-8E1D-2B25211B3BC2}" destId="{07F91AFF-FBC0-436F-A2F8-3F0188E31A79}" srcOrd="0" destOrd="0" presId="urn:microsoft.com/office/officeart/2005/8/layout/hierarchy2"/>
    <dgm:cxn modelId="{10A59E15-E4B8-4944-B5E6-470D4BF4E1B0}" type="presParOf" srcId="{07F91AFF-FBC0-436F-A2F8-3F0188E31A79}" destId="{D5B991E2-5B54-42C8-A127-FCCF8C3269E3}" srcOrd="0" destOrd="0" presId="urn:microsoft.com/office/officeart/2005/8/layout/hierarchy2"/>
    <dgm:cxn modelId="{91CC5211-CDA9-4BD2-90F7-0DD62D5570D3}" type="presParOf" srcId="{07F91AFF-FBC0-436F-A2F8-3F0188E31A79}" destId="{5D71737F-10AC-4594-8F16-29AF5362A094}" srcOrd="1" destOrd="0" presId="urn:microsoft.com/office/officeart/2005/8/layout/hierarchy2"/>
    <dgm:cxn modelId="{3ADD1D6E-B8CC-4F09-A621-790794517ABB}" type="presParOf" srcId="{5D71737F-10AC-4594-8F16-29AF5362A094}" destId="{9DAA38E3-343B-4DF7-921F-02349D89F4EB}" srcOrd="0" destOrd="0" presId="urn:microsoft.com/office/officeart/2005/8/layout/hierarchy2"/>
    <dgm:cxn modelId="{F2ACBBCE-254C-44FF-837A-187DA29071CC}" type="presParOf" srcId="{9DAA38E3-343B-4DF7-921F-02349D89F4EB}" destId="{82C92FD6-72B8-4986-BED7-340874BD6668}" srcOrd="0" destOrd="0" presId="urn:microsoft.com/office/officeart/2005/8/layout/hierarchy2"/>
    <dgm:cxn modelId="{ED90DA21-34EC-4E1E-899A-631167466FBE}" type="presParOf" srcId="{5D71737F-10AC-4594-8F16-29AF5362A094}" destId="{9DE3B313-AF48-4350-B00D-4A3CCF52A1B5}" srcOrd="1" destOrd="0" presId="urn:microsoft.com/office/officeart/2005/8/layout/hierarchy2"/>
    <dgm:cxn modelId="{5CD248B4-986D-48B5-A041-046F438E87E1}" type="presParOf" srcId="{9DE3B313-AF48-4350-B00D-4A3CCF52A1B5}" destId="{8ED8284A-941E-4251-B020-7BEDF7CF6040}" srcOrd="0" destOrd="0" presId="urn:microsoft.com/office/officeart/2005/8/layout/hierarchy2"/>
    <dgm:cxn modelId="{112DBA79-E3ED-453B-96C2-6BE666183858}" type="presParOf" srcId="{9DE3B313-AF48-4350-B00D-4A3CCF52A1B5}" destId="{73736BC3-47C7-4D86-9041-06557CDD55E2}" srcOrd="1" destOrd="0" presId="urn:microsoft.com/office/officeart/2005/8/layout/hierarchy2"/>
    <dgm:cxn modelId="{565514BD-5495-45FE-B6D8-08E9B4D022B8}" type="presParOf" srcId="{73736BC3-47C7-4D86-9041-06557CDD55E2}" destId="{925893E1-319B-4DCC-AD13-74ADA4DF527D}" srcOrd="0" destOrd="0" presId="urn:microsoft.com/office/officeart/2005/8/layout/hierarchy2"/>
    <dgm:cxn modelId="{70079FC1-D2D2-49C1-B473-AD754E59FB72}" type="presParOf" srcId="{925893E1-319B-4DCC-AD13-74ADA4DF527D}" destId="{39D6E63A-BF6E-48B0-9D32-5D608E47DAB2}" srcOrd="0" destOrd="0" presId="urn:microsoft.com/office/officeart/2005/8/layout/hierarchy2"/>
    <dgm:cxn modelId="{113858EE-EFB1-454E-997F-5560832BB157}" type="presParOf" srcId="{73736BC3-47C7-4D86-9041-06557CDD55E2}" destId="{F7460F35-7896-467B-96B8-C2B69FAC999F}" srcOrd="1" destOrd="0" presId="urn:microsoft.com/office/officeart/2005/8/layout/hierarchy2"/>
    <dgm:cxn modelId="{220458A6-A46C-488A-A10F-D9208DBF0D33}" type="presParOf" srcId="{F7460F35-7896-467B-96B8-C2B69FAC999F}" destId="{57C0FE48-21D1-44C7-B6BD-171B72B4D394}" srcOrd="0" destOrd="0" presId="urn:microsoft.com/office/officeart/2005/8/layout/hierarchy2"/>
    <dgm:cxn modelId="{83EEE0AC-563B-4A7D-B73E-89A8652BA5A0}" type="presParOf" srcId="{F7460F35-7896-467B-96B8-C2B69FAC999F}" destId="{F22941A6-9683-41A1-A8A5-EACE7BCC1AF8}" srcOrd="1" destOrd="0" presId="urn:microsoft.com/office/officeart/2005/8/layout/hierarchy2"/>
    <dgm:cxn modelId="{4DF5915C-DFDF-4A5F-A38A-EF7E9DAC11AF}" type="presParOf" srcId="{73736BC3-47C7-4D86-9041-06557CDD55E2}" destId="{E0BE7F55-0A13-4946-9536-F81E5B5E6FA0}" srcOrd="2" destOrd="0" presId="urn:microsoft.com/office/officeart/2005/8/layout/hierarchy2"/>
    <dgm:cxn modelId="{0BB85DD7-0BE6-4A23-80F2-F6F47694DCDE}" type="presParOf" srcId="{E0BE7F55-0A13-4946-9536-F81E5B5E6FA0}" destId="{1DE81960-6366-41F4-8844-112DFE4A3A83}" srcOrd="0" destOrd="0" presId="urn:microsoft.com/office/officeart/2005/8/layout/hierarchy2"/>
    <dgm:cxn modelId="{C7376867-E6B4-47F8-8429-69C2DA4184F1}" type="presParOf" srcId="{73736BC3-47C7-4D86-9041-06557CDD55E2}" destId="{85B2F2F1-AD63-4183-8BC6-DF976C9840A1}" srcOrd="3" destOrd="0" presId="urn:microsoft.com/office/officeart/2005/8/layout/hierarchy2"/>
    <dgm:cxn modelId="{D7D51D53-CA02-4469-B9CC-150CF432DEFE}" type="presParOf" srcId="{85B2F2F1-AD63-4183-8BC6-DF976C9840A1}" destId="{16BE92CF-CCEC-4DBB-BF5C-94987E56F14A}" srcOrd="0" destOrd="0" presId="urn:microsoft.com/office/officeart/2005/8/layout/hierarchy2"/>
    <dgm:cxn modelId="{5E5C27EB-1174-44AD-AFD3-A2C645ACE40C}" type="presParOf" srcId="{85B2F2F1-AD63-4183-8BC6-DF976C9840A1}" destId="{0E260580-0A2F-4ADC-8CFF-DC3A5F295CAD}" srcOrd="1" destOrd="0" presId="urn:microsoft.com/office/officeart/2005/8/layout/hierarchy2"/>
    <dgm:cxn modelId="{0DB7FBA0-3C03-4042-AAEE-86C831798F13}" type="presParOf" srcId="{5D71737F-10AC-4594-8F16-29AF5362A094}" destId="{EF98E007-62EB-46E3-94CA-7AE4763F18E3}" srcOrd="2" destOrd="0" presId="urn:microsoft.com/office/officeart/2005/8/layout/hierarchy2"/>
    <dgm:cxn modelId="{68D87471-1C78-468C-8A4A-053210084177}" type="presParOf" srcId="{EF98E007-62EB-46E3-94CA-7AE4763F18E3}" destId="{DE47BC8F-0D35-44A9-9DF2-471426F3EDA5}" srcOrd="0" destOrd="0" presId="urn:microsoft.com/office/officeart/2005/8/layout/hierarchy2"/>
    <dgm:cxn modelId="{1F9A6181-92E0-412E-B35C-7CE3807CE116}" type="presParOf" srcId="{5D71737F-10AC-4594-8F16-29AF5362A094}" destId="{57238642-EE10-4B5E-8125-5D6254B8DB56}" srcOrd="3" destOrd="0" presId="urn:microsoft.com/office/officeart/2005/8/layout/hierarchy2"/>
    <dgm:cxn modelId="{395693D4-68F8-4176-A8DF-8B56C6CDC664}" type="presParOf" srcId="{57238642-EE10-4B5E-8125-5D6254B8DB56}" destId="{F909DCC8-0746-4030-96AE-C55B01C96A76}" srcOrd="0" destOrd="0" presId="urn:microsoft.com/office/officeart/2005/8/layout/hierarchy2"/>
    <dgm:cxn modelId="{9A085056-0439-4C2F-9E15-A77A43D112AB}" type="presParOf" srcId="{57238642-EE10-4B5E-8125-5D6254B8DB56}" destId="{90631589-9137-4ED1-869F-78C91D7A2AC1}" srcOrd="1" destOrd="0" presId="urn:microsoft.com/office/officeart/2005/8/layout/hierarchy2"/>
    <dgm:cxn modelId="{D4904A91-A9FD-4723-9D3A-4F3E5B8F3C46}" type="presParOf" srcId="{90631589-9137-4ED1-869F-78C91D7A2AC1}" destId="{39841B24-0E9F-4B47-9F23-CB35FD2DF775}" srcOrd="0" destOrd="0" presId="urn:microsoft.com/office/officeart/2005/8/layout/hierarchy2"/>
    <dgm:cxn modelId="{75B6D9FB-36CF-42A8-AED6-1F36D02E7119}" type="presParOf" srcId="{39841B24-0E9F-4B47-9F23-CB35FD2DF775}" destId="{627F0764-916D-48BA-AEA5-2C336D5A6699}" srcOrd="0" destOrd="0" presId="urn:microsoft.com/office/officeart/2005/8/layout/hierarchy2"/>
    <dgm:cxn modelId="{DEBD1000-56F4-4C73-8EDB-5F04CE1FCB6C}" type="presParOf" srcId="{90631589-9137-4ED1-869F-78C91D7A2AC1}" destId="{E8648CBD-63A7-433C-9E1B-46ECB62D7371}" srcOrd="1" destOrd="0" presId="urn:microsoft.com/office/officeart/2005/8/layout/hierarchy2"/>
    <dgm:cxn modelId="{9A3D0BFA-0FCB-4144-8DDD-F8BA7DE801C2}" type="presParOf" srcId="{E8648CBD-63A7-433C-9E1B-46ECB62D7371}" destId="{1703F788-48E0-49A7-856B-058AD20AA257}" srcOrd="0" destOrd="0" presId="urn:microsoft.com/office/officeart/2005/8/layout/hierarchy2"/>
    <dgm:cxn modelId="{970B8151-F2B4-4CDF-BFCE-0115101446E2}" type="presParOf" srcId="{E8648CBD-63A7-433C-9E1B-46ECB62D7371}" destId="{EAB5F377-EFE4-4501-8B3D-593983D38F33}" srcOrd="1" destOrd="0" presId="urn:microsoft.com/office/officeart/2005/8/layout/hierarchy2"/>
    <dgm:cxn modelId="{D8F5B03D-BD40-4C62-A462-A47CFDAE1A0A}" type="presParOf" srcId="{90631589-9137-4ED1-869F-78C91D7A2AC1}" destId="{86782A17-BFC5-4B66-82E9-FC381EED7ACC}" srcOrd="2" destOrd="0" presId="urn:microsoft.com/office/officeart/2005/8/layout/hierarchy2"/>
    <dgm:cxn modelId="{9C47C28A-FA85-42B5-AEE2-95847E135142}" type="presParOf" srcId="{86782A17-BFC5-4B66-82E9-FC381EED7ACC}" destId="{9EBDAF61-B70A-46D2-BC96-33E9B39FCD6B}" srcOrd="0" destOrd="0" presId="urn:microsoft.com/office/officeart/2005/8/layout/hierarchy2"/>
    <dgm:cxn modelId="{1BF9E61F-7E70-446D-873C-3143481A6095}" type="presParOf" srcId="{90631589-9137-4ED1-869F-78C91D7A2AC1}" destId="{83D54076-DC90-450B-9F60-0B240633049E}" srcOrd="3" destOrd="0" presId="urn:microsoft.com/office/officeart/2005/8/layout/hierarchy2"/>
    <dgm:cxn modelId="{61EFF4AF-066B-4E3E-A02A-2E6DEDD8B336}" type="presParOf" srcId="{83D54076-DC90-450B-9F60-0B240633049E}" destId="{45E39294-7C4B-4287-A181-AC0C13284AE5}" srcOrd="0" destOrd="0" presId="urn:microsoft.com/office/officeart/2005/8/layout/hierarchy2"/>
    <dgm:cxn modelId="{DB50BD1F-C20A-4AC4-B79F-6666A74D7DBB}" type="presParOf" srcId="{83D54076-DC90-450B-9F60-0B240633049E}" destId="{778C3171-429B-439E-8597-494096DD9D7F}"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4CD4838-B652-412D-BF33-480BC5728A04}" type="doc">
      <dgm:prSet loTypeId="urn:microsoft.com/office/officeart/2005/8/layout/hierarchy2" loCatId="hierarchy" qsTypeId="urn:microsoft.com/office/officeart/2005/8/quickstyle/simple1" qsCatId="simple" csTypeId="urn:microsoft.com/office/officeart/2005/8/colors/accent1_2" csCatId="accent1" phldr="1"/>
      <dgm:spPr/>
      <dgm:t>
        <a:bodyPr/>
        <a:lstStyle/>
        <a:p>
          <a:endParaRPr lang="en-US"/>
        </a:p>
      </dgm:t>
    </dgm:pt>
    <dgm:pt modelId="{9AC1AB99-DFAF-429D-AD68-190C0660C525}">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3600" b="1" dirty="0" err="1">
              <a:solidFill>
                <a:schemeClr val="tx1"/>
              </a:solidFill>
              <a:latin typeface="Times New Roman" panose="02020603050405020304" pitchFamily="18" charset="0"/>
              <a:cs typeface="Times New Roman" panose="02020603050405020304" pitchFamily="18" charset="0"/>
            </a:rPr>
            <a:t>Việt</a:t>
          </a:r>
          <a:r>
            <a:rPr lang="en-US" sz="3600" b="1" dirty="0">
              <a:solidFill>
                <a:schemeClr val="tx1"/>
              </a:solidFill>
              <a:latin typeface="Times New Roman" panose="02020603050405020304" pitchFamily="18" charset="0"/>
              <a:cs typeface="Times New Roman" panose="02020603050405020304" pitchFamily="18" charset="0"/>
            </a:rPr>
            <a:t> Nam</a:t>
          </a:r>
        </a:p>
      </dgm:t>
    </dgm:pt>
    <dgm:pt modelId="{06EC831E-6D43-42D3-92EB-14F03ABDCDD9}" type="parTrans" cxnId="{4D9D96A5-85F6-4964-8E51-33179E38C1D2}">
      <dgm:prSet/>
      <dgm:spPr/>
      <dgm:t>
        <a:bodyPr/>
        <a:lstStyle/>
        <a:p>
          <a:endParaRPr lang="en-US"/>
        </a:p>
      </dgm:t>
    </dgm:pt>
    <dgm:pt modelId="{AA14228D-F87A-468B-A06B-4EA282D93041}" type="sibTrans" cxnId="{4D9D96A5-85F6-4964-8E51-33179E38C1D2}">
      <dgm:prSet/>
      <dgm:spPr/>
      <dgm:t>
        <a:bodyPr/>
        <a:lstStyle/>
        <a:p>
          <a:endParaRPr lang="en-US"/>
        </a:p>
      </dgm:t>
    </dgm:pt>
    <dgm:pt modelId="{AC2FBBB4-C5F1-47EF-887F-488113F9AA9D}">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3600" b="1" dirty="0" err="1">
              <a:solidFill>
                <a:schemeClr val="tx1"/>
              </a:solidFill>
              <a:latin typeface="Times New Roman" panose="02020603050405020304" pitchFamily="18" charset="0"/>
              <a:cs typeface="Times New Roman" panose="02020603050405020304" pitchFamily="18" charset="0"/>
            </a:rPr>
            <a:t>Địa</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hình</a:t>
          </a:r>
          <a:endParaRPr lang="en-US" sz="3600" b="1" dirty="0">
            <a:solidFill>
              <a:schemeClr val="tx1"/>
            </a:solidFill>
            <a:latin typeface="Times New Roman" panose="02020603050405020304" pitchFamily="18" charset="0"/>
            <a:cs typeface="Times New Roman" panose="02020603050405020304" pitchFamily="18" charset="0"/>
          </a:endParaRPr>
        </a:p>
      </dgm:t>
    </dgm:pt>
    <dgm:pt modelId="{17CA3DA8-BA18-4CC9-BC37-ED06DCA24895}" type="parTrans" cxnId="{C55C06FA-003B-41A0-BB97-9E052D841E86}">
      <dgm:prSet/>
      <dgm:spPr/>
      <dgm:t>
        <a:bodyPr/>
        <a:lstStyle/>
        <a:p>
          <a:endParaRPr lang="en-US"/>
        </a:p>
      </dgm:t>
    </dgm:pt>
    <dgm:pt modelId="{D97EF1BF-E76D-422C-AD6D-219D1E0DE2BC}" type="sibTrans" cxnId="{C55C06FA-003B-41A0-BB97-9E052D841E86}">
      <dgm:prSet/>
      <dgm:spPr/>
      <dgm:t>
        <a:bodyPr/>
        <a:lstStyle/>
        <a:p>
          <a:endParaRPr lang="en-US"/>
        </a:p>
      </dgm:t>
    </dgm:pt>
    <dgm:pt modelId="{2868503E-20E7-4F33-B5D3-8D7B56F437FB}">
      <dgm:prSet phldrT="[Text]" custT="1">
        <dgm:style>
          <a:lnRef idx="1">
            <a:schemeClr val="accent2"/>
          </a:lnRef>
          <a:fillRef idx="2">
            <a:schemeClr val="accent2"/>
          </a:fillRef>
          <a:effectRef idx="1">
            <a:schemeClr val="accent2"/>
          </a:effectRef>
          <a:fontRef idx="minor">
            <a:schemeClr val="dk1"/>
          </a:fontRef>
        </dgm:style>
      </dgm:prSet>
      <dgm:spPr>
        <a:blipFill>
          <a:blip xmlns:r="http://schemas.openxmlformats.org/officeDocument/2006/relationships" r:embed="rId1"/>
          <a:stretch>
            <a:fillRect/>
          </a:stretch>
        </a:blipFill>
      </dgm:spPr>
      <dgm:t>
        <a:bodyPr/>
        <a:lstStyle/>
        <a:p>
          <a:r>
            <a:rPr lang="en-US">
              <a:noFill/>
            </a:rPr>
            <a:t> </a:t>
          </a:r>
        </a:p>
      </dgm:t>
    </dgm:pt>
    <dgm:pt modelId="{B36F64C9-0A8D-4A82-95B5-0F29D0D9288F}" type="parTrans" cxnId="{C886EFF5-F35E-4E0E-B507-BAFA3B8EE92A}">
      <dgm:prSet/>
      <dgm:spPr/>
      <dgm:t>
        <a:bodyPr/>
        <a:lstStyle/>
        <a:p>
          <a:endParaRPr lang="en-US"/>
        </a:p>
      </dgm:t>
    </dgm:pt>
    <dgm:pt modelId="{F1728A0C-9D75-4DD4-B114-6AF649F1CF4F}" type="sibTrans" cxnId="{C886EFF5-F35E-4E0E-B507-BAFA3B8EE92A}">
      <dgm:prSet/>
      <dgm:spPr/>
      <dgm:t>
        <a:bodyPr/>
        <a:lstStyle/>
        <a:p>
          <a:endParaRPr lang="en-US"/>
        </a:p>
      </dgm:t>
    </dgm:pt>
    <dgm:pt modelId="{31E2D3F7-6FB9-424F-84AE-DA356BE1377D}">
      <dgm:prSet phldrT="[Text]" custT="1">
        <dgm:style>
          <a:lnRef idx="1">
            <a:schemeClr val="accent2"/>
          </a:lnRef>
          <a:fillRef idx="2">
            <a:schemeClr val="accent2"/>
          </a:fillRef>
          <a:effectRef idx="1">
            <a:schemeClr val="accent2"/>
          </a:effectRef>
          <a:fontRef idx="minor">
            <a:schemeClr val="dk1"/>
          </a:fontRef>
        </dgm:style>
      </dgm:prSet>
      <dgm:spPr>
        <a:blipFill>
          <a:blip xmlns:r="http://schemas.openxmlformats.org/officeDocument/2006/relationships" r:embed="rId2"/>
          <a:stretch>
            <a:fillRect/>
          </a:stretch>
        </a:blipFill>
      </dgm:spPr>
      <dgm:t>
        <a:bodyPr/>
        <a:lstStyle/>
        <a:p>
          <a:r>
            <a:rPr lang="en-US">
              <a:noFill/>
            </a:rPr>
            <a:t> </a:t>
          </a:r>
        </a:p>
      </dgm:t>
    </dgm:pt>
    <dgm:pt modelId="{F032874F-28C0-42CE-ABDB-43BD66729E7B}" type="parTrans" cxnId="{5397AA6B-CE63-4DF2-936B-F972489ED01B}">
      <dgm:prSet/>
      <dgm:spPr/>
      <dgm:t>
        <a:bodyPr/>
        <a:lstStyle/>
        <a:p>
          <a:endParaRPr lang="en-US"/>
        </a:p>
      </dgm:t>
    </dgm:pt>
    <dgm:pt modelId="{20A8ADBC-A048-4E3B-B7C4-370E3F8B0B20}" type="sibTrans" cxnId="{5397AA6B-CE63-4DF2-936B-F972489ED01B}">
      <dgm:prSet/>
      <dgm:spPr/>
      <dgm:t>
        <a:bodyPr/>
        <a:lstStyle/>
        <a:p>
          <a:endParaRPr lang="en-US"/>
        </a:p>
      </dgm:t>
    </dgm:pt>
    <dgm:pt modelId="{91D55CE4-DF48-4EDF-8917-13364A60A541}">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US" sz="3600" b="1" dirty="0" err="1">
              <a:solidFill>
                <a:schemeClr val="tx1"/>
              </a:solidFill>
              <a:latin typeface="Times New Roman" panose="02020603050405020304" pitchFamily="18" charset="0"/>
              <a:cs typeface="Times New Roman" panose="02020603050405020304" pitchFamily="18" charset="0"/>
            </a:rPr>
            <a:t>Khoáng</a:t>
          </a:r>
          <a:r>
            <a:rPr lang="en-US" sz="3600" b="1" dirty="0">
              <a:solidFill>
                <a:schemeClr val="tx1"/>
              </a:solidFill>
              <a:latin typeface="Times New Roman" panose="02020603050405020304" pitchFamily="18" charset="0"/>
              <a:cs typeface="Times New Roman" panose="02020603050405020304" pitchFamily="18" charset="0"/>
            </a:rPr>
            <a:t> </a:t>
          </a:r>
          <a:r>
            <a:rPr lang="en-US" sz="3600" b="1" dirty="0" err="1">
              <a:solidFill>
                <a:schemeClr val="tx1"/>
              </a:solidFill>
              <a:latin typeface="Times New Roman" panose="02020603050405020304" pitchFamily="18" charset="0"/>
              <a:cs typeface="Times New Roman" panose="02020603050405020304" pitchFamily="18" charset="0"/>
            </a:rPr>
            <a:t>sản</a:t>
          </a:r>
          <a:endParaRPr lang="en-US" sz="3600" b="1" dirty="0">
            <a:solidFill>
              <a:schemeClr val="tx1"/>
            </a:solidFill>
            <a:latin typeface="Times New Roman" panose="02020603050405020304" pitchFamily="18" charset="0"/>
            <a:cs typeface="Times New Roman" panose="02020603050405020304" pitchFamily="18" charset="0"/>
          </a:endParaRPr>
        </a:p>
      </dgm:t>
    </dgm:pt>
    <dgm:pt modelId="{BC880F2C-DCEE-482E-AAE1-D23914FD24B6}" type="parTrans" cxnId="{12A25B1E-12DD-4BC9-A1C7-54D6387987F7}">
      <dgm:prSet/>
      <dgm:spPr/>
      <dgm:t>
        <a:bodyPr/>
        <a:lstStyle/>
        <a:p>
          <a:endParaRPr lang="en-US"/>
        </a:p>
      </dgm:t>
    </dgm:pt>
    <dgm:pt modelId="{D39D40C8-C4D3-45CA-845B-B0D8D547CD29}" type="sibTrans" cxnId="{12A25B1E-12DD-4BC9-A1C7-54D6387987F7}">
      <dgm:prSet/>
      <dgm:spPr/>
      <dgm:t>
        <a:bodyPr/>
        <a:lstStyle/>
        <a:p>
          <a:endParaRPr lang="en-US"/>
        </a:p>
      </dgm:t>
    </dgm:pt>
    <dgm:pt modelId="{065C7684-84B9-424B-B434-65B877414FA0}">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US" sz="2800" b="1" dirty="0" err="1">
              <a:solidFill>
                <a:schemeClr val="tx1"/>
              </a:solidFill>
              <a:latin typeface="Times New Roman" panose="02020603050405020304" pitchFamily="18" charset="0"/>
              <a:cs typeface="Times New Roman" panose="02020603050405020304" pitchFamily="18" charset="0"/>
            </a:rPr>
            <a:t>Có</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nhiều</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loại</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khoáng</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sản</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khác</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như</a:t>
          </a:r>
          <a:r>
            <a:rPr lang="en-US" sz="2800" b="1" dirty="0">
              <a:solidFill>
                <a:schemeClr val="tx1"/>
              </a:solidFill>
              <a:latin typeface="Times New Roman" panose="02020603050405020304" pitchFamily="18" charset="0"/>
              <a:cs typeface="Times New Roman" panose="02020603050405020304" pitchFamily="18" charset="0"/>
            </a:rPr>
            <a:t> than, </a:t>
          </a:r>
          <a:r>
            <a:rPr lang="en-US" sz="2800" b="1" dirty="0" err="1">
              <a:solidFill>
                <a:schemeClr val="tx1"/>
              </a:solidFill>
              <a:latin typeface="Times New Roman" panose="02020603050405020304" pitchFamily="18" charset="0"/>
              <a:cs typeface="Times New Roman" panose="02020603050405020304" pitchFamily="18" charset="0"/>
            </a:rPr>
            <a:t>apatit</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sắt</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boxit</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dầu</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mỏ</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khí</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tự</a:t>
          </a:r>
          <a:r>
            <a:rPr lang="en-US" sz="2800" b="1" dirty="0">
              <a:solidFill>
                <a:schemeClr val="tx1"/>
              </a:solidFill>
              <a:latin typeface="Times New Roman" panose="02020603050405020304" pitchFamily="18" charset="0"/>
              <a:cs typeface="Times New Roman" panose="02020603050405020304" pitchFamily="18" charset="0"/>
            </a:rPr>
            <a:t> </a:t>
          </a:r>
          <a:r>
            <a:rPr lang="en-US" sz="2800" b="1" dirty="0" err="1">
              <a:solidFill>
                <a:schemeClr val="tx1"/>
              </a:solidFill>
              <a:latin typeface="Times New Roman" panose="02020603050405020304" pitchFamily="18" charset="0"/>
              <a:cs typeface="Times New Roman" panose="02020603050405020304" pitchFamily="18" charset="0"/>
            </a:rPr>
            <a:t>nhiên</a:t>
          </a:r>
          <a:r>
            <a:rPr lang="en-US" sz="2800" b="1" dirty="0">
              <a:solidFill>
                <a:schemeClr val="tx1"/>
              </a:solidFill>
              <a:latin typeface="Times New Roman" panose="02020603050405020304" pitchFamily="18" charset="0"/>
              <a:cs typeface="Times New Roman" panose="02020603050405020304" pitchFamily="18" charset="0"/>
            </a:rPr>
            <a:t>,….</a:t>
          </a:r>
        </a:p>
      </dgm:t>
    </dgm:pt>
    <dgm:pt modelId="{1351E771-086A-4CC6-99B8-21EBF0E01867}" type="parTrans" cxnId="{073DA8B0-3EBA-4686-A1B9-1C895A0476D3}">
      <dgm:prSet/>
      <dgm:spPr/>
      <dgm:t>
        <a:bodyPr/>
        <a:lstStyle/>
        <a:p>
          <a:endParaRPr lang="en-US"/>
        </a:p>
      </dgm:t>
    </dgm:pt>
    <dgm:pt modelId="{670F797D-2086-4408-90FF-FE3B81E64DE9}" type="sibTrans" cxnId="{073DA8B0-3EBA-4686-A1B9-1C895A0476D3}">
      <dgm:prSet/>
      <dgm:spPr/>
      <dgm:t>
        <a:bodyPr/>
        <a:lstStyle/>
        <a:p>
          <a:endParaRPr lang="en-US"/>
        </a:p>
      </dgm:t>
    </dgm:pt>
    <dgm:pt modelId="{C8B30804-DF01-47B6-958D-2013C8531CC7}">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US" sz="2800" b="1" i="0" dirty="0" err="1">
              <a:solidFill>
                <a:schemeClr val="tx1"/>
              </a:solidFill>
              <a:latin typeface="Times New Roman" panose="02020603050405020304" pitchFamily="18" charset="0"/>
              <a:cs typeface="Times New Roman" panose="02020603050405020304" pitchFamily="18" charset="0"/>
            </a:rPr>
            <a:t>Nhiều</a:t>
          </a:r>
          <a:r>
            <a:rPr lang="en-US" sz="2800" b="1" i="0" dirty="0">
              <a:solidFill>
                <a:schemeClr val="tx1"/>
              </a:solidFill>
              <a:latin typeface="Times New Roman" panose="02020603050405020304" pitchFamily="18" charset="0"/>
              <a:cs typeface="Times New Roman" panose="02020603050405020304" pitchFamily="18" charset="0"/>
            </a:rPr>
            <a:t> </a:t>
          </a:r>
          <a:r>
            <a:rPr lang="en-US" sz="2800" b="1" i="0" dirty="0" err="1">
              <a:solidFill>
                <a:schemeClr val="tx1"/>
              </a:solidFill>
              <a:latin typeface="Times New Roman" panose="02020603050405020304" pitchFamily="18" charset="0"/>
              <a:cs typeface="Times New Roman" panose="02020603050405020304" pitchFamily="18" charset="0"/>
            </a:rPr>
            <a:t>nhất</a:t>
          </a:r>
          <a:r>
            <a:rPr lang="en-US" sz="2800" b="1" i="0" dirty="0">
              <a:solidFill>
                <a:schemeClr val="tx1"/>
              </a:solidFill>
              <a:latin typeface="Times New Roman" panose="02020603050405020304" pitchFamily="18" charset="0"/>
              <a:cs typeface="Times New Roman" panose="02020603050405020304" pitchFamily="18" charset="0"/>
            </a:rPr>
            <a:t> </a:t>
          </a:r>
          <a:r>
            <a:rPr lang="en-US" sz="2800" b="1" i="0" dirty="0" err="1">
              <a:solidFill>
                <a:schemeClr val="tx1"/>
              </a:solidFill>
              <a:latin typeface="Times New Roman" panose="02020603050405020304" pitchFamily="18" charset="0"/>
              <a:cs typeface="Times New Roman" panose="02020603050405020304" pitchFamily="18" charset="0"/>
            </a:rPr>
            <a:t>là</a:t>
          </a:r>
          <a:r>
            <a:rPr lang="en-US" sz="2800" b="1" i="0" dirty="0">
              <a:solidFill>
                <a:schemeClr val="tx1"/>
              </a:solidFill>
              <a:latin typeface="Times New Roman" panose="02020603050405020304" pitchFamily="18" charset="0"/>
              <a:cs typeface="Times New Roman" panose="02020603050405020304" pitchFamily="18" charset="0"/>
            </a:rPr>
            <a:t> than </a:t>
          </a:r>
          <a:r>
            <a:rPr lang="en-US" sz="2800" b="1" i="0" dirty="0" err="1">
              <a:solidFill>
                <a:schemeClr val="tx1"/>
              </a:solidFill>
              <a:latin typeface="Times New Roman" panose="02020603050405020304" pitchFamily="18" charset="0"/>
              <a:cs typeface="Times New Roman" panose="02020603050405020304" pitchFamily="18" charset="0"/>
            </a:rPr>
            <a:t>đá</a:t>
          </a:r>
          <a:r>
            <a:rPr lang="en-US" sz="2800" b="1" i="0" dirty="0">
              <a:solidFill>
                <a:schemeClr val="tx1"/>
              </a:solidFill>
              <a:latin typeface="Times New Roman" panose="02020603050405020304" pitchFamily="18" charset="0"/>
              <a:cs typeface="Times New Roman" panose="02020603050405020304" pitchFamily="18" charset="0"/>
            </a:rPr>
            <a:t>, </a:t>
          </a:r>
          <a:r>
            <a:rPr lang="en-US" sz="2800" b="1" i="0" dirty="0" err="1">
              <a:solidFill>
                <a:schemeClr val="tx1"/>
              </a:solidFill>
              <a:latin typeface="Times New Roman" panose="02020603050405020304" pitchFamily="18" charset="0"/>
              <a:cs typeface="Times New Roman" panose="02020603050405020304" pitchFamily="18" charset="0"/>
            </a:rPr>
            <a:t>tập</a:t>
          </a:r>
          <a:r>
            <a:rPr lang="en-US" sz="2800" b="1" i="0" dirty="0">
              <a:solidFill>
                <a:schemeClr val="tx1"/>
              </a:solidFill>
              <a:latin typeface="Times New Roman" panose="02020603050405020304" pitchFamily="18" charset="0"/>
              <a:cs typeface="Times New Roman" panose="02020603050405020304" pitchFamily="18" charset="0"/>
            </a:rPr>
            <a:t> </a:t>
          </a:r>
          <a:r>
            <a:rPr lang="en-US" sz="2800" b="1" i="0" dirty="0" err="1">
              <a:solidFill>
                <a:schemeClr val="tx1"/>
              </a:solidFill>
              <a:latin typeface="Times New Roman" panose="02020603050405020304" pitchFamily="18" charset="0"/>
              <a:cs typeface="Times New Roman" panose="02020603050405020304" pitchFamily="18" charset="0"/>
            </a:rPr>
            <a:t>trung</a:t>
          </a:r>
          <a:r>
            <a:rPr lang="en-US" sz="2800" b="1" i="0" dirty="0">
              <a:solidFill>
                <a:schemeClr val="tx1"/>
              </a:solidFill>
              <a:latin typeface="Times New Roman" panose="02020603050405020304" pitchFamily="18" charset="0"/>
              <a:cs typeface="Times New Roman" panose="02020603050405020304" pitchFamily="18" charset="0"/>
            </a:rPr>
            <a:t> ở </a:t>
          </a:r>
          <a:r>
            <a:rPr lang="en-US" sz="2800" b="1" i="0" dirty="0" err="1">
              <a:solidFill>
                <a:schemeClr val="tx1"/>
              </a:solidFill>
              <a:latin typeface="Times New Roman" panose="02020603050405020304" pitchFamily="18" charset="0"/>
              <a:cs typeface="Times New Roman" panose="02020603050405020304" pitchFamily="18" charset="0"/>
            </a:rPr>
            <a:t>Quảng</a:t>
          </a:r>
          <a:r>
            <a:rPr lang="en-US" sz="2800" b="1" i="0" dirty="0">
              <a:solidFill>
                <a:schemeClr val="tx1"/>
              </a:solidFill>
              <a:latin typeface="Times New Roman" panose="02020603050405020304" pitchFamily="18" charset="0"/>
              <a:cs typeface="Times New Roman" panose="02020603050405020304" pitchFamily="18" charset="0"/>
            </a:rPr>
            <a:t> </a:t>
          </a:r>
          <a:r>
            <a:rPr lang="en-US" sz="2800" b="1" i="0" dirty="0" err="1">
              <a:solidFill>
                <a:schemeClr val="tx1"/>
              </a:solidFill>
              <a:latin typeface="Times New Roman" panose="02020603050405020304" pitchFamily="18" charset="0"/>
              <a:cs typeface="Times New Roman" panose="02020603050405020304" pitchFamily="18" charset="0"/>
            </a:rPr>
            <a:t>Ninh</a:t>
          </a:r>
          <a:endParaRPr lang="en-US" sz="2800" b="1" i="0" dirty="0">
            <a:solidFill>
              <a:schemeClr val="tx1"/>
            </a:solidFill>
            <a:latin typeface="Times New Roman" panose="02020603050405020304" pitchFamily="18" charset="0"/>
            <a:cs typeface="Times New Roman" panose="02020603050405020304" pitchFamily="18" charset="0"/>
          </a:endParaRPr>
        </a:p>
      </dgm:t>
    </dgm:pt>
    <dgm:pt modelId="{57FF2521-88EB-4147-937F-E11D25AE8E12}" type="parTrans" cxnId="{A0BC29A0-8636-49EC-82DE-F26004B46FBE}">
      <dgm:prSet/>
      <dgm:spPr/>
      <dgm:t>
        <a:bodyPr/>
        <a:lstStyle/>
        <a:p>
          <a:endParaRPr lang="en-US"/>
        </a:p>
      </dgm:t>
    </dgm:pt>
    <dgm:pt modelId="{A3C712C0-A7BE-4505-8F5B-64E7B33E1F9F}" type="sibTrans" cxnId="{A0BC29A0-8636-49EC-82DE-F26004B46FBE}">
      <dgm:prSet/>
      <dgm:spPr/>
      <dgm:t>
        <a:bodyPr/>
        <a:lstStyle/>
        <a:p>
          <a:endParaRPr lang="en-US"/>
        </a:p>
      </dgm:t>
    </dgm:pt>
    <dgm:pt modelId="{6DA3075C-71AC-4A15-8E1D-2B25211B3BC2}" type="pres">
      <dgm:prSet presAssocID="{54CD4838-B652-412D-BF33-480BC5728A04}" presName="diagram" presStyleCnt="0">
        <dgm:presLayoutVars>
          <dgm:chPref val="1"/>
          <dgm:dir/>
          <dgm:animOne val="branch"/>
          <dgm:animLvl val="lvl"/>
          <dgm:resizeHandles val="exact"/>
        </dgm:presLayoutVars>
      </dgm:prSet>
      <dgm:spPr/>
    </dgm:pt>
    <dgm:pt modelId="{07F91AFF-FBC0-436F-A2F8-3F0188E31A79}" type="pres">
      <dgm:prSet presAssocID="{9AC1AB99-DFAF-429D-AD68-190C0660C525}" presName="root1" presStyleCnt="0"/>
      <dgm:spPr/>
    </dgm:pt>
    <dgm:pt modelId="{D5B991E2-5B54-42C8-A127-FCCF8C3269E3}" type="pres">
      <dgm:prSet presAssocID="{9AC1AB99-DFAF-429D-AD68-190C0660C525}" presName="LevelOneTextNode" presStyleLbl="node0" presStyleIdx="0" presStyleCnt="1" custScaleX="89945" custScaleY="78085" custLinFactNeighborX="-3680" custLinFactNeighborY="-5565">
        <dgm:presLayoutVars>
          <dgm:chPref val="3"/>
        </dgm:presLayoutVars>
      </dgm:prSet>
      <dgm:spPr/>
    </dgm:pt>
    <dgm:pt modelId="{5D71737F-10AC-4594-8F16-29AF5362A094}" type="pres">
      <dgm:prSet presAssocID="{9AC1AB99-DFAF-429D-AD68-190C0660C525}" presName="level2hierChild" presStyleCnt="0"/>
      <dgm:spPr/>
    </dgm:pt>
    <dgm:pt modelId="{9DAA38E3-343B-4DF7-921F-02349D89F4EB}" type="pres">
      <dgm:prSet presAssocID="{17CA3DA8-BA18-4CC9-BC37-ED06DCA24895}" presName="conn2-1" presStyleLbl="parChTrans1D2" presStyleIdx="0" presStyleCnt="2"/>
      <dgm:spPr/>
    </dgm:pt>
    <dgm:pt modelId="{82C92FD6-72B8-4986-BED7-340874BD6668}" type="pres">
      <dgm:prSet presAssocID="{17CA3DA8-BA18-4CC9-BC37-ED06DCA24895}" presName="connTx" presStyleLbl="parChTrans1D2" presStyleIdx="0" presStyleCnt="2"/>
      <dgm:spPr/>
    </dgm:pt>
    <dgm:pt modelId="{9DE3B313-AF48-4350-B00D-4A3CCF52A1B5}" type="pres">
      <dgm:prSet presAssocID="{AC2FBBB4-C5F1-47EF-887F-488113F9AA9D}" presName="root2" presStyleCnt="0"/>
      <dgm:spPr/>
    </dgm:pt>
    <dgm:pt modelId="{8ED8284A-941E-4251-B020-7BEDF7CF6040}" type="pres">
      <dgm:prSet presAssocID="{AC2FBBB4-C5F1-47EF-887F-488113F9AA9D}" presName="LevelTwoTextNode" presStyleLbl="node2" presStyleIdx="0" presStyleCnt="2" custScaleX="76933" custScaleY="73680" custLinFactNeighborX="-827" custLinFactNeighborY="-18876">
        <dgm:presLayoutVars>
          <dgm:chPref val="3"/>
        </dgm:presLayoutVars>
      </dgm:prSet>
      <dgm:spPr/>
    </dgm:pt>
    <dgm:pt modelId="{73736BC3-47C7-4D86-9041-06557CDD55E2}" type="pres">
      <dgm:prSet presAssocID="{AC2FBBB4-C5F1-47EF-887F-488113F9AA9D}" presName="level3hierChild" presStyleCnt="0"/>
      <dgm:spPr/>
    </dgm:pt>
    <dgm:pt modelId="{925893E1-319B-4DCC-AD13-74ADA4DF527D}" type="pres">
      <dgm:prSet presAssocID="{B36F64C9-0A8D-4A82-95B5-0F29D0D9288F}" presName="conn2-1" presStyleLbl="parChTrans1D3" presStyleIdx="0" presStyleCnt="4"/>
      <dgm:spPr/>
    </dgm:pt>
    <dgm:pt modelId="{39D6E63A-BF6E-48B0-9D32-5D608E47DAB2}" type="pres">
      <dgm:prSet presAssocID="{B36F64C9-0A8D-4A82-95B5-0F29D0D9288F}" presName="connTx" presStyleLbl="parChTrans1D3" presStyleIdx="0" presStyleCnt="4"/>
      <dgm:spPr/>
    </dgm:pt>
    <dgm:pt modelId="{F7460F35-7896-467B-96B8-C2B69FAC999F}" type="pres">
      <dgm:prSet presAssocID="{2868503E-20E7-4F33-B5D3-8D7B56F437FB}" presName="root2" presStyleCnt="0"/>
      <dgm:spPr/>
    </dgm:pt>
    <dgm:pt modelId="{57C0FE48-21D1-44C7-B6BD-171B72B4D394}" type="pres">
      <dgm:prSet presAssocID="{2868503E-20E7-4F33-B5D3-8D7B56F437FB}" presName="LevelTwoTextNode" presStyleLbl="node3" presStyleIdx="0" presStyleCnt="4" custScaleX="214637" custLinFactNeighborX="17390" custLinFactNeighborY="-40285">
        <dgm:presLayoutVars>
          <dgm:chPref val="3"/>
        </dgm:presLayoutVars>
      </dgm:prSet>
      <dgm:spPr/>
    </dgm:pt>
    <dgm:pt modelId="{F22941A6-9683-41A1-A8A5-EACE7BCC1AF8}" type="pres">
      <dgm:prSet presAssocID="{2868503E-20E7-4F33-B5D3-8D7B56F437FB}" presName="level3hierChild" presStyleCnt="0"/>
      <dgm:spPr/>
    </dgm:pt>
    <dgm:pt modelId="{E0BE7F55-0A13-4946-9536-F81E5B5E6FA0}" type="pres">
      <dgm:prSet presAssocID="{F032874F-28C0-42CE-ABDB-43BD66729E7B}" presName="conn2-1" presStyleLbl="parChTrans1D3" presStyleIdx="1" presStyleCnt="4"/>
      <dgm:spPr/>
    </dgm:pt>
    <dgm:pt modelId="{1DE81960-6366-41F4-8844-112DFE4A3A83}" type="pres">
      <dgm:prSet presAssocID="{F032874F-28C0-42CE-ABDB-43BD66729E7B}" presName="connTx" presStyleLbl="parChTrans1D3" presStyleIdx="1" presStyleCnt="4"/>
      <dgm:spPr/>
    </dgm:pt>
    <dgm:pt modelId="{85B2F2F1-AD63-4183-8BC6-DF976C9840A1}" type="pres">
      <dgm:prSet presAssocID="{31E2D3F7-6FB9-424F-84AE-DA356BE1377D}" presName="root2" presStyleCnt="0"/>
      <dgm:spPr/>
    </dgm:pt>
    <dgm:pt modelId="{16BE92CF-CCEC-4DBB-BF5C-94987E56F14A}" type="pres">
      <dgm:prSet presAssocID="{31E2D3F7-6FB9-424F-84AE-DA356BE1377D}" presName="LevelTwoTextNode" presStyleLbl="node3" presStyleIdx="1" presStyleCnt="4" custScaleX="203544" custLinFactNeighborX="17390" custLinFactNeighborY="-18403">
        <dgm:presLayoutVars>
          <dgm:chPref val="3"/>
        </dgm:presLayoutVars>
      </dgm:prSet>
      <dgm:spPr/>
    </dgm:pt>
    <dgm:pt modelId="{0E260580-0A2F-4ADC-8CFF-DC3A5F295CAD}" type="pres">
      <dgm:prSet presAssocID="{31E2D3F7-6FB9-424F-84AE-DA356BE1377D}" presName="level3hierChild" presStyleCnt="0"/>
      <dgm:spPr/>
    </dgm:pt>
    <dgm:pt modelId="{EF98E007-62EB-46E3-94CA-7AE4763F18E3}" type="pres">
      <dgm:prSet presAssocID="{BC880F2C-DCEE-482E-AAE1-D23914FD24B6}" presName="conn2-1" presStyleLbl="parChTrans1D2" presStyleIdx="1" presStyleCnt="2"/>
      <dgm:spPr/>
    </dgm:pt>
    <dgm:pt modelId="{DE47BC8F-0D35-44A9-9DF2-471426F3EDA5}" type="pres">
      <dgm:prSet presAssocID="{BC880F2C-DCEE-482E-AAE1-D23914FD24B6}" presName="connTx" presStyleLbl="parChTrans1D2" presStyleIdx="1" presStyleCnt="2"/>
      <dgm:spPr/>
    </dgm:pt>
    <dgm:pt modelId="{57238642-EE10-4B5E-8125-5D6254B8DB56}" type="pres">
      <dgm:prSet presAssocID="{91D55CE4-DF48-4EDF-8917-13364A60A541}" presName="root2" presStyleCnt="0"/>
      <dgm:spPr/>
    </dgm:pt>
    <dgm:pt modelId="{F909DCC8-0746-4030-96AE-C55B01C96A76}" type="pres">
      <dgm:prSet presAssocID="{91D55CE4-DF48-4EDF-8917-13364A60A541}" presName="LevelTwoTextNode" presStyleLbl="node2" presStyleIdx="1" presStyleCnt="2" custScaleX="84750" custScaleY="83269" custLinFactNeighborX="-827" custLinFactNeighborY="21977">
        <dgm:presLayoutVars>
          <dgm:chPref val="3"/>
        </dgm:presLayoutVars>
      </dgm:prSet>
      <dgm:spPr/>
    </dgm:pt>
    <dgm:pt modelId="{90631589-9137-4ED1-869F-78C91D7A2AC1}" type="pres">
      <dgm:prSet presAssocID="{91D55CE4-DF48-4EDF-8917-13364A60A541}" presName="level3hierChild" presStyleCnt="0"/>
      <dgm:spPr/>
    </dgm:pt>
    <dgm:pt modelId="{39841B24-0E9F-4B47-9F23-CB35FD2DF775}" type="pres">
      <dgm:prSet presAssocID="{1351E771-086A-4CC6-99B8-21EBF0E01867}" presName="conn2-1" presStyleLbl="parChTrans1D3" presStyleIdx="2" presStyleCnt="4"/>
      <dgm:spPr/>
    </dgm:pt>
    <dgm:pt modelId="{627F0764-916D-48BA-AEA5-2C336D5A6699}" type="pres">
      <dgm:prSet presAssocID="{1351E771-086A-4CC6-99B8-21EBF0E01867}" presName="connTx" presStyleLbl="parChTrans1D3" presStyleIdx="2" presStyleCnt="4"/>
      <dgm:spPr/>
    </dgm:pt>
    <dgm:pt modelId="{E8648CBD-63A7-433C-9E1B-46ECB62D7371}" type="pres">
      <dgm:prSet presAssocID="{065C7684-84B9-424B-B434-65B877414FA0}" presName="root2" presStyleCnt="0"/>
      <dgm:spPr/>
    </dgm:pt>
    <dgm:pt modelId="{1703F788-48E0-49A7-856B-058AD20AA257}" type="pres">
      <dgm:prSet presAssocID="{065C7684-84B9-424B-B434-65B877414FA0}" presName="LevelTwoTextNode" presStyleLbl="node3" presStyleIdx="2" presStyleCnt="4" custScaleX="214657" custScaleY="112698" custLinFactNeighborX="3521" custLinFactNeighborY="16515">
        <dgm:presLayoutVars>
          <dgm:chPref val="3"/>
        </dgm:presLayoutVars>
      </dgm:prSet>
      <dgm:spPr/>
    </dgm:pt>
    <dgm:pt modelId="{EAB5F377-EFE4-4501-8B3D-593983D38F33}" type="pres">
      <dgm:prSet presAssocID="{065C7684-84B9-424B-B434-65B877414FA0}" presName="level3hierChild" presStyleCnt="0"/>
      <dgm:spPr/>
    </dgm:pt>
    <dgm:pt modelId="{86782A17-BFC5-4B66-82E9-FC381EED7ACC}" type="pres">
      <dgm:prSet presAssocID="{57FF2521-88EB-4147-937F-E11D25AE8E12}" presName="conn2-1" presStyleLbl="parChTrans1D3" presStyleIdx="3" presStyleCnt="4"/>
      <dgm:spPr/>
    </dgm:pt>
    <dgm:pt modelId="{9EBDAF61-B70A-46D2-BC96-33E9B39FCD6B}" type="pres">
      <dgm:prSet presAssocID="{57FF2521-88EB-4147-937F-E11D25AE8E12}" presName="connTx" presStyleLbl="parChTrans1D3" presStyleIdx="3" presStyleCnt="4"/>
      <dgm:spPr/>
    </dgm:pt>
    <dgm:pt modelId="{83D54076-DC90-450B-9F60-0B240633049E}" type="pres">
      <dgm:prSet presAssocID="{C8B30804-DF01-47B6-958D-2013C8531CC7}" presName="root2" presStyleCnt="0"/>
      <dgm:spPr/>
    </dgm:pt>
    <dgm:pt modelId="{45E39294-7C4B-4287-A181-AC0C13284AE5}" type="pres">
      <dgm:prSet presAssocID="{C8B30804-DF01-47B6-958D-2013C8531CC7}" presName="LevelTwoTextNode" presStyleLbl="node3" presStyleIdx="3" presStyleCnt="4" custScaleX="128641" custLinFactNeighborX="12832" custLinFactNeighborY="42513">
        <dgm:presLayoutVars>
          <dgm:chPref val="3"/>
        </dgm:presLayoutVars>
      </dgm:prSet>
      <dgm:spPr/>
    </dgm:pt>
    <dgm:pt modelId="{778C3171-429B-439E-8597-494096DD9D7F}" type="pres">
      <dgm:prSet presAssocID="{C8B30804-DF01-47B6-958D-2013C8531CC7}" presName="level3hierChild" presStyleCnt="0"/>
      <dgm:spPr/>
    </dgm:pt>
  </dgm:ptLst>
  <dgm:cxnLst>
    <dgm:cxn modelId="{90B6B911-DB7B-417A-A591-6D6035E9112E}" type="presOf" srcId="{1351E771-086A-4CC6-99B8-21EBF0E01867}" destId="{39841B24-0E9F-4B47-9F23-CB35FD2DF775}" srcOrd="0" destOrd="0" presId="urn:microsoft.com/office/officeart/2005/8/layout/hierarchy2"/>
    <dgm:cxn modelId="{12A25B1E-12DD-4BC9-A1C7-54D6387987F7}" srcId="{9AC1AB99-DFAF-429D-AD68-190C0660C525}" destId="{91D55CE4-DF48-4EDF-8917-13364A60A541}" srcOrd="1" destOrd="0" parTransId="{BC880F2C-DCEE-482E-AAE1-D23914FD24B6}" sibTransId="{D39D40C8-C4D3-45CA-845B-B0D8D547CD29}"/>
    <dgm:cxn modelId="{5DFD7623-B9B0-4782-98A2-460ECA275BB9}" type="presOf" srcId="{B36F64C9-0A8D-4A82-95B5-0F29D0D9288F}" destId="{39D6E63A-BF6E-48B0-9D32-5D608E47DAB2}" srcOrd="1" destOrd="0" presId="urn:microsoft.com/office/officeart/2005/8/layout/hierarchy2"/>
    <dgm:cxn modelId="{1FC85F36-8432-4FF2-801B-80483B10F3D7}" type="presOf" srcId="{1351E771-086A-4CC6-99B8-21EBF0E01867}" destId="{627F0764-916D-48BA-AEA5-2C336D5A6699}" srcOrd="1" destOrd="0" presId="urn:microsoft.com/office/officeart/2005/8/layout/hierarchy2"/>
    <dgm:cxn modelId="{B3B41B65-6FB0-46F8-A3F7-E88F3BBF3750}" type="presOf" srcId="{C8B30804-DF01-47B6-958D-2013C8531CC7}" destId="{45E39294-7C4B-4287-A181-AC0C13284AE5}" srcOrd="0" destOrd="0" presId="urn:microsoft.com/office/officeart/2005/8/layout/hierarchy2"/>
    <dgm:cxn modelId="{D80DB64A-44C7-427A-9D20-92CDAA1CD29D}" type="presOf" srcId="{31E2D3F7-6FB9-424F-84AE-DA356BE1377D}" destId="{16BE92CF-CCEC-4DBB-BF5C-94987E56F14A}" srcOrd="0" destOrd="0" presId="urn:microsoft.com/office/officeart/2005/8/layout/hierarchy2"/>
    <dgm:cxn modelId="{34E63E4B-1DAD-4CB0-AA38-73865F3EDBA8}" type="presOf" srcId="{B36F64C9-0A8D-4A82-95B5-0F29D0D9288F}" destId="{925893E1-319B-4DCC-AD13-74ADA4DF527D}" srcOrd="0" destOrd="0" presId="urn:microsoft.com/office/officeart/2005/8/layout/hierarchy2"/>
    <dgm:cxn modelId="{5397AA6B-CE63-4DF2-936B-F972489ED01B}" srcId="{AC2FBBB4-C5F1-47EF-887F-488113F9AA9D}" destId="{31E2D3F7-6FB9-424F-84AE-DA356BE1377D}" srcOrd="1" destOrd="0" parTransId="{F032874F-28C0-42CE-ABDB-43BD66729E7B}" sibTransId="{20A8ADBC-A048-4E3B-B7C4-370E3F8B0B20}"/>
    <dgm:cxn modelId="{71B76E50-7C88-4648-B9D0-E92D06D0C387}" type="presOf" srcId="{AC2FBBB4-C5F1-47EF-887F-488113F9AA9D}" destId="{8ED8284A-941E-4251-B020-7BEDF7CF6040}" srcOrd="0" destOrd="0" presId="urn:microsoft.com/office/officeart/2005/8/layout/hierarchy2"/>
    <dgm:cxn modelId="{3A4C0A7F-E089-4AA3-BBF0-28DBD1B198EE}" type="presOf" srcId="{F032874F-28C0-42CE-ABDB-43BD66729E7B}" destId="{E0BE7F55-0A13-4946-9536-F81E5B5E6FA0}" srcOrd="0" destOrd="0" presId="urn:microsoft.com/office/officeart/2005/8/layout/hierarchy2"/>
    <dgm:cxn modelId="{07DFB888-013E-448D-B451-3AB6EBFF37C4}" type="presOf" srcId="{BC880F2C-DCEE-482E-AAE1-D23914FD24B6}" destId="{EF98E007-62EB-46E3-94CA-7AE4763F18E3}" srcOrd="0" destOrd="0" presId="urn:microsoft.com/office/officeart/2005/8/layout/hierarchy2"/>
    <dgm:cxn modelId="{97ACE393-66F6-4EB7-B344-3FE4A786A7AB}" type="presOf" srcId="{065C7684-84B9-424B-B434-65B877414FA0}" destId="{1703F788-48E0-49A7-856B-058AD20AA257}" srcOrd="0" destOrd="0" presId="urn:microsoft.com/office/officeart/2005/8/layout/hierarchy2"/>
    <dgm:cxn modelId="{A0BC29A0-8636-49EC-82DE-F26004B46FBE}" srcId="{91D55CE4-DF48-4EDF-8917-13364A60A541}" destId="{C8B30804-DF01-47B6-958D-2013C8531CC7}" srcOrd="1" destOrd="0" parTransId="{57FF2521-88EB-4147-937F-E11D25AE8E12}" sibTransId="{A3C712C0-A7BE-4505-8F5B-64E7B33E1F9F}"/>
    <dgm:cxn modelId="{09EC0FA4-FEDC-4931-9B78-A0D634D8B1B5}" type="presOf" srcId="{91D55CE4-DF48-4EDF-8917-13364A60A541}" destId="{F909DCC8-0746-4030-96AE-C55B01C96A76}" srcOrd="0" destOrd="0" presId="urn:microsoft.com/office/officeart/2005/8/layout/hierarchy2"/>
    <dgm:cxn modelId="{4D9D96A5-85F6-4964-8E51-33179E38C1D2}" srcId="{54CD4838-B652-412D-BF33-480BC5728A04}" destId="{9AC1AB99-DFAF-429D-AD68-190C0660C525}" srcOrd="0" destOrd="0" parTransId="{06EC831E-6D43-42D3-92EB-14F03ABDCDD9}" sibTransId="{AA14228D-F87A-468B-A06B-4EA282D93041}"/>
    <dgm:cxn modelId="{12BF9AA9-E20A-49BB-B1E6-CEB54ECEFCD7}" type="presOf" srcId="{F032874F-28C0-42CE-ABDB-43BD66729E7B}" destId="{1DE81960-6366-41F4-8844-112DFE4A3A83}" srcOrd="1" destOrd="0" presId="urn:microsoft.com/office/officeart/2005/8/layout/hierarchy2"/>
    <dgm:cxn modelId="{03F70CAB-8EA3-4EB0-BED1-5DCC063A9559}" type="presOf" srcId="{57FF2521-88EB-4147-937F-E11D25AE8E12}" destId="{86782A17-BFC5-4B66-82E9-FC381EED7ACC}" srcOrd="0" destOrd="0" presId="urn:microsoft.com/office/officeart/2005/8/layout/hierarchy2"/>
    <dgm:cxn modelId="{073DA8B0-3EBA-4686-A1B9-1C895A0476D3}" srcId="{91D55CE4-DF48-4EDF-8917-13364A60A541}" destId="{065C7684-84B9-424B-B434-65B877414FA0}" srcOrd="0" destOrd="0" parTransId="{1351E771-086A-4CC6-99B8-21EBF0E01867}" sibTransId="{670F797D-2086-4408-90FF-FE3B81E64DE9}"/>
    <dgm:cxn modelId="{3EBB16C1-9511-44E9-A10E-51D3019E7E16}" type="presOf" srcId="{9AC1AB99-DFAF-429D-AD68-190C0660C525}" destId="{D5B991E2-5B54-42C8-A127-FCCF8C3269E3}" srcOrd="0" destOrd="0" presId="urn:microsoft.com/office/officeart/2005/8/layout/hierarchy2"/>
    <dgm:cxn modelId="{30448EC4-B08B-45C4-930E-17311F2C0AC8}" type="presOf" srcId="{17CA3DA8-BA18-4CC9-BC37-ED06DCA24895}" destId="{9DAA38E3-343B-4DF7-921F-02349D89F4EB}" srcOrd="0" destOrd="0" presId="urn:microsoft.com/office/officeart/2005/8/layout/hierarchy2"/>
    <dgm:cxn modelId="{30D16CCB-E857-4622-9866-6D0D4A44D8B2}" type="presOf" srcId="{17CA3DA8-BA18-4CC9-BC37-ED06DCA24895}" destId="{82C92FD6-72B8-4986-BED7-340874BD6668}" srcOrd="1" destOrd="0" presId="urn:microsoft.com/office/officeart/2005/8/layout/hierarchy2"/>
    <dgm:cxn modelId="{0849EDCC-B695-4F17-A2D3-254DD388E156}" type="presOf" srcId="{BC880F2C-DCEE-482E-AAE1-D23914FD24B6}" destId="{DE47BC8F-0D35-44A9-9DF2-471426F3EDA5}" srcOrd="1" destOrd="0" presId="urn:microsoft.com/office/officeart/2005/8/layout/hierarchy2"/>
    <dgm:cxn modelId="{B71A4BCD-C7FA-43C5-ADEB-8EDE9F87658C}" type="presOf" srcId="{2868503E-20E7-4F33-B5D3-8D7B56F437FB}" destId="{57C0FE48-21D1-44C7-B6BD-171B72B4D394}" srcOrd="0" destOrd="0" presId="urn:microsoft.com/office/officeart/2005/8/layout/hierarchy2"/>
    <dgm:cxn modelId="{AC28F5D4-9313-479F-A752-0E8DCF8E73BE}" type="presOf" srcId="{57FF2521-88EB-4147-937F-E11D25AE8E12}" destId="{9EBDAF61-B70A-46D2-BC96-33E9B39FCD6B}" srcOrd="1" destOrd="0" presId="urn:microsoft.com/office/officeart/2005/8/layout/hierarchy2"/>
    <dgm:cxn modelId="{05B308EF-7426-4D06-B79F-C685FC6D227B}" type="presOf" srcId="{54CD4838-B652-412D-BF33-480BC5728A04}" destId="{6DA3075C-71AC-4A15-8E1D-2B25211B3BC2}" srcOrd="0" destOrd="0" presId="urn:microsoft.com/office/officeart/2005/8/layout/hierarchy2"/>
    <dgm:cxn modelId="{C886EFF5-F35E-4E0E-B507-BAFA3B8EE92A}" srcId="{AC2FBBB4-C5F1-47EF-887F-488113F9AA9D}" destId="{2868503E-20E7-4F33-B5D3-8D7B56F437FB}" srcOrd="0" destOrd="0" parTransId="{B36F64C9-0A8D-4A82-95B5-0F29D0D9288F}" sibTransId="{F1728A0C-9D75-4DD4-B114-6AF649F1CF4F}"/>
    <dgm:cxn modelId="{C55C06FA-003B-41A0-BB97-9E052D841E86}" srcId="{9AC1AB99-DFAF-429D-AD68-190C0660C525}" destId="{AC2FBBB4-C5F1-47EF-887F-488113F9AA9D}" srcOrd="0" destOrd="0" parTransId="{17CA3DA8-BA18-4CC9-BC37-ED06DCA24895}" sibTransId="{D97EF1BF-E76D-422C-AD6D-219D1E0DE2BC}"/>
    <dgm:cxn modelId="{21492E73-7093-44BD-B7A2-92A638FD6A59}" type="presParOf" srcId="{6DA3075C-71AC-4A15-8E1D-2B25211B3BC2}" destId="{07F91AFF-FBC0-436F-A2F8-3F0188E31A79}" srcOrd="0" destOrd="0" presId="urn:microsoft.com/office/officeart/2005/8/layout/hierarchy2"/>
    <dgm:cxn modelId="{10A59E15-E4B8-4944-B5E6-470D4BF4E1B0}" type="presParOf" srcId="{07F91AFF-FBC0-436F-A2F8-3F0188E31A79}" destId="{D5B991E2-5B54-42C8-A127-FCCF8C3269E3}" srcOrd="0" destOrd="0" presId="urn:microsoft.com/office/officeart/2005/8/layout/hierarchy2"/>
    <dgm:cxn modelId="{91CC5211-CDA9-4BD2-90F7-0DD62D5570D3}" type="presParOf" srcId="{07F91AFF-FBC0-436F-A2F8-3F0188E31A79}" destId="{5D71737F-10AC-4594-8F16-29AF5362A094}" srcOrd="1" destOrd="0" presId="urn:microsoft.com/office/officeart/2005/8/layout/hierarchy2"/>
    <dgm:cxn modelId="{3ADD1D6E-B8CC-4F09-A621-790794517ABB}" type="presParOf" srcId="{5D71737F-10AC-4594-8F16-29AF5362A094}" destId="{9DAA38E3-343B-4DF7-921F-02349D89F4EB}" srcOrd="0" destOrd="0" presId="urn:microsoft.com/office/officeart/2005/8/layout/hierarchy2"/>
    <dgm:cxn modelId="{F2ACBBCE-254C-44FF-837A-187DA29071CC}" type="presParOf" srcId="{9DAA38E3-343B-4DF7-921F-02349D89F4EB}" destId="{82C92FD6-72B8-4986-BED7-340874BD6668}" srcOrd="0" destOrd="0" presId="urn:microsoft.com/office/officeart/2005/8/layout/hierarchy2"/>
    <dgm:cxn modelId="{ED90DA21-34EC-4E1E-899A-631167466FBE}" type="presParOf" srcId="{5D71737F-10AC-4594-8F16-29AF5362A094}" destId="{9DE3B313-AF48-4350-B00D-4A3CCF52A1B5}" srcOrd="1" destOrd="0" presId="urn:microsoft.com/office/officeart/2005/8/layout/hierarchy2"/>
    <dgm:cxn modelId="{5CD248B4-986D-48B5-A041-046F438E87E1}" type="presParOf" srcId="{9DE3B313-AF48-4350-B00D-4A3CCF52A1B5}" destId="{8ED8284A-941E-4251-B020-7BEDF7CF6040}" srcOrd="0" destOrd="0" presId="urn:microsoft.com/office/officeart/2005/8/layout/hierarchy2"/>
    <dgm:cxn modelId="{112DBA79-E3ED-453B-96C2-6BE666183858}" type="presParOf" srcId="{9DE3B313-AF48-4350-B00D-4A3CCF52A1B5}" destId="{73736BC3-47C7-4D86-9041-06557CDD55E2}" srcOrd="1" destOrd="0" presId="urn:microsoft.com/office/officeart/2005/8/layout/hierarchy2"/>
    <dgm:cxn modelId="{565514BD-5495-45FE-B6D8-08E9B4D022B8}" type="presParOf" srcId="{73736BC3-47C7-4D86-9041-06557CDD55E2}" destId="{925893E1-319B-4DCC-AD13-74ADA4DF527D}" srcOrd="0" destOrd="0" presId="urn:microsoft.com/office/officeart/2005/8/layout/hierarchy2"/>
    <dgm:cxn modelId="{70079FC1-D2D2-49C1-B473-AD754E59FB72}" type="presParOf" srcId="{925893E1-319B-4DCC-AD13-74ADA4DF527D}" destId="{39D6E63A-BF6E-48B0-9D32-5D608E47DAB2}" srcOrd="0" destOrd="0" presId="urn:microsoft.com/office/officeart/2005/8/layout/hierarchy2"/>
    <dgm:cxn modelId="{113858EE-EFB1-454E-997F-5560832BB157}" type="presParOf" srcId="{73736BC3-47C7-4D86-9041-06557CDD55E2}" destId="{F7460F35-7896-467B-96B8-C2B69FAC999F}" srcOrd="1" destOrd="0" presId="urn:microsoft.com/office/officeart/2005/8/layout/hierarchy2"/>
    <dgm:cxn modelId="{220458A6-A46C-488A-A10F-D9208DBF0D33}" type="presParOf" srcId="{F7460F35-7896-467B-96B8-C2B69FAC999F}" destId="{57C0FE48-21D1-44C7-B6BD-171B72B4D394}" srcOrd="0" destOrd="0" presId="urn:microsoft.com/office/officeart/2005/8/layout/hierarchy2"/>
    <dgm:cxn modelId="{83EEE0AC-563B-4A7D-B73E-89A8652BA5A0}" type="presParOf" srcId="{F7460F35-7896-467B-96B8-C2B69FAC999F}" destId="{F22941A6-9683-41A1-A8A5-EACE7BCC1AF8}" srcOrd="1" destOrd="0" presId="urn:microsoft.com/office/officeart/2005/8/layout/hierarchy2"/>
    <dgm:cxn modelId="{4DF5915C-DFDF-4A5F-A38A-EF7E9DAC11AF}" type="presParOf" srcId="{73736BC3-47C7-4D86-9041-06557CDD55E2}" destId="{E0BE7F55-0A13-4946-9536-F81E5B5E6FA0}" srcOrd="2" destOrd="0" presId="urn:microsoft.com/office/officeart/2005/8/layout/hierarchy2"/>
    <dgm:cxn modelId="{0BB85DD7-0BE6-4A23-80F2-F6F47694DCDE}" type="presParOf" srcId="{E0BE7F55-0A13-4946-9536-F81E5B5E6FA0}" destId="{1DE81960-6366-41F4-8844-112DFE4A3A83}" srcOrd="0" destOrd="0" presId="urn:microsoft.com/office/officeart/2005/8/layout/hierarchy2"/>
    <dgm:cxn modelId="{C7376867-E6B4-47F8-8429-69C2DA4184F1}" type="presParOf" srcId="{73736BC3-47C7-4D86-9041-06557CDD55E2}" destId="{85B2F2F1-AD63-4183-8BC6-DF976C9840A1}" srcOrd="3" destOrd="0" presId="urn:microsoft.com/office/officeart/2005/8/layout/hierarchy2"/>
    <dgm:cxn modelId="{D7D51D53-CA02-4469-B9CC-150CF432DEFE}" type="presParOf" srcId="{85B2F2F1-AD63-4183-8BC6-DF976C9840A1}" destId="{16BE92CF-CCEC-4DBB-BF5C-94987E56F14A}" srcOrd="0" destOrd="0" presId="urn:microsoft.com/office/officeart/2005/8/layout/hierarchy2"/>
    <dgm:cxn modelId="{5E5C27EB-1174-44AD-AFD3-A2C645ACE40C}" type="presParOf" srcId="{85B2F2F1-AD63-4183-8BC6-DF976C9840A1}" destId="{0E260580-0A2F-4ADC-8CFF-DC3A5F295CAD}" srcOrd="1" destOrd="0" presId="urn:microsoft.com/office/officeart/2005/8/layout/hierarchy2"/>
    <dgm:cxn modelId="{0DB7FBA0-3C03-4042-AAEE-86C831798F13}" type="presParOf" srcId="{5D71737F-10AC-4594-8F16-29AF5362A094}" destId="{EF98E007-62EB-46E3-94CA-7AE4763F18E3}" srcOrd="2" destOrd="0" presId="urn:microsoft.com/office/officeart/2005/8/layout/hierarchy2"/>
    <dgm:cxn modelId="{68D87471-1C78-468C-8A4A-053210084177}" type="presParOf" srcId="{EF98E007-62EB-46E3-94CA-7AE4763F18E3}" destId="{DE47BC8F-0D35-44A9-9DF2-471426F3EDA5}" srcOrd="0" destOrd="0" presId="urn:microsoft.com/office/officeart/2005/8/layout/hierarchy2"/>
    <dgm:cxn modelId="{1F9A6181-92E0-412E-B35C-7CE3807CE116}" type="presParOf" srcId="{5D71737F-10AC-4594-8F16-29AF5362A094}" destId="{57238642-EE10-4B5E-8125-5D6254B8DB56}" srcOrd="3" destOrd="0" presId="urn:microsoft.com/office/officeart/2005/8/layout/hierarchy2"/>
    <dgm:cxn modelId="{395693D4-68F8-4176-A8DF-8B56C6CDC664}" type="presParOf" srcId="{57238642-EE10-4B5E-8125-5D6254B8DB56}" destId="{F909DCC8-0746-4030-96AE-C55B01C96A76}" srcOrd="0" destOrd="0" presId="urn:microsoft.com/office/officeart/2005/8/layout/hierarchy2"/>
    <dgm:cxn modelId="{9A085056-0439-4C2F-9E15-A77A43D112AB}" type="presParOf" srcId="{57238642-EE10-4B5E-8125-5D6254B8DB56}" destId="{90631589-9137-4ED1-869F-78C91D7A2AC1}" srcOrd="1" destOrd="0" presId="urn:microsoft.com/office/officeart/2005/8/layout/hierarchy2"/>
    <dgm:cxn modelId="{D4904A91-A9FD-4723-9D3A-4F3E5B8F3C46}" type="presParOf" srcId="{90631589-9137-4ED1-869F-78C91D7A2AC1}" destId="{39841B24-0E9F-4B47-9F23-CB35FD2DF775}" srcOrd="0" destOrd="0" presId="urn:microsoft.com/office/officeart/2005/8/layout/hierarchy2"/>
    <dgm:cxn modelId="{75B6D9FB-36CF-42A8-AED6-1F36D02E7119}" type="presParOf" srcId="{39841B24-0E9F-4B47-9F23-CB35FD2DF775}" destId="{627F0764-916D-48BA-AEA5-2C336D5A6699}" srcOrd="0" destOrd="0" presId="urn:microsoft.com/office/officeart/2005/8/layout/hierarchy2"/>
    <dgm:cxn modelId="{DEBD1000-56F4-4C73-8EDB-5F04CE1FCB6C}" type="presParOf" srcId="{90631589-9137-4ED1-869F-78C91D7A2AC1}" destId="{E8648CBD-63A7-433C-9E1B-46ECB62D7371}" srcOrd="1" destOrd="0" presId="urn:microsoft.com/office/officeart/2005/8/layout/hierarchy2"/>
    <dgm:cxn modelId="{9A3D0BFA-0FCB-4144-8DDD-F8BA7DE801C2}" type="presParOf" srcId="{E8648CBD-63A7-433C-9E1B-46ECB62D7371}" destId="{1703F788-48E0-49A7-856B-058AD20AA257}" srcOrd="0" destOrd="0" presId="urn:microsoft.com/office/officeart/2005/8/layout/hierarchy2"/>
    <dgm:cxn modelId="{970B8151-F2B4-4CDF-BFCE-0115101446E2}" type="presParOf" srcId="{E8648CBD-63A7-433C-9E1B-46ECB62D7371}" destId="{EAB5F377-EFE4-4501-8B3D-593983D38F33}" srcOrd="1" destOrd="0" presId="urn:microsoft.com/office/officeart/2005/8/layout/hierarchy2"/>
    <dgm:cxn modelId="{D8F5B03D-BD40-4C62-A462-A47CFDAE1A0A}" type="presParOf" srcId="{90631589-9137-4ED1-869F-78C91D7A2AC1}" destId="{86782A17-BFC5-4B66-82E9-FC381EED7ACC}" srcOrd="2" destOrd="0" presId="urn:microsoft.com/office/officeart/2005/8/layout/hierarchy2"/>
    <dgm:cxn modelId="{9C47C28A-FA85-42B5-AEE2-95847E135142}" type="presParOf" srcId="{86782A17-BFC5-4B66-82E9-FC381EED7ACC}" destId="{9EBDAF61-B70A-46D2-BC96-33E9B39FCD6B}" srcOrd="0" destOrd="0" presId="urn:microsoft.com/office/officeart/2005/8/layout/hierarchy2"/>
    <dgm:cxn modelId="{1BF9E61F-7E70-446D-873C-3143481A6095}" type="presParOf" srcId="{90631589-9137-4ED1-869F-78C91D7A2AC1}" destId="{83D54076-DC90-450B-9F60-0B240633049E}" srcOrd="3" destOrd="0" presId="urn:microsoft.com/office/officeart/2005/8/layout/hierarchy2"/>
    <dgm:cxn modelId="{61EFF4AF-066B-4E3E-A02A-2E6DEDD8B336}" type="presParOf" srcId="{83D54076-DC90-450B-9F60-0B240633049E}" destId="{45E39294-7C4B-4287-A181-AC0C13284AE5}" srcOrd="0" destOrd="0" presId="urn:microsoft.com/office/officeart/2005/8/layout/hierarchy2"/>
    <dgm:cxn modelId="{DB50BD1F-C20A-4AC4-B79F-6666A74D7DBB}" type="presParOf" srcId="{83D54076-DC90-450B-9F60-0B240633049E}" destId="{778C3171-429B-439E-8597-494096DD9D7F}" srcOrd="1" destOrd="0" presId="urn:microsoft.com/office/officeart/2005/8/layout/hierarchy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B991E2-5B54-42C8-A127-FCCF8C3269E3}">
      <dsp:nvSpPr>
        <dsp:cNvPr id="0" name=""/>
        <dsp:cNvSpPr/>
      </dsp:nvSpPr>
      <dsp:spPr>
        <a:xfrm>
          <a:off x="0" y="2806884"/>
          <a:ext cx="2012811" cy="873702"/>
        </a:xfrm>
        <a:prstGeom prst="roundRect">
          <a:avLst>
            <a:gd name="adj" fmla="val 10000"/>
          </a:avLst>
        </a:prstGeom>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atMod val="105000"/>
            </a:schemeClr>
          </a:solidFill>
          <a:prstDash val="solid"/>
        </a:ln>
        <a:effectLst>
          <a:outerShdw blurRad="40000" dist="20000" dir="5400000" rotWithShape="0">
            <a:srgbClr val="000000">
              <a:alpha val="38000"/>
            </a:srgbClr>
          </a:outerShdw>
        </a:effectLst>
      </dsp:spPr>
      <dsp:style>
        <a:lnRef idx="1">
          <a:schemeClr val="accent1"/>
        </a:lnRef>
        <a:fillRef idx="2">
          <a:schemeClr val="accent1"/>
        </a:fillRef>
        <a:effectRef idx="1">
          <a:schemeClr val="accent1"/>
        </a:effectRef>
        <a:fontRef idx="minor">
          <a:schemeClr val="dk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n-US" sz="3600" b="1" kern="1200" dirty="0" err="1">
              <a:solidFill>
                <a:schemeClr val="tx1"/>
              </a:solidFill>
              <a:latin typeface="Times New Roman" panose="02020603050405020304" pitchFamily="18" charset="0"/>
              <a:cs typeface="Times New Roman" panose="02020603050405020304" pitchFamily="18" charset="0"/>
            </a:rPr>
            <a:t>Việt</a:t>
          </a:r>
          <a:r>
            <a:rPr lang="en-US" sz="3600" b="1" kern="1200" dirty="0">
              <a:solidFill>
                <a:schemeClr val="tx1"/>
              </a:solidFill>
              <a:latin typeface="Times New Roman" panose="02020603050405020304" pitchFamily="18" charset="0"/>
              <a:cs typeface="Times New Roman" panose="02020603050405020304" pitchFamily="18" charset="0"/>
            </a:rPr>
            <a:t> Nam</a:t>
          </a:r>
        </a:p>
      </dsp:txBody>
      <dsp:txXfrm>
        <a:off x="25590" y="2832474"/>
        <a:ext cx="1961631" cy="822522"/>
      </dsp:txXfrm>
    </dsp:sp>
    <dsp:sp modelId="{9DAA38E3-343B-4DF7-921F-02349D89F4EB}">
      <dsp:nvSpPr>
        <dsp:cNvPr id="0" name=""/>
        <dsp:cNvSpPr/>
      </dsp:nvSpPr>
      <dsp:spPr>
        <a:xfrm rot="18030645">
          <a:off x="1584806" y="2479530"/>
          <a:ext cx="1738794" cy="30380"/>
        </a:xfrm>
        <a:custGeom>
          <a:avLst/>
          <a:gdLst/>
          <a:ahLst/>
          <a:cxnLst/>
          <a:rect l="0" t="0" r="0" b="0"/>
          <a:pathLst>
            <a:path>
              <a:moveTo>
                <a:pt x="0" y="15190"/>
              </a:moveTo>
              <a:lnTo>
                <a:pt x="1738794" y="1519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2410734" y="2451250"/>
        <a:ext cx="86939" cy="86939"/>
      </dsp:txXfrm>
    </dsp:sp>
    <dsp:sp modelId="{8ED8284A-941E-4251-B020-7BEDF7CF6040}">
      <dsp:nvSpPr>
        <dsp:cNvPr id="0" name=""/>
        <dsp:cNvSpPr/>
      </dsp:nvSpPr>
      <dsp:spPr>
        <a:xfrm>
          <a:off x="2895597" y="1333497"/>
          <a:ext cx="1721625" cy="824414"/>
        </a:xfrm>
        <a:prstGeom prst="roundRect">
          <a:avLst>
            <a:gd name="adj" fmla="val 10000"/>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n-US" sz="3600" b="1" kern="1200" dirty="0" err="1">
              <a:solidFill>
                <a:schemeClr val="tx1"/>
              </a:solidFill>
              <a:latin typeface="Times New Roman" panose="02020603050405020304" pitchFamily="18" charset="0"/>
              <a:cs typeface="Times New Roman" panose="02020603050405020304" pitchFamily="18" charset="0"/>
            </a:rPr>
            <a:t>Địa</a:t>
          </a:r>
          <a:r>
            <a:rPr lang="en-US" sz="3600" b="1" kern="1200" dirty="0">
              <a:solidFill>
                <a:schemeClr val="tx1"/>
              </a:solidFill>
              <a:latin typeface="Times New Roman" panose="02020603050405020304" pitchFamily="18" charset="0"/>
              <a:cs typeface="Times New Roman" panose="02020603050405020304" pitchFamily="18" charset="0"/>
            </a:rPr>
            <a:t> </a:t>
          </a:r>
          <a:r>
            <a:rPr lang="en-US" sz="3600" b="1" kern="1200" dirty="0" err="1">
              <a:solidFill>
                <a:schemeClr val="tx1"/>
              </a:solidFill>
              <a:latin typeface="Times New Roman" panose="02020603050405020304" pitchFamily="18" charset="0"/>
              <a:cs typeface="Times New Roman" panose="02020603050405020304" pitchFamily="18" charset="0"/>
            </a:rPr>
            <a:t>hình</a:t>
          </a:r>
          <a:endParaRPr lang="en-US" sz="3600" b="1" kern="1200" dirty="0">
            <a:solidFill>
              <a:schemeClr val="tx1"/>
            </a:solidFill>
            <a:latin typeface="Times New Roman" panose="02020603050405020304" pitchFamily="18" charset="0"/>
            <a:cs typeface="Times New Roman" panose="02020603050405020304" pitchFamily="18" charset="0"/>
          </a:endParaRPr>
        </a:p>
      </dsp:txBody>
      <dsp:txXfrm>
        <a:off x="2919743" y="1357643"/>
        <a:ext cx="1673333" cy="776122"/>
      </dsp:txXfrm>
    </dsp:sp>
    <dsp:sp modelId="{925893E1-319B-4DCC-AD13-74ADA4DF527D}">
      <dsp:nvSpPr>
        <dsp:cNvPr id="0" name=""/>
        <dsp:cNvSpPr/>
      </dsp:nvSpPr>
      <dsp:spPr>
        <a:xfrm rot="19267473">
          <a:off x="4461432" y="1289053"/>
          <a:ext cx="1406757" cy="30380"/>
        </a:xfrm>
        <a:custGeom>
          <a:avLst/>
          <a:gdLst/>
          <a:ahLst/>
          <a:cxnLst/>
          <a:rect l="0" t="0" r="0" b="0"/>
          <a:pathLst>
            <a:path>
              <a:moveTo>
                <a:pt x="0" y="15190"/>
              </a:moveTo>
              <a:lnTo>
                <a:pt x="1406757" y="1519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129642" y="1269075"/>
        <a:ext cx="70337" cy="70337"/>
      </dsp:txXfrm>
    </dsp:sp>
    <dsp:sp modelId="{57C0FE48-21D1-44C7-B6BD-171B72B4D394}">
      <dsp:nvSpPr>
        <dsp:cNvPr id="0" name=""/>
        <dsp:cNvSpPr/>
      </dsp:nvSpPr>
      <dsp:spPr>
        <a:xfrm>
          <a:off x="5712400" y="303326"/>
          <a:ext cx="4803199" cy="1118912"/>
        </a:xfrm>
        <a:prstGeom prst="roundRect">
          <a:avLst>
            <a:gd name="adj" fmla="val 10000"/>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14:m xmlns:a14="http://schemas.microsoft.com/office/drawing/2010/main">
            <m:oMath xmlns:m="http://schemas.openxmlformats.org/officeDocument/2006/math">
              <m:f>
                <m:fPr>
                  <m:ctrlPr>
                    <a:rPr lang="en-US" sz="2800" b="1" i="1" kern="1200" smtClean="0">
                      <a:solidFill>
                        <a:schemeClr val="tx1"/>
                      </a:solidFill>
                      <a:latin typeface="Cambria Math" panose="02040503050406030204" pitchFamily="18" charset="0"/>
                    </a:rPr>
                  </m:ctrlPr>
                </m:fPr>
                <m:num>
                  <m:r>
                    <a:rPr lang="en-US" sz="2800" b="1" i="1" kern="1200">
                      <a:solidFill>
                        <a:schemeClr val="tx1"/>
                      </a:solidFill>
                      <a:latin typeface="Cambria Math" panose="02040503050406030204" pitchFamily="18" charset="0"/>
                    </a:rPr>
                    <m:t>𝟑</m:t>
                  </m:r>
                </m:num>
                <m:den>
                  <m:r>
                    <a:rPr lang="en-US" sz="2800" b="1" i="1" kern="1200">
                      <a:solidFill>
                        <a:schemeClr val="tx1"/>
                      </a:solidFill>
                      <a:latin typeface="Cambria Math" panose="02040503050406030204" pitchFamily="18" charset="0"/>
                    </a:rPr>
                    <m:t>𝟒</m:t>
                  </m:r>
                </m:den>
              </m:f>
            </m:oMath>
          </a14:m>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diện</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tích</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là</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đồi</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núi</a:t>
          </a:r>
          <a:r>
            <a:rPr lang="en-US" sz="2800" b="1" kern="1200" dirty="0">
              <a:solidFill>
                <a:schemeClr val="tx1"/>
              </a:solidFill>
              <a:latin typeface="Times New Roman" panose="02020603050405020304" pitchFamily="18" charset="0"/>
              <a:cs typeface="Times New Roman" panose="02020603050405020304" pitchFamily="18" charset="0"/>
            </a:rPr>
            <a:t> ( </a:t>
          </a:r>
          <a:r>
            <a:rPr lang="en-US" sz="2800" b="1" kern="1200" dirty="0" err="1">
              <a:solidFill>
                <a:schemeClr val="tx1"/>
              </a:solidFill>
              <a:latin typeface="Times New Roman" panose="02020603050405020304" pitchFamily="18" charset="0"/>
              <a:cs typeface="Times New Roman" panose="02020603050405020304" pitchFamily="18" charset="0"/>
            </a:rPr>
            <a:t>chủ</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yếu</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là</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đồi</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núi</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thấp</a:t>
          </a:r>
          <a:r>
            <a:rPr lang="en-US" sz="2800" b="1" kern="1200" dirty="0">
              <a:solidFill>
                <a:schemeClr val="tx1"/>
              </a:solidFill>
              <a:latin typeface="Times New Roman" panose="02020603050405020304" pitchFamily="18" charset="0"/>
              <a:cs typeface="Times New Roman" panose="02020603050405020304" pitchFamily="18" charset="0"/>
            </a:rPr>
            <a:t> )</a:t>
          </a:r>
        </a:p>
      </dsp:txBody>
      <dsp:txXfrm>
        <a:off x="5745172" y="336098"/>
        <a:ext cx="4737655" cy="1053368"/>
      </dsp:txXfrm>
    </dsp:sp>
    <dsp:sp modelId="{E0BE7F55-0A13-4946-9536-F81E5B5E6FA0}">
      <dsp:nvSpPr>
        <dsp:cNvPr id="0" name=""/>
        <dsp:cNvSpPr/>
      </dsp:nvSpPr>
      <dsp:spPr>
        <a:xfrm rot="1588135">
          <a:off x="4540945" y="2054848"/>
          <a:ext cx="1455349" cy="30380"/>
        </a:xfrm>
        <a:custGeom>
          <a:avLst/>
          <a:gdLst/>
          <a:ahLst/>
          <a:cxnLst/>
          <a:rect l="0" t="0" r="0" b="0"/>
          <a:pathLst>
            <a:path>
              <a:moveTo>
                <a:pt x="0" y="15190"/>
              </a:moveTo>
              <a:lnTo>
                <a:pt x="1455349" y="1519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232236" y="2033655"/>
        <a:ext cx="72767" cy="72767"/>
      </dsp:txXfrm>
    </dsp:sp>
    <dsp:sp modelId="{16BE92CF-CCEC-4DBB-BF5C-94987E56F14A}">
      <dsp:nvSpPr>
        <dsp:cNvPr id="0" name=""/>
        <dsp:cNvSpPr/>
      </dsp:nvSpPr>
      <dsp:spPr>
        <a:xfrm>
          <a:off x="5920017" y="1834916"/>
          <a:ext cx="4554957" cy="1118912"/>
        </a:xfrm>
        <a:prstGeom prst="roundRect">
          <a:avLst>
            <a:gd name="adj" fmla="val 10000"/>
          </a:avLst>
        </a:prstGeom>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atMod val="105000"/>
            </a:schemeClr>
          </a:solidFill>
          <a:prstDash val="solid"/>
        </a:ln>
        <a:effectLst>
          <a:outerShdw blurRad="40000" dist="20000" dir="5400000" rotWithShape="0">
            <a:srgbClr val="000000">
              <a:alpha val="38000"/>
            </a:srgbClr>
          </a:outerShdw>
        </a:effectLst>
      </dsp:spPr>
      <dsp:style>
        <a:lnRef idx="1">
          <a:schemeClr val="accent2"/>
        </a:lnRef>
        <a:fillRef idx="2">
          <a:schemeClr val="accent2"/>
        </a:fillRef>
        <a:effectRef idx="1">
          <a:schemeClr val="accent2"/>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14:m xmlns:a14="http://schemas.microsoft.com/office/drawing/2010/main">
            <m:oMath xmlns:m="http://schemas.openxmlformats.org/officeDocument/2006/math">
              <m:f>
                <m:fPr>
                  <m:ctrlPr>
                    <a:rPr lang="en-US" sz="2800" b="1" i="1" kern="1200" smtClean="0">
                      <a:solidFill>
                        <a:schemeClr val="tx1"/>
                      </a:solidFill>
                      <a:latin typeface="Cambria Math" panose="02040503050406030204" pitchFamily="18" charset="0"/>
                    </a:rPr>
                  </m:ctrlPr>
                </m:fPr>
                <m:num>
                  <m:r>
                    <a:rPr lang="en-US" sz="2800" b="1" i="1" kern="1200">
                      <a:solidFill>
                        <a:schemeClr val="tx1"/>
                      </a:solidFill>
                      <a:latin typeface="Cambria Math" panose="02040503050406030204" pitchFamily="18" charset="0"/>
                    </a:rPr>
                    <m:t>𝟏</m:t>
                  </m:r>
                </m:num>
                <m:den>
                  <m:r>
                    <a:rPr lang="en-US" sz="2800" b="1" i="1" kern="1200">
                      <a:solidFill>
                        <a:schemeClr val="tx1"/>
                      </a:solidFill>
                      <a:latin typeface="Cambria Math" panose="02040503050406030204" pitchFamily="18" charset="0"/>
                    </a:rPr>
                    <m:t>𝟒</m:t>
                  </m:r>
                  <m:r>
                    <a:rPr lang="en-US" sz="2800" b="1" i="1" kern="1200" smtClean="0">
                      <a:solidFill>
                        <a:schemeClr val="tx1"/>
                      </a:solidFill>
                      <a:latin typeface="Cambria Math" panose="02040503050406030204" pitchFamily="18" charset="0"/>
                    </a:rPr>
                    <m:t> </m:t>
                  </m:r>
                </m:den>
              </m:f>
              <m:r>
                <a:rPr lang="en-US" sz="2800" b="1" i="1" kern="1200" smtClean="0">
                  <a:solidFill>
                    <a:schemeClr val="tx1"/>
                  </a:solidFill>
                  <a:latin typeface="Cambria Math" panose="02040503050406030204" pitchFamily="18" charset="0"/>
                </a:rPr>
                <m:t> </m:t>
              </m:r>
            </m:oMath>
          </a14:m>
          <a:r>
            <a:rPr lang="en-US" sz="2800" b="1" kern="1200" dirty="0" err="1">
              <a:solidFill>
                <a:schemeClr val="tx1"/>
              </a:solidFill>
              <a:latin typeface="Times New Roman" panose="02020603050405020304" pitchFamily="18" charset="0"/>
              <a:cs typeface="Times New Roman" panose="02020603050405020304" pitchFamily="18" charset="0"/>
            </a:rPr>
            <a:t>diện</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tích</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là</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đồng</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bằng</a:t>
          </a:r>
          <a:r>
            <a:rPr lang="en-US" sz="2800" b="1" kern="1200" dirty="0">
              <a:solidFill>
                <a:schemeClr val="tx1"/>
              </a:solidFill>
              <a:latin typeface="Times New Roman" panose="02020603050405020304" pitchFamily="18" charset="0"/>
              <a:cs typeface="Times New Roman" panose="02020603050405020304" pitchFamily="18" charset="0"/>
            </a:rPr>
            <a:t> ( do </a:t>
          </a:r>
          <a:r>
            <a:rPr lang="en-US" sz="2800" b="1" kern="1200" dirty="0" err="1">
              <a:solidFill>
                <a:schemeClr val="tx1"/>
              </a:solidFill>
              <a:latin typeface="Times New Roman" panose="02020603050405020304" pitchFamily="18" charset="0"/>
              <a:cs typeface="Times New Roman" panose="02020603050405020304" pitchFamily="18" charset="0"/>
            </a:rPr>
            <a:t>phù</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sa</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sông</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ngòi</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bồi</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đắp</a:t>
          </a:r>
          <a:r>
            <a:rPr lang="en-US" sz="2800" b="1" kern="1200" dirty="0">
              <a:solidFill>
                <a:schemeClr val="tx1"/>
              </a:solidFill>
              <a:latin typeface="Times New Roman" panose="02020603050405020304" pitchFamily="18" charset="0"/>
              <a:cs typeface="Times New Roman" panose="02020603050405020304" pitchFamily="18" charset="0"/>
            </a:rPr>
            <a:t> )</a:t>
          </a:r>
        </a:p>
      </dsp:txBody>
      <dsp:txXfrm>
        <a:off x="5952789" y="1867688"/>
        <a:ext cx="4489413" cy="1053368"/>
      </dsp:txXfrm>
    </dsp:sp>
    <dsp:sp modelId="{EF98E007-62EB-46E3-94CA-7AE4763F18E3}">
      <dsp:nvSpPr>
        <dsp:cNvPr id="0" name=""/>
        <dsp:cNvSpPr/>
      </dsp:nvSpPr>
      <dsp:spPr>
        <a:xfrm rot="3670042">
          <a:off x="1538931" y="4030353"/>
          <a:ext cx="1830545" cy="30380"/>
        </a:xfrm>
        <a:custGeom>
          <a:avLst/>
          <a:gdLst/>
          <a:ahLst/>
          <a:cxnLst/>
          <a:rect l="0" t="0" r="0" b="0"/>
          <a:pathLst>
            <a:path>
              <a:moveTo>
                <a:pt x="0" y="15190"/>
              </a:moveTo>
              <a:lnTo>
                <a:pt x="1830545" y="1519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66700">
            <a:lnSpc>
              <a:spcPct val="90000"/>
            </a:lnSpc>
            <a:spcBef>
              <a:spcPct val="0"/>
            </a:spcBef>
            <a:spcAft>
              <a:spcPct val="35000"/>
            </a:spcAft>
          </a:pPr>
          <a:endParaRPr lang="en-US" sz="600" kern="1200"/>
        </a:p>
      </dsp:txBody>
      <dsp:txXfrm>
        <a:off x="2408440" y="3999780"/>
        <a:ext cx="91527" cy="91527"/>
      </dsp:txXfrm>
    </dsp:sp>
    <dsp:sp modelId="{F909DCC8-0746-4030-96AE-C55B01C96A76}">
      <dsp:nvSpPr>
        <dsp:cNvPr id="0" name=""/>
        <dsp:cNvSpPr/>
      </dsp:nvSpPr>
      <dsp:spPr>
        <a:xfrm>
          <a:off x="2895597" y="4381498"/>
          <a:ext cx="1896556" cy="931707"/>
        </a:xfrm>
        <a:prstGeom prst="roundRect">
          <a:avLst>
            <a:gd name="adj" fmla="val 10000"/>
          </a:avLst>
        </a:prstGeom>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atMod val="105000"/>
            </a:schemeClr>
          </a:solidFill>
          <a:prstDash val="solid"/>
        </a:ln>
        <a:effectLst>
          <a:outerShdw blurRad="40000" dist="20000" dir="5400000" rotWithShape="0">
            <a:srgbClr val="000000">
              <a:alpha val="38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22860" tIns="22860" rIns="22860" bIns="22860" numCol="1" spcCol="1270" anchor="ctr" anchorCtr="0">
          <a:noAutofit/>
        </a:bodyPr>
        <a:lstStyle/>
        <a:p>
          <a:pPr lvl="0" algn="ctr" defTabSz="1600200">
            <a:lnSpc>
              <a:spcPct val="90000"/>
            </a:lnSpc>
            <a:spcBef>
              <a:spcPct val="0"/>
            </a:spcBef>
            <a:spcAft>
              <a:spcPct val="35000"/>
            </a:spcAft>
          </a:pPr>
          <a:r>
            <a:rPr lang="en-US" sz="3600" b="1" kern="1200" dirty="0" err="1">
              <a:solidFill>
                <a:schemeClr val="tx1"/>
              </a:solidFill>
              <a:latin typeface="Times New Roman" panose="02020603050405020304" pitchFamily="18" charset="0"/>
              <a:cs typeface="Times New Roman" panose="02020603050405020304" pitchFamily="18" charset="0"/>
            </a:rPr>
            <a:t>Khoáng</a:t>
          </a:r>
          <a:r>
            <a:rPr lang="en-US" sz="3600" b="1" kern="1200" dirty="0">
              <a:solidFill>
                <a:schemeClr val="tx1"/>
              </a:solidFill>
              <a:latin typeface="Times New Roman" panose="02020603050405020304" pitchFamily="18" charset="0"/>
              <a:cs typeface="Times New Roman" panose="02020603050405020304" pitchFamily="18" charset="0"/>
            </a:rPr>
            <a:t> </a:t>
          </a:r>
          <a:r>
            <a:rPr lang="en-US" sz="3600" b="1" kern="1200" dirty="0" err="1">
              <a:solidFill>
                <a:schemeClr val="tx1"/>
              </a:solidFill>
              <a:latin typeface="Times New Roman" panose="02020603050405020304" pitchFamily="18" charset="0"/>
              <a:cs typeface="Times New Roman" panose="02020603050405020304" pitchFamily="18" charset="0"/>
            </a:rPr>
            <a:t>sản</a:t>
          </a:r>
          <a:endParaRPr lang="en-US" sz="3600" b="1" kern="1200" dirty="0">
            <a:solidFill>
              <a:schemeClr val="tx1"/>
            </a:solidFill>
            <a:latin typeface="Times New Roman" panose="02020603050405020304" pitchFamily="18" charset="0"/>
            <a:cs typeface="Times New Roman" panose="02020603050405020304" pitchFamily="18" charset="0"/>
          </a:endParaRPr>
        </a:p>
      </dsp:txBody>
      <dsp:txXfrm>
        <a:off x="2922886" y="4408787"/>
        <a:ext cx="1841978" cy="877129"/>
      </dsp:txXfrm>
    </dsp:sp>
    <dsp:sp modelId="{39841B24-0E9F-4B47-9F23-CB35FD2DF775}">
      <dsp:nvSpPr>
        <dsp:cNvPr id="0" name=""/>
        <dsp:cNvSpPr/>
      </dsp:nvSpPr>
      <dsp:spPr>
        <a:xfrm rot="19353054">
          <a:off x="4672756" y="4479917"/>
          <a:ext cx="1158592" cy="30380"/>
        </a:xfrm>
        <a:custGeom>
          <a:avLst/>
          <a:gdLst/>
          <a:ahLst/>
          <a:cxnLst/>
          <a:rect l="0" t="0" r="0" b="0"/>
          <a:pathLst>
            <a:path>
              <a:moveTo>
                <a:pt x="0" y="15190"/>
              </a:moveTo>
              <a:lnTo>
                <a:pt x="1158592" y="1519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223088" y="4466142"/>
        <a:ext cx="57929" cy="57929"/>
      </dsp:txXfrm>
    </dsp:sp>
    <dsp:sp modelId="{1703F788-48E0-49A7-856B-058AD20AA257}">
      <dsp:nvSpPr>
        <dsp:cNvPr id="0" name=""/>
        <dsp:cNvSpPr/>
      </dsp:nvSpPr>
      <dsp:spPr>
        <a:xfrm>
          <a:off x="5711952" y="3512367"/>
          <a:ext cx="4803647" cy="1260991"/>
        </a:xfrm>
        <a:prstGeom prst="roundRect">
          <a:avLst>
            <a:gd name="adj" fmla="val 10000"/>
          </a:avLst>
        </a:prstGeom>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atMod val="105000"/>
            </a:schemeClr>
          </a:solidFill>
          <a:prstDash val="solid"/>
        </a:ln>
        <a:effectLst>
          <a:outerShdw blurRad="40000" dist="20000" dir="5400000" rotWithShape="0">
            <a:srgbClr val="000000">
              <a:alpha val="38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b="1" kern="1200" dirty="0" err="1">
              <a:solidFill>
                <a:schemeClr val="tx1"/>
              </a:solidFill>
              <a:latin typeface="Times New Roman" panose="02020603050405020304" pitchFamily="18" charset="0"/>
              <a:cs typeface="Times New Roman" panose="02020603050405020304" pitchFamily="18" charset="0"/>
            </a:rPr>
            <a:t>Có</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nhiều</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loại</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khoáng</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sản</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khác</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như</a:t>
          </a:r>
          <a:r>
            <a:rPr lang="en-US" sz="2800" b="1" kern="1200" dirty="0">
              <a:solidFill>
                <a:schemeClr val="tx1"/>
              </a:solidFill>
              <a:latin typeface="Times New Roman" panose="02020603050405020304" pitchFamily="18" charset="0"/>
              <a:cs typeface="Times New Roman" panose="02020603050405020304" pitchFamily="18" charset="0"/>
            </a:rPr>
            <a:t> than, </a:t>
          </a:r>
          <a:r>
            <a:rPr lang="en-US" sz="2800" b="1" kern="1200" dirty="0" err="1">
              <a:solidFill>
                <a:schemeClr val="tx1"/>
              </a:solidFill>
              <a:latin typeface="Times New Roman" panose="02020603050405020304" pitchFamily="18" charset="0"/>
              <a:cs typeface="Times New Roman" panose="02020603050405020304" pitchFamily="18" charset="0"/>
            </a:rPr>
            <a:t>apatit</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sắt</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boxit</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dầu</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mỏ</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khí</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tự</a:t>
          </a:r>
          <a:r>
            <a:rPr lang="en-US" sz="2800" b="1" kern="1200" dirty="0">
              <a:solidFill>
                <a:schemeClr val="tx1"/>
              </a:solidFill>
              <a:latin typeface="Times New Roman" panose="02020603050405020304" pitchFamily="18" charset="0"/>
              <a:cs typeface="Times New Roman" panose="02020603050405020304" pitchFamily="18" charset="0"/>
            </a:rPr>
            <a:t> </a:t>
          </a:r>
          <a:r>
            <a:rPr lang="en-US" sz="2800" b="1" kern="1200" dirty="0" err="1">
              <a:solidFill>
                <a:schemeClr val="tx1"/>
              </a:solidFill>
              <a:latin typeface="Times New Roman" panose="02020603050405020304" pitchFamily="18" charset="0"/>
              <a:cs typeface="Times New Roman" panose="02020603050405020304" pitchFamily="18" charset="0"/>
            </a:rPr>
            <a:t>nhiên</a:t>
          </a:r>
          <a:r>
            <a:rPr lang="en-US" sz="2800" b="1" kern="1200" dirty="0">
              <a:solidFill>
                <a:schemeClr val="tx1"/>
              </a:solidFill>
              <a:latin typeface="Times New Roman" panose="02020603050405020304" pitchFamily="18" charset="0"/>
              <a:cs typeface="Times New Roman" panose="02020603050405020304" pitchFamily="18" charset="0"/>
            </a:rPr>
            <a:t>,….</a:t>
          </a:r>
        </a:p>
      </dsp:txBody>
      <dsp:txXfrm>
        <a:off x="5748885" y="3549300"/>
        <a:ext cx="4729781" cy="1187125"/>
      </dsp:txXfrm>
    </dsp:sp>
    <dsp:sp modelId="{86782A17-BFC5-4B66-82E9-FC381EED7ACC}">
      <dsp:nvSpPr>
        <dsp:cNvPr id="0" name=""/>
        <dsp:cNvSpPr/>
      </dsp:nvSpPr>
      <dsp:spPr>
        <a:xfrm rot="2290695">
          <a:off x="4628775" y="5304259"/>
          <a:ext cx="1527550" cy="30380"/>
        </a:xfrm>
        <a:custGeom>
          <a:avLst/>
          <a:gdLst/>
          <a:ahLst/>
          <a:cxnLst/>
          <a:rect l="0" t="0" r="0" b="0"/>
          <a:pathLst>
            <a:path>
              <a:moveTo>
                <a:pt x="0" y="15190"/>
              </a:moveTo>
              <a:lnTo>
                <a:pt x="1527550" y="15190"/>
              </a:lnTo>
            </a:path>
          </a:pathLst>
        </a:custGeom>
        <a:noFill/>
        <a:ln w="25400" cap="flat" cmpd="sng" algn="ctr">
          <a:solidFill>
            <a:schemeClr val="accent1">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en-US" sz="500" kern="1200"/>
        </a:p>
      </dsp:txBody>
      <dsp:txXfrm>
        <a:off x="5354361" y="5281260"/>
        <a:ext cx="76377" cy="76377"/>
      </dsp:txXfrm>
    </dsp:sp>
    <dsp:sp modelId="{45E39294-7C4B-4287-A181-AC0C13284AE5}">
      <dsp:nvSpPr>
        <dsp:cNvPr id="0" name=""/>
        <dsp:cNvSpPr/>
      </dsp:nvSpPr>
      <dsp:spPr>
        <a:xfrm>
          <a:off x="5992947" y="5232090"/>
          <a:ext cx="2878759" cy="1118912"/>
        </a:xfrm>
        <a:prstGeom prst="roundRect">
          <a:avLst>
            <a:gd name="adj" fmla="val 10000"/>
          </a:avLst>
        </a:prstGeom>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9525" cap="flat" cmpd="sng" algn="ctr">
          <a:solidFill>
            <a:schemeClr val="accent4">
              <a:shade val="95000"/>
              <a:satMod val="105000"/>
            </a:schemeClr>
          </a:solidFill>
          <a:prstDash val="solid"/>
        </a:ln>
        <a:effectLst>
          <a:outerShdw blurRad="40000" dist="20000" dir="5400000" rotWithShape="0">
            <a:srgbClr val="000000">
              <a:alpha val="38000"/>
            </a:srgbClr>
          </a:outerShdw>
        </a:effectLst>
      </dsp:spPr>
      <dsp:style>
        <a:lnRef idx="1">
          <a:schemeClr val="accent4"/>
        </a:lnRef>
        <a:fillRef idx="2">
          <a:schemeClr val="accent4"/>
        </a:fillRef>
        <a:effectRef idx="1">
          <a:schemeClr val="accent4"/>
        </a:effectRef>
        <a:fontRef idx="minor">
          <a:schemeClr val="dk1"/>
        </a:fontRef>
      </dsp:style>
      <dsp:txBody>
        <a:bodyPr spcFirstLastPara="0" vert="horz" wrap="square" lIns="17780" tIns="17780" rIns="17780" bIns="17780" numCol="1" spcCol="1270" anchor="ctr" anchorCtr="0">
          <a:noAutofit/>
        </a:bodyPr>
        <a:lstStyle/>
        <a:p>
          <a:pPr lvl="0" algn="ctr" defTabSz="1244600">
            <a:lnSpc>
              <a:spcPct val="90000"/>
            </a:lnSpc>
            <a:spcBef>
              <a:spcPct val="0"/>
            </a:spcBef>
            <a:spcAft>
              <a:spcPct val="35000"/>
            </a:spcAft>
          </a:pPr>
          <a:r>
            <a:rPr lang="en-US" sz="2800" b="1" i="0" kern="1200" dirty="0" err="1">
              <a:solidFill>
                <a:schemeClr val="tx1"/>
              </a:solidFill>
              <a:latin typeface="Times New Roman" panose="02020603050405020304" pitchFamily="18" charset="0"/>
              <a:cs typeface="Times New Roman" panose="02020603050405020304" pitchFamily="18" charset="0"/>
            </a:rPr>
            <a:t>Nhiều</a:t>
          </a:r>
          <a:r>
            <a:rPr lang="en-US" sz="2800" b="1" i="0" kern="1200" dirty="0">
              <a:solidFill>
                <a:schemeClr val="tx1"/>
              </a:solidFill>
              <a:latin typeface="Times New Roman" panose="02020603050405020304" pitchFamily="18" charset="0"/>
              <a:cs typeface="Times New Roman" panose="02020603050405020304" pitchFamily="18" charset="0"/>
            </a:rPr>
            <a:t> </a:t>
          </a:r>
          <a:r>
            <a:rPr lang="en-US" sz="2800" b="1" i="0" kern="1200" dirty="0" err="1">
              <a:solidFill>
                <a:schemeClr val="tx1"/>
              </a:solidFill>
              <a:latin typeface="Times New Roman" panose="02020603050405020304" pitchFamily="18" charset="0"/>
              <a:cs typeface="Times New Roman" panose="02020603050405020304" pitchFamily="18" charset="0"/>
            </a:rPr>
            <a:t>nhất</a:t>
          </a:r>
          <a:r>
            <a:rPr lang="en-US" sz="2800" b="1" i="0" kern="1200" dirty="0">
              <a:solidFill>
                <a:schemeClr val="tx1"/>
              </a:solidFill>
              <a:latin typeface="Times New Roman" panose="02020603050405020304" pitchFamily="18" charset="0"/>
              <a:cs typeface="Times New Roman" panose="02020603050405020304" pitchFamily="18" charset="0"/>
            </a:rPr>
            <a:t> </a:t>
          </a:r>
          <a:r>
            <a:rPr lang="en-US" sz="2800" b="1" i="0" kern="1200" dirty="0" err="1">
              <a:solidFill>
                <a:schemeClr val="tx1"/>
              </a:solidFill>
              <a:latin typeface="Times New Roman" panose="02020603050405020304" pitchFamily="18" charset="0"/>
              <a:cs typeface="Times New Roman" panose="02020603050405020304" pitchFamily="18" charset="0"/>
            </a:rPr>
            <a:t>là</a:t>
          </a:r>
          <a:r>
            <a:rPr lang="en-US" sz="2800" b="1" i="0" kern="1200" dirty="0">
              <a:solidFill>
                <a:schemeClr val="tx1"/>
              </a:solidFill>
              <a:latin typeface="Times New Roman" panose="02020603050405020304" pitchFamily="18" charset="0"/>
              <a:cs typeface="Times New Roman" panose="02020603050405020304" pitchFamily="18" charset="0"/>
            </a:rPr>
            <a:t> than </a:t>
          </a:r>
          <a:r>
            <a:rPr lang="en-US" sz="2800" b="1" i="0" kern="1200" dirty="0" err="1">
              <a:solidFill>
                <a:schemeClr val="tx1"/>
              </a:solidFill>
              <a:latin typeface="Times New Roman" panose="02020603050405020304" pitchFamily="18" charset="0"/>
              <a:cs typeface="Times New Roman" panose="02020603050405020304" pitchFamily="18" charset="0"/>
            </a:rPr>
            <a:t>đá</a:t>
          </a:r>
          <a:r>
            <a:rPr lang="en-US" sz="2800" b="1" i="0" kern="1200" dirty="0">
              <a:solidFill>
                <a:schemeClr val="tx1"/>
              </a:solidFill>
              <a:latin typeface="Times New Roman" panose="02020603050405020304" pitchFamily="18" charset="0"/>
              <a:cs typeface="Times New Roman" panose="02020603050405020304" pitchFamily="18" charset="0"/>
            </a:rPr>
            <a:t>, </a:t>
          </a:r>
          <a:r>
            <a:rPr lang="en-US" sz="2800" b="1" i="0" kern="1200" dirty="0" err="1">
              <a:solidFill>
                <a:schemeClr val="tx1"/>
              </a:solidFill>
              <a:latin typeface="Times New Roman" panose="02020603050405020304" pitchFamily="18" charset="0"/>
              <a:cs typeface="Times New Roman" panose="02020603050405020304" pitchFamily="18" charset="0"/>
            </a:rPr>
            <a:t>tập</a:t>
          </a:r>
          <a:r>
            <a:rPr lang="en-US" sz="2800" b="1" i="0" kern="1200" dirty="0">
              <a:solidFill>
                <a:schemeClr val="tx1"/>
              </a:solidFill>
              <a:latin typeface="Times New Roman" panose="02020603050405020304" pitchFamily="18" charset="0"/>
              <a:cs typeface="Times New Roman" panose="02020603050405020304" pitchFamily="18" charset="0"/>
            </a:rPr>
            <a:t> </a:t>
          </a:r>
          <a:r>
            <a:rPr lang="en-US" sz="2800" b="1" i="0" kern="1200" dirty="0" err="1">
              <a:solidFill>
                <a:schemeClr val="tx1"/>
              </a:solidFill>
              <a:latin typeface="Times New Roman" panose="02020603050405020304" pitchFamily="18" charset="0"/>
              <a:cs typeface="Times New Roman" panose="02020603050405020304" pitchFamily="18" charset="0"/>
            </a:rPr>
            <a:t>trung</a:t>
          </a:r>
          <a:r>
            <a:rPr lang="en-US" sz="2800" b="1" i="0" kern="1200" dirty="0">
              <a:solidFill>
                <a:schemeClr val="tx1"/>
              </a:solidFill>
              <a:latin typeface="Times New Roman" panose="02020603050405020304" pitchFamily="18" charset="0"/>
              <a:cs typeface="Times New Roman" panose="02020603050405020304" pitchFamily="18" charset="0"/>
            </a:rPr>
            <a:t> ở </a:t>
          </a:r>
          <a:r>
            <a:rPr lang="en-US" sz="2800" b="1" i="0" kern="1200" dirty="0" err="1">
              <a:solidFill>
                <a:schemeClr val="tx1"/>
              </a:solidFill>
              <a:latin typeface="Times New Roman" panose="02020603050405020304" pitchFamily="18" charset="0"/>
              <a:cs typeface="Times New Roman" panose="02020603050405020304" pitchFamily="18" charset="0"/>
            </a:rPr>
            <a:t>Quảng</a:t>
          </a:r>
          <a:r>
            <a:rPr lang="en-US" sz="2800" b="1" i="0" kern="1200" dirty="0">
              <a:solidFill>
                <a:schemeClr val="tx1"/>
              </a:solidFill>
              <a:latin typeface="Times New Roman" panose="02020603050405020304" pitchFamily="18" charset="0"/>
              <a:cs typeface="Times New Roman" panose="02020603050405020304" pitchFamily="18" charset="0"/>
            </a:rPr>
            <a:t> </a:t>
          </a:r>
          <a:r>
            <a:rPr lang="en-US" sz="2800" b="1" i="0" kern="1200" dirty="0" err="1">
              <a:solidFill>
                <a:schemeClr val="tx1"/>
              </a:solidFill>
              <a:latin typeface="Times New Roman" panose="02020603050405020304" pitchFamily="18" charset="0"/>
              <a:cs typeface="Times New Roman" panose="02020603050405020304" pitchFamily="18" charset="0"/>
            </a:rPr>
            <a:t>Ninh</a:t>
          </a:r>
          <a:endParaRPr lang="en-US" sz="2800" b="1" i="0" kern="1200" dirty="0">
            <a:solidFill>
              <a:schemeClr val="tx1"/>
            </a:solidFill>
            <a:latin typeface="Times New Roman" panose="02020603050405020304" pitchFamily="18" charset="0"/>
            <a:cs typeface="Times New Roman" panose="02020603050405020304" pitchFamily="18" charset="0"/>
          </a:endParaRPr>
        </a:p>
      </dsp:txBody>
      <dsp:txXfrm>
        <a:off x="6025719" y="5264862"/>
        <a:ext cx="2813215" cy="105336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2">
  <dgm:title val=""/>
  <dgm:desc val=""/>
  <dgm:catLst>
    <dgm:cat type="hierarchy" pri="5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diagram">
    <dgm:varLst>
      <dgm:chPref val="1"/>
      <dgm:dir/>
      <dgm:animOne val="branch"/>
      <dgm:animLvl val="lvl"/>
      <dgm:resizeHandles val="exact"/>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h" for="des" ptType="node" refType="h"/>
      <dgm:constr type="w" for="des" ptType="node" refType="h" refFor="des" refPtType="node" fact="2"/>
      <dgm:constr type="sibSp" refType="h" refFor="des" refPtType="node" op="equ" fact="0.15"/>
      <dgm:constr type="sibSp" for="des" forName="level2hierChild" refType="h" refFor="des" refPtType="node" op="equ" fact="0.15"/>
      <dgm:constr type="sibSp" for="des" forName="level3hierChild" refType="h" refFor="des" refPtType="node" op="equ" fact="0.15"/>
      <dgm:constr type="sp" for="des" forName="root1" refType="w" refFor="des" refPtType="node" fact="0.4"/>
      <dgm:constr type="sp" for="des" forName="root2" refType="sp" refFor="des" refForName="root1" op="equ"/>
      <dgm:constr type="primFontSz" for="des" ptType="node" op="equ" val="65"/>
      <dgm:constr type="primFontSz" for="des" forName="connTx" op="equ" val="55"/>
      <dgm:constr type="primFontSz" for="des" forName="connTx" refType="primFontSz" refFor="des" refPtType="node" op="lte" fact="0.8"/>
    </dgm:constrLst>
    <dgm:ruleLst/>
    <dgm:forEach name="Name3" axis="ch">
      <dgm:forEach name="Name4" axis="self" ptType="node">
        <dgm:layoutNode name="root1">
          <dgm:choose name="Name5">
            <dgm:if name="Name6" func="var" arg="dir" op="equ" val="norm">
              <dgm:alg type="hierRoot">
                <dgm:param type="hierAlign" val="lCtrCh"/>
              </dgm:alg>
            </dgm:if>
            <dgm:else name="Name7">
              <dgm:alg type="hierRoot">
                <dgm:param type="hierAlign" val="rCtrCh"/>
              </dgm:alg>
            </dgm:else>
          </dgm:choose>
          <dgm:shape xmlns:r="http://schemas.openxmlformats.org/officeDocument/2006/relationships" r:blip="">
            <dgm:adjLst/>
          </dgm:shape>
          <dgm:presOf/>
          <dgm:constrLst/>
          <dgm:ruleLst/>
          <dgm:layoutNode name="LevelOneTextNod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2hierChild">
            <dgm:choose name="Name8">
              <dgm:if name="Name9" func="var" arg="dir" op="equ" val="norm">
                <dgm:alg type="hierChild">
                  <dgm:param type="linDir" val="fromT"/>
                  <dgm:param type="chAlign" val="l"/>
                </dgm:alg>
              </dgm:if>
              <dgm:else name="Name10">
                <dgm:alg type="hierChild">
                  <dgm:param type="linDir" val="fromT"/>
                  <dgm:param type="chAlign" val="r"/>
                </dgm:alg>
              </dgm:else>
            </dgm:choose>
            <dgm:shape xmlns:r="http://schemas.openxmlformats.org/officeDocument/2006/relationships" r:blip="">
              <dgm:adjLst/>
            </dgm:shape>
            <dgm:presOf/>
            <dgm:constrLst/>
            <dgm:ruleLst/>
            <dgm:forEach name="repeat" axis="ch">
              <dgm:forEach name="Name11" axis="self" ptType="parTrans" cnt="1">
                <dgm:layoutNode name="conn2-1">
                  <dgm:choose name="Name12">
                    <dgm:if name="Name13" func="var" arg="dir" op="equ" val="norm">
                      <dgm:alg type="conn">
                        <dgm:param type="dim" val="1D"/>
                        <dgm:param type="begPts" val="midR"/>
                        <dgm:param type="endPts" val="midL"/>
                        <dgm:param type="endSty" val="noArr"/>
                      </dgm:alg>
                    </dgm:if>
                    <dgm:else name="Name14">
                      <dgm:alg type="conn">
                        <dgm:param type="dim" val="1D"/>
                        <dgm:param type="begPts" val="midL"/>
                        <dgm:param type="endPts" val="midR"/>
                        <dgm:param type="endSty" val="noArr"/>
                      </dgm:alg>
                    </dgm:else>
                  </dgm:choose>
                  <dgm:shape xmlns:r="http://schemas.openxmlformats.org/officeDocument/2006/relationships" type="conn" r:blip="">
                    <dgm:adjLst/>
                  </dgm:shape>
                  <dgm:presOf axis="self"/>
                  <dgm:constrLst>
                    <dgm:constr type="w" val="1"/>
                    <dgm:constr type="h" val="5"/>
                    <dgm:constr type="connDist"/>
                    <dgm:constr type="begPad"/>
                    <dgm:constr type="endPad"/>
                    <dgm:constr type="userA" for="ch" refType="connDist"/>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5" axis="self" ptType="node">
                <dgm:layoutNode name="root2">
                  <dgm:choose name="Name16">
                    <dgm:if name="Name17" func="var" arg="dir" op="equ" val="norm">
                      <dgm:alg type="hierRoot">
                        <dgm:param type="hierAlign" val="lCtrCh"/>
                      </dgm:alg>
                    </dgm:if>
                    <dgm:else name="Name18">
                      <dgm:alg type="hierRoot">
                        <dgm:param type="hierAlign" val="rCtrCh"/>
                      </dgm:alg>
                    </dgm:else>
                  </dgm:choose>
                  <dgm:shape xmlns:r="http://schemas.openxmlformats.org/officeDocument/2006/relationships" r:blip="">
                    <dgm:adjLst/>
                  </dgm:shape>
                  <dgm:presOf/>
                  <dgm:constrLst/>
                  <dgm:ruleLst/>
                  <dgm:layoutNode name="LevelTwoTextNode">
                    <dgm:varLst>
                      <dgm:chPref val="3"/>
                    </dgm:varLst>
                    <dgm:alg type="tx"/>
                    <dgm:shape xmlns:r="http://schemas.openxmlformats.org/officeDocument/2006/relationships" type="roundRect" r:blip="">
                      <dgm:adjLst>
                        <dgm:adj idx="1" val="0.1"/>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level3hierChild">
                    <dgm:choose name="Name19">
                      <dgm:if name="Name20" func="var" arg="dir" op="equ" val="norm">
                        <dgm:alg type="hierChild">
                          <dgm:param type="linDir" val="fromT"/>
                          <dgm:param type="chAlign" val="l"/>
                        </dgm:alg>
                      </dgm:if>
                      <dgm:else name="Name21">
                        <dgm:alg type="hierChild">
                          <dgm:param type="linDir" val="fromT"/>
                          <dgm:param type="chAlign" val="r"/>
                        </dgm:alg>
                      </dgm:else>
                    </dgm:choose>
                    <dgm:shape xmlns:r="http://schemas.openxmlformats.org/officeDocument/2006/relationships" r:blip="">
                      <dgm:adjLst/>
                    </dgm:shape>
                    <dgm:presOf/>
                    <dgm:constrLst/>
                    <dgm:ruleLst/>
                    <dgm:forEach name="Name22"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F74FC1-5916-452A-89D4-0C7A78E82FB9}" type="datetimeFigureOut">
              <a:rPr lang="en-US" smtClean="0"/>
              <a:pPr/>
              <a:t>2/27/2023</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0E4755-5EEA-4AD4-9B45-55A55CE7C042}" type="slidenum">
              <a:rPr lang="en-US" smtClean="0"/>
              <a:pPr/>
              <a:t>‹#›</a:t>
            </a:fld>
            <a:endParaRPr lang="en-US"/>
          </a:p>
        </p:txBody>
      </p:sp>
    </p:spTree>
    <p:extLst>
      <p:ext uri="{BB962C8B-B14F-4D97-AF65-F5344CB8AC3E}">
        <p14:creationId xmlns:p14="http://schemas.microsoft.com/office/powerpoint/2010/main" val="1915416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tiết</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này</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chúng</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cùng</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địa</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khoáng</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sản</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nước</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thuận</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lợi</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do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địa</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kháng</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sản</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mang</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lại</a:t>
            </a:r>
            <a:endParaRPr lang="en-US" sz="1800" dirty="0">
              <a:effectLst/>
              <a:latin typeface=".VnTime" panose="020B7200000000000000"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4A0E4755-5EEA-4AD4-9B45-55A55CE7C042}" type="slidenum">
              <a:rPr lang="en-US" smtClean="0"/>
              <a:pPr/>
              <a:t>1</a:t>
            </a:fld>
            <a:endParaRPr lang="en-US"/>
          </a:p>
        </p:txBody>
      </p:sp>
    </p:spTree>
    <p:extLst>
      <p:ext uri="{BB962C8B-B14F-4D97-AF65-F5344CB8AC3E}">
        <p14:creationId xmlns:p14="http://schemas.microsoft.com/office/powerpoint/2010/main" val="4218764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0" i="0" dirty="0">
                <a:solidFill>
                  <a:srgbClr val="E5E5E5"/>
                </a:solidFill>
                <a:effectLst/>
                <a:latin typeface="arial" panose="020B0604020202020204" pitchFamily="34" charset="0"/>
              </a:rPr>
              <a:t>Dãy núi Hoàng Liên Sơn trải dài khoảng 180 km theo hướng tây bắc - đông nam giữa hai tỉnh Lào Cai - Lai Châu và kéo dài đến tận phía tây tỉnh Yên Bái.</a:t>
            </a:r>
            <a:endParaRPr lang="en-US" b="0" i="0" dirty="0">
              <a:solidFill>
                <a:srgbClr val="E5E5E5"/>
              </a:solidFill>
              <a:effectLst/>
              <a:latin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pPr>
              <a:defRPr/>
            </a:pPr>
            <a:fld id="{9E271BA2-CF50-488A-AC71-F36737A94842}" type="slidenum">
              <a:rPr lang="ru-RU" altLang="en-US" smtClean="0"/>
              <a:pPr>
                <a:defRPr/>
              </a:pPr>
              <a:t>14</a:t>
            </a:fld>
            <a:endParaRPr lang="ru-RU" altLang="en-US"/>
          </a:p>
        </p:txBody>
      </p:sp>
    </p:spTree>
    <p:extLst>
      <p:ext uri="{BB962C8B-B14F-4D97-AF65-F5344CB8AC3E}">
        <p14:creationId xmlns:p14="http://schemas.microsoft.com/office/powerpoint/2010/main" val="35884537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0" i="0" dirty="0">
                <a:solidFill>
                  <a:srgbClr val="E5E5E5"/>
                </a:solidFill>
                <a:effectLst/>
                <a:latin typeface="arial" panose="020B0604020202020204" pitchFamily="34" charset="0"/>
              </a:rPr>
              <a:t>Fansipan là đỉnh cao nhất trên dãy Hoàng Liên Sơn, với 3.143 m.</a:t>
            </a:r>
            <a:endParaRPr lang="en-US" b="0" i="0" dirty="0">
              <a:solidFill>
                <a:srgbClr val="E5E5E5"/>
              </a:solidFill>
              <a:effectLst/>
              <a:latin typeface="arial" panose="020B0604020202020204" pitchFamily="34" charset="0"/>
            </a:endParaRPr>
          </a:p>
          <a:p>
            <a:pPr algn="just"/>
            <a:r>
              <a:rPr lang="vi-VN" b="0" i="0" dirty="0">
                <a:solidFill>
                  <a:srgbClr val="6C6B70"/>
                </a:solidFill>
                <a:effectLst/>
                <a:latin typeface="Tahoma" panose="020B0604030504040204" pitchFamily="34" charset="0"/>
              </a:rPr>
              <a:t>Với độ cao 3.143m, Phan Xi Păng không chỉ là ngọn núi cao nhất Việt Nam mà còn là ngọn núi cao nhất trong 3 nước Đông Dương. Cái tên “Nóc nhà Đông Dương” cũng được hình thành bởi lẽ đó! Rất nhiều người đến với Sapa thơ mộng nhằm mục đích chinh phục đỉnh núi huyền ảo này! Chinh phục đỉnh Phan Xi Păng, dường như đã trở thành một mong ước cháy bỏng cho tất cả những ai yêu thích phiêu lưu, mạo hiểm.</a:t>
            </a:r>
          </a:p>
          <a:p>
            <a:pPr algn="just"/>
            <a:r>
              <a:rPr lang="vi-VN" b="0" i="0" dirty="0">
                <a:solidFill>
                  <a:srgbClr val="6C6B70"/>
                </a:solidFill>
                <a:effectLst/>
                <a:latin typeface="Tahoma" panose="020B0604030504040204" pitchFamily="34" charset="0"/>
              </a:rPr>
              <a:t> </a:t>
            </a:r>
          </a:p>
          <a:p>
            <a:endParaRPr lang="en-US" dirty="0"/>
          </a:p>
        </p:txBody>
      </p:sp>
      <p:sp>
        <p:nvSpPr>
          <p:cNvPr id="4" name="Slide Number Placeholder 3"/>
          <p:cNvSpPr>
            <a:spLocks noGrp="1"/>
          </p:cNvSpPr>
          <p:nvPr>
            <p:ph type="sldNum" sz="quarter" idx="5"/>
          </p:nvPr>
        </p:nvSpPr>
        <p:spPr/>
        <p:txBody>
          <a:bodyPr/>
          <a:lstStyle/>
          <a:p>
            <a:pPr>
              <a:defRPr/>
            </a:pPr>
            <a:fld id="{9E271BA2-CF50-488A-AC71-F36737A94842}" type="slidenum">
              <a:rPr lang="ru-RU" altLang="en-US" smtClean="0"/>
              <a:pPr>
                <a:defRPr/>
              </a:pPr>
              <a:t>15</a:t>
            </a:fld>
            <a:endParaRPr lang="ru-RU" altLang="en-US"/>
          </a:p>
        </p:txBody>
      </p:sp>
    </p:spTree>
    <p:extLst>
      <p:ext uri="{BB962C8B-B14F-4D97-AF65-F5344CB8AC3E}">
        <p14:creationId xmlns:p14="http://schemas.microsoft.com/office/powerpoint/2010/main" val="1511031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Dầu</a:t>
            </a:r>
            <a:r>
              <a:rPr lang="en-US" dirty="0"/>
              <a:t> </a:t>
            </a:r>
            <a:r>
              <a:rPr lang="en-US" dirty="0" err="1"/>
              <a:t>mỏ</a:t>
            </a:r>
            <a:r>
              <a:rPr lang="en-US" dirty="0"/>
              <a:t> ở </a:t>
            </a:r>
            <a:r>
              <a:rPr lang="en-US" dirty="0" err="1"/>
              <a:t>biển</a:t>
            </a:r>
            <a:r>
              <a:rPr lang="en-US" dirty="0"/>
              <a:t> </a:t>
            </a:r>
            <a:r>
              <a:rPr lang="en-US" dirty="0" err="1"/>
              <a:t>đông</a:t>
            </a:r>
            <a:r>
              <a:rPr lang="en-US" dirty="0"/>
              <a:t> </a:t>
            </a:r>
            <a:r>
              <a:rPr lang="en-US" dirty="0" err="1"/>
              <a:t>thuộc</a:t>
            </a:r>
            <a:r>
              <a:rPr lang="en-US" dirty="0"/>
              <a:t> </a:t>
            </a:r>
            <a:r>
              <a:rPr lang="en-US" dirty="0" err="1"/>
              <a:t>khu</a:t>
            </a:r>
            <a:r>
              <a:rPr lang="en-US" dirty="0"/>
              <a:t> </a:t>
            </a:r>
            <a:r>
              <a:rPr lang="en-US" dirty="0" err="1"/>
              <a:t>vực</a:t>
            </a:r>
            <a:r>
              <a:rPr lang="en-US" dirty="0"/>
              <a:t> </a:t>
            </a:r>
            <a:r>
              <a:rPr lang="en-US" dirty="0" err="1"/>
              <a:t>tỉnh</a:t>
            </a:r>
            <a:r>
              <a:rPr lang="en-US" dirty="0"/>
              <a:t> </a:t>
            </a:r>
            <a:r>
              <a:rPr lang="en-US" dirty="0" err="1"/>
              <a:t>bà</a:t>
            </a:r>
            <a:r>
              <a:rPr lang="en-US" dirty="0"/>
              <a:t> </a:t>
            </a:r>
            <a:r>
              <a:rPr lang="en-US" dirty="0" err="1"/>
              <a:t>rịa</a:t>
            </a:r>
            <a:r>
              <a:rPr lang="en-US" dirty="0"/>
              <a:t> </a:t>
            </a:r>
            <a:r>
              <a:rPr lang="en-US" dirty="0" err="1"/>
              <a:t>vũng</a:t>
            </a:r>
            <a:r>
              <a:rPr lang="en-US" dirty="0"/>
              <a:t> </a:t>
            </a:r>
            <a:r>
              <a:rPr lang="en-US" dirty="0" err="1"/>
              <a:t>tàu</a:t>
            </a:r>
            <a:r>
              <a:rPr lang="en-US" dirty="0"/>
              <a:t>.</a:t>
            </a:r>
          </a:p>
          <a:p>
            <a:endParaRPr lang="en-US" dirty="0"/>
          </a:p>
          <a:p>
            <a:r>
              <a:rPr lang="en-US" dirty="0" err="1"/>
              <a:t>Nước</a:t>
            </a:r>
            <a:r>
              <a:rPr lang="en-US" dirty="0"/>
              <a:t> ta </a:t>
            </a:r>
            <a:r>
              <a:rPr lang="en-US" dirty="0" err="1"/>
              <a:t>có</a:t>
            </a:r>
            <a:r>
              <a:rPr lang="en-US" dirty="0"/>
              <a:t> </a:t>
            </a:r>
            <a:r>
              <a:rPr lang="en-US" dirty="0" err="1"/>
              <a:t>rất</a:t>
            </a:r>
            <a:r>
              <a:rPr lang="en-US" dirty="0"/>
              <a:t> </a:t>
            </a:r>
            <a:r>
              <a:rPr lang="en-US" dirty="0" err="1"/>
              <a:t>nhiều</a:t>
            </a:r>
            <a:r>
              <a:rPr lang="en-US" dirty="0"/>
              <a:t> </a:t>
            </a:r>
            <a:r>
              <a:rPr lang="en-US" dirty="0" err="1"/>
              <a:t>loại</a:t>
            </a:r>
            <a:r>
              <a:rPr lang="en-US" dirty="0"/>
              <a:t> </a:t>
            </a:r>
            <a:r>
              <a:rPr lang="en-US" dirty="0" err="1"/>
              <a:t>khoáng</a:t>
            </a:r>
            <a:r>
              <a:rPr lang="en-US" dirty="0"/>
              <a:t> </a:t>
            </a:r>
            <a:r>
              <a:rPr lang="en-US" dirty="0" err="1"/>
              <a:t>sản</a:t>
            </a:r>
            <a:r>
              <a:rPr lang="en-US" dirty="0"/>
              <a:t>, </a:t>
            </a:r>
            <a:r>
              <a:rPr lang="en-US" dirty="0" err="1"/>
              <a:t>phân</a:t>
            </a:r>
            <a:r>
              <a:rPr lang="en-US" dirty="0"/>
              <a:t> </a:t>
            </a:r>
            <a:r>
              <a:rPr lang="en-US" dirty="0" err="1"/>
              <a:t>bố</a:t>
            </a:r>
            <a:r>
              <a:rPr lang="en-US" dirty="0"/>
              <a:t> ở </a:t>
            </a:r>
            <a:r>
              <a:rPr lang="en-US" dirty="0" err="1"/>
              <a:t>khắp</a:t>
            </a:r>
            <a:r>
              <a:rPr lang="en-US" dirty="0"/>
              <a:t> </a:t>
            </a:r>
            <a:r>
              <a:rPr lang="en-US" dirty="0" err="1"/>
              <a:t>cả</a:t>
            </a:r>
            <a:r>
              <a:rPr lang="en-US" dirty="0"/>
              <a:t> </a:t>
            </a:r>
            <a:r>
              <a:rPr lang="en-US" dirty="0" err="1"/>
              <a:t>nước</a:t>
            </a:r>
            <a:r>
              <a:rPr lang="en-US" dirty="0"/>
              <a:t>, </a:t>
            </a:r>
            <a:r>
              <a:rPr lang="en-US" dirty="0" err="1"/>
              <a:t>và</a:t>
            </a:r>
            <a:r>
              <a:rPr lang="en-US" dirty="0"/>
              <a:t> </a:t>
            </a:r>
            <a:r>
              <a:rPr lang="en-US" dirty="0" err="1"/>
              <a:t>cô</a:t>
            </a:r>
            <a:r>
              <a:rPr lang="en-US" dirty="0"/>
              <a:t> </a:t>
            </a:r>
            <a:r>
              <a:rPr lang="en-US" dirty="0" err="1"/>
              <a:t>giới</a:t>
            </a:r>
            <a:r>
              <a:rPr lang="en-US" dirty="0"/>
              <a:t> </a:t>
            </a:r>
            <a:r>
              <a:rPr lang="en-US" dirty="0" err="1"/>
              <a:t>thieeu</a:t>
            </a:r>
            <a:r>
              <a:rPr lang="en-US" dirty="0"/>
              <a:t> </a:t>
            </a:r>
            <a:r>
              <a:rPr lang="en-US" dirty="0" err="1"/>
              <a:t>nhiều</a:t>
            </a:r>
            <a:r>
              <a:rPr lang="en-US" dirty="0"/>
              <a:t> </a:t>
            </a:r>
            <a:r>
              <a:rPr lang="en-US" dirty="0" err="1"/>
              <a:t>nhất</a:t>
            </a:r>
            <a:r>
              <a:rPr lang="en-US" dirty="0"/>
              <a:t> </a:t>
            </a:r>
            <a:r>
              <a:rPr lang="en-US" dirty="0" err="1"/>
              <a:t>là</a:t>
            </a:r>
            <a:r>
              <a:rPr lang="en-US" dirty="0"/>
              <a:t> than ở </a:t>
            </a:r>
            <a:r>
              <a:rPr lang="en-US" dirty="0" err="1"/>
              <a:t>Quảng</a:t>
            </a:r>
            <a:r>
              <a:rPr lang="en-US" dirty="0"/>
              <a:t> </a:t>
            </a:r>
            <a:r>
              <a:rPr lang="en-US" dirty="0" err="1"/>
              <a:t>Ninh</a:t>
            </a:r>
            <a:r>
              <a:rPr lang="en-US" dirty="0"/>
              <a:t>. </a:t>
            </a:r>
            <a:r>
              <a:rPr lang="en-US" dirty="0" err="1"/>
              <a:t>Khoáng</a:t>
            </a:r>
            <a:r>
              <a:rPr lang="en-US" dirty="0"/>
              <a:t> </a:t>
            </a:r>
            <a:r>
              <a:rPr lang="en-US" dirty="0" err="1"/>
              <a:t>sản</a:t>
            </a:r>
            <a:r>
              <a:rPr lang="en-US" dirty="0"/>
              <a:t> </a:t>
            </a:r>
            <a:r>
              <a:rPr lang="en-US" dirty="0" err="1"/>
              <a:t>được</a:t>
            </a:r>
            <a:r>
              <a:rPr lang="en-US" dirty="0"/>
              <a:t> dung </a:t>
            </a:r>
            <a:r>
              <a:rPr lang="en-US" dirty="0" err="1"/>
              <a:t>làm</a:t>
            </a:r>
            <a:r>
              <a:rPr lang="en-US" dirty="0"/>
              <a:t> </a:t>
            </a:r>
            <a:r>
              <a:rPr lang="en-US" dirty="0" err="1"/>
              <a:t>nguyên</a:t>
            </a:r>
            <a:r>
              <a:rPr lang="en-US" dirty="0"/>
              <a:t> </a:t>
            </a:r>
            <a:r>
              <a:rPr lang="en-US" dirty="0" err="1"/>
              <a:t>liệu</a:t>
            </a:r>
            <a:r>
              <a:rPr lang="en-US" dirty="0"/>
              <a:t> </a:t>
            </a:r>
            <a:r>
              <a:rPr lang="en-US" dirty="0" err="1"/>
              <a:t>cho</a:t>
            </a:r>
            <a:r>
              <a:rPr lang="en-US" dirty="0"/>
              <a:t> </a:t>
            </a:r>
            <a:r>
              <a:rPr lang="en-US" dirty="0" err="1"/>
              <a:t>các</a:t>
            </a:r>
            <a:r>
              <a:rPr lang="en-US" dirty="0"/>
              <a:t> </a:t>
            </a:r>
            <a:r>
              <a:rPr lang="en-US" dirty="0" err="1"/>
              <a:t>ngành</a:t>
            </a:r>
            <a:r>
              <a:rPr lang="en-US" dirty="0"/>
              <a:t> </a:t>
            </a:r>
            <a:r>
              <a:rPr lang="en-US" dirty="0" err="1"/>
              <a:t>công</a:t>
            </a:r>
            <a:r>
              <a:rPr lang="en-US" dirty="0"/>
              <a:t> </a:t>
            </a:r>
            <a:r>
              <a:rPr lang="en-US" dirty="0" err="1"/>
              <a:t>nghiệp</a:t>
            </a:r>
            <a:r>
              <a:rPr lang="en-US" dirty="0"/>
              <a:t>. </a:t>
            </a:r>
            <a:r>
              <a:rPr lang="en-US" dirty="0" err="1"/>
              <a:t>Rất</a:t>
            </a:r>
            <a:r>
              <a:rPr lang="en-US" dirty="0"/>
              <a:t> </a:t>
            </a:r>
            <a:r>
              <a:rPr lang="en-US" dirty="0" err="1"/>
              <a:t>quan</a:t>
            </a:r>
            <a:r>
              <a:rPr lang="en-US" dirty="0"/>
              <a:t> </a:t>
            </a:r>
            <a:r>
              <a:rPr lang="en-US" dirty="0" err="1"/>
              <a:t>trọng</a:t>
            </a:r>
            <a:r>
              <a:rPr lang="en-US" dirty="0"/>
              <a:t> </a:t>
            </a:r>
            <a:r>
              <a:rPr lang="en-US" dirty="0" err="1"/>
              <a:t>trong</a:t>
            </a:r>
            <a:r>
              <a:rPr lang="en-US" dirty="0"/>
              <a:t> </a:t>
            </a:r>
            <a:r>
              <a:rPr lang="en-US" dirty="0" err="1"/>
              <a:t>cuộc</a:t>
            </a:r>
            <a:r>
              <a:rPr lang="en-US" dirty="0"/>
              <a:t> </a:t>
            </a:r>
            <a:r>
              <a:rPr lang="en-US" dirty="0" err="1"/>
              <a:t>sống</a:t>
            </a:r>
            <a:endParaRPr lang="en-US" dirty="0"/>
          </a:p>
        </p:txBody>
      </p:sp>
      <p:sp>
        <p:nvSpPr>
          <p:cNvPr id="4" name="Slide Number Placeholder 3"/>
          <p:cNvSpPr>
            <a:spLocks noGrp="1"/>
          </p:cNvSpPr>
          <p:nvPr>
            <p:ph type="sldNum" sz="quarter" idx="5"/>
          </p:nvPr>
        </p:nvSpPr>
        <p:spPr/>
        <p:txBody>
          <a:bodyPr/>
          <a:lstStyle/>
          <a:p>
            <a:fld id="{4A0E4755-5EEA-4AD4-9B45-55A55CE7C042}" type="slidenum">
              <a:rPr lang="en-US" smtClean="0"/>
              <a:pPr/>
              <a:t>19</a:t>
            </a:fld>
            <a:endParaRPr lang="en-US"/>
          </a:p>
        </p:txBody>
      </p:sp>
    </p:spTree>
    <p:extLst>
      <p:ext uri="{BB962C8B-B14F-4D97-AF65-F5344CB8AC3E}">
        <p14:creationId xmlns:p14="http://schemas.microsoft.com/office/powerpoint/2010/main" val="4520058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a:extLst>
              <a:ext uri="{FF2B5EF4-FFF2-40B4-BE49-F238E27FC236}">
                <a16:creationId xmlns:a16="http://schemas.microsoft.com/office/drawing/2014/main" id="{CE5534C7-D580-4BC3-B2E1-E9079E939160}"/>
              </a:ext>
            </a:extLst>
          </p:cNvPr>
          <p:cNvSpPr>
            <a:spLocks noGrp="1" noChangeArrowheads="1"/>
          </p:cNvSpPr>
          <p:nvPr>
            <p:ph type="sldNum" sz="quarter" idx="5"/>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B4E18429-8AD7-4C56-9B0D-19983D73314B}" type="slidenum">
              <a:rPr lang="ru-RU" altLang="en-US"/>
              <a:pPr/>
              <a:t>20</a:t>
            </a:fld>
            <a:endParaRPr lang="ru-RU" altLang="en-US"/>
          </a:p>
        </p:txBody>
      </p:sp>
      <p:sp>
        <p:nvSpPr>
          <p:cNvPr id="49155" name="Rectangle 2">
            <a:extLst>
              <a:ext uri="{FF2B5EF4-FFF2-40B4-BE49-F238E27FC236}">
                <a16:creationId xmlns:a16="http://schemas.microsoft.com/office/drawing/2014/main" id="{6D7529B2-4C89-4883-8C7A-27159363C95E}"/>
              </a:ext>
            </a:extLst>
          </p:cNvPr>
          <p:cNvSpPr>
            <a:spLocks noGrp="1" noRot="1" noChangeAspect="1" noChangeArrowheads="1" noTextEdit="1"/>
          </p:cNvSpPr>
          <p:nvPr>
            <p:ph type="sldImg"/>
          </p:nvPr>
        </p:nvSpPr>
        <p:spPr>
          <a:ln/>
        </p:spPr>
      </p:sp>
      <p:sp>
        <p:nvSpPr>
          <p:cNvPr id="49156" name="Rectangle 3">
            <a:extLst>
              <a:ext uri="{FF2B5EF4-FFF2-40B4-BE49-F238E27FC236}">
                <a16:creationId xmlns:a16="http://schemas.microsoft.com/office/drawing/2014/main" id="{FD7A97B6-7DEE-44F5-B34A-E93A6EE821B4}"/>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ru-RU" altLang="en-US"/>
          </a:p>
        </p:txBody>
      </p:sp>
    </p:spTree>
    <p:extLst>
      <p:ext uri="{BB962C8B-B14F-4D97-AF65-F5344CB8AC3E}">
        <p14:creationId xmlns:p14="http://schemas.microsoft.com/office/powerpoint/2010/main" val="31933833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0" i="0" dirty="0">
                <a:solidFill>
                  <a:srgbClr val="333333"/>
                </a:solidFill>
                <a:effectLst/>
                <a:latin typeface="Arial" panose="020B0604020202020204" pitchFamily="34" charset="0"/>
              </a:rPr>
              <a:t>Với trữ lượng khoảng 175-300 triệu tấn, mỏ Bạch Hổ được xem là mỏ có lượng dầu khí lớn nhất trên thềm lục địa phía Nam Việt Nam, là mỏ cung cấp dầu mỏ chủ yếu cho Việt Nam hiện nay.</a:t>
            </a:r>
            <a:endParaRPr lang="en-US" b="0" i="0" dirty="0">
              <a:solidFill>
                <a:srgbClr val="333333"/>
              </a:solidFill>
              <a:effectLst/>
              <a:latin typeface="Arial" panose="020B0604020202020204" pitchFamily="34" charset="0"/>
            </a:endParaRPr>
          </a:p>
          <a:p>
            <a:r>
              <a:rPr lang="en-US" b="0" i="0" dirty="0" err="1">
                <a:solidFill>
                  <a:srgbClr val="333333"/>
                </a:solidFill>
                <a:effectLst/>
                <a:latin typeface="Arial" panose="020B0604020202020204" pitchFamily="34" charset="0"/>
              </a:rPr>
              <a:t>mỏ</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Bạch</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Hổ</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không</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chỉ</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đóng</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vai</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trò</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vô</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cùng</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quan</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trọng</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cho</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nền</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kinh</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tế</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mà</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còn</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khẳng</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định</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chủ</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quyền</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biển</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đảo</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Việt</a:t>
            </a:r>
            <a:r>
              <a:rPr lang="en-US" b="0" i="0" dirty="0">
                <a:solidFill>
                  <a:srgbClr val="333333"/>
                </a:solidFill>
                <a:effectLst/>
                <a:latin typeface="Arial" panose="020B0604020202020204" pitchFamily="34" charset="0"/>
              </a:rPr>
              <a:t> Nam </a:t>
            </a:r>
            <a:r>
              <a:rPr lang="en-US" b="0" i="0" dirty="0" err="1">
                <a:solidFill>
                  <a:srgbClr val="333333"/>
                </a:solidFill>
                <a:effectLst/>
                <a:latin typeface="Arial" panose="020B0604020202020204" pitchFamily="34" charset="0"/>
              </a:rPr>
              <a:t>trong</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lĩnh</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vực</a:t>
            </a:r>
            <a:r>
              <a:rPr lang="en-US" b="0" i="0" dirty="0">
                <a:solidFill>
                  <a:srgbClr val="333333"/>
                </a:solidFill>
                <a:effectLst/>
                <a:latin typeface="Arial" panose="020B0604020202020204" pitchFamily="34" charset="0"/>
              </a:rPr>
              <a:t> an </a:t>
            </a:r>
            <a:r>
              <a:rPr lang="en-US" b="0" i="0" dirty="0" err="1">
                <a:solidFill>
                  <a:srgbClr val="333333"/>
                </a:solidFill>
                <a:effectLst/>
                <a:latin typeface="Arial" panose="020B0604020202020204" pitchFamily="34" charset="0"/>
              </a:rPr>
              <a:t>ninh</a:t>
            </a:r>
            <a:r>
              <a:rPr lang="en-US" b="0" i="0" dirty="0">
                <a:solidFill>
                  <a:srgbClr val="333333"/>
                </a:solidFill>
                <a:effectLst/>
                <a:latin typeface="Arial" panose="020B0604020202020204" pitchFamily="34" charset="0"/>
              </a:rPr>
              <a:t> - </a:t>
            </a:r>
            <a:r>
              <a:rPr lang="en-US" b="0" i="0" dirty="0" err="1">
                <a:solidFill>
                  <a:srgbClr val="333333"/>
                </a:solidFill>
                <a:effectLst/>
                <a:latin typeface="Arial" panose="020B0604020202020204" pitchFamily="34" charset="0"/>
              </a:rPr>
              <a:t>quốc</a:t>
            </a:r>
            <a:r>
              <a:rPr lang="en-US" b="0" i="0" dirty="0">
                <a:solidFill>
                  <a:srgbClr val="333333"/>
                </a:solidFill>
                <a:effectLst/>
                <a:latin typeface="Arial" panose="020B0604020202020204" pitchFamily="34" charset="0"/>
              </a:rPr>
              <a:t> </a:t>
            </a:r>
            <a:r>
              <a:rPr lang="en-US" b="0" i="0" dirty="0" err="1">
                <a:solidFill>
                  <a:srgbClr val="333333"/>
                </a:solidFill>
                <a:effectLst/>
                <a:latin typeface="Arial" panose="020B0604020202020204" pitchFamily="34" charset="0"/>
              </a:rPr>
              <a:t>phòng</a:t>
            </a:r>
            <a:r>
              <a:rPr lang="en-US" b="0" i="0" dirty="0">
                <a:solidFill>
                  <a:srgbClr val="333333"/>
                </a:solidFill>
                <a:effectLst/>
                <a:latin typeface="Arial" panose="020B0604020202020204" pitchFamily="34" charset="0"/>
              </a:rPr>
              <a:t>.</a:t>
            </a:r>
            <a:endParaRPr lang="en-US" dirty="0"/>
          </a:p>
        </p:txBody>
      </p:sp>
      <p:sp>
        <p:nvSpPr>
          <p:cNvPr id="4" name="Slide Number Placeholder 3"/>
          <p:cNvSpPr>
            <a:spLocks noGrp="1"/>
          </p:cNvSpPr>
          <p:nvPr>
            <p:ph type="sldNum" sz="quarter" idx="5"/>
          </p:nvPr>
        </p:nvSpPr>
        <p:spPr/>
        <p:txBody>
          <a:bodyPr/>
          <a:lstStyle/>
          <a:p>
            <a:pPr>
              <a:defRPr/>
            </a:pPr>
            <a:fld id="{9E271BA2-CF50-488A-AC71-F36737A94842}" type="slidenum">
              <a:rPr lang="ru-RU" altLang="en-US" smtClean="0"/>
              <a:pPr>
                <a:defRPr/>
              </a:pPr>
              <a:t>21</a:t>
            </a:fld>
            <a:endParaRPr lang="ru-RU" altLang="en-US"/>
          </a:p>
        </p:txBody>
      </p:sp>
    </p:spTree>
    <p:extLst>
      <p:ext uri="{BB962C8B-B14F-4D97-AF65-F5344CB8AC3E}">
        <p14:creationId xmlns:p14="http://schemas.microsoft.com/office/powerpoint/2010/main" val="8977577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b="0" i="0">
                <a:solidFill>
                  <a:srgbClr val="444444"/>
                </a:solidFill>
                <a:effectLst/>
                <a:latin typeface="Arial" panose="020B0604020202020204" pitchFamily="34" charset="0"/>
              </a:rPr>
              <a:t>GV: liên hệ thực tiễn GD BVMT</a:t>
            </a:r>
          </a:p>
          <a:p>
            <a:pPr algn="just"/>
            <a:r>
              <a:rPr lang="vi-VN" b="0" i="0">
                <a:solidFill>
                  <a:srgbClr val="444444"/>
                </a:solidFill>
                <a:effectLst/>
                <a:latin typeface="Arial" panose="020B0604020202020204" pitchFamily="34" charset="0"/>
              </a:rPr>
              <a:t>- </a:t>
            </a:r>
            <a:r>
              <a:rPr lang="vi-VN" b="0" i="0" dirty="0">
                <a:solidFill>
                  <a:srgbClr val="444444"/>
                </a:solidFill>
                <a:effectLst/>
                <a:latin typeface="Arial" panose="020B0604020202020204" pitchFamily="34" charset="0"/>
              </a:rPr>
              <a:t>Trữ lượng hạn chế, đang cạn kiệt trong tương lai.</a:t>
            </a:r>
          </a:p>
          <a:p>
            <a:pPr algn="just"/>
            <a:r>
              <a:rPr lang="vi-VN" b="0" i="0" dirty="0">
                <a:solidFill>
                  <a:srgbClr val="444444"/>
                </a:solidFill>
                <a:effectLst/>
                <a:latin typeface="Arial" panose="020B0604020202020204" pitchFamily="34" charset="0"/>
              </a:rPr>
              <a:t>- Khai thác khoáng sản tàn phá môi trường.</a:t>
            </a:r>
          </a:p>
          <a:p>
            <a:pPr algn="just"/>
            <a:r>
              <a:rPr lang="vi-VN" b="0" i="0" dirty="0">
                <a:solidFill>
                  <a:srgbClr val="444444"/>
                </a:solidFill>
                <a:effectLst/>
                <a:latin typeface="Arial" panose="020B0604020202020204" pitchFamily="34" charset="0"/>
              </a:rPr>
              <a:t>- Sử dụng khoáng sản gây ô nhiễm không khí, ô nhiễm nước.</a:t>
            </a:r>
          </a:p>
          <a:p>
            <a:r>
              <a:rPr lang="en-US" dirty="0"/>
              <a:t>- </a:t>
            </a:r>
            <a:r>
              <a:rPr lang="en-US" dirty="0" err="1"/>
              <a:t>Vì</a:t>
            </a:r>
            <a:r>
              <a:rPr lang="en-US" dirty="0"/>
              <a:t> </a:t>
            </a:r>
            <a:r>
              <a:rPr lang="en-US" dirty="0" err="1"/>
              <a:t>vậy</a:t>
            </a:r>
            <a:r>
              <a:rPr lang="en-US" dirty="0"/>
              <a:t> </a:t>
            </a:r>
            <a:r>
              <a:rPr lang="en-US" dirty="0" err="1"/>
              <a:t>chúng</a:t>
            </a:r>
            <a:r>
              <a:rPr lang="en-US" dirty="0"/>
              <a:t> ta can </a:t>
            </a:r>
            <a:r>
              <a:rPr lang="en-US" dirty="0" err="1"/>
              <a:t>su</a:t>
            </a:r>
            <a:r>
              <a:rPr lang="en-US" dirty="0"/>
              <a:t> </a:t>
            </a:r>
            <a:r>
              <a:rPr lang="en-US" dirty="0" err="1"/>
              <a:t>dụng</a:t>
            </a:r>
            <a:r>
              <a:rPr lang="en-US" dirty="0"/>
              <a:t> </a:t>
            </a:r>
            <a:r>
              <a:rPr lang="en-US" dirty="0" err="1"/>
              <a:t>tiet</a:t>
            </a:r>
            <a:r>
              <a:rPr lang="en-US" dirty="0"/>
              <a:t> </a:t>
            </a:r>
            <a:r>
              <a:rPr lang="en-US" dirty="0" err="1"/>
              <a:t>kiem</a:t>
            </a:r>
            <a:r>
              <a:rPr lang="en-US" dirty="0"/>
              <a:t> </a:t>
            </a:r>
            <a:r>
              <a:rPr lang="en-US" dirty="0" err="1"/>
              <a:t>các</a:t>
            </a:r>
            <a:r>
              <a:rPr lang="en-US" dirty="0"/>
              <a:t> </a:t>
            </a:r>
            <a:r>
              <a:rPr lang="en-US" dirty="0" err="1"/>
              <a:t>nguon</a:t>
            </a:r>
            <a:r>
              <a:rPr lang="en-US" dirty="0"/>
              <a:t> </a:t>
            </a:r>
            <a:r>
              <a:rPr lang="en-US" dirty="0" err="1"/>
              <a:t>tài</a:t>
            </a:r>
            <a:r>
              <a:rPr lang="en-US" dirty="0"/>
              <a:t> Nguyen </a:t>
            </a:r>
            <a:r>
              <a:rPr lang="en-US" dirty="0" err="1"/>
              <a:t>thien</a:t>
            </a:r>
            <a:r>
              <a:rPr lang="en-US" dirty="0"/>
              <a:t> </a:t>
            </a:r>
            <a:r>
              <a:rPr lang="en-US" dirty="0" err="1"/>
              <a:t>nhien</a:t>
            </a:r>
            <a:r>
              <a:rPr lang="en-US" dirty="0"/>
              <a:t> </a:t>
            </a:r>
            <a:r>
              <a:rPr lang="en-US" dirty="0" err="1"/>
              <a:t>này</a:t>
            </a:r>
            <a:endParaRPr lang="en-US" dirty="0"/>
          </a:p>
        </p:txBody>
      </p:sp>
      <p:sp>
        <p:nvSpPr>
          <p:cNvPr id="4" name="Slide Number Placeholder 3"/>
          <p:cNvSpPr>
            <a:spLocks noGrp="1"/>
          </p:cNvSpPr>
          <p:nvPr>
            <p:ph type="sldNum" sz="quarter" idx="5"/>
          </p:nvPr>
        </p:nvSpPr>
        <p:spPr/>
        <p:txBody>
          <a:bodyPr/>
          <a:lstStyle/>
          <a:p>
            <a:pPr>
              <a:defRPr/>
            </a:pPr>
            <a:fld id="{9E271BA2-CF50-488A-AC71-F36737A94842}" type="slidenum">
              <a:rPr lang="ru-RU" altLang="en-US" smtClean="0"/>
              <a:pPr>
                <a:defRPr/>
              </a:pPr>
              <a:t>22</a:t>
            </a:fld>
            <a:endParaRPr lang="ru-RU" altLang="en-US"/>
          </a:p>
        </p:txBody>
      </p:sp>
    </p:spTree>
    <p:extLst>
      <p:ext uri="{BB962C8B-B14F-4D97-AF65-F5344CB8AC3E}">
        <p14:creationId xmlns:p14="http://schemas.microsoft.com/office/powerpoint/2010/main" val="28050141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Chúng</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 ta </a:t>
            </a: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phải</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khia</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thác</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khoáng</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sản</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một</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cách</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hợp</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lý</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sử</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dụng</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tiết</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kiệm</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và</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hiệu</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000099"/>
                </a:solidFill>
                <a:effectLst>
                  <a:outerShdw blurRad="38100" dist="38100" dir="2700000" algn="tl">
                    <a:srgbClr val="C0C0C0"/>
                  </a:outerShdw>
                </a:effectLst>
                <a:latin typeface="Times New Roman" pitchFamily="18" charset="0"/>
                <a:cs typeface="Times New Roman" pitchFamily="18" charset="0"/>
              </a:rPr>
              <a:t>quả</a:t>
            </a:r>
            <a:r>
              <a:rPr lang="en-US" sz="1200" b="1" dirty="0">
                <a:solidFill>
                  <a:srgbClr val="000099"/>
                </a:solidFill>
                <a:effectLst>
                  <a:outerShdw blurRad="38100" dist="38100" dir="2700000" algn="tl">
                    <a:srgbClr val="C0C0C0"/>
                  </a:outerShdw>
                </a:effectLst>
                <a:latin typeface="Times New Roman" pitchFamily="18" charset="0"/>
                <a:cs typeface="Times New Roman"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err="1">
                <a:solidFill>
                  <a:srgbClr val="141414"/>
                </a:solidFill>
                <a:effectLst/>
                <a:latin typeface="Open Sans" panose="020B0606030504020204" pitchFamily="34" charset="0"/>
              </a:rPr>
              <a:t>Khoáng</a:t>
            </a:r>
            <a:r>
              <a:rPr lang="en-US" b="0" i="0" dirty="0">
                <a:solidFill>
                  <a:srgbClr val="141414"/>
                </a:solidFill>
                <a:effectLst/>
                <a:latin typeface="Open Sans" panose="020B0606030504020204" pitchFamily="34" charset="0"/>
              </a:rPr>
              <a:t> </a:t>
            </a:r>
            <a:r>
              <a:rPr lang="en-US" b="0" i="0" dirty="0" err="1">
                <a:solidFill>
                  <a:srgbClr val="141414"/>
                </a:solidFill>
                <a:effectLst/>
                <a:latin typeface="Open Sans" panose="020B0606030504020204" pitchFamily="34" charset="0"/>
              </a:rPr>
              <a:t>sản</a:t>
            </a:r>
            <a:r>
              <a:rPr lang="en-US" b="0" i="0" dirty="0">
                <a:solidFill>
                  <a:srgbClr val="141414"/>
                </a:solidFill>
                <a:effectLst/>
                <a:latin typeface="Open Sans" panose="020B0606030504020204" pitchFamily="34" charset="0"/>
              </a:rPr>
              <a:t> </a:t>
            </a:r>
            <a:r>
              <a:rPr lang="en-US" b="0" i="0" dirty="0" err="1">
                <a:solidFill>
                  <a:srgbClr val="141414"/>
                </a:solidFill>
                <a:effectLst/>
                <a:latin typeface="Open Sans" panose="020B0606030504020204" pitchFamily="34" charset="0"/>
              </a:rPr>
              <a:t>là</a:t>
            </a:r>
            <a:r>
              <a:rPr lang="en-US" b="0" i="0" dirty="0">
                <a:solidFill>
                  <a:srgbClr val="141414"/>
                </a:solidFill>
                <a:effectLst/>
                <a:latin typeface="Open Sans" panose="020B0606030504020204" pitchFamily="34" charset="0"/>
              </a:rPr>
              <a:t> </a:t>
            </a:r>
            <a:r>
              <a:rPr lang="vi-VN" b="0" i="0" dirty="0">
                <a:solidFill>
                  <a:srgbClr val="141414"/>
                </a:solidFill>
                <a:effectLst/>
                <a:latin typeface="Open Sans" panose="020B0606030504020204" pitchFamily="34" charset="0"/>
              </a:rPr>
              <a:t>tài nguyên thiên nhiên có giá trị vô cùng to lớn vs nền Ktế đất nước(đem về nguồn lợi to lớn cho đất nước.</a:t>
            </a:r>
            <a:r>
              <a:rPr lang="vi-VN" dirty="0"/>
              <a:t/>
            </a:r>
            <a:br>
              <a:rPr lang="vi-VN" dirty="0"/>
            </a:br>
            <a:r>
              <a:rPr lang="vi-VN" b="0" i="0" dirty="0">
                <a:solidFill>
                  <a:srgbClr val="141414"/>
                </a:solidFill>
                <a:effectLst/>
                <a:latin typeface="Open Sans" panose="020B0606030504020204" pitchFamily="34" charset="0"/>
              </a:rPr>
              <a:t>+,hiện nay nguồn tài nguyên ấy đang bị suy giảm nghiêm trọng,cần được bảo vệ.</a:t>
            </a:r>
            <a:r>
              <a:rPr lang="vi-VN" dirty="0"/>
              <a:t/>
            </a:r>
            <a:br>
              <a:rPr lang="vi-VN" dirty="0"/>
            </a:br>
            <a:r>
              <a:rPr lang="vi-VN" b="0" i="0" dirty="0">
                <a:solidFill>
                  <a:srgbClr val="141414"/>
                </a:solidFill>
                <a:effectLst/>
                <a:latin typeface="Open Sans" panose="020B0606030504020204" pitchFamily="34" charset="0"/>
              </a:rPr>
              <a:t>+,tài nguyên khoáng sản không thể hoặc rất khó phục hồi,nếu có thể phục hồi cần 1 thời gian rất dài.</a:t>
            </a:r>
            <a:endParaRPr lang="en-US" dirty="0"/>
          </a:p>
        </p:txBody>
      </p:sp>
      <p:sp>
        <p:nvSpPr>
          <p:cNvPr id="4" name="Slide Number Placeholder 3"/>
          <p:cNvSpPr>
            <a:spLocks noGrp="1"/>
          </p:cNvSpPr>
          <p:nvPr>
            <p:ph type="sldNum" sz="quarter" idx="5"/>
          </p:nvPr>
        </p:nvSpPr>
        <p:spPr/>
        <p:txBody>
          <a:bodyPr/>
          <a:lstStyle/>
          <a:p>
            <a:fld id="{4A0E4755-5EEA-4AD4-9B45-55A55CE7C042}" type="slidenum">
              <a:rPr lang="en-US" smtClean="0"/>
              <a:pPr/>
              <a:t>23</a:t>
            </a:fld>
            <a:endParaRPr lang="en-US"/>
          </a:p>
        </p:txBody>
      </p:sp>
    </p:spTree>
    <p:extLst>
      <p:ext uri="{BB962C8B-B14F-4D97-AF65-F5344CB8AC3E}">
        <p14:creationId xmlns:p14="http://schemas.microsoft.com/office/powerpoint/2010/main" val="30468757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E3F021B-2ED3-4590-9919-1BCD58B5F04F}" type="slidenum">
              <a:rPr lang="zh-CN" altLang="en-US" smtClean="0"/>
              <a:t>2</a:t>
            </a:fld>
            <a:endParaRPr lang="zh-CN" altLang="en-US"/>
          </a:p>
        </p:txBody>
      </p:sp>
    </p:spTree>
    <p:extLst>
      <p:ext uri="{BB962C8B-B14F-4D97-AF65-F5344CB8AC3E}">
        <p14:creationId xmlns:p14="http://schemas.microsoft.com/office/powerpoint/2010/main" val="17806825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Trong</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tiết</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học</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này</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chúng</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cùng</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tìm</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hiểu</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về</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địa</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khoáng</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sản</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của</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nước</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ta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những</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thuận</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lợi</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do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địa</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hình</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và</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kháng</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sản</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mang</a:t>
            </a:r>
            <a:r>
              <a:rPr lang="en-US" sz="1800" i="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800" i="1" dirty="0" err="1">
                <a:effectLst/>
                <a:latin typeface="Times New Roman" panose="02020603050405020304" pitchFamily="18" charset="0"/>
                <a:ea typeface="Times New Roman" panose="02020603050405020304" pitchFamily="18" charset="0"/>
                <a:cs typeface="Times New Roman" panose="02020603050405020304" pitchFamily="18" charset="0"/>
              </a:rPr>
              <a:t>lại</a:t>
            </a:r>
            <a:endParaRPr lang="en-US" sz="1800" dirty="0">
              <a:effectLst/>
              <a:latin typeface=".VnTime" panose="020B7200000000000000" pitchFamily="34" charset="0"/>
              <a:ea typeface="Times New Roman" panose="02020603050405020304" pitchFamily="18"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4A0E4755-5EEA-4AD4-9B45-55A55CE7C042}" type="slidenum">
              <a:rPr lang="en-US" smtClean="0"/>
              <a:pPr/>
              <a:t>5</a:t>
            </a:fld>
            <a:endParaRPr lang="en-US"/>
          </a:p>
        </p:txBody>
      </p:sp>
    </p:spTree>
    <p:extLst>
      <p:ext uri="{BB962C8B-B14F-4D97-AF65-F5344CB8AC3E}">
        <p14:creationId xmlns:p14="http://schemas.microsoft.com/office/powerpoint/2010/main" val="7582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A0E4755-5EEA-4AD4-9B45-55A55CE7C042}" type="slidenum">
              <a:rPr lang="en-US" smtClean="0"/>
              <a:pPr/>
              <a:t>6</a:t>
            </a:fld>
            <a:endParaRPr lang="en-US"/>
          </a:p>
        </p:txBody>
      </p:sp>
    </p:spTree>
    <p:extLst>
      <p:ext uri="{BB962C8B-B14F-4D97-AF65-F5344CB8AC3E}">
        <p14:creationId xmlns:p14="http://schemas.microsoft.com/office/powerpoint/2010/main" val="1814912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US" dirty="0" err="1"/>
              <a:t>Cô</a:t>
            </a:r>
            <a:r>
              <a:rPr lang="en-US" dirty="0"/>
              <a:t> </a:t>
            </a:r>
            <a:r>
              <a:rPr lang="en-US" dirty="0" err="1"/>
              <a:t>hướng</a:t>
            </a:r>
            <a:r>
              <a:rPr lang="en-US" dirty="0"/>
              <a:t> </a:t>
            </a:r>
            <a:r>
              <a:rPr lang="en-US" dirty="0" err="1"/>
              <a:t>danaxn</a:t>
            </a:r>
            <a:r>
              <a:rPr lang="en-US" dirty="0"/>
              <a:t> </a:t>
            </a:r>
            <a:r>
              <a:rPr lang="en-US" dirty="0" err="1"/>
              <a:t>các</a:t>
            </a:r>
            <a:r>
              <a:rPr lang="en-US" dirty="0"/>
              <a:t> </a:t>
            </a:r>
            <a:r>
              <a:rPr lang="en-US" dirty="0" err="1"/>
              <a:t>bạn</a:t>
            </a:r>
            <a:r>
              <a:rPr lang="en-US" dirty="0"/>
              <a:t> </a:t>
            </a:r>
            <a:r>
              <a:rPr lang="en-US" dirty="0" err="1"/>
              <a:t>chỉ</a:t>
            </a:r>
            <a:r>
              <a:rPr lang="en-US" dirty="0"/>
              <a:t> </a:t>
            </a:r>
            <a:r>
              <a:rPr lang="en-US" dirty="0" err="1"/>
              <a:t>bản</a:t>
            </a:r>
            <a:r>
              <a:rPr lang="en-US" dirty="0"/>
              <a:t> </a:t>
            </a:r>
            <a:r>
              <a:rPr lang="en-US" dirty="0" err="1"/>
              <a:t>đồ</a:t>
            </a:r>
            <a:r>
              <a:rPr lang="en-US" dirty="0"/>
              <a:t>: </a:t>
            </a:r>
            <a:r>
              <a:rPr lang="en-US" dirty="0" err="1"/>
              <a:t>chúng</a:t>
            </a:r>
            <a:r>
              <a:rPr lang="en-US" dirty="0"/>
              <a:t> </a:t>
            </a:r>
            <a:r>
              <a:rPr lang="en-US" dirty="0" err="1"/>
              <a:t>mình</a:t>
            </a:r>
            <a:r>
              <a:rPr lang="en-US" dirty="0"/>
              <a:t> </a:t>
            </a:r>
            <a:r>
              <a:rPr lang="en-US" dirty="0" err="1"/>
              <a:t>chỉ</a:t>
            </a:r>
            <a:r>
              <a:rPr lang="en-US" dirty="0"/>
              <a:t> </a:t>
            </a:r>
            <a:r>
              <a:rPr lang="en-US" dirty="0" err="1"/>
              <a:t>từ</a:t>
            </a:r>
            <a:r>
              <a:rPr lang="en-US" dirty="0"/>
              <a:t> </a:t>
            </a:r>
            <a:r>
              <a:rPr lang="en-US" dirty="0" err="1"/>
              <a:t>trên</a:t>
            </a:r>
            <a:r>
              <a:rPr lang="en-US" dirty="0"/>
              <a:t> </a:t>
            </a:r>
            <a:r>
              <a:rPr lang="en-US" dirty="0" err="1"/>
              <a:t>xuống</a:t>
            </a:r>
            <a:r>
              <a:rPr lang="en-US" dirty="0"/>
              <a:t> </a:t>
            </a:r>
            <a:r>
              <a:rPr lang="en-US" dirty="0" err="1"/>
              <a:t>dưới</a:t>
            </a:r>
            <a:r>
              <a:rPr lang="en-US" dirty="0"/>
              <a:t>, </a:t>
            </a:r>
            <a:r>
              <a:rPr lang="en-US" dirty="0" err="1"/>
              <a:t>trái</a:t>
            </a:r>
            <a:r>
              <a:rPr lang="en-US" dirty="0"/>
              <a:t> sang </a:t>
            </a:r>
            <a:r>
              <a:rPr lang="en-US" dirty="0" err="1"/>
              <a:t>phải</a:t>
            </a:r>
            <a:endParaRPr lang="en-US" dirty="0"/>
          </a:p>
        </p:txBody>
      </p:sp>
      <p:sp>
        <p:nvSpPr>
          <p:cNvPr id="4" name="Slide Number Placeholder 3"/>
          <p:cNvSpPr>
            <a:spLocks noGrp="1"/>
          </p:cNvSpPr>
          <p:nvPr>
            <p:ph type="sldNum" sz="quarter" idx="10"/>
          </p:nvPr>
        </p:nvSpPr>
        <p:spPr/>
        <p:txBody>
          <a:bodyPr/>
          <a:lstStyle/>
          <a:p>
            <a:fld id="{4A0E4755-5EEA-4AD4-9B45-55A55CE7C042}" type="slidenum">
              <a:rPr lang="en-US" smtClean="0"/>
              <a:pPr/>
              <a:t>8</a:t>
            </a:fld>
            <a:endParaRPr lang="en-US"/>
          </a:p>
        </p:txBody>
      </p:sp>
    </p:spTree>
    <p:extLst>
      <p:ext uri="{BB962C8B-B14F-4D97-AF65-F5344CB8AC3E}">
        <p14:creationId xmlns:p14="http://schemas.microsoft.com/office/powerpoint/2010/main" val="10424958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Đồi</a:t>
            </a:r>
            <a:r>
              <a:rPr lang="en-US" dirty="0"/>
              <a:t> </a:t>
            </a:r>
            <a:r>
              <a:rPr lang="en-US" dirty="0" err="1"/>
              <a:t>núi</a:t>
            </a:r>
            <a:r>
              <a:rPr lang="en-US" dirty="0"/>
              <a:t> </a:t>
            </a:r>
            <a:r>
              <a:rPr lang="en-US" dirty="0" err="1"/>
              <a:t>có</a:t>
            </a:r>
            <a:r>
              <a:rPr lang="en-US" dirty="0"/>
              <a:t> </a:t>
            </a:r>
            <a:r>
              <a:rPr lang="en-US" dirty="0" err="1"/>
              <a:t>diện</a:t>
            </a:r>
            <a:r>
              <a:rPr lang="en-US" dirty="0"/>
              <a:t> </a:t>
            </a:r>
            <a:r>
              <a:rPr lang="en-US" dirty="0" err="1"/>
              <a:t>tích</a:t>
            </a:r>
            <a:r>
              <a:rPr lang="en-US" dirty="0"/>
              <a:t> </a:t>
            </a:r>
            <a:r>
              <a:rPr lang="en-US" dirty="0" err="1"/>
              <a:t>nhiều</a:t>
            </a:r>
            <a:r>
              <a:rPr lang="en-US" dirty="0"/>
              <a:t> </a:t>
            </a:r>
            <a:r>
              <a:rPr lang="en-US" dirty="0" err="1"/>
              <a:t>như</a:t>
            </a:r>
            <a:r>
              <a:rPr lang="en-US" dirty="0"/>
              <a:t> </a:t>
            </a:r>
            <a:r>
              <a:rPr lang="en-US" dirty="0" err="1"/>
              <a:t>vậy</a:t>
            </a:r>
            <a:r>
              <a:rPr lang="en-US" dirty="0"/>
              <a:t>, </a:t>
            </a:r>
            <a:r>
              <a:rPr lang="en-US" dirty="0" err="1"/>
              <a:t>bạn</a:t>
            </a:r>
            <a:r>
              <a:rPr lang="en-US" dirty="0"/>
              <a:t> </a:t>
            </a:r>
            <a:r>
              <a:rPr lang="en-US" dirty="0" err="1"/>
              <a:t>nào</a:t>
            </a:r>
            <a:r>
              <a:rPr lang="en-US" dirty="0"/>
              <a:t> </a:t>
            </a:r>
            <a:r>
              <a:rPr lang="en-US" dirty="0" err="1"/>
              <a:t>có</a:t>
            </a:r>
            <a:r>
              <a:rPr lang="en-US" dirty="0"/>
              <a:t> </a:t>
            </a:r>
            <a:r>
              <a:rPr lang="en-US" dirty="0" err="1"/>
              <a:t>thể</a:t>
            </a:r>
            <a:r>
              <a:rPr lang="en-US" dirty="0"/>
              <a:t> </a:t>
            </a:r>
            <a:r>
              <a:rPr lang="en-US" dirty="0" err="1"/>
              <a:t>kể</a:t>
            </a:r>
            <a:r>
              <a:rPr lang="en-US" dirty="0"/>
              <a:t> </a:t>
            </a:r>
            <a:r>
              <a:rPr lang="en-US" dirty="0" err="1"/>
              <a:t>tên</a:t>
            </a:r>
            <a:r>
              <a:rPr lang="en-US" dirty="0"/>
              <a:t>…</a:t>
            </a:r>
          </a:p>
        </p:txBody>
      </p:sp>
      <p:sp>
        <p:nvSpPr>
          <p:cNvPr id="4" name="Slide Number Placeholder 3"/>
          <p:cNvSpPr>
            <a:spLocks noGrp="1"/>
          </p:cNvSpPr>
          <p:nvPr>
            <p:ph type="sldNum" sz="quarter" idx="5"/>
          </p:nvPr>
        </p:nvSpPr>
        <p:spPr/>
        <p:txBody>
          <a:bodyPr/>
          <a:lstStyle/>
          <a:p>
            <a:fld id="{4A0E4755-5EEA-4AD4-9B45-55A55CE7C042}" type="slidenum">
              <a:rPr lang="en-US" smtClean="0"/>
              <a:pPr/>
              <a:t>9</a:t>
            </a:fld>
            <a:endParaRPr lang="en-US"/>
          </a:p>
        </p:txBody>
      </p:sp>
    </p:spTree>
    <p:extLst>
      <p:ext uri="{BB962C8B-B14F-4D97-AF65-F5344CB8AC3E}">
        <p14:creationId xmlns:p14="http://schemas.microsoft.com/office/powerpoint/2010/main" val="26007519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Và</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các</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con ạ, ở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nước</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ta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Các</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dãy</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núi</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phần</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lớn</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có</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hướng</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tây</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bắc</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đông</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nam</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và</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một</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số</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có</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hình</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cánh</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800080"/>
                </a:solidFill>
                <a:effectLst>
                  <a:outerShdw blurRad="38100" dist="38100" dir="2700000" algn="tl">
                    <a:srgbClr val="C0C0C0"/>
                  </a:outerShdw>
                </a:effectLst>
                <a:latin typeface="Times New Roman" pitchFamily="18" charset="0"/>
                <a:cs typeface="Times New Roman" pitchFamily="18" charset="0"/>
              </a:rPr>
              <a:t>cung</a:t>
            </a:r>
            <a:r>
              <a:rPr lang="en-US" sz="1200" b="1" dirty="0">
                <a:solidFill>
                  <a:srgbClr val="800080"/>
                </a:solidFill>
                <a:effectLst>
                  <a:outerShdw blurRad="38100" dist="38100" dir="2700000" algn="tl">
                    <a:srgbClr val="C0C0C0"/>
                  </a:outerShdw>
                </a:effectLst>
                <a:latin typeface="Times New Roman" pitchFamily="18" charset="0"/>
                <a:cs typeface="Times New Roman" pitchFamily="18" charset="0"/>
              </a:rPr>
              <a:t>. </a:t>
            </a:r>
            <a:endParaRPr lang="en-US" dirty="0"/>
          </a:p>
        </p:txBody>
      </p:sp>
      <p:sp>
        <p:nvSpPr>
          <p:cNvPr id="4" name="Slide Number Placeholder 3"/>
          <p:cNvSpPr>
            <a:spLocks noGrp="1"/>
          </p:cNvSpPr>
          <p:nvPr>
            <p:ph type="sldNum" sz="quarter" idx="5"/>
          </p:nvPr>
        </p:nvSpPr>
        <p:spPr/>
        <p:txBody>
          <a:bodyPr/>
          <a:lstStyle/>
          <a:p>
            <a:fld id="{4A0E4755-5EEA-4AD4-9B45-55A55CE7C042}" type="slidenum">
              <a:rPr lang="en-US" smtClean="0"/>
              <a:pPr/>
              <a:t>10</a:t>
            </a:fld>
            <a:endParaRPr lang="en-US"/>
          </a:p>
        </p:txBody>
      </p:sp>
    </p:spTree>
    <p:extLst>
      <p:ext uri="{BB962C8B-B14F-4D97-AF65-F5344CB8AC3E}">
        <p14:creationId xmlns:p14="http://schemas.microsoft.com/office/powerpoint/2010/main" val="2698404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Các</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đồng</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bằng</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tiếp</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giáp</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với</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biển</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Bắc</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Bộ</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ở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Đồng</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bằng</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nước</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ta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phần</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lớn</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là</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đồng</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bằng</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châu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thổ</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do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phù</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sa</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của</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sông</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ngòi</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bồi</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đắp</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có</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địa</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hình</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thấp</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và</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tương</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đối</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bằng</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phẳng</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Đất</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đai</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màu</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mỡ</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thuận</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lợi</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rất</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1200" b="1" dirty="0" err="1">
                <a:solidFill>
                  <a:srgbClr val="FF0000"/>
                </a:solidFill>
                <a:effectLst>
                  <a:outerShdw blurRad="38100" dist="38100" dir="2700000" algn="tl">
                    <a:srgbClr val="C0C0C0"/>
                  </a:outerShdw>
                </a:effectLst>
                <a:latin typeface="Times New Roman" pitchFamily="18" charset="0"/>
                <a:cs typeface="Times New Roman" pitchFamily="18" charset="0"/>
              </a:rPr>
              <a:t>nhiều</a:t>
            </a:r>
            <a:r>
              <a:rPr lang="en-US" sz="1200" b="1" dirty="0">
                <a:solidFill>
                  <a:srgbClr val="FF0000"/>
                </a:solidFill>
                <a:effectLst>
                  <a:outerShdw blurRad="38100" dist="38100" dir="2700000" algn="tl">
                    <a:srgbClr val="C0C0C0"/>
                  </a:outerShdw>
                </a:effectLst>
                <a:latin typeface="Times New Roman" pitchFamily="18" charset="0"/>
                <a:cs typeface="Times New Roman" pitchFamily="18" charset="0"/>
              </a:rPr>
              <a:t> .</a:t>
            </a:r>
            <a:endParaRPr lang="en-US" dirty="0"/>
          </a:p>
        </p:txBody>
      </p:sp>
      <p:sp>
        <p:nvSpPr>
          <p:cNvPr id="4" name="Slide Number Placeholder 3"/>
          <p:cNvSpPr>
            <a:spLocks noGrp="1"/>
          </p:cNvSpPr>
          <p:nvPr>
            <p:ph type="sldNum" sz="quarter" idx="5"/>
          </p:nvPr>
        </p:nvSpPr>
        <p:spPr/>
        <p:txBody>
          <a:bodyPr/>
          <a:lstStyle/>
          <a:p>
            <a:fld id="{4A0E4755-5EEA-4AD4-9B45-55A55CE7C042}" type="slidenum">
              <a:rPr lang="en-US" smtClean="0"/>
              <a:pPr/>
              <a:t>12</a:t>
            </a:fld>
            <a:endParaRPr lang="en-US"/>
          </a:p>
        </p:txBody>
      </p:sp>
    </p:spTree>
    <p:extLst>
      <p:ext uri="{BB962C8B-B14F-4D97-AF65-F5344CB8AC3E}">
        <p14:creationId xmlns:p14="http://schemas.microsoft.com/office/powerpoint/2010/main" val="4833066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0" i="0" dirty="0">
                <a:solidFill>
                  <a:srgbClr val="000000"/>
                </a:solidFill>
                <a:effectLst/>
                <a:latin typeface="Libre Franklin"/>
              </a:rPr>
              <a:t>Vòng cung núi đá vôi Bắc Sơn</a:t>
            </a:r>
            <a:r>
              <a:rPr lang="en-US" b="0" i="0" dirty="0">
                <a:solidFill>
                  <a:srgbClr val="000000"/>
                </a:solidFill>
                <a:effectLst/>
                <a:latin typeface="Libre Franklin"/>
              </a:rPr>
              <a:t>  </a:t>
            </a:r>
            <a:r>
              <a:rPr lang="en-US" b="0" i="0" dirty="0" err="1">
                <a:solidFill>
                  <a:srgbClr val="000000"/>
                </a:solidFill>
                <a:effectLst/>
                <a:latin typeface="Libre Franklin"/>
              </a:rPr>
              <a:t>thuoc</a:t>
            </a:r>
            <a:r>
              <a:rPr lang="en-US" b="0" i="0" dirty="0">
                <a:solidFill>
                  <a:srgbClr val="000000"/>
                </a:solidFill>
                <a:effectLst/>
                <a:latin typeface="Libre Franklin"/>
              </a:rPr>
              <a:t> </a:t>
            </a:r>
            <a:r>
              <a:rPr lang="en-US" b="0" i="0" dirty="0" err="1">
                <a:solidFill>
                  <a:srgbClr val="000000"/>
                </a:solidFill>
                <a:effectLst/>
                <a:latin typeface="Libre Franklin"/>
              </a:rPr>
              <a:t>tinh</a:t>
            </a:r>
            <a:r>
              <a:rPr lang="en-US" b="0" i="0" dirty="0">
                <a:solidFill>
                  <a:srgbClr val="000000"/>
                </a:solidFill>
                <a:effectLst/>
                <a:latin typeface="Libre Franklin"/>
              </a:rPr>
              <a:t> </a:t>
            </a:r>
            <a:r>
              <a:rPr lang="en-US" b="0" i="0" dirty="0" err="1">
                <a:solidFill>
                  <a:srgbClr val="000000"/>
                </a:solidFill>
                <a:effectLst/>
                <a:latin typeface="Libre Franklin"/>
              </a:rPr>
              <a:t>Lson</a:t>
            </a:r>
            <a:r>
              <a:rPr lang="en-US" b="0" i="0" dirty="0">
                <a:solidFill>
                  <a:srgbClr val="000000"/>
                </a:solidFill>
                <a:effectLst/>
                <a:latin typeface="Libre Franklin"/>
              </a:rPr>
              <a:t> </a:t>
            </a:r>
            <a:r>
              <a:rPr lang="vi-VN" b="0" i="0" dirty="0">
                <a:solidFill>
                  <a:srgbClr val="000000"/>
                </a:solidFill>
                <a:effectLst/>
                <a:latin typeface="Libre Franklin"/>
              </a:rPr>
              <a:t>chạy qua hầu hết các xã trong huyện, xen lẫn là các vùng núi đất và thung lũng bằng phẳng đã tạo cho nơi đây một cảnh quan thiên nhiên kỳ thú.</a:t>
            </a:r>
            <a:endParaRPr lang="en-US" dirty="0"/>
          </a:p>
        </p:txBody>
      </p:sp>
      <p:sp>
        <p:nvSpPr>
          <p:cNvPr id="4" name="Slide Number Placeholder 3"/>
          <p:cNvSpPr>
            <a:spLocks noGrp="1"/>
          </p:cNvSpPr>
          <p:nvPr>
            <p:ph type="sldNum" sz="quarter" idx="5"/>
          </p:nvPr>
        </p:nvSpPr>
        <p:spPr/>
        <p:txBody>
          <a:bodyPr/>
          <a:lstStyle/>
          <a:p>
            <a:pPr>
              <a:defRPr/>
            </a:pPr>
            <a:fld id="{9E271BA2-CF50-488A-AC71-F36737A94842}" type="slidenum">
              <a:rPr lang="ru-RU" altLang="en-US" smtClean="0"/>
              <a:pPr>
                <a:defRPr/>
              </a:pPr>
              <a:t>13</a:t>
            </a:fld>
            <a:endParaRPr lang="ru-RU" altLang="en-US"/>
          </a:p>
        </p:txBody>
      </p:sp>
    </p:spTree>
    <p:extLst>
      <p:ext uri="{BB962C8B-B14F-4D97-AF65-F5344CB8AC3E}">
        <p14:creationId xmlns:p14="http://schemas.microsoft.com/office/powerpoint/2010/main" val="3480688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9AB6B1CD-E62A-483A-9ED8-D46888433FEF}" type="slidenum">
              <a:rPr lang="es-ES" smtClean="0"/>
              <a:pPr>
                <a:defRPr/>
              </a:pPr>
              <a:t>‹#›</a:t>
            </a:fld>
            <a:endParaRPr lang="es-ES"/>
          </a:p>
        </p:txBody>
      </p:sp>
    </p:spTree>
    <p:extLst>
      <p:ext uri="{BB962C8B-B14F-4D97-AF65-F5344CB8AC3E}">
        <p14:creationId xmlns:p14="http://schemas.microsoft.com/office/powerpoint/2010/main" val="21382427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A9558BBF-440E-41CA-BC36-1C97DD793006}" type="slidenum">
              <a:rPr lang="es-ES" smtClean="0"/>
              <a:pPr>
                <a:defRPr/>
              </a:pPr>
              <a:t>‹#›</a:t>
            </a:fld>
            <a:endParaRPr lang="es-ES"/>
          </a:p>
        </p:txBody>
      </p:sp>
    </p:spTree>
    <p:extLst>
      <p:ext uri="{BB962C8B-B14F-4D97-AF65-F5344CB8AC3E}">
        <p14:creationId xmlns:p14="http://schemas.microsoft.com/office/powerpoint/2010/main" val="12528697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43F27059-3452-4D3F-BC97-3B86DCF94CD0}" type="slidenum">
              <a:rPr lang="es-ES" smtClean="0"/>
              <a:pPr>
                <a:defRPr/>
              </a:pPr>
              <a:t>‹#›</a:t>
            </a:fld>
            <a:endParaRPr lang="es-ES"/>
          </a:p>
        </p:txBody>
      </p:sp>
    </p:spTree>
    <p:extLst>
      <p:ext uri="{BB962C8B-B14F-4D97-AF65-F5344CB8AC3E}">
        <p14:creationId xmlns:p14="http://schemas.microsoft.com/office/powerpoint/2010/main" val="2312241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590552" y="103189"/>
            <a:ext cx="10991849" cy="59531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Date Placeholder 2"/>
          <p:cNvSpPr>
            <a:spLocks noGrp="1"/>
          </p:cNvSpPr>
          <p:nvPr>
            <p:ph type="dt" sz="half" idx="10"/>
          </p:nvPr>
        </p:nvSpPr>
        <p:spPr>
          <a:xfrm>
            <a:off x="609600" y="6243638"/>
            <a:ext cx="2844800" cy="457200"/>
          </a:xfrm>
        </p:spPr>
        <p:txBody>
          <a:bodyPr/>
          <a:lstStyle>
            <a:lvl1pPr>
              <a:defRPr/>
            </a:lvl1pPr>
          </a:lstStyle>
          <a:p>
            <a:endParaRPr lang="en-US"/>
          </a:p>
        </p:txBody>
      </p:sp>
      <p:sp>
        <p:nvSpPr>
          <p:cNvPr id="4" name="Footer Placeholder 3"/>
          <p:cNvSpPr>
            <a:spLocks noGrp="1"/>
          </p:cNvSpPr>
          <p:nvPr>
            <p:ph type="ftr" sz="quarter" idx="11"/>
          </p:nvPr>
        </p:nvSpPr>
        <p:spPr>
          <a:xfrm>
            <a:off x="4165600" y="6248400"/>
            <a:ext cx="3860800" cy="457200"/>
          </a:xfrm>
        </p:spPr>
        <p:txBody>
          <a:bodyPr/>
          <a:lstStyle>
            <a:lvl1pPr>
              <a:defRPr/>
            </a:lvl1pPr>
          </a:lstStyle>
          <a:p>
            <a:endParaRPr lang="en-US"/>
          </a:p>
        </p:txBody>
      </p:sp>
      <p:sp>
        <p:nvSpPr>
          <p:cNvPr id="5" name="Slide Number Placeholder 4"/>
          <p:cNvSpPr>
            <a:spLocks noGrp="1"/>
          </p:cNvSpPr>
          <p:nvPr>
            <p:ph type="sldNum" sz="quarter" idx="12"/>
          </p:nvPr>
        </p:nvSpPr>
        <p:spPr>
          <a:xfrm>
            <a:off x="8737600" y="6243638"/>
            <a:ext cx="2844800" cy="457200"/>
          </a:xfrm>
        </p:spPr>
        <p:txBody>
          <a:bodyPr/>
          <a:lstStyle>
            <a:lvl1pPr>
              <a:defRPr/>
            </a:lvl1pPr>
          </a:lstStyle>
          <a:p>
            <a:fld id="{CC9A0248-E68F-4EF5-8D6C-40476F342956}"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78E6BC5E-9A62-4A2A-80A3-DA14EEF9010C}" type="slidenum">
              <a:rPr lang="es-ES" smtClean="0"/>
              <a:pPr>
                <a:defRPr/>
              </a:pPr>
              <a:t>‹#›</a:t>
            </a:fld>
            <a:endParaRPr lang="es-ES"/>
          </a:p>
        </p:txBody>
      </p:sp>
    </p:spTree>
    <p:extLst>
      <p:ext uri="{BB962C8B-B14F-4D97-AF65-F5344CB8AC3E}">
        <p14:creationId xmlns:p14="http://schemas.microsoft.com/office/powerpoint/2010/main" val="7920433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s-ES"/>
          </a:p>
        </p:txBody>
      </p:sp>
      <p:sp>
        <p:nvSpPr>
          <p:cNvPr id="5" name="Footer Placeholder 4"/>
          <p:cNvSpPr>
            <a:spLocks noGrp="1"/>
          </p:cNvSpPr>
          <p:nvPr>
            <p:ph type="ftr" sz="quarter" idx="11"/>
          </p:nvPr>
        </p:nvSpPr>
        <p:spPr/>
        <p:txBody>
          <a:bodyPr/>
          <a:lstStyle/>
          <a:p>
            <a:pPr>
              <a:defRPr/>
            </a:pPr>
            <a:endParaRPr lang="es-ES"/>
          </a:p>
        </p:txBody>
      </p:sp>
      <p:sp>
        <p:nvSpPr>
          <p:cNvPr id="6" name="Slide Number Placeholder 5"/>
          <p:cNvSpPr>
            <a:spLocks noGrp="1"/>
          </p:cNvSpPr>
          <p:nvPr>
            <p:ph type="sldNum" sz="quarter" idx="12"/>
          </p:nvPr>
        </p:nvSpPr>
        <p:spPr/>
        <p:txBody>
          <a:bodyPr/>
          <a:lstStyle/>
          <a:p>
            <a:pPr>
              <a:defRPr/>
            </a:pPr>
            <a:fld id="{5ACFDDB0-AD34-4B00-9E67-68D504186B22}" type="slidenum">
              <a:rPr lang="es-ES" smtClean="0"/>
              <a:pPr>
                <a:defRPr/>
              </a:pPr>
              <a:t>‹#›</a:t>
            </a:fld>
            <a:endParaRPr lang="es-ES"/>
          </a:p>
        </p:txBody>
      </p:sp>
    </p:spTree>
    <p:extLst>
      <p:ext uri="{BB962C8B-B14F-4D97-AF65-F5344CB8AC3E}">
        <p14:creationId xmlns:p14="http://schemas.microsoft.com/office/powerpoint/2010/main" val="17485979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endParaRPr lang="es-ES"/>
          </a:p>
        </p:txBody>
      </p:sp>
      <p:sp>
        <p:nvSpPr>
          <p:cNvPr id="6" name="Footer Placeholder 5"/>
          <p:cNvSpPr>
            <a:spLocks noGrp="1"/>
          </p:cNvSpPr>
          <p:nvPr>
            <p:ph type="ftr" sz="quarter" idx="11"/>
          </p:nvPr>
        </p:nvSpPr>
        <p:spPr/>
        <p:txBody>
          <a:bodyPr/>
          <a:lstStyle/>
          <a:p>
            <a:pPr>
              <a:defRPr/>
            </a:pPr>
            <a:endParaRPr lang="es-ES"/>
          </a:p>
        </p:txBody>
      </p:sp>
      <p:sp>
        <p:nvSpPr>
          <p:cNvPr id="7" name="Slide Number Placeholder 6"/>
          <p:cNvSpPr>
            <a:spLocks noGrp="1"/>
          </p:cNvSpPr>
          <p:nvPr>
            <p:ph type="sldNum" sz="quarter" idx="12"/>
          </p:nvPr>
        </p:nvSpPr>
        <p:spPr/>
        <p:txBody>
          <a:bodyPr/>
          <a:lstStyle/>
          <a:p>
            <a:pPr>
              <a:defRPr/>
            </a:pPr>
            <a:fld id="{DCB146AB-8573-4A46-9D84-FA838198B82C}" type="slidenum">
              <a:rPr lang="es-ES" smtClean="0"/>
              <a:pPr>
                <a:defRPr/>
              </a:pPr>
              <a:t>‹#›</a:t>
            </a:fld>
            <a:endParaRPr lang="es-ES"/>
          </a:p>
        </p:txBody>
      </p:sp>
    </p:spTree>
    <p:extLst>
      <p:ext uri="{BB962C8B-B14F-4D97-AF65-F5344CB8AC3E}">
        <p14:creationId xmlns:p14="http://schemas.microsoft.com/office/powerpoint/2010/main" val="14334010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endParaRPr lang="es-ES"/>
          </a:p>
        </p:txBody>
      </p:sp>
      <p:sp>
        <p:nvSpPr>
          <p:cNvPr id="8" name="Footer Placeholder 7"/>
          <p:cNvSpPr>
            <a:spLocks noGrp="1"/>
          </p:cNvSpPr>
          <p:nvPr>
            <p:ph type="ftr" sz="quarter" idx="11"/>
          </p:nvPr>
        </p:nvSpPr>
        <p:spPr/>
        <p:txBody>
          <a:bodyPr/>
          <a:lstStyle/>
          <a:p>
            <a:pPr>
              <a:defRPr/>
            </a:pPr>
            <a:endParaRPr lang="es-ES"/>
          </a:p>
        </p:txBody>
      </p:sp>
      <p:sp>
        <p:nvSpPr>
          <p:cNvPr id="9" name="Slide Number Placeholder 8"/>
          <p:cNvSpPr>
            <a:spLocks noGrp="1"/>
          </p:cNvSpPr>
          <p:nvPr>
            <p:ph type="sldNum" sz="quarter" idx="12"/>
          </p:nvPr>
        </p:nvSpPr>
        <p:spPr/>
        <p:txBody>
          <a:bodyPr/>
          <a:lstStyle/>
          <a:p>
            <a:pPr>
              <a:defRPr/>
            </a:pPr>
            <a:fld id="{3DE5A2CE-E18D-4E34-8090-BAF2AF7BAF25}" type="slidenum">
              <a:rPr lang="es-ES" smtClean="0"/>
              <a:pPr>
                <a:defRPr/>
              </a:pPr>
              <a:t>‹#›</a:t>
            </a:fld>
            <a:endParaRPr lang="es-ES"/>
          </a:p>
        </p:txBody>
      </p:sp>
    </p:spTree>
    <p:extLst>
      <p:ext uri="{BB962C8B-B14F-4D97-AF65-F5344CB8AC3E}">
        <p14:creationId xmlns:p14="http://schemas.microsoft.com/office/powerpoint/2010/main" val="23232833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endParaRPr lang="es-ES"/>
          </a:p>
        </p:txBody>
      </p:sp>
      <p:sp>
        <p:nvSpPr>
          <p:cNvPr id="4" name="Footer Placeholder 3"/>
          <p:cNvSpPr>
            <a:spLocks noGrp="1"/>
          </p:cNvSpPr>
          <p:nvPr>
            <p:ph type="ftr" sz="quarter" idx="11"/>
          </p:nvPr>
        </p:nvSpPr>
        <p:spPr/>
        <p:txBody>
          <a:bodyPr/>
          <a:lstStyle/>
          <a:p>
            <a:pPr>
              <a:defRPr/>
            </a:pPr>
            <a:endParaRPr lang="es-ES"/>
          </a:p>
        </p:txBody>
      </p:sp>
      <p:sp>
        <p:nvSpPr>
          <p:cNvPr id="5" name="Slide Number Placeholder 4"/>
          <p:cNvSpPr>
            <a:spLocks noGrp="1"/>
          </p:cNvSpPr>
          <p:nvPr>
            <p:ph type="sldNum" sz="quarter" idx="12"/>
          </p:nvPr>
        </p:nvSpPr>
        <p:spPr/>
        <p:txBody>
          <a:bodyPr/>
          <a:lstStyle/>
          <a:p>
            <a:pPr>
              <a:defRPr/>
            </a:pPr>
            <a:fld id="{3E4759F5-72F6-491D-AF8B-3ECFE6EB2CC5}" type="slidenum">
              <a:rPr lang="es-ES" smtClean="0"/>
              <a:pPr>
                <a:defRPr/>
              </a:pPr>
              <a:t>‹#›</a:t>
            </a:fld>
            <a:endParaRPr lang="es-ES"/>
          </a:p>
        </p:txBody>
      </p:sp>
    </p:spTree>
    <p:extLst>
      <p:ext uri="{BB962C8B-B14F-4D97-AF65-F5344CB8AC3E}">
        <p14:creationId xmlns:p14="http://schemas.microsoft.com/office/powerpoint/2010/main" val="1867578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s-ES"/>
          </a:p>
        </p:txBody>
      </p:sp>
      <p:sp>
        <p:nvSpPr>
          <p:cNvPr id="3" name="Footer Placeholder 2"/>
          <p:cNvSpPr>
            <a:spLocks noGrp="1"/>
          </p:cNvSpPr>
          <p:nvPr>
            <p:ph type="ftr" sz="quarter" idx="11"/>
          </p:nvPr>
        </p:nvSpPr>
        <p:spPr/>
        <p:txBody>
          <a:bodyPr/>
          <a:lstStyle/>
          <a:p>
            <a:pPr>
              <a:defRPr/>
            </a:pPr>
            <a:endParaRPr lang="es-ES"/>
          </a:p>
        </p:txBody>
      </p:sp>
      <p:sp>
        <p:nvSpPr>
          <p:cNvPr id="4" name="Slide Number Placeholder 3"/>
          <p:cNvSpPr>
            <a:spLocks noGrp="1"/>
          </p:cNvSpPr>
          <p:nvPr>
            <p:ph type="sldNum" sz="quarter" idx="12"/>
          </p:nvPr>
        </p:nvSpPr>
        <p:spPr/>
        <p:txBody>
          <a:bodyPr/>
          <a:lstStyle/>
          <a:p>
            <a:pPr>
              <a:defRPr/>
            </a:pPr>
            <a:fld id="{B2D06104-06C0-4D32-94D5-F8A3D7039322}" type="slidenum">
              <a:rPr lang="es-ES" smtClean="0"/>
              <a:pPr>
                <a:defRPr/>
              </a:pPr>
              <a:t>‹#›</a:t>
            </a:fld>
            <a:endParaRPr lang="es-ES"/>
          </a:p>
        </p:txBody>
      </p:sp>
    </p:spTree>
    <p:extLst>
      <p:ext uri="{BB962C8B-B14F-4D97-AF65-F5344CB8AC3E}">
        <p14:creationId xmlns:p14="http://schemas.microsoft.com/office/powerpoint/2010/main" val="2475436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s-ES"/>
          </a:p>
        </p:txBody>
      </p:sp>
      <p:sp>
        <p:nvSpPr>
          <p:cNvPr id="6" name="Footer Placeholder 5"/>
          <p:cNvSpPr>
            <a:spLocks noGrp="1"/>
          </p:cNvSpPr>
          <p:nvPr>
            <p:ph type="ftr" sz="quarter" idx="11"/>
          </p:nvPr>
        </p:nvSpPr>
        <p:spPr/>
        <p:txBody>
          <a:bodyPr/>
          <a:lstStyle/>
          <a:p>
            <a:pPr>
              <a:defRPr/>
            </a:pPr>
            <a:endParaRPr lang="es-ES"/>
          </a:p>
        </p:txBody>
      </p:sp>
      <p:sp>
        <p:nvSpPr>
          <p:cNvPr id="7" name="Slide Number Placeholder 6"/>
          <p:cNvSpPr>
            <a:spLocks noGrp="1"/>
          </p:cNvSpPr>
          <p:nvPr>
            <p:ph type="sldNum" sz="quarter" idx="12"/>
          </p:nvPr>
        </p:nvSpPr>
        <p:spPr/>
        <p:txBody>
          <a:bodyPr/>
          <a:lstStyle/>
          <a:p>
            <a:pPr>
              <a:defRPr/>
            </a:pPr>
            <a:fld id="{E2313786-1476-401F-B8C7-9460C95384E2}" type="slidenum">
              <a:rPr lang="es-ES" smtClean="0"/>
              <a:pPr>
                <a:defRPr/>
              </a:pPr>
              <a:t>‹#›</a:t>
            </a:fld>
            <a:endParaRPr lang="es-ES"/>
          </a:p>
        </p:txBody>
      </p:sp>
    </p:spTree>
    <p:extLst>
      <p:ext uri="{BB962C8B-B14F-4D97-AF65-F5344CB8AC3E}">
        <p14:creationId xmlns:p14="http://schemas.microsoft.com/office/powerpoint/2010/main" val="29425090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s-ES"/>
          </a:p>
        </p:txBody>
      </p:sp>
      <p:sp>
        <p:nvSpPr>
          <p:cNvPr id="6" name="Footer Placeholder 5"/>
          <p:cNvSpPr>
            <a:spLocks noGrp="1"/>
          </p:cNvSpPr>
          <p:nvPr>
            <p:ph type="ftr" sz="quarter" idx="11"/>
          </p:nvPr>
        </p:nvSpPr>
        <p:spPr/>
        <p:txBody>
          <a:bodyPr/>
          <a:lstStyle/>
          <a:p>
            <a:pPr>
              <a:defRPr/>
            </a:pPr>
            <a:endParaRPr lang="es-ES"/>
          </a:p>
        </p:txBody>
      </p:sp>
      <p:sp>
        <p:nvSpPr>
          <p:cNvPr id="7" name="Slide Number Placeholder 6"/>
          <p:cNvSpPr>
            <a:spLocks noGrp="1"/>
          </p:cNvSpPr>
          <p:nvPr>
            <p:ph type="sldNum" sz="quarter" idx="12"/>
          </p:nvPr>
        </p:nvSpPr>
        <p:spPr/>
        <p:txBody>
          <a:bodyPr/>
          <a:lstStyle/>
          <a:p>
            <a:pPr>
              <a:defRPr/>
            </a:pPr>
            <a:fld id="{ED9D111F-B3CD-415F-B165-204BA1B4C8B3}" type="slidenum">
              <a:rPr lang="es-ES" smtClean="0"/>
              <a:pPr>
                <a:defRPr/>
              </a:pPr>
              <a:t>‹#›</a:t>
            </a:fld>
            <a:endParaRPr lang="es-ES"/>
          </a:p>
        </p:txBody>
      </p:sp>
    </p:spTree>
    <p:extLst>
      <p:ext uri="{BB962C8B-B14F-4D97-AF65-F5344CB8AC3E}">
        <p14:creationId xmlns:p14="http://schemas.microsoft.com/office/powerpoint/2010/main" val="32834804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s-ES" dirty="0"/>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s-ES" dirty="0"/>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CD53AD5A-06DC-4397-A247-E0067BE5BC46}" type="slidenum">
              <a:rPr lang="es-ES" smtClean="0"/>
              <a:pPr>
                <a:defRPr/>
              </a:pPr>
              <a:t>‹#›</a:t>
            </a:fld>
            <a:endParaRPr lang="es-ES" dirty="0"/>
          </a:p>
        </p:txBody>
      </p:sp>
    </p:spTree>
    <p:extLst>
      <p:ext uri="{BB962C8B-B14F-4D97-AF65-F5344CB8AC3E}">
        <p14:creationId xmlns:p14="http://schemas.microsoft.com/office/powerpoint/2010/main" val="362940534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20.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tags" Target="../tags/tag4.xml"/><Relationship Id="rId5" Type="http://schemas.openxmlformats.org/officeDocument/2006/relationships/image" Target="../media/image22.jpg"/><Relationship Id="rId4" Type="http://schemas.openxmlformats.org/officeDocument/2006/relationships/image" Target="../media/image21.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5.xml"/><Relationship Id="rId5" Type="http://schemas.openxmlformats.org/officeDocument/2006/relationships/image" Target="../media/image24.jpg"/><Relationship Id="rId4" Type="http://schemas.openxmlformats.org/officeDocument/2006/relationships/image" Target="../media/image23.jpg"/></Relationships>
</file>

<file path=ppt/slides/_rels/slide1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10.svg"/><Relationship Id="rId10" Type="http://schemas.openxmlformats.org/officeDocument/2006/relationships/image" Target="../media/image15.svg"/><Relationship Id="rId4" Type="http://schemas.openxmlformats.org/officeDocument/2006/relationships/image" Target="../media/image26.png"/><Relationship Id="rId9"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8" Type="http://schemas.openxmlformats.org/officeDocument/2006/relationships/image" Target="../media/image5.jpeg"/><Relationship Id="rId3" Type="http://schemas.openxmlformats.org/officeDocument/2006/relationships/notesSlide" Target="../notesSlides/notesSlide2.xml"/><Relationship Id="rId7" Type="http://schemas.openxmlformats.org/officeDocument/2006/relationships/slide" Target="slide5.xml"/><Relationship Id="rId2" Type="http://schemas.openxmlformats.org/officeDocument/2006/relationships/slideLayout" Target="../slideLayouts/slideLayout6.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slide" Target="slide3.xml"/><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notesSlide" Target="../notesSlides/notesSlide13.xml"/><Relationship Id="rId7" Type="http://schemas.openxmlformats.org/officeDocument/2006/relationships/image" Target="../media/image35.jpg"/><Relationship Id="rId2" Type="http://schemas.openxmlformats.org/officeDocument/2006/relationships/slideLayout" Target="../slideLayouts/slideLayout6.xml"/><Relationship Id="rId1" Type="http://schemas.openxmlformats.org/officeDocument/2006/relationships/tags" Target="../tags/tag6.xml"/><Relationship Id="rId6" Type="http://schemas.openxmlformats.org/officeDocument/2006/relationships/image" Target="../media/image34.jpg"/><Relationship Id="rId5" Type="http://schemas.openxmlformats.org/officeDocument/2006/relationships/image" Target="../media/image33.jpg"/><Relationship Id="rId4" Type="http://schemas.openxmlformats.org/officeDocument/2006/relationships/image" Target="../media/image32.jfif"/></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7.xml"/><Relationship Id="rId5" Type="http://schemas.openxmlformats.org/officeDocument/2006/relationships/image" Target="../media/image38.jpg"/><Relationship Id="rId4" Type="http://schemas.openxmlformats.org/officeDocument/2006/relationships/image" Target="../media/image37.jpg"/></Relationships>
</file>

<file path=ppt/slides/_rels/slide22.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31.jpeg"/></Relationships>
</file>

<file path=ppt/slides/_rels/slide2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8.svg"/><Relationship Id="rId7" Type="http://schemas.openxmlformats.org/officeDocument/2006/relationships/image" Target="../media/image12.svg"/><Relationship Id="rId2" Type="http://schemas.openxmlformats.org/officeDocument/2006/relationships/image" Target="../media/image25.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10.svg"/><Relationship Id="rId4" Type="http://schemas.openxmlformats.org/officeDocument/2006/relationships/image" Target="../media/image26.png"/></Relationships>
</file>

<file path=ppt/slides/_rels/slide25.xml.rels><?xml version="1.0" encoding="UTF-8" standalone="yes"?>
<Relationships xmlns="http://schemas.openxmlformats.org/package/2006/relationships"><Relationship Id="rId8" Type="http://schemas.openxmlformats.org/officeDocument/2006/relationships/diagramLayout" Target="../diagrams/layout1.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10"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8" Type="http://schemas.openxmlformats.org/officeDocument/2006/relationships/image" Target="../media/image43.gif"/><Relationship Id="rId3" Type="http://schemas.openxmlformats.org/officeDocument/2006/relationships/audio" Target="../media/media1.wav"/><Relationship Id="rId7" Type="http://schemas.openxmlformats.org/officeDocument/2006/relationships/image" Target="../media/image42.gif"/><Relationship Id="rId12" Type="http://schemas.openxmlformats.org/officeDocument/2006/relationships/image" Target="../media/image47.png"/><Relationship Id="rId2" Type="http://schemas.microsoft.com/office/2007/relationships/media" Target="../media/media1.wav"/><Relationship Id="rId1" Type="http://schemas.openxmlformats.org/officeDocument/2006/relationships/tags" Target="../tags/tag8.xml"/><Relationship Id="rId6" Type="http://schemas.openxmlformats.org/officeDocument/2006/relationships/image" Target="../media/image41.png"/><Relationship Id="rId11" Type="http://schemas.openxmlformats.org/officeDocument/2006/relationships/image" Target="../media/image46.png"/><Relationship Id="rId5" Type="http://schemas.openxmlformats.org/officeDocument/2006/relationships/image" Target="../media/image40.jpg"/><Relationship Id="rId10" Type="http://schemas.openxmlformats.org/officeDocument/2006/relationships/image" Target="../media/image45.gif"/><Relationship Id="rId4" Type="http://schemas.openxmlformats.org/officeDocument/2006/relationships/slideLayout" Target="../slideLayouts/slideLayout6.xml"/><Relationship Id="rId9" Type="http://schemas.openxmlformats.org/officeDocument/2006/relationships/image" Target="../media/image44.gif"/></Relationships>
</file>

<file path=ppt/slides/_rels/slide27.xml.rels><?xml version="1.0" encoding="UTF-8" standalone="yes"?>
<Relationships xmlns="http://schemas.openxmlformats.org/package/2006/relationships"><Relationship Id="rId8" Type="http://schemas.openxmlformats.org/officeDocument/2006/relationships/image" Target="../media/image48.gif"/><Relationship Id="rId13" Type="http://schemas.openxmlformats.org/officeDocument/2006/relationships/image" Target="../media/image51.gif"/><Relationship Id="rId3" Type="http://schemas.openxmlformats.org/officeDocument/2006/relationships/audio" Target="../media/audio2.wav"/><Relationship Id="rId7" Type="http://schemas.openxmlformats.org/officeDocument/2006/relationships/image" Target="../media/image41.png"/><Relationship Id="rId12" Type="http://schemas.openxmlformats.org/officeDocument/2006/relationships/image" Target="../media/image50.gif"/><Relationship Id="rId17" Type="http://schemas.openxmlformats.org/officeDocument/2006/relationships/image" Target="../media/image53.gif"/><Relationship Id="rId2" Type="http://schemas.openxmlformats.org/officeDocument/2006/relationships/slideLayout" Target="../slideLayouts/slideLayout6.xml"/><Relationship Id="rId16" Type="http://schemas.openxmlformats.org/officeDocument/2006/relationships/image" Target="../media/image46.png"/><Relationship Id="rId1" Type="http://schemas.openxmlformats.org/officeDocument/2006/relationships/tags" Target="../tags/tag9.xml"/><Relationship Id="rId6" Type="http://schemas.openxmlformats.org/officeDocument/2006/relationships/image" Target="../media/image40.jpg"/><Relationship Id="rId11" Type="http://schemas.openxmlformats.org/officeDocument/2006/relationships/image" Target="../media/image42.gif"/><Relationship Id="rId5" Type="http://schemas.openxmlformats.org/officeDocument/2006/relationships/audio" Target="../media/audio4.wav"/><Relationship Id="rId15" Type="http://schemas.microsoft.com/office/2007/relationships/hdphoto" Target="../media/hdphoto4.wdp"/><Relationship Id="rId10" Type="http://schemas.openxmlformats.org/officeDocument/2006/relationships/image" Target="../media/image43.gif"/><Relationship Id="rId4" Type="http://schemas.openxmlformats.org/officeDocument/2006/relationships/audio" Target="../media/audio3.wav"/><Relationship Id="rId9" Type="http://schemas.openxmlformats.org/officeDocument/2006/relationships/image" Target="../media/image49.gif"/><Relationship Id="rId14" Type="http://schemas.openxmlformats.org/officeDocument/2006/relationships/image" Target="../media/image52.png"/></Relationships>
</file>

<file path=ppt/slides/_rels/slide28.xml.rels><?xml version="1.0" encoding="UTF-8" standalone="yes"?>
<Relationships xmlns="http://schemas.openxmlformats.org/package/2006/relationships"><Relationship Id="rId8" Type="http://schemas.openxmlformats.org/officeDocument/2006/relationships/image" Target="../media/image48.gif"/><Relationship Id="rId13" Type="http://schemas.openxmlformats.org/officeDocument/2006/relationships/image" Target="../media/image49.gif"/><Relationship Id="rId3" Type="http://schemas.openxmlformats.org/officeDocument/2006/relationships/audio" Target="../media/audio2.wav"/><Relationship Id="rId7" Type="http://schemas.openxmlformats.org/officeDocument/2006/relationships/image" Target="../media/image41.png"/><Relationship Id="rId12" Type="http://schemas.openxmlformats.org/officeDocument/2006/relationships/image" Target="../media/image51.gif"/><Relationship Id="rId17" Type="http://schemas.openxmlformats.org/officeDocument/2006/relationships/image" Target="../media/image54.gif"/><Relationship Id="rId2" Type="http://schemas.openxmlformats.org/officeDocument/2006/relationships/slideLayout" Target="../slideLayouts/slideLayout6.xml"/><Relationship Id="rId16" Type="http://schemas.openxmlformats.org/officeDocument/2006/relationships/image" Target="../media/image46.png"/><Relationship Id="rId1" Type="http://schemas.openxmlformats.org/officeDocument/2006/relationships/tags" Target="../tags/tag10.xml"/><Relationship Id="rId6" Type="http://schemas.openxmlformats.org/officeDocument/2006/relationships/image" Target="../media/image40.jpg"/><Relationship Id="rId11" Type="http://schemas.openxmlformats.org/officeDocument/2006/relationships/image" Target="../media/image50.gif"/><Relationship Id="rId5" Type="http://schemas.openxmlformats.org/officeDocument/2006/relationships/audio" Target="../media/audio4.wav"/><Relationship Id="rId15" Type="http://schemas.microsoft.com/office/2007/relationships/hdphoto" Target="../media/hdphoto4.wdp"/><Relationship Id="rId10" Type="http://schemas.openxmlformats.org/officeDocument/2006/relationships/image" Target="../media/image42.gif"/><Relationship Id="rId4" Type="http://schemas.openxmlformats.org/officeDocument/2006/relationships/audio" Target="../media/audio3.wav"/><Relationship Id="rId9" Type="http://schemas.openxmlformats.org/officeDocument/2006/relationships/image" Target="../media/image43.gif"/><Relationship Id="rId14" Type="http://schemas.openxmlformats.org/officeDocument/2006/relationships/image" Target="../media/image52.png"/></Relationships>
</file>

<file path=ppt/slides/_rels/slide29.xml.rels><?xml version="1.0" encoding="UTF-8" standalone="yes"?>
<Relationships xmlns="http://schemas.openxmlformats.org/package/2006/relationships"><Relationship Id="rId8" Type="http://schemas.openxmlformats.org/officeDocument/2006/relationships/image" Target="../media/image41.png"/><Relationship Id="rId13" Type="http://schemas.openxmlformats.org/officeDocument/2006/relationships/image" Target="../media/image51.gif"/><Relationship Id="rId18" Type="http://schemas.openxmlformats.org/officeDocument/2006/relationships/image" Target="../media/image55.gif"/><Relationship Id="rId3" Type="http://schemas.openxmlformats.org/officeDocument/2006/relationships/audio" Target="../media/audio2.wav"/><Relationship Id="rId7" Type="http://schemas.openxmlformats.org/officeDocument/2006/relationships/image" Target="../media/image40.jpg"/><Relationship Id="rId12" Type="http://schemas.openxmlformats.org/officeDocument/2006/relationships/image" Target="../media/image50.gif"/><Relationship Id="rId17" Type="http://schemas.openxmlformats.org/officeDocument/2006/relationships/image" Target="../media/image46.png"/><Relationship Id="rId2" Type="http://schemas.openxmlformats.org/officeDocument/2006/relationships/slideLayout" Target="../slideLayouts/slideLayout6.xml"/><Relationship Id="rId16" Type="http://schemas.microsoft.com/office/2007/relationships/hdphoto" Target="../media/hdphoto4.wdp"/><Relationship Id="rId1" Type="http://schemas.openxmlformats.org/officeDocument/2006/relationships/tags" Target="../tags/tag11.xml"/><Relationship Id="rId6" Type="http://schemas.openxmlformats.org/officeDocument/2006/relationships/audio" Target="../media/audio4.wav"/><Relationship Id="rId11" Type="http://schemas.openxmlformats.org/officeDocument/2006/relationships/image" Target="../media/image42.gif"/><Relationship Id="rId5" Type="http://schemas.openxmlformats.org/officeDocument/2006/relationships/audio" Target="../media/audio3.wav"/><Relationship Id="rId15" Type="http://schemas.openxmlformats.org/officeDocument/2006/relationships/image" Target="../media/image52.png"/><Relationship Id="rId10" Type="http://schemas.openxmlformats.org/officeDocument/2006/relationships/image" Target="../media/image43.gif"/><Relationship Id="rId4" Type="http://schemas.openxmlformats.org/officeDocument/2006/relationships/audio" Target="../media/audio5.wav"/><Relationship Id="rId9" Type="http://schemas.openxmlformats.org/officeDocument/2006/relationships/image" Target="../media/image48.gif"/><Relationship Id="rId14" Type="http://schemas.openxmlformats.org/officeDocument/2006/relationships/image" Target="../media/image49.gif"/></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8.png"/><Relationship Id="rId7" Type="http://schemas.openxmlformats.org/officeDocument/2006/relationships/slide" Target="slide2.xml"/><Relationship Id="rId2" Type="http://schemas.openxmlformats.org/officeDocument/2006/relationships/image" Target="../media/image7.png"/><Relationship Id="rId1" Type="http://schemas.openxmlformats.org/officeDocument/2006/relationships/slideLayout" Target="../slideLayouts/slideLayout6.xml"/><Relationship Id="rId6" Type="http://schemas.openxmlformats.org/officeDocument/2006/relationships/image" Target="../media/image16.svg"/></Relationships>
</file>

<file path=ppt/slides/_rels/slide30.xml.rels><?xml version="1.0" encoding="UTF-8" standalone="yes"?>
<Relationships xmlns="http://schemas.openxmlformats.org/package/2006/relationships"><Relationship Id="rId8" Type="http://schemas.openxmlformats.org/officeDocument/2006/relationships/image" Target="../media/image48.gif"/><Relationship Id="rId13" Type="http://schemas.openxmlformats.org/officeDocument/2006/relationships/image" Target="../media/image50.gif"/><Relationship Id="rId18" Type="http://schemas.microsoft.com/office/2007/relationships/hdphoto" Target="../media/hdphoto4.wdp"/><Relationship Id="rId3" Type="http://schemas.openxmlformats.org/officeDocument/2006/relationships/audio" Target="../media/audio3.wav"/><Relationship Id="rId7" Type="http://schemas.openxmlformats.org/officeDocument/2006/relationships/image" Target="../media/image41.png"/><Relationship Id="rId12" Type="http://schemas.openxmlformats.org/officeDocument/2006/relationships/image" Target="../media/image42.gif"/><Relationship Id="rId17" Type="http://schemas.openxmlformats.org/officeDocument/2006/relationships/image" Target="../media/image52.png"/><Relationship Id="rId2" Type="http://schemas.openxmlformats.org/officeDocument/2006/relationships/slideLayout" Target="../slideLayouts/slideLayout6.xml"/><Relationship Id="rId16" Type="http://schemas.openxmlformats.org/officeDocument/2006/relationships/image" Target="../media/image46.png"/><Relationship Id="rId1" Type="http://schemas.openxmlformats.org/officeDocument/2006/relationships/tags" Target="../tags/tag12.xml"/><Relationship Id="rId6" Type="http://schemas.openxmlformats.org/officeDocument/2006/relationships/image" Target="../media/image40.jpg"/><Relationship Id="rId11" Type="http://schemas.openxmlformats.org/officeDocument/2006/relationships/image" Target="../media/image43.gif"/><Relationship Id="rId5" Type="http://schemas.openxmlformats.org/officeDocument/2006/relationships/audio" Target="../media/audio4.wav"/><Relationship Id="rId15" Type="http://schemas.openxmlformats.org/officeDocument/2006/relationships/image" Target="../media/image53.gif"/><Relationship Id="rId10" Type="http://schemas.openxmlformats.org/officeDocument/2006/relationships/image" Target="../media/image49.gif"/><Relationship Id="rId4" Type="http://schemas.openxmlformats.org/officeDocument/2006/relationships/audio" Target="../media/audio2.wav"/><Relationship Id="rId9" Type="http://schemas.openxmlformats.org/officeDocument/2006/relationships/image" Target="../media/image56.gif"/><Relationship Id="rId14" Type="http://schemas.openxmlformats.org/officeDocument/2006/relationships/image" Target="../media/image51.gif"/></Relationships>
</file>

<file path=ppt/slides/_rels/slide31.xml.rels><?xml version="1.0" encoding="UTF-8" standalone="yes"?>
<Relationships xmlns="http://schemas.openxmlformats.org/package/2006/relationships"><Relationship Id="rId8" Type="http://schemas.openxmlformats.org/officeDocument/2006/relationships/image" Target="../media/image61.png"/><Relationship Id="rId3" Type="http://schemas.microsoft.com/office/2007/relationships/hdphoto" Target="../media/hdphoto5.wdp"/><Relationship Id="rId7" Type="http://schemas.microsoft.com/office/2007/relationships/hdphoto" Target="../media/hdphoto6.wdp"/><Relationship Id="rId2" Type="http://schemas.openxmlformats.org/officeDocument/2006/relationships/image" Target="../media/image57.png"/><Relationship Id="rId1" Type="http://schemas.openxmlformats.org/officeDocument/2006/relationships/slideLayout" Target="../slideLayouts/slideLayout6.xml"/><Relationship Id="rId6" Type="http://schemas.openxmlformats.org/officeDocument/2006/relationships/image" Target="../media/image60.png"/><Relationship Id="rId5" Type="http://schemas.openxmlformats.org/officeDocument/2006/relationships/image" Target="../media/image59.gif"/><Relationship Id="rId4" Type="http://schemas.openxmlformats.org/officeDocument/2006/relationships/image" Target="../media/image58.gif"/><Relationship Id="rId9" Type="http://schemas.microsoft.com/office/2007/relationships/hdphoto" Target="../media/hdphoto7.wdp"/></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microsoft.com/office/2017/06/relationships/model3d" Target="../media/model3d1.glb"/><Relationship Id="rId1" Type="http://schemas.openxmlformats.org/officeDocument/2006/relationships/slideLayout" Target="../slideLayouts/slideLayout6.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6.sv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2.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10" Type="http://schemas.microsoft.com/office/2007/relationships/hdphoto" Target="../media/hdphoto3.wdp"/><Relationship Id="rId4" Type="http://schemas.microsoft.com/office/2007/relationships/hdphoto" Target="../media/hdphoto1.wdp"/><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audio" Target="../media/audio1.wav"/><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10"/>
          <p:cNvSpPr txBox="1">
            <a:spLocks noChangeArrowheads="1"/>
          </p:cNvSpPr>
          <p:nvPr/>
        </p:nvSpPr>
        <p:spPr bwMode="auto">
          <a:xfrm>
            <a:off x="1143000" y="2362200"/>
            <a:ext cx="9525000" cy="725487"/>
          </a:xfrm>
          <a:prstGeom prst="rect">
            <a:avLst/>
          </a:prstGeom>
          <a:noFill/>
          <a:ln w="9525">
            <a:noFill/>
            <a:miter lim="800000"/>
            <a:headEnd/>
            <a:tailEnd/>
          </a:ln>
          <a:effectLst/>
        </p:spPr>
        <p:txBody>
          <a:bodyPr anchor="ctr"/>
          <a:lstStyle/>
          <a:p>
            <a:pPr algn="ctr">
              <a:defRPr/>
            </a:pPr>
            <a:r>
              <a:rPr lang="en-US" sz="6000" b="1" kern="0" dirty="0" smtClean="0">
                <a:solidFill>
                  <a:schemeClr val="accent6"/>
                </a:solidFill>
                <a:latin typeface="Times New Roman" pitchFamily="18" charset="0"/>
                <a:ea typeface="+mj-ea"/>
                <a:cs typeface="Times New Roman" pitchFamily="18" charset="0"/>
              </a:rPr>
              <a:t>KHỞI ĐỘNG</a:t>
            </a:r>
            <a:endParaRPr lang="es-ES" sz="6000" b="1" kern="0" dirty="0">
              <a:solidFill>
                <a:schemeClr val="accent6"/>
              </a:solidFill>
              <a:latin typeface="Times New Roman" pitchFamily="18" charset="0"/>
              <a:ea typeface="+mj-ea"/>
              <a:cs typeface="Times New Roman" pitchFamily="18" charset="0"/>
            </a:endParaRPr>
          </a:p>
        </p:txBody>
      </p:sp>
    </p:spTree>
    <p:extLst>
      <p:ext uri="{BB962C8B-B14F-4D97-AF65-F5344CB8AC3E}">
        <p14:creationId xmlns:p14="http://schemas.microsoft.com/office/powerpoint/2010/main" val="161724868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ACCEFB0E-F40C-4516-91F5-0B2DD60C38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364" y="0"/>
            <a:ext cx="6343764" cy="6858000"/>
          </a:xfrm>
          <a:prstGeom prst="rect">
            <a:avLst/>
          </a:prstGeom>
        </p:spPr>
      </p:pic>
      <p:sp>
        <p:nvSpPr>
          <p:cNvPr id="4" name="Speech Bubble: Rectangle with Corners Rounded 3">
            <a:extLst>
              <a:ext uri="{FF2B5EF4-FFF2-40B4-BE49-F238E27FC236}">
                <a16:creationId xmlns:a16="http://schemas.microsoft.com/office/drawing/2014/main" id="{BADB0A36-D767-45AD-9B0D-1E4849844E79}"/>
              </a:ext>
            </a:extLst>
          </p:cNvPr>
          <p:cNvSpPr/>
          <p:nvPr/>
        </p:nvSpPr>
        <p:spPr>
          <a:xfrm>
            <a:off x="6324600" y="838200"/>
            <a:ext cx="4538133" cy="1732006"/>
          </a:xfrm>
          <a:prstGeom prst="wedgeRoundRect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vi-VN" sz="2400" dirty="0">
                <a:solidFill>
                  <a:schemeClr val="tx1"/>
                </a:solidFill>
                <a:latin typeface="+mj-lt"/>
              </a:rPr>
              <a:t>Nước ta có các dãy núi: Trường Sơn, Hoàng Liên Sơn,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Sông</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Gâm</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Ngân</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Sơn</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Bắc</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Sơn</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Đông</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Triều</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 </a:t>
            </a:r>
            <a:endParaRPr lang="en-US" sz="2400" dirty="0">
              <a:solidFill>
                <a:schemeClr val="tx1"/>
              </a:solidFill>
              <a:latin typeface="+mj-lt"/>
            </a:endParaRPr>
          </a:p>
        </p:txBody>
      </p:sp>
      <p:sp>
        <p:nvSpPr>
          <p:cNvPr id="5" name="Speech Bubble: Rectangle with Corners Rounded 4">
            <a:extLst>
              <a:ext uri="{FF2B5EF4-FFF2-40B4-BE49-F238E27FC236}">
                <a16:creationId xmlns:a16="http://schemas.microsoft.com/office/drawing/2014/main" id="{FB52B857-DC4E-4F9B-8C51-E7E45D1FD689}"/>
              </a:ext>
            </a:extLst>
          </p:cNvPr>
          <p:cNvSpPr/>
          <p:nvPr/>
        </p:nvSpPr>
        <p:spPr>
          <a:xfrm flipH="1">
            <a:off x="7635332" y="3200400"/>
            <a:ext cx="4538133" cy="1600200"/>
          </a:xfrm>
          <a:prstGeom prst="wedgeRoundRectCallout">
            <a:avLst/>
          </a:prstGeom>
        </p:spPr>
        <p:style>
          <a:lnRef idx="1">
            <a:schemeClr val="accent5"/>
          </a:lnRef>
          <a:fillRef idx="2">
            <a:schemeClr val="accent5"/>
          </a:fillRef>
          <a:effectRef idx="1">
            <a:schemeClr val="accent5"/>
          </a:effectRef>
          <a:fontRef idx="minor">
            <a:schemeClr val="dk1"/>
          </a:fontRef>
        </p:style>
        <p:txBody>
          <a:bodyPr rtlCol="0" anchor="ctr"/>
          <a:lstStyle/>
          <a:p>
            <a:pPr algn="just" eaLnBrk="1" hangingPunct="1">
              <a:buFont typeface="Wingdings" pitchFamily="2" charset="2"/>
              <a:buNone/>
            </a:pPr>
            <a:r>
              <a:rPr lang="vi-VN"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Những</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dãy</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núi</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có</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hướng</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tây</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bắc</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đông</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nam</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dãy</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Hoàng</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Liên</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Sơn</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dãy</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Trường</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r>
              <a:rPr lang="en-US" sz="2400" dirty="0" err="1">
                <a:solidFill>
                  <a:schemeClr val="tx1"/>
                </a:solidFill>
                <a:effectLst>
                  <a:outerShdw blurRad="38100" dist="38100" dir="2700000" algn="tl">
                    <a:srgbClr val="C0C0C0"/>
                  </a:outerShdw>
                </a:effectLst>
                <a:latin typeface="Times New Roman" pitchFamily="18" charset="0"/>
                <a:cs typeface="Times New Roman" pitchFamily="18" charset="0"/>
              </a:rPr>
              <a:t>Sơn</a:t>
            </a:r>
            <a:r>
              <a:rPr lang="en-US" sz="2400" dirty="0">
                <a:solidFill>
                  <a:schemeClr val="tx1"/>
                </a:solidFill>
                <a:effectLst>
                  <a:outerShdw blurRad="38100" dist="38100" dir="2700000" algn="tl">
                    <a:srgbClr val="C0C0C0"/>
                  </a:outerShdw>
                </a:effectLst>
                <a:latin typeface="Times New Roman" pitchFamily="18" charset="0"/>
                <a:cs typeface="Times New Roman" pitchFamily="18" charset="0"/>
              </a:rPr>
              <a:t> …</a:t>
            </a:r>
          </a:p>
        </p:txBody>
      </p:sp>
    </p:spTree>
    <p:extLst>
      <p:ext uri="{BB962C8B-B14F-4D97-AF65-F5344CB8AC3E}">
        <p14:creationId xmlns:p14="http://schemas.microsoft.com/office/powerpoint/2010/main" val="2456850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ACCEFB0E-F40C-4516-91F5-0B2DD60C381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364" y="0"/>
            <a:ext cx="6343764" cy="6858000"/>
          </a:xfrm>
          <a:prstGeom prst="rect">
            <a:avLst/>
          </a:prstGeom>
        </p:spPr>
      </p:pic>
      <p:sp>
        <p:nvSpPr>
          <p:cNvPr id="4" name="Speech Bubble: Rectangle with Corners Rounded 3">
            <a:extLst>
              <a:ext uri="{FF2B5EF4-FFF2-40B4-BE49-F238E27FC236}">
                <a16:creationId xmlns:a16="http://schemas.microsoft.com/office/drawing/2014/main" id="{BADB0A36-D767-45AD-9B0D-1E4849844E79}"/>
              </a:ext>
            </a:extLst>
          </p:cNvPr>
          <p:cNvSpPr/>
          <p:nvPr/>
        </p:nvSpPr>
        <p:spPr>
          <a:xfrm flipH="1">
            <a:off x="7162800" y="1447800"/>
            <a:ext cx="4800600" cy="2417806"/>
          </a:xfrm>
          <a:prstGeom prst="wedgeRoundRect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US" sz="3200" dirty="0" err="1">
                <a:solidFill>
                  <a:schemeClr val="tx1"/>
                </a:solidFill>
                <a:latin typeface="+mj-lt"/>
              </a:rPr>
              <a:t>Chỉ</a:t>
            </a:r>
            <a:r>
              <a:rPr lang="en-US" sz="3200" dirty="0">
                <a:solidFill>
                  <a:schemeClr val="tx1"/>
                </a:solidFill>
                <a:latin typeface="+mj-lt"/>
              </a:rPr>
              <a:t> </a:t>
            </a:r>
            <a:r>
              <a:rPr lang="en-US" sz="3200" dirty="0" err="1">
                <a:solidFill>
                  <a:schemeClr val="tx1"/>
                </a:solidFill>
                <a:latin typeface="+mj-lt"/>
              </a:rPr>
              <a:t>trên</a:t>
            </a:r>
            <a:r>
              <a:rPr lang="en-US" sz="3200" dirty="0">
                <a:solidFill>
                  <a:schemeClr val="tx1"/>
                </a:solidFill>
                <a:latin typeface="+mj-lt"/>
              </a:rPr>
              <a:t> </a:t>
            </a:r>
            <a:r>
              <a:rPr lang="en-US" sz="3200" dirty="0" err="1">
                <a:solidFill>
                  <a:schemeClr val="tx1"/>
                </a:solidFill>
                <a:latin typeface="+mj-lt"/>
              </a:rPr>
              <a:t>hình</a:t>
            </a:r>
            <a:r>
              <a:rPr lang="en-US" sz="3200" dirty="0">
                <a:solidFill>
                  <a:schemeClr val="tx1"/>
                </a:solidFill>
                <a:latin typeface="+mj-lt"/>
              </a:rPr>
              <a:t> </a:t>
            </a:r>
            <a:r>
              <a:rPr lang="en-US" sz="3200" dirty="0" err="1">
                <a:solidFill>
                  <a:schemeClr val="tx1"/>
                </a:solidFill>
                <a:latin typeface="+mj-lt"/>
              </a:rPr>
              <a:t>đồng</a:t>
            </a:r>
            <a:r>
              <a:rPr lang="en-US" sz="3200" dirty="0">
                <a:solidFill>
                  <a:schemeClr val="tx1"/>
                </a:solidFill>
                <a:latin typeface="+mj-lt"/>
              </a:rPr>
              <a:t> </a:t>
            </a:r>
            <a:r>
              <a:rPr lang="en-US" sz="3200" dirty="0" err="1">
                <a:solidFill>
                  <a:schemeClr val="tx1"/>
                </a:solidFill>
                <a:latin typeface="+mj-lt"/>
              </a:rPr>
              <a:t>bằng</a:t>
            </a:r>
            <a:r>
              <a:rPr lang="en-US" sz="3200" dirty="0">
                <a:solidFill>
                  <a:schemeClr val="tx1"/>
                </a:solidFill>
                <a:latin typeface="+mj-lt"/>
              </a:rPr>
              <a:t> </a:t>
            </a:r>
            <a:r>
              <a:rPr lang="en-US" sz="3200" dirty="0" err="1">
                <a:solidFill>
                  <a:schemeClr val="tx1"/>
                </a:solidFill>
                <a:latin typeface="+mj-lt"/>
              </a:rPr>
              <a:t>Bắc</a:t>
            </a:r>
            <a:r>
              <a:rPr lang="en-US" sz="3200" dirty="0">
                <a:solidFill>
                  <a:schemeClr val="tx1"/>
                </a:solidFill>
                <a:latin typeface="+mj-lt"/>
              </a:rPr>
              <a:t> </a:t>
            </a:r>
            <a:r>
              <a:rPr lang="en-US" sz="3200" dirty="0" err="1">
                <a:solidFill>
                  <a:schemeClr val="tx1"/>
                </a:solidFill>
                <a:latin typeface="+mj-lt"/>
              </a:rPr>
              <a:t>Bộ</a:t>
            </a:r>
            <a:r>
              <a:rPr lang="en-US" sz="3200" dirty="0">
                <a:solidFill>
                  <a:schemeClr val="tx1"/>
                </a:solidFill>
                <a:latin typeface="+mj-lt"/>
              </a:rPr>
              <a:t>, </a:t>
            </a:r>
            <a:r>
              <a:rPr lang="en-US" sz="3200" dirty="0" err="1">
                <a:solidFill>
                  <a:schemeClr val="tx1"/>
                </a:solidFill>
                <a:latin typeface="+mj-lt"/>
              </a:rPr>
              <a:t>đồng</a:t>
            </a:r>
            <a:r>
              <a:rPr lang="en-US" sz="3200" dirty="0">
                <a:solidFill>
                  <a:schemeClr val="tx1"/>
                </a:solidFill>
                <a:latin typeface="+mj-lt"/>
              </a:rPr>
              <a:t> </a:t>
            </a:r>
            <a:r>
              <a:rPr lang="en-US" sz="3200" dirty="0" err="1">
                <a:solidFill>
                  <a:schemeClr val="tx1"/>
                </a:solidFill>
                <a:latin typeface="+mj-lt"/>
              </a:rPr>
              <a:t>bộ</a:t>
            </a:r>
            <a:r>
              <a:rPr lang="en-US" sz="3200" dirty="0">
                <a:solidFill>
                  <a:schemeClr val="tx1"/>
                </a:solidFill>
                <a:latin typeface="+mj-lt"/>
              </a:rPr>
              <a:t> Nam </a:t>
            </a:r>
            <a:r>
              <a:rPr lang="en-US" sz="3200" dirty="0" err="1">
                <a:solidFill>
                  <a:schemeClr val="tx1"/>
                </a:solidFill>
                <a:latin typeface="+mj-lt"/>
              </a:rPr>
              <a:t>Bộ</a:t>
            </a:r>
            <a:r>
              <a:rPr lang="en-US" sz="3200" dirty="0">
                <a:solidFill>
                  <a:schemeClr val="tx1"/>
                </a:solidFill>
                <a:latin typeface="+mj-lt"/>
              </a:rPr>
              <a:t>, </a:t>
            </a:r>
            <a:r>
              <a:rPr lang="en-US" sz="3200" dirty="0" err="1">
                <a:solidFill>
                  <a:schemeClr val="tx1"/>
                </a:solidFill>
                <a:latin typeface="+mj-lt"/>
              </a:rPr>
              <a:t>đồng</a:t>
            </a:r>
            <a:r>
              <a:rPr lang="en-US" sz="3200" dirty="0">
                <a:solidFill>
                  <a:schemeClr val="tx1"/>
                </a:solidFill>
                <a:latin typeface="+mj-lt"/>
              </a:rPr>
              <a:t> </a:t>
            </a:r>
            <a:r>
              <a:rPr lang="en-US" sz="3200" dirty="0" err="1">
                <a:solidFill>
                  <a:schemeClr val="tx1"/>
                </a:solidFill>
                <a:latin typeface="+mj-lt"/>
              </a:rPr>
              <a:t>bộ</a:t>
            </a:r>
            <a:r>
              <a:rPr lang="en-US" sz="3200" dirty="0">
                <a:solidFill>
                  <a:schemeClr val="tx1"/>
                </a:solidFill>
                <a:latin typeface="+mj-lt"/>
              </a:rPr>
              <a:t> </a:t>
            </a:r>
            <a:r>
              <a:rPr lang="en-US" sz="3200" dirty="0" err="1">
                <a:solidFill>
                  <a:schemeClr val="tx1"/>
                </a:solidFill>
                <a:latin typeface="+mj-lt"/>
              </a:rPr>
              <a:t>duyên</a:t>
            </a:r>
            <a:r>
              <a:rPr lang="en-US" sz="3200" dirty="0">
                <a:solidFill>
                  <a:schemeClr val="tx1"/>
                </a:solidFill>
                <a:latin typeface="+mj-lt"/>
              </a:rPr>
              <a:t> </a:t>
            </a:r>
            <a:r>
              <a:rPr lang="en-US" sz="3200" dirty="0" err="1">
                <a:solidFill>
                  <a:schemeClr val="tx1"/>
                </a:solidFill>
                <a:latin typeface="+mj-lt"/>
              </a:rPr>
              <a:t>hải</a:t>
            </a:r>
            <a:r>
              <a:rPr lang="en-US" sz="3200" dirty="0">
                <a:solidFill>
                  <a:schemeClr val="tx1"/>
                </a:solidFill>
                <a:latin typeface="+mj-lt"/>
              </a:rPr>
              <a:t> </a:t>
            </a:r>
            <a:r>
              <a:rPr lang="en-US" sz="3200" dirty="0" err="1">
                <a:solidFill>
                  <a:schemeClr val="tx1"/>
                </a:solidFill>
                <a:latin typeface="+mj-lt"/>
              </a:rPr>
              <a:t>miền</a:t>
            </a:r>
            <a:r>
              <a:rPr lang="en-US" sz="3200" dirty="0">
                <a:solidFill>
                  <a:schemeClr val="tx1"/>
                </a:solidFill>
                <a:latin typeface="+mj-lt"/>
              </a:rPr>
              <a:t> </a:t>
            </a:r>
            <a:r>
              <a:rPr lang="en-US" sz="3200" dirty="0" err="1">
                <a:solidFill>
                  <a:schemeClr val="tx1"/>
                </a:solidFill>
                <a:latin typeface="+mj-lt"/>
              </a:rPr>
              <a:t>Trung</a:t>
            </a:r>
            <a:endParaRPr lang="en-US" sz="3200" dirty="0">
              <a:solidFill>
                <a:schemeClr val="tx1"/>
              </a:solidFill>
              <a:latin typeface="+mj-lt"/>
            </a:endParaRPr>
          </a:p>
        </p:txBody>
      </p:sp>
    </p:spTree>
    <p:extLst>
      <p:ext uri="{BB962C8B-B14F-4D97-AF65-F5344CB8AC3E}">
        <p14:creationId xmlns:p14="http://schemas.microsoft.com/office/powerpoint/2010/main" val="19074136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2" descr="LuocdoDiahinhVietNam_jpg"/>
          <p:cNvPicPr>
            <a:picLocks noChangeAspect="1" noChangeArrowheads="1"/>
          </p:cNvPicPr>
          <p:nvPr/>
        </p:nvPicPr>
        <p:blipFill>
          <a:blip r:embed="rId3"/>
          <a:srcRect/>
          <a:stretch>
            <a:fillRect/>
          </a:stretch>
        </p:blipFill>
        <p:spPr bwMode="auto">
          <a:xfrm>
            <a:off x="228600" y="76200"/>
            <a:ext cx="6195974" cy="6705600"/>
          </a:xfrm>
          <a:prstGeom prst="rect">
            <a:avLst/>
          </a:prstGeom>
          <a:noFill/>
        </p:spPr>
      </p:pic>
      <p:grpSp>
        <p:nvGrpSpPr>
          <p:cNvPr id="2" name="Group 4"/>
          <p:cNvGrpSpPr>
            <a:grpSpLocks/>
          </p:cNvGrpSpPr>
          <p:nvPr/>
        </p:nvGrpSpPr>
        <p:grpSpPr bwMode="auto">
          <a:xfrm>
            <a:off x="2502408" y="5956300"/>
            <a:ext cx="3053032" cy="596053"/>
            <a:chOff x="1088" y="3680"/>
            <a:chExt cx="1696" cy="384"/>
          </a:xfrm>
        </p:grpSpPr>
        <p:sp>
          <p:nvSpPr>
            <p:cNvPr id="137221" name="AutoShape 5"/>
            <p:cNvSpPr>
              <a:spLocks noChangeArrowheads="1"/>
            </p:cNvSpPr>
            <p:nvPr/>
          </p:nvSpPr>
          <p:spPr bwMode="auto">
            <a:xfrm>
              <a:off x="1088" y="3680"/>
              <a:ext cx="1632" cy="384"/>
            </a:xfrm>
            <a:prstGeom prst="leftArrow">
              <a:avLst>
                <a:gd name="adj1" fmla="val 50000"/>
                <a:gd name="adj2" fmla="val 106250"/>
              </a:avLst>
            </a:prstGeom>
            <a:solidFill>
              <a:schemeClr val="accent1"/>
            </a:solidFill>
            <a:ln w="9525" algn="ctr">
              <a:solidFill>
                <a:schemeClr val="tx1"/>
              </a:solidFill>
              <a:miter lim="800000"/>
              <a:headEnd/>
              <a:tailEnd/>
            </a:ln>
            <a:effectLst/>
          </p:spPr>
          <p:txBody>
            <a:bodyPr wrap="none" anchor="ctr"/>
            <a:lstStyle/>
            <a:p>
              <a:pPr algn="ctr"/>
              <a:endParaRPr lang="en-US" dirty="0">
                <a:latin typeface="Times New Roman" pitchFamily="18" charset="0"/>
                <a:cs typeface="Times New Roman" pitchFamily="18" charset="0"/>
              </a:endParaRPr>
            </a:p>
          </p:txBody>
        </p:sp>
        <p:sp>
          <p:nvSpPr>
            <p:cNvPr id="137222" name="Text Box 6"/>
            <p:cNvSpPr txBox="1">
              <a:spLocks noChangeArrowheads="1"/>
            </p:cNvSpPr>
            <p:nvPr/>
          </p:nvSpPr>
          <p:spPr bwMode="auto">
            <a:xfrm>
              <a:off x="1296" y="3744"/>
              <a:ext cx="1488" cy="250"/>
            </a:xfrm>
            <a:prstGeom prst="rect">
              <a:avLst/>
            </a:prstGeom>
            <a:noFill/>
            <a:ln w="38100" algn="ctr">
              <a:noFill/>
              <a:miter lim="800000"/>
              <a:headEnd/>
              <a:tailEnd/>
            </a:ln>
            <a:effectLst/>
          </p:spPr>
          <p:txBody>
            <a:bodyPr>
              <a:spAutoFit/>
            </a:bodyPr>
            <a:lstStyle/>
            <a:p>
              <a:pPr algn="ctr">
                <a:spcBef>
                  <a:spcPct val="50000"/>
                </a:spcBef>
                <a:buFont typeface="Wingdings" pitchFamily="2" charset="2"/>
                <a:buNone/>
              </a:pPr>
              <a:r>
                <a:rPr lang="en-US" sz="2000" b="1" dirty="0" err="1">
                  <a:solidFill>
                    <a:srgbClr val="FF0000"/>
                  </a:solidFill>
                  <a:effectLst>
                    <a:outerShdw blurRad="38100" dist="38100" dir="2700000" algn="tl">
                      <a:srgbClr val="C0C0C0"/>
                    </a:outerShdw>
                  </a:effectLst>
                  <a:latin typeface="Times New Roman" pitchFamily="18" charset="0"/>
                  <a:cs typeface="Times New Roman" pitchFamily="18" charset="0"/>
                </a:rPr>
                <a:t>Đồng</a:t>
              </a:r>
              <a:r>
                <a:rPr lang="en-US" sz="20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2000" b="1" dirty="0" err="1">
                  <a:solidFill>
                    <a:srgbClr val="FF0000"/>
                  </a:solidFill>
                  <a:effectLst>
                    <a:outerShdw blurRad="38100" dist="38100" dir="2700000" algn="tl">
                      <a:srgbClr val="C0C0C0"/>
                    </a:outerShdw>
                  </a:effectLst>
                  <a:latin typeface="Times New Roman" pitchFamily="18" charset="0"/>
                  <a:cs typeface="Times New Roman" pitchFamily="18" charset="0"/>
                </a:rPr>
                <a:t>bằng</a:t>
              </a:r>
              <a:r>
                <a:rPr lang="en-US" sz="2000" b="1" dirty="0">
                  <a:solidFill>
                    <a:srgbClr val="FF0000"/>
                  </a:solidFill>
                  <a:effectLst>
                    <a:outerShdw blurRad="38100" dist="38100" dir="2700000" algn="tl">
                      <a:srgbClr val="C0C0C0"/>
                    </a:outerShdw>
                  </a:effectLst>
                  <a:latin typeface="Times New Roman" pitchFamily="18" charset="0"/>
                  <a:cs typeface="Times New Roman" pitchFamily="18" charset="0"/>
                </a:rPr>
                <a:t> Nam </a:t>
              </a:r>
              <a:r>
                <a:rPr lang="en-US" sz="2000" b="1" dirty="0" err="1">
                  <a:solidFill>
                    <a:srgbClr val="FF0000"/>
                  </a:solidFill>
                  <a:effectLst>
                    <a:outerShdw blurRad="38100" dist="38100" dir="2700000" algn="tl">
                      <a:srgbClr val="C0C0C0"/>
                    </a:outerShdw>
                  </a:effectLst>
                  <a:latin typeface="Times New Roman" pitchFamily="18" charset="0"/>
                  <a:cs typeface="Times New Roman" pitchFamily="18" charset="0"/>
                </a:rPr>
                <a:t>bộ</a:t>
              </a:r>
              <a:endParaRPr lang="en-US" sz="2000" b="1" dirty="0">
                <a:solidFill>
                  <a:srgbClr val="FF0000"/>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3" name="Group 7"/>
          <p:cNvGrpSpPr>
            <a:grpSpLocks/>
          </p:cNvGrpSpPr>
          <p:nvPr/>
        </p:nvGrpSpPr>
        <p:grpSpPr bwMode="auto">
          <a:xfrm>
            <a:off x="2785788" y="1988397"/>
            <a:ext cx="2538728" cy="3054773"/>
            <a:chOff x="1124" y="1209"/>
            <a:chExt cx="1703" cy="1968"/>
          </a:xfrm>
        </p:grpSpPr>
        <p:sp>
          <p:nvSpPr>
            <p:cNvPr id="137224" name="AutoShape 8"/>
            <p:cNvSpPr>
              <a:spLocks noChangeArrowheads="1"/>
            </p:cNvSpPr>
            <p:nvPr/>
          </p:nvSpPr>
          <p:spPr bwMode="auto">
            <a:xfrm rot="5243253">
              <a:off x="1269" y="1618"/>
              <a:ext cx="1968" cy="1149"/>
            </a:xfrm>
            <a:custGeom>
              <a:avLst/>
              <a:gdLst>
                <a:gd name="G0" fmla="+- 0 0 0"/>
                <a:gd name="G1" fmla="+- -11715460 0 0"/>
                <a:gd name="G2" fmla="+- 0 0 -11715460"/>
                <a:gd name="G3" fmla="+- 10800 0 0"/>
                <a:gd name="G4" fmla="+- 0 0 0"/>
                <a:gd name="T0" fmla="*/ 360 256 1"/>
                <a:gd name="T1" fmla="*/ 0 256 1"/>
                <a:gd name="G5" fmla="+- G2 T0 T1"/>
                <a:gd name="G6" fmla="?: G2 G2 G5"/>
                <a:gd name="G7" fmla="+- 0 0 G6"/>
                <a:gd name="G8" fmla="+- 5400 0 0"/>
                <a:gd name="G9" fmla="+- 0 0 -1171546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15460"/>
                <a:gd name="G36" fmla="sin G34 -11715460"/>
                <a:gd name="G37" fmla="+/ -1171546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0916 w 21600"/>
                <a:gd name="T5" fmla="*/ 0 h 21600"/>
                <a:gd name="T6" fmla="*/ 2701 w 21600"/>
                <a:gd name="T7" fmla="*/ 10625 h 21600"/>
                <a:gd name="T8" fmla="*/ 10858 w 21600"/>
                <a:gd name="T9" fmla="*/ 5400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7863" y="5399"/>
                    <a:pt x="5464" y="7747"/>
                    <a:pt x="5401" y="10683"/>
                  </a:cubicBezTo>
                  <a:lnTo>
                    <a:pt x="2" y="10566"/>
                  </a:lnTo>
                  <a:cubicBezTo>
                    <a:pt x="129" y="4694"/>
                    <a:pt x="4926"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accent1"/>
            </a:solidFill>
            <a:ln w="9525" algn="ctr">
              <a:solidFill>
                <a:schemeClr val="tx1"/>
              </a:solidFill>
              <a:miter lim="800000"/>
              <a:headEnd/>
              <a:tailEnd/>
            </a:ln>
            <a:effectLst/>
          </p:spPr>
          <p:txBody>
            <a:bodyPr wrap="none" anchor="ctr"/>
            <a:lstStyle/>
            <a:p>
              <a:pPr algn="ctr"/>
              <a:endParaRPr lang="en-US" dirty="0">
                <a:latin typeface="Times New Roman" pitchFamily="18" charset="0"/>
                <a:cs typeface="Times New Roman" pitchFamily="18" charset="0"/>
              </a:endParaRPr>
            </a:p>
          </p:txBody>
        </p:sp>
        <p:sp>
          <p:nvSpPr>
            <p:cNvPr id="137225" name="WordArt 9"/>
            <p:cNvSpPr>
              <a:spLocks noChangeArrowheads="1" noChangeShapeType="1" noTextEdit="1"/>
            </p:cNvSpPr>
            <p:nvPr/>
          </p:nvSpPr>
          <p:spPr bwMode="auto">
            <a:xfrm rot="5905978">
              <a:off x="1025" y="1378"/>
              <a:ext cx="1789" cy="1592"/>
            </a:xfrm>
            <a:prstGeom prst="rect">
              <a:avLst/>
            </a:prstGeom>
          </p:spPr>
          <p:txBody>
            <a:bodyPr spcFirstLastPara="1" wrap="none" fromWordArt="1">
              <a:prstTxWarp prst="textArchUp">
                <a:avLst>
                  <a:gd name="adj" fmla="val 12247814"/>
                </a:avLst>
              </a:prstTxWarp>
            </a:bodyPr>
            <a:lstStyle/>
            <a:p>
              <a:pPr algn="ctr"/>
              <a:r>
                <a:rPr lang="en-US" sz="3600" b="1" kern="10" dirty="0" err="1">
                  <a:ln w="9525">
                    <a:solidFill>
                      <a:srgbClr val="FF0000"/>
                    </a:solidFill>
                    <a:round/>
                    <a:headEnd/>
                    <a:tailEnd/>
                  </a:ln>
                  <a:solidFill>
                    <a:srgbClr val="FF0000"/>
                  </a:solidFill>
                  <a:latin typeface="Times New Roman" pitchFamily="18" charset="0"/>
                  <a:cs typeface="Times New Roman" pitchFamily="18" charset="0"/>
                </a:rPr>
                <a:t>Đồng</a:t>
              </a:r>
              <a:r>
                <a:rPr lang="en-US" sz="3600" b="1" kern="10" dirty="0">
                  <a:ln w="9525">
                    <a:solidFill>
                      <a:srgbClr val="FF0000"/>
                    </a:solidFill>
                    <a:round/>
                    <a:headEnd/>
                    <a:tailEnd/>
                  </a:ln>
                  <a:solidFill>
                    <a:srgbClr val="FF0000"/>
                  </a:solidFill>
                  <a:latin typeface="Times New Roman" pitchFamily="18" charset="0"/>
                  <a:cs typeface="Times New Roman" pitchFamily="18" charset="0"/>
                </a:rPr>
                <a:t> </a:t>
              </a:r>
              <a:r>
                <a:rPr lang="en-US" sz="3600" b="1" kern="10" dirty="0" err="1">
                  <a:ln w="9525">
                    <a:solidFill>
                      <a:srgbClr val="FF0000"/>
                    </a:solidFill>
                    <a:round/>
                    <a:headEnd/>
                    <a:tailEnd/>
                  </a:ln>
                  <a:solidFill>
                    <a:srgbClr val="FF0000"/>
                  </a:solidFill>
                  <a:latin typeface="Times New Roman" pitchFamily="18" charset="0"/>
                  <a:cs typeface="Times New Roman" pitchFamily="18" charset="0"/>
                </a:rPr>
                <a:t>bằng</a:t>
              </a:r>
              <a:r>
                <a:rPr lang="en-US" sz="3600" b="1" kern="10" dirty="0">
                  <a:ln w="9525">
                    <a:solidFill>
                      <a:srgbClr val="FF0000"/>
                    </a:solidFill>
                    <a:round/>
                    <a:headEnd/>
                    <a:tailEnd/>
                  </a:ln>
                  <a:solidFill>
                    <a:srgbClr val="FF0000"/>
                  </a:solidFill>
                  <a:latin typeface="Times New Roman" pitchFamily="18" charset="0"/>
                  <a:cs typeface="Times New Roman" pitchFamily="18" charset="0"/>
                </a:rPr>
                <a:t> </a:t>
              </a:r>
              <a:r>
                <a:rPr lang="en-US" sz="3600" b="1" kern="10" dirty="0" err="1">
                  <a:ln w="9525">
                    <a:solidFill>
                      <a:srgbClr val="FF0000"/>
                    </a:solidFill>
                    <a:round/>
                    <a:headEnd/>
                    <a:tailEnd/>
                  </a:ln>
                  <a:solidFill>
                    <a:srgbClr val="FF0000"/>
                  </a:solidFill>
                  <a:latin typeface="Times New Roman" pitchFamily="18" charset="0"/>
                  <a:cs typeface="Times New Roman" pitchFamily="18" charset="0"/>
                </a:rPr>
                <a:t>duyên</a:t>
              </a:r>
              <a:r>
                <a:rPr lang="en-US" sz="3600" b="1" kern="10" dirty="0">
                  <a:ln w="9525">
                    <a:solidFill>
                      <a:srgbClr val="FF0000"/>
                    </a:solidFill>
                    <a:round/>
                    <a:headEnd/>
                    <a:tailEnd/>
                  </a:ln>
                  <a:solidFill>
                    <a:srgbClr val="FF0000"/>
                  </a:solidFill>
                  <a:latin typeface="Times New Roman" pitchFamily="18" charset="0"/>
                  <a:cs typeface="Times New Roman" pitchFamily="18" charset="0"/>
                </a:rPr>
                <a:t> </a:t>
              </a:r>
              <a:r>
                <a:rPr lang="en-US" sz="3600" b="1" kern="10" dirty="0" err="1">
                  <a:ln w="9525">
                    <a:solidFill>
                      <a:srgbClr val="FF0000"/>
                    </a:solidFill>
                    <a:round/>
                    <a:headEnd/>
                    <a:tailEnd/>
                  </a:ln>
                  <a:solidFill>
                    <a:srgbClr val="FF0000"/>
                  </a:solidFill>
                  <a:latin typeface="Times New Roman" pitchFamily="18" charset="0"/>
                  <a:cs typeface="Times New Roman" pitchFamily="18" charset="0"/>
                </a:rPr>
                <a:t>hải</a:t>
              </a:r>
              <a:r>
                <a:rPr lang="en-US" sz="3600" b="1" kern="10" dirty="0">
                  <a:ln w="9525">
                    <a:solidFill>
                      <a:srgbClr val="FF0000"/>
                    </a:solidFill>
                    <a:round/>
                    <a:headEnd/>
                    <a:tailEnd/>
                  </a:ln>
                  <a:solidFill>
                    <a:srgbClr val="FF0000"/>
                  </a:solidFill>
                  <a:latin typeface="Times New Roman" pitchFamily="18" charset="0"/>
                  <a:cs typeface="Times New Roman" pitchFamily="18" charset="0"/>
                </a:rPr>
                <a:t> </a:t>
              </a:r>
              <a:r>
                <a:rPr lang="en-US" sz="3600" b="1" kern="10" dirty="0" err="1">
                  <a:ln w="9525">
                    <a:solidFill>
                      <a:srgbClr val="FF0000"/>
                    </a:solidFill>
                    <a:round/>
                    <a:headEnd/>
                    <a:tailEnd/>
                  </a:ln>
                  <a:solidFill>
                    <a:srgbClr val="FF0000"/>
                  </a:solidFill>
                  <a:latin typeface="Times New Roman" pitchFamily="18" charset="0"/>
                  <a:cs typeface="Times New Roman" pitchFamily="18" charset="0"/>
                </a:rPr>
                <a:t>miền</a:t>
              </a:r>
              <a:r>
                <a:rPr lang="en-US" sz="3600" b="1" kern="10" dirty="0">
                  <a:ln w="9525">
                    <a:solidFill>
                      <a:srgbClr val="FF0000"/>
                    </a:solidFill>
                    <a:round/>
                    <a:headEnd/>
                    <a:tailEnd/>
                  </a:ln>
                  <a:solidFill>
                    <a:srgbClr val="FF0000"/>
                  </a:solidFill>
                  <a:latin typeface="Times New Roman" pitchFamily="18" charset="0"/>
                  <a:cs typeface="Times New Roman" pitchFamily="18" charset="0"/>
                </a:rPr>
                <a:t> </a:t>
              </a:r>
              <a:r>
                <a:rPr lang="en-US" sz="3600" b="1" kern="10" dirty="0" err="1">
                  <a:ln w="9525">
                    <a:solidFill>
                      <a:srgbClr val="FF0000"/>
                    </a:solidFill>
                    <a:round/>
                    <a:headEnd/>
                    <a:tailEnd/>
                  </a:ln>
                  <a:solidFill>
                    <a:srgbClr val="FF0000"/>
                  </a:solidFill>
                  <a:latin typeface="Times New Roman" pitchFamily="18" charset="0"/>
                  <a:cs typeface="Times New Roman" pitchFamily="18" charset="0"/>
                </a:rPr>
                <a:t>Trung</a:t>
              </a:r>
              <a:endParaRPr lang="en-US" sz="3600" b="1" kern="10" dirty="0">
                <a:ln w="9525">
                  <a:solidFill>
                    <a:srgbClr val="FF0000"/>
                  </a:solidFill>
                  <a:round/>
                  <a:headEnd/>
                  <a:tailEnd/>
                </a:ln>
                <a:solidFill>
                  <a:srgbClr val="FF0000"/>
                </a:solidFill>
                <a:latin typeface="Times New Roman" pitchFamily="18" charset="0"/>
                <a:cs typeface="Times New Roman" pitchFamily="18" charset="0"/>
              </a:endParaRPr>
            </a:p>
          </p:txBody>
        </p:sp>
      </p:grpSp>
      <p:sp>
        <p:nvSpPr>
          <p:cNvPr id="137229" name="Freeform 13"/>
          <p:cNvSpPr>
            <a:spLocks/>
          </p:cNvSpPr>
          <p:nvPr/>
        </p:nvSpPr>
        <p:spPr bwMode="auto">
          <a:xfrm>
            <a:off x="1974837" y="664472"/>
            <a:ext cx="1156813" cy="1157634"/>
          </a:xfrm>
          <a:custGeom>
            <a:avLst/>
            <a:gdLst/>
            <a:ahLst/>
            <a:cxnLst>
              <a:cxn ang="0">
                <a:pos x="776" y="176"/>
              </a:cxn>
              <a:cxn ang="0">
                <a:pos x="728" y="224"/>
              </a:cxn>
              <a:cxn ang="0">
                <a:pos x="680" y="224"/>
              </a:cxn>
              <a:cxn ang="0">
                <a:pos x="632" y="272"/>
              </a:cxn>
              <a:cxn ang="0">
                <a:pos x="632" y="320"/>
              </a:cxn>
              <a:cxn ang="0">
                <a:pos x="584" y="368"/>
              </a:cxn>
              <a:cxn ang="0">
                <a:pos x="536" y="320"/>
              </a:cxn>
              <a:cxn ang="0">
                <a:pos x="488" y="320"/>
              </a:cxn>
              <a:cxn ang="0">
                <a:pos x="488" y="368"/>
              </a:cxn>
              <a:cxn ang="0">
                <a:pos x="440" y="368"/>
              </a:cxn>
              <a:cxn ang="0">
                <a:pos x="392" y="320"/>
              </a:cxn>
              <a:cxn ang="0">
                <a:pos x="344" y="416"/>
              </a:cxn>
              <a:cxn ang="0">
                <a:pos x="392" y="464"/>
              </a:cxn>
              <a:cxn ang="0">
                <a:pos x="344" y="512"/>
              </a:cxn>
              <a:cxn ang="0">
                <a:pos x="296" y="512"/>
              </a:cxn>
              <a:cxn ang="0">
                <a:pos x="248" y="560"/>
              </a:cxn>
              <a:cxn ang="0">
                <a:pos x="248" y="608"/>
              </a:cxn>
              <a:cxn ang="0">
                <a:pos x="200" y="608"/>
              </a:cxn>
              <a:cxn ang="0">
                <a:pos x="200" y="704"/>
              </a:cxn>
              <a:cxn ang="0">
                <a:pos x="152" y="656"/>
              </a:cxn>
              <a:cxn ang="0">
                <a:pos x="56" y="560"/>
              </a:cxn>
              <a:cxn ang="0">
                <a:pos x="56" y="512"/>
              </a:cxn>
              <a:cxn ang="0">
                <a:pos x="152" y="512"/>
              </a:cxn>
              <a:cxn ang="0">
                <a:pos x="200" y="560"/>
              </a:cxn>
              <a:cxn ang="0">
                <a:pos x="200" y="464"/>
              </a:cxn>
              <a:cxn ang="0">
                <a:pos x="56" y="416"/>
              </a:cxn>
              <a:cxn ang="0">
                <a:pos x="104" y="368"/>
              </a:cxn>
              <a:cxn ang="0">
                <a:pos x="152" y="368"/>
              </a:cxn>
              <a:cxn ang="0">
                <a:pos x="56" y="272"/>
              </a:cxn>
              <a:cxn ang="0">
                <a:pos x="8" y="272"/>
              </a:cxn>
              <a:cxn ang="0">
                <a:pos x="8" y="32"/>
              </a:cxn>
              <a:cxn ang="0">
                <a:pos x="56" y="80"/>
              </a:cxn>
              <a:cxn ang="0">
                <a:pos x="104" y="176"/>
              </a:cxn>
              <a:cxn ang="0">
                <a:pos x="152" y="224"/>
              </a:cxn>
              <a:cxn ang="0">
                <a:pos x="200" y="224"/>
              </a:cxn>
              <a:cxn ang="0">
                <a:pos x="152" y="128"/>
              </a:cxn>
              <a:cxn ang="0">
                <a:pos x="248" y="128"/>
              </a:cxn>
              <a:cxn ang="0">
                <a:pos x="296" y="176"/>
              </a:cxn>
              <a:cxn ang="0">
                <a:pos x="344" y="176"/>
              </a:cxn>
              <a:cxn ang="0">
                <a:pos x="296" y="224"/>
              </a:cxn>
              <a:cxn ang="0">
                <a:pos x="488" y="272"/>
              </a:cxn>
              <a:cxn ang="0">
                <a:pos x="584" y="272"/>
              </a:cxn>
              <a:cxn ang="0">
                <a:pos x="584" y="176"/>
              </a:cxn>
              <a:cxn ang="0">
                <a:pos x="632" y="128"/>
              </a:cxn>
              <a:cxn ang="0">
                <a:pos x="632" y="176"/>
              </a:cxn>
              <a:cxn ang="0">
                <a:pos x="728" y="176"/>
              </a:cxn>
              <a:cxn ang="0">
                <a:pos x="776" y="176"/>
              </a:cxn>
            </a:cxnLst>
            <a:rect l="0" t="0" r="r" b="b"/>
            <a:pathLst>
              <a:path w="776" h="712">
                <a:moveTo>
                  <a:pt x="776" y="176"/>
                </a:moveTo>
                <a:cubicBezTo>
                  <a:pt x="776" y="184"/>
                  <a:pt x="744" y="216"/>
                  <a:pt x="728" y="224"/>
                </a:cubicBezTo>
                <a:cubicBezTo>
                  <a:pt x="712" y="232"/>
                  <a:pt x="696" y="216"/>
                  <a:pt x="680" y="224"/>
                </a:cubicBezTo>
                <a:cubicBezTo>
                  <a:pt x="664" y="232"/>
                  <a:pt x="640" y="256"/>
                  <a:pt x="632" y="272"/>
                </a:cubicBezTo>
                <a:cubicBezTo>
                  <a:pt x="624" y="288"/>
                  <a:pt x="640" y="304"/>
                  <a:pt x="632" y="320"/>
                </a:cubicBezTo>
                <a:cubicBezTo>
                  <a:pt x="624" y="336"/>
                  <a:pt x="600" y="368"/>
                  <a:pt x="584" y="368"/>
                </a:cubicBezTo>
                <a:cubicBezTo>
                  <a:pt x="568" y="368"/>
                  <a:pt x="552" y="328"/>
                  <a:pt x="536" y="320"/>
                </a:cubicBezTo>
                <a:cubicBezTo>
                  <a:pt x="520" y="312"/>
                  <a:pt x="496" y="312"/>
                  <a:pt x="488" y="320"/>
                </a:cubicBezTo>
                <a:cubicBezTo>
                  <a:pt x="480" y="328"/>
                  <a:pt x="496" y="360"/>
                  <a:pt x="488" y="368"/>
                </a:cubicBezTo>
                <a:cubicBezTo>
                  <a:pt x="480" y="376"/>
                  <a:pt x="456" y="376"/>
                  <a:pt x="440" y="368"/>
                </a:cubicBezTo>
                <a:cubicBezTo>
                  <a:pt x="424" y="360"/>
                  <a:pt x="408" y="312"/>
                  <a:pt x="392" y="320"/>
                </a:cubicBezTo>
                <a:cubicBezTo>
                  <a:pt x="376" y="328"/>
                  <a:pt x="344" y="392"/>
                  <a:pt x="344" y="416"/>
                </a:cubicBezTo>
                <a:cubicBezTo>
                  <a:pt x="344" y="440"/>
                  <a:pt x="392" y="448"/>
                  <a:pt x="392" y="464"/>
                </a:cubicBezTo>
                <a:cubicBezTo>
                  <a:pt x="392" y="480"/>
                  <a:pt x="360" y="504"/>
                  <a:pt x="344" y="512"/>
                </a:cubicBezTo>
                <a:cubicBezTo>
                  <a:pt x="328" y="520"/>
                  <a:pt x="312" y="504"/>
                  <a:pt x="296" y="512"/>
                </a:cubicBezTo>
                <a:cubicBezTo>
                  <a:pt x="280" y="520"/>
                  <a:pt x="256" y="544"/>
                  <a:pt x="248" y="560"/>
                </a:cubicBezTo>
                <a:cubicBezTo>
                  <a:pt x="240" y="576"/>
                  <a:pt x="256" y="600"/>
                  <a:pt x="248" y="608"/>
                </a:cubicBezTo>
                <a:cubicBezTo>
                  <a:pt x="240" y="616"/>
                  <a:pt x="208" y="592"/>
                  <a:pt x="200" y="608"/>
                </a:cubicBezTo>
                <a:cubicBezTo>
                  <a:pt x="192" y="624"/>
                  <a:pt x="208" y="696"/>
                  <a:pt x="200" y="704"/>
                </a:cubicBezTo>
                <a:cubicBezTo>
                  <a:pt x="192" y="712"/>
                  <a:pt x="176" y="680"/>
                  <a:pt x="152" y="656"/>
                </a:cubicBezTo>
                <a:cubicBezTo>
                  <a:pt x="128" y="632"/>
                  <a:pt x="72" y="584"/>
                  <a:pt x="56" y="560"/>
                </a:cubicBezTo>
                <a:cubicBezTo>
                  <a:pt x="40" y="536"/>
                  <a:pt x="40" y="520"/>
                  <a:pt x="56" y="512"/>
                </a:cubicBezTo>
                <a:cubicBezTo>
                  <a:pt x="72" y="504"/>
                  <a:pt x="128" y="504"/>
                  <a:pt x="152" y="512"/>
                </a:cubicBezTo>
                <a:cubicBezTo>
                  <a:pt x="176" y="520"/>
                  <a:pt x="192" y="568"/>
                  <a:pt x="200" y="560"/>
                </a:cubicBezTo>
                <a:cubicBezTo>
                  <a:pt x="208" y="552"/>
                  <a:pt x="224" y="488"/>
                  <a:pt x="200" y="464"/>
                </a:cubicBezTo>
                <a:cubicBezTo>
                  <a:pt x="176" y="440"/>
                  <a:pt x="72" y="432"/>
                  <a:pt x="56" y="416"/>
                </a:cubicBezTo>
                <a:cubicBezTo>
                  <a:pt x="40" y="400"/>
                  <a:pt x="88" y="376"/>
                  <a:pt x="104" y="368"/>
                </a:cubicBezTo>
                <a:cubicBezTo>
                  <a:pt x="120" y="360"/>
                  <a:pt x="160" y="384"/>
                  <a:pt x="152" y="368"/>
                </a:cubicBezTo>
                <a:cubicBezTo>
                  <a:pt x="144" y="352"/>
                  <a:pt x="80" y="288"/>
                  <a:pt x="56" y="272"/>
                </a:cubicBezTo>
                <a:cubicBezTo>
                  <a:pt x="32" y="256"/>
                  <a:pt x="16" y="312"/>
                  <a:pt x="8" y="272"/>
                </a:cubicBezTo>
                <a:cubicBezTo>
                  <a:pt x="0" y="232"/>
                  <a:pt x="0" y="64"/>
                  <a:pt x="8" y="32"/>
                </a:cubicBezTo>
                <a:cubicBezTo>
                  <a:pt x="16" y="0"/>
                  <a:pt x="40" y="56"/>
                  <a:pt x="56" y="80"/>
                </a:cubicBezTo>
                <a:cubicBezTo>
                  <a:pt x="72" y="104"/>
                  <a:pt x="88" y="152"/>
                  <a:pt x="104" y="176"/>
                </a:cubicBezTo>
                <a:cubicBezTo>
                  <a:pt x="120" y="200"/>
                  <a:pt x="136" y="216"/>
                  <a:pt x="152" y="224"/>
                </a:cubicBezTo>
                <a:cubicBezTo>
                  <a:pt x="168" y="232"/>
                  <a:pt x="200" y="240"/>
                  <a:pt x="200" y="224"/>
                </a:cubicBezTo>
                <a:cubicBezTo>
                  <a:pt x="200" y="208"/>
                  <a:pt x="144" y="144"/>
                  <a:pt x="152" y="128"/>
                </a:cubicBezTo>
                <a:cubicBezTo>
                  <a:pt x="160" y="112"/>
                  <a:pt x="224" y="120"/>
                  <a:pt x="248" y="128"/>
                </a:cubicBezTo>
                <a:cubicBezTo>
                  <a:pt x="272" y="136"/>
                  <a:pt x="280" y="168"/>
                  <a:pt x="296" y="176"/>
                </a:cubicBezTo>
                <a:cubicBezTo>
                  <a:pt x="312" y="184"/>
                  <a:pt x="344" y="168"/>
                  <a:pt x="344" y="176"/>
                </a:cubicBezTo>
                <a:cubicBezTo>
                  <a:pt x="344" y="184"/>
                  <a:pt x="272" y="208"/>
                  <a:pt x="296" y="224"/>
                </a:cubicBezTo>
                <a:cubicBezTo>
                  <a:pt x="320" y="240"/>
                  <a:pt x="440" y="264"/>
                  <a:pt x="488" y="272"/>
                </a:cubicBezTo>
                <a:cubicBezTo>
                  <a:pt x="536" y="280"/>
                  <a:pt x="568" y="288"/>
                  <a:pt x="584" y="272"/>
                </a:cubicBezTo>
                <a:cubicBezTo>
                  <a:pt x="600" y="256"/>
                  <a:pt x="576" y="200"/>
                  <a:pt x="584" y="176"/>
                </a:cubicBezTo>
                <a:cubicBezTo>
                  <a:pt x="592" y="152"/>
                  <a:pt x="624" y="128"/>
                  <a:pt x="632" y="128"/>
                </a:cubicBezTo>
                <a:cubicBezTo>
                  <a:pt x="640" y="128"/>
                  <a:pt x="616" y="168"/>
                  <a:pt x="632" y="176"/>
                </a:cubicBezTo>
                <a:cubicBezTo>
                  <a:pt x="648" y="184"/>
                  <a:pt x="704" y="176"/>
                  <a:pt x="728" y="176"/>
                </a:cubicBezTo>
                <a:cubicBezTo>
                  <a:pt x="752" y="176"/>
                  <a:pt x="776" y="168"/>
                  <a:pt x="776" y="176"/>
                </a:cubicBezTo>
                <a:close/>
              </a:path>
            </a:pathLst>
          </a:custGeom>
          <a:solidFill>
            <a:srgbClr val="00CC66"/>
          </a:solidFill>
          <a:ln w="9525" cap="flat" cmpd="sng">
            <a:solidFill>
              <a:schemeClr val="tx1"/>
            </a:solidFill>
            <a:prstDash val="solid"/>
            <a:round/>
            <a:headEnd/>
            <a:tailEnd/>
          </a:ln>
          <a:effectLst/>
        </p:spPr>
        <p:txBody>
          <a:bodyPr/>
          <a:lstStyle/>
          <a:p>
            <a:endParaRPr lang="en-US" dirty="0">
              <a:latin typeface="Times New Roman" pitchFamily="18" charset="0"/>
              <a:cs typeface="Times New Roman" pitchFamily="18" charset="0"/>
            </a:endParaRPr>
          </a:p>
        </p:txBody>
      </p:sp>
      <p:sp>
        <p:nvSpPr>
          <p:cNvPr id="137230" name="Freeform 14"/>
          <p:cNvSpPr>
            <a:spLocks/>
          </p:cNvSpPr>
          <p:nvPr/>
        </p:nvSpPr>
        <p:spPr bwMode="auto">
          <a:xfrm>
            <a:off x="1574164" y="5051844"/>
            <a:ext cx="1598223" cy="1440462"/>
          </a:xfrm>
          <a:custGeom>
            <a:avLst/>
            <a:gdLst/>
            <a:ahLst/>
            <a:cxnLst>
              <a:cxn ang="0">
                <a:pos x="864" y="304"/>
              </a:cxn>
              <a:cxn ang="0">
                <a:pos x="720" y="304"/>
              </a:cxn>
              <a:cxn ang="0">
                <a:pos x="672" y="256"/>
              </a:cxn>
              <a:cxn ang="0">
                <a:pos x="768" y="160"/>
              </a:cxn>
              <a:cxn ang="0">
                <a:pos x="768" y="112"/>
              </a:cxn>
              <a:cxn ang="0">
                <a:pos x="528" y="112"/>
              </a:cxn>
              <a:cxn ang="0">
                <a:pos x="480" y="16"/>
              </a:cxn>
              <a:cxn ang="0">
                <a:pos x="384" y="16"/>
              </a:cxn>
              <a:cxn ang="0">
                <a:pos x="384" y="112"/>
              </a:cxn>
              <a:cxn ang="0">
                <a:pos x="384" y="160"/>
              </a:cxn>
              <a:cxn ang="0">
                <a:pos x="480" y="208"/>
              </a:cxn>
              <a:cxn ang="0">
                <a:pos x="480" y="256"/>
              </a:cxn>
              <a:cxn ang="0">
                <a:pos x="432" y="208"/>
              </a:cxn>
              <a:cxn ang="0">
                <a:pos x="384" y="208"/>
              </a:cxn>
              <a:cxn ang="0">
                <a:pos x="336" y="160"/>
              </a:cxn>
              <a:cxn ang="0">
                <a:pos x="288" y="208"/>
              </a:cxn>
              <a:cxn ang="0">
                <a:pos x="240" y="208"/>
              </a:cxn>
              <a:cxn ang="0">
                <a:pos x="240" y="304"/>
              </a:cxn>
              <a:cxn ang="0">
                <a:pos x="192" y="208"/>
              </a:cxn>
              <a:cxn ang="0">
                <a:pos x="144" y="208"/>
              </a:cxn>
              <a:cxn ang="0">
                <a:pos x="144" y="256"/>
              </a:cxn>
              <a:cxn ang="0">
                <a:pos x="96" y="304"/>
              </a:cxn>
              <a:cxn ang="0">
                <a:pos x="48" y="304"/>
              </a:cxn>
              <a:cxn ang="0">
                <a:pos x="0" y="352"/>
              </a:cxn>
              <a:cxn ang="0">
                <a:pos x="48" y="448"/>
              </a:cxn>
              <a:cxn ang="0">
                <a:pos x="144" y="400"/>
              </a:cxn>
              <a:cxn ang="0">
                <a:pos x="96" y="496"/>
              </a:cxn>
              <a:cxn ang="0">
                <a:pos x="96" y="544"/>
              </a:cxn>
              <a:cxn ang="0">
                <a:pos x="96" y="592"/>
              </a:cxn>
              <a:cxn ang="0">
                <a:pos x="48" y="688"/>
              </a:cxn>
              <a:cxn ang="0">
                <a:pos x="96" y="784"/>
              </a:cxn>
              <a:cxn ang="0">
                <a:pos x="96" y="832"/>
              </a:cxn>
              <a:cxn ang="0">
                <a:pos x="48" y="832"/>
              </a:cxn>
              <a:cxn ang="0">
                <a:pos x="48" y="880"/>
              </a:cxn>
              <a:cxn ang="0">
                <a:pos x="48" y="928"/>
              </a:cxn>
              <a:cxn ang="0">
                <a:pos x="144" y="880"/>
              </a:cxn>
              <a:cxn ang="0">
                <a:pos x="144" y="784"/>
              </a:cxn>
              <a:cxn ang="0">
                <a:pos x="240" y="784"/>
              </a:cxn>
              <a:cxn ang="0">
                <a:pos x="288" y="688"/>
              </a:cxn>
              <a:cxn ang="0">
                <a:pos x="384" y="688"/>
              </a:cxn>
              <a:cxn ang="0">
                <a:pos x="480" y="640"/>
              </a:cxn>
              <a:cxn ang="0">
                <a:pos x="528" y="592"/>
              </a:cxn>
              <a:cxn ang="0">
                <a:pos x="576" y="496"/>
              </a:cxn>
              <a:cxn ang="0">
                <a:pos x="576" y="448"/>
              </a:cxn>
              <a:cxn ang="0">
                <a:pos x="624" y="448"/>
              </a:cxn>
              <a:cxn ang="0">
                <a:pos x="624" y="400"/>
              </a:cxn>
              <a:cxn ang="0">
                <a:pos x="672" y="352"/>
              </a:cxn>
              <a:cxn ang="0">
                <a:pos x="720" y="400"/>
              </a:cxn>
              <a:cxn ang="0">
                <a:pos x="864" y="352"/>
              </a:cxn>
              <a:cxn ang="0">
                <a:pos x="864" y="304"/>
              </a:cxn>
            </a:cxnLst>
            <a:rect l="0" t="0" r="r" b="b"/>
            <a:pathLst>
              <a:path w="888" h="928">
                <a:moveTo>
                  <a:pt x="864" y="304"/>
                </a:moveTo>
                <a:cubicBezTo>
                  <a:pt x="840" y="296"/>
                  <a:pt x="752" y="312"/>
                  <a:pt x="720" y="304"/>
                </a:cubicBezTo>
                <a:cubicBezTo>
                  <a:pt x="688" y="296"/>
                  <a:pt x="664" y="280"/>
                  <a:pt x="672" y="256"/>
                </a:cubicBezTo>
                <a:cubicBezTo>
                  <a:pt x="680" y="232"/>
                  <a:pt x="752" y="184"/>
                  <a:pt x="768" y="160"/>
                </a:cubicBezTo>
                <a:cubicBezTo>
                  <a:pt x="784" y="136"/>
                  <a:pt x="808" y="120"/>
                  <a:pt x="768" y="112"/>
                </a:cubicBezTo>
                <a:cubicBezTo>
                  <a:pt x="728" y="104"/>
                  <a:pt x="576" y="128"/>
                  <a:pt x="528" y="112"/>
                </a:cubicBezTo>
                <a:cubicBezTo>
                  <a:pt x="480" y="96"/>
                  <a:pt x="504" y="32"/>
                  <a:pt x="480" y="16"/>
                </a:cubicBezTo>
                <a:cubicBezTo>
                  <a:pt x="456" y="0"/>
                  <a:pt x="400" y="0"/>
                  <a:pt x="384" y="16"/>
                </a:cubicBezTo>
                <a:cubicBezTo>
                  <a:pt x="368" y="32"/>
                  <a:pt x="384" y="88"/>
                  <a:pt x="384" y="112"/>
                </a:cubicBezTo>
                <a:cubicBezTo>
                  <a:pt x="384" y="136"/>
                  <a:pt x="368" y="144"/>
                  <a:pt x="384" y="160"/>
                </a:cubicBezTo>
                <a:cubicBezTo>
                  <a:pt x="400" y="176"/>
                  <a:pt x="464" y="192"/>
                  <a:pt x="480" y="208"/>
                </a:cubicBezTo>
                <a:cubicBezTo>
                  <a:pt x="496" y="224"/>
                  <a:pt x="488" y="256"/>
                  <a:pt x="480" y="256"/>
                </a:cubicBezTo>
                <a:cubicBezTo>
                  <a:pt x="472" y="256"/>
                  <a:pt x="448" y="216"/>
                  <a:pt x="432" y="208"/>
                </a:cubicBezTo>
                <a:cubicBezTo>
                  <a:pt x="416" y="200"/>
                  <a:pt x="400" y="216"/>
                  <a:pt x="384" y="208"/>
                </a:cubicBezTo>
                <a:cubicBezTo>
                  <a:pt x="368" y="200"/>
                  <a:pt x="352" y="160"/>
                  <a:pt x="336" y="160"/>
                </a:cubicBezTo>
                <a:cubicBezTo>
                  <a:pt x="320" y="160"/>
                  <a:pt x="304" y="200"/>
                  <a:pt x="288" y="208"/>
                </a:cubicBezTo>
                <a:cubicBezTo>
                  <a:pt x="272" y="216"/>
                  <a:pt x="248" y="192"/>
                  <a:pt x="240" y="208"/>
                </a:cubicBezTo>
                <a:cubicBezTo>
                  <a:pt x="232" y="224"/>
                  <a:pt x="248" y="304"/>
                  <a:pt x="240" y="304"/>
                </a:cubicBezTo>
                <a:cubicBezTo>
                  <a:pt x="232" y="304"/>
                  <a:pt x="208" y="224"/>
                  <a:pt x="192" y="208"/>
                </a:cubicBezTo>
                <a:cubicBezTo>
                  <a:pt x="176" y="192"/>
                  <a:pt x="152" y="200"/>
                  <a:pt x="144" y="208"/>
                </a:cubicBezTo>
                <a:cubicBezTo>
                  <a:pt x="136" y="216"/>
                  <a:pt x="152" y="240"/>
                  <a:pt x="144" y="256"/>
                </a:cubicBezTo>
                <a:cubicBezTo>
                  <a:pt x="136" y="272"/>
                  <a:pt x="112" y="296"/>
                  <a:pt x="96" y="304"/>
                </a:cubicBezTo>
                <a:cubicBezTo>
                  <a:pt x="80" y="312"/>
                  <a:pt x="64" y="296"/>
                  <a:pt x="48" y="304"/>
                </a:cubicBezTo>
                <a:cubicBezTo>
                  <a:pt x="32" y="312"/>
                  <a:pt x="0" y="328"/>
                  <a:pt x="0" y="352"/>
                </a:cubicBezTo>
                <a:cubicBezTo>
                  <a:pt x="0" y="376"/>
                  <a:pt x="24" y="440"/>
                  <a:pt x="48" y="448"/>
                </a:cubicBezTo>
                <a:cubicBezTo>
                  <a:pt x="72" y="456"/>
                  <a:pt x="136" y="392"/>
                  <a:pt x="144" y="400"/>
                </a:cubicBezTo>
                <a:cubicBezTo>
                  <a:pt x="152" y="408"/>
                  <a:pt x="104" y="472"/>
                  <a:pt x="96" y="496"/>
                </a:cubicBezTo>
                <a:cubicBezTo>
                  <a:pt x="88" y="520"/>
                  <a:pt x="96" y="528"/>
                  <a:pt x="96" y="544"/>
                </a:cubicBezTo>
                <a:cubicBezTo>
                  <a:pt x="96" y="560"/>
                  <a:pt x="104" y="568"/>
                  <a:pt x="96" y="592"/>
                </a:cubicBezTo>
                <a:cubicBezTo>
                  <a:pt x="88" y="616"/>
                  <a:pt x="48" y="656"/>
                  <a:pt x="48" y="688"/>
                </a:cubicBezTo>
                <a:cubicBezTo>
                  <a:pt x="48" y="720"/>
                  <a:pt x="88" y="760"/>
                  <a:pt x="96" y="784"/>
                </a:cubicBezTo>
                <a:cubicBezTo>
                  <a:pt x="104" y="808"/>
                  <a:pt x="104" y="824"/>
                  <a:pt x="96" y="832"/>
                </a:cubicBezTo>
                <a:cubicBezTo>
                  <a:pt x="88" y="840"/>
                  <a:pt x="56" y="824"/>
                  <a:pt x="48" y="832"/>
                </a:cubicBezTo>
                <a:cubicBezTo>
                  <a:pt x="40" y="840"/>
                  <a:pt x="48" y="864"/>
                  <a:pt x="48" y="880"/>
                </a:cubicBezTo>
                <a:cubicBezTo>
                  <a:pt x="48" y="896"/>
                  <a:pt x="32" y="928"/>
                  <a:pt x="48" y="928"/>
                </a:cubicBezTo>
                <a:cubicBezTo>
                  <a:pt x="64" y="928"/>
                  <a:pt x="128" y="904"/>
                  <a:pt x="144" y="880"/>
                </a:cubicBezTo>
                <a:cubicBezTo>
                  <a:pt x="160" y="856"/>
                  <a:pt x="128" y="800"/>
                  <a:pt x="144" y="784"/>
                </a:cubicBezTo>
                <a:cubicBezTo>
                  <a:pt x="160" y="768"/>
                  <a:pt x="216" y="800"/>
                  <a:pt x="240" y="784"/>
                </a:cubicBezTo>
                <a:cubicBezTo>
                  <a:pt x="264" y="768"/>
                  <a:pt x="264" y="704"/>
                  <a:pt x="288" y="688"/>
                </a:cubicBezTo>
                <a:cubicBezTo>
                  <a:pt x="312" y="672"/>
                  <a:pt x="352" y="696"/>
                  <a:pt x="384" y="688"/>
                </a:cubicBezTo>
                <a:cubicBezTo>
                  <a:pt x="416" y="680"/>
                  <a:pt x="456" y="656"/>
                  <a:pt x="480" y="640"/>
                </a:cubicBezTo>
                <a:cubicBezTo>
                  <a:pt x="504" y="624"/>
                  <a:pt x="512" y="616"/>
                  <a:pt x="528" y="592"/>
                </a:cubicBezTo>
                <a:cubicBezTo>
                  <a:pt x="544" y="568"/>
                  <a:pt x="568" y="520"/>
                  <a:pt x="576" y="496"/>
                </a:cubicBezTo>
                <a:cubicBezTo>
                  <a:pt x="584" y="472"/>
                  <a:pt x="568" y="456"/>
                  <a:pt x="576" y="448"/>
                </a:cubicBezTo>
                <a:cubicBezTo>
                  <a:pt x="584" y="440"/>
                  <a:pt x="616" y="456"/>
                  <a:pt x="624" y="448"/>
                </a:cubicBezTo>
                <a:cubicBezTo>
                  <a:pt x="632" y="440"/>
                  <a:pt x="616" y="416"/>
                  <a:pt x="624" y="400"/>
                </a:cubicBezTo>
                <a:cubicBezTo>
                  <a:pt x="632" y="384"/>
                  <a:pt x="656" y="352"/>
                  <a:pt x="672" y="352"/>
                </a:cubicBezTo>
                <a:cubicBezTo>
                  <a:pt x="688" y="352"/>
                  <a:pt x="688" y="400"/>
                  <a:pt x="720" y="400"/>
                </a:cubicBezTo>
                <a:cubicBezTo>
                  <a:pt x="752" y="400"/>
                  <a:pt x="840" y="368"/>
                  <a:pt x="864" y="352"/>
                </a:cubicBezTo>
                <a:cubicBezTo>
                  <a:pt x="888" y="336"/>
                  <a:pt x="888" y="312"/>
                  <a:pt x="864" y="304"/>
                </a:cubicBezTo>
                <a:close/>
              </a:path>
            </a:pathLst>
          </a:custGeom>
          <a:solidFill>
            <a:srgbClr val="00FFFF"/>
          </a:solidFill>
          <a:ln w="9525" cap="flat" cmpd="sng">
            <a:solidFill>
              <a:schemeClr val="tx1"/>
            </a:solidFill>
            <a:prstDash val="solid"/>
            <a:round/>
            <a:headEnd/>
            <a:tailEnd/>
          </a:ln>
          <a:effectLst/>
        </p:spPr>
        <p:txBody>
          <a:bodyPr/>
          <a:lstStyle/>
          <a:p>
            <a:endParaRPr lang="en-US" dirty="0">
              <a:latin typeface="Times New Roman" pitchFamily="18" charset="0"/>
              <a:cs typeface="Times New Roman" pitchFamily="18" charset="0"/>
            </a:endParaRPr>
          </a:p>
        </p:txBody>
      </p:sp>
      <p:sp>
        <p:nvSpPr>
          <p:cNvPr id="137231" name="Freeform 15"/>
          <p:cNvSpPr>
            <a:spLocks/>
          </p:cNvSpPr>
          <p:nvPr/>
        </p:nvSpPr>
        <p:spPr bwMode="auto">
          <a:xfrm>
            <a:off x="1802612" y="1760879"/>
            <a:ext cx="2340536" cy="3857318"/>
          </a:xfrm>
          <a:custGeom>
            <a:avLst/>
            <a:gdLst/>
            <a:ahLst/>
            <a:cxnLst>
              <a:cxn ang="0">
                <a:pos x="208" y="8"/>
              </a:cxn>
              <a:cxn ang="0">
                <a:pos x="64" y="8"/>
              </a:cxn>
              <a:cxn ang="0">
                <a:pos x="16" y="56"/>
              </a:cxn>
              <a:cxn ang="0">
                <a:pos x="112" y="152"/>
              </a:cxn>
              <a:cxn ang="0">
                <a:pos x="112" y="296"/>
              </a:cxn>
              <a:cxn ang="0">
                <a:pos x="304" y="392"/>
              </a:cxn>
              <a:cxn ang="0">
                <a:pos x="352" y="584"/>
              </a:cxn>
              <a:cxn ang="0">
                <a:pos x="640" y="968"/>
              </a:cxn>
              <a:cxn ang="0">
                <a:pos x="784" y="1016"/>
              </a:cxn>
              <a:cxn ang="0">
                <a:pos x="880" y="1112"/>
              </a:cxn>
              <a:cxn ang="0">
                <a:pos x="928" y="1208"/>
              </a:cxn>
              <a:cxn ang="0">
                <a:pos x="1024" y="1352"/>
              </a:cxn>
              <a:cxn ang="0">
                <a:pos x="1072" y="1448"/>
              </a:cxn>
              <a:cxn ang="0">
                <a:pos x="1024" y="1592"/>
              </a:cxn>
              <a:cxn ang="0">
                <a:pos x="1072" y="1736"/>
              </a:cxn>
              <a:cxn ang="0">
                <a:pos x="1120" y="1736"/>
              </a:cxn>
              <a:cxn ang="0">
                <a:pos x="1120" y="1928"/>
              </a:cxn>
              <a:cxn ang="0">
                <a:pos x="928" y="1976"/>
              </a:cxn>
              <a:cxn ang="0">
                <a:pos x="1072" y="2120"/>
              </a:cxn>
              <a:cxn ang="0">
                <a:pos x="928" y="2264"/>
              </a:cxn>
              <a:cxn ang="0">
                <a:pos x="688" y="2456"/>
              </a:cxn>
              <a:cxn ang="0">
                <a:pos x="832" y="2408"/>
              </a:cxn>
              <a:cxn ang="0">
                <a:pos x="928" y="2312"/>
              </a:cxn>
              <a:cxn ang="0">
                <a:pos x="1120" y="2120"/>
              </a:cxn>
              <a:cxn ang="0">
                <a:pos x="1072" y="1976"/>
              </a:cxn>
              <a:cxn ang="0">
                <a:pos x="1168" y="1880"/>
              </a:cxn>
              <a:cxn ang="0">
                <a:pos x="1120" y="1640"/>
              </a:cxn>
              <a:cxn ang="0">
                <a:pos x="1120" y="1352"/>
              </a:cxn>
              <a:cxn ang="0">
                <a:pos x="880" y="1064"/>
              </a:cxn>
              <a:cxn ang="0">
                <a:pos x="784" y="872"/>
              </a:cxn>
              <a:cxn ang="0">
                <a:pos x="400" y="536"/>
              </a:cxn>
              <a:cxn ang="0">
                <a:pos x="304" y="344"/>
              </a:cxn>
              <a:cxn ang="0">
                <a:pos x="160" y="248"/>
              </a:cxn>
              <a:cxn ang="0">
                <a:pos x="208" y="104"/>
              </a:cxn>
            </a:cxnLst>
            <a:rect l="0" t="0" r="r" b="b"/>
            <a:pathLst>
              <a:path w="1184" h="2512">
                <a:moveTo>
                  <a:pt x="256" y="56"/>
                </a:moveTo>
                <a:cubicBezTo>
                  <a:pt x="256" y="40"/>
                  <a:pt x="224" y="8"/>
                  <a:pt x="208" y="8"/>
                </a:cubicBezTo>
                <a:cubicBezTo>
                  <a:pt x="192" y="8"/>
                  <a:pt x="184" y="56"/>
                  <a:pt x="160" y="56"/>
                </a:cubicBezTo>
                <a:cubicBezTo>
                  <a:pt x="136" y="56"/>
                  <a:pt x="88" y="16"/>
                  <a:pt x="64" y="8"/>
                </a:cubicBezTo>
                <a:cubicBezTo>
                  <a:pt x="40" y="0"/>
                  <a:pt x="24" y="0"/>
                  <a:pt x="16" y="8"/>
                </a:cubicBezTo>
                <a:cubicBezTo>
                  <a:pt x="8" y="16"/>
                  <a:pt x="16" y="40"/>
                  <a:pt x="16" y="56"/>
                </a:cubicBezTo>
                <a:cubicBezTo>
                  <a:pt x="16" y="72"/>
                  <a:pt x="0" y="88"/>
                  <a:pt x="16" y="104"/>
                </a:cubicBezTo>
                <a:cubicBezTo>
                  <a:pt x="32" y="120"/>
                  <a:pt x="96" y="128"/>
                  <a:pt x="112" y="152"/>
                </a:cubicBezTo>
                <a:cubicBezTo>
                  <a:pt x="128" y="176"/>
                  <a:pt x="112" y="224"/>
                  <a:pt x="112" y="248"/>
                </a:cubicBezTo>
                <a:cubicBezTo>
                  <a:pt x="112" y="272"/>
                  <a:pt x="96" y="272"/>
                  <a:pt x="112" y="296"/>
                </a:cubicBezTo>
                <a:cubicBezTo>
                  <a:pt x="128" y="320"/>
                  <a:pt x="176" y="376"/>
                  <a:pt x="208" y="392"/>
                </a:cubicBezTo>
                <a:cubicBezTo>
                  <a:pt x="240" y="408"/>
                  <a:pt x="280" y="376"/>
                  <a:pt x="304" y="392"/>
                </a:cubicBezTo>
                <a:cubicBezTo>
                  <a:pt x="328" y="408"/>
                  <a:pt x="344" y="456"/>
                  <a:pt x="352" y="488"/>
                </a:cubicBezTo>
                <a:cubicBezTo>
                  <a:pt x="360" y="520"/>
                  <a:pt x="320" y="536"/>
                  <a:pt x="352" y="584"/>
                </a:cubicBezTo>
                <a:cubicBezTo>
                  <a:pt x="384" y="632"/>
                  <a:pt x="496" y="712"/>
                  <a:pt x="544" y="776"/>
                </a:cubicBezTo>
                <a:cubicBezTo>
                  <a:pt x="592" y="840"/>
                  <a:pt x="600" y="944"/>
                  <a:pt x="640" y="968"/>
                </a:cubicBezTo>
                <a:cubicBezTo>
                  <a:pt x="680" y="992"/>
                  <a:pt x="760" y="912"/>
                  <a:pt x="784" y="920"/>
                </a:cubicBezTo>
                <a:cubicBezTo>
                  <a:pt x="808" y="928"/>
                  <a:pt x="768" y="992"/>
                  <a:pt x="784" y="1016"/>
                </a:cubicBezTo>
                <a:cubicBezTo>
                  <a:pt x="800" y="1040"/>
                  <a:pt x="864" y="1048"/>
                  <a:pt x="880" y="1064"/>
                </a:cubicBezTo>
                <a:cubicBezTo>
                  <a:pt x="896" y="1080"/>
                  <a:pt x="880" y="1096"/>
                  <a:pt x="880" y="1112"/>
                </a:cubicBezTo>
                <a:cubicBezTo>
                  <a:pt x="880" y="1128"/>
                  <a:pt x="872" y="1144"/>
                  <a:pt x="880" y="1160"/>
                </a:cubicBezTo>
                <a:cubicBezTo>
                  <a:pt x="888" y="1176"/>
                  <a:pt x="904" y="1192"/>
                  <a:pt x="928" y="1208"/>
                </a:cubicBezTo>
                <a:cubicBezTo>
                  <a:pt x="952" y="1224"/>
                  <a:pt x="1008" y="1232"/>
                  <a:pt x="1024" y="1256"/>
                </a:cubicBezTo>
                <a:cubicBezTo>
                  <a:pt x="1040" y="1280"/>
                  <a:pt x="1016" y="1328"/>
                  <a:pt x="1024" y="1352"/>
                </a:cubicBezTo>
                <a:cubicBezTo>
                  <a:pt x="1032" y="1376"/>
                  <a:pt x="1064" y="1384"/>
                  <a:pt x="1072" y="1400"/>
                </a:cubicBezTo>
                <a:cubicBezTo>
                  <a:pt x="1080" y="1416"/>
                  <a:pt x="1080" y="1432"/>
                  <a:pt x="1072" y="1448"/>
                </a:cubicBezTo>
                <a:cubicBezTo>
                  <a:pt x="1064" y="1464"/>
                  <a:pt x="1032" y="1472"/>
                  <a:pt x="1024" y="1496"/>
                </a:cubicBezTo>
                <a:cubicBezTo>
                  <a:pt x="1016" y="1520"/>
                  <a:pt x="1016" y="1568"/>
                  <a:pt x="1024" y="1592"/>
                </a:cubicBezTo>
                <a:cubicBezTo>
                  <a:pt x="1032" y="1616"/>
                  <a:pt x="1064" y="1616"/>
                  <a:pt x="1072" y="1640"/>
                </a:cubicBezTo>
                <a:cubicBezTo>
                  <a:pt x="1080" y="1664"/>
                  <a:pt x="1080" y="1720"/>
                  <a:pt x="1072" y="1736"/>
                </a:cubicBezTo>
                <a:cubicBezTo>
                  <a:pt x="1064" y="1752"/>
                  <a:pt x="1016" y="1736"/>
                  <a:pt x="1024" y="1736"/>
                </a:cubicBezTo>
                <a:cubicBezTo>
                  <a:pt x="1032" y="1736"/>
                  <a:pt x="1104" y="1712"/>
                  <a:pt x="1120" y="1736"/>
                </a:cubicBezTo>
                <a:cubicBezTo>
                  <a:pt x="1136" y="1760"/>
                  <a:pt x="1120" y="1848"/>
                  <a:pt x="1120" y="1880"/>
                </a:cubicBezTo>
                <a:cubicBezTo>
                  <a:pt x="1120" y="1912"/>
                  <a:pt x="1152" y="1920"/>
                  <a:pt x="1120" y="1928"/>
                </a:cubicBezTo>
                <a:cubicBezTo>
                  <a:pt x="1088" y="1936"/>
                  <a:pt x="960" y="1920"/>
                  <a:pt x="928" y="1928"/>
                </a:cubicBezTo>
                <a:cubicBezTo>
                  <a:pt x="896" y="1936"/>
                  <a:pt x="904" y="1960"/>
                  <a:pt x="928" y="1976"/>
                </a:cubicBezTo>
                <a:cubicBezTo>
                  <a:pt x="952" y="1992"/>
                  <a:pt x="1048" y="2000"/>
                  <a:pt x="1072" y="2024"/>
                </a:cubicBezTo>
                <a:cubicBezTo>
                  <a:pt x="1096" y="2048"/>
                  <a:pt x="1080" y="2088"/>
                  <a:pt x="1072" y="2120"/>
                </a:cubicBezTo>
                <a:cubicBezTo>
                  <a:pt x="1064" y="2152"/>
                  <a:pt x="1048" y="2192"/>
                  <a:pt x="1024" y="2216"/>
                </a:cubicBezTo>
                <a:cubicBezTo>
                  <a:pt x="1000" y="2240"/>
                  <a:pt x="968" y="2256"/>
                  <a:pt x="928" y="2264"/>
                </a:cubicBezTo>
                <a:cubicBezTo>
                  <a:pt x="888" y="2272"/>
                  <a:pt x="824" y="2232"/>
                  <a:pt x="784" y="2264"/>
                </a:cubicBezTo>
                <a:cubicBezTo>
                  <a:pt x="744" y="2296"/>
                  <a:pt x="704" y="2416"/>
                  <a:pt x="688" y="2456"/>
                </a:cubicBezTo>
                <a:cubicBezTo>
                  <a:pt x="672" y="2496"/>
                  <a:pt x="664" y="2512"/>
                  <a:pt x="688" y="2504"/>
                </a:cubicBezTo>
                <a:cubicBezTo>
                  <a:pt x="712" y="2496"/>
                  <a:pt x="808" y="2440"/>
                  <a:pt x="832" y="2408"/>
                </a:cubicBezTo>
                <a:cubicBezTo>
                  <a:pt x="856" y="2376"/>
                  <a:pt x="816" y="2328"/>
                  <a:pt x="832" y="2312"/>
                </a:cubicBezTo>
                <a:cubicBezTo>
                  <a:pt x="848" y="2296"/>
                  <a:pt x="896" y="2320"/>
                  <a:pt x="928" y="2312"/>
                </a:cubicBezTo>
                <a:cubicBezTo>
                  <a:pt x="960" y="2304"/>
                  <a:pt x="992" y="2296"/>
                  <a:pt x="1024" y="2264"/>
                </a:cubicBezTo>
                <a:cubicBezTo>
                  <a:pt x="1056" y="2232"/>
                  <a:pt x="1104" y="2160"/>
                  <a:pt x="1120" y="2120"/>
                </a:cubicBezTo>
                <a:cubicBezTo>
                  <a:pt x="1136" y="2080"/>
                  <a:pt x="1128" y="2048"/>
                  <a:pt x="1120" y="2024"/>
                </a:cubicBezTo>
                <a:cubicBezTo>
                  <a:pt x="1112" y="2000"/>
                  <a:pt x="1064" y="1992"/>
                  <a:pt x="1072" y="1976"/>
                </a:cubicBezTo>
                <a:cubicBezTo>
                  <a:pt x="1080" y="1960"/>
                  <a:pt x="1152" y="1944"/>
                  <a:pt x="1168" y="1928"/>
                </a:cubicBezTo>
                <a:cubicBezTo>
                  <a:pt x="1184" y="1912"/>
                  <a:pt x="1168" y="1920"/>
                  <a:pt x="1168" y="1880"/>
                </a:cubicBezTo>
                <a:cubicBezTo>
                  <a:pt x="1168" y="1840"/>
                  <a:pt x="1176" y="1728"/>
                  <a:pt x="1168" y="1688"/>
                </a:cubicBezTo>
                <a:cubicBezTo>
                  <a:pt x="1160" y="1648"/>
                  <a:pt x="1136" y="1680"/>
                  <a:pt x="1120" y="1640"/>
                </a:cubicBezTo>
                <a:cubicBezTo>
                  <a:pt x="1104" y="1600"/>
                  <a:pt x="1072" y="1496"/>
                  <a:pt x="1072" y="1448"/>
                </a:cubicBezTo>
                <a:cubicBezTo>
                  <a:pt x="1072" y="1400"/>
                  <a:pt x="1128" y="1392"/>
                  <a:pt x="1120" y="1352"/>
                </a:cubicBezTo>
                <a:cubicBezTo>
                  <a:pt x="1112" y="1312"/>
                  <a:pt x="1064" y="1256"/>
                  <a:pt x="1024" y="1208"/>
                </a:cubicBezTo>
                <a:cubicBezTo>
                  <a:pt x="984" y="1160"/>
                  <a:pt x="896" y="1096"/>
                  <a:pt x="880" y="1064"/>
                </a:cubicBezTo>
                <a:cubicBezTo>
                  <a:pt x="864" y="1032"/>
                  <a:pt x="944" y="1048"/>
                  <a:pt x="928" y="1016"/>
                </a:cubicBezTo>
                <a:cubicBezTo>
                  <a:pt x="912" y="984"/>
                  <a:pt x="848" y="920"/>
                  <a:pt x="784" y="872"/>
                </a:cubicBezTo>
                <a:cubicBezTo>
                  <a:pt x="720" y="824"/>
                  <a:pt x="608" y="784"/>
                  <a:pt x="544" y="728"/>
                </a:cubicBezTo>
                <a:cubicBezTo>
                  <a:pt x="480" y="672"/>
                  <a:pt x="424" y="584"/>
                  <a:pt x="400" y="536"/>
                </a:cubicBezTo>
                <a:cubicBezTo>
                  <a:pt x="376" y="488"/>
                  <a:pt x="416" y="472"/>
                  <a:pt x="400" y="440"/>
                </a:cubicBezTo>
                <a:cubicBezTo>
                  <a:pt x="384" y="408"/>
                  <a:pt x="336" y="360"/>
                  <a:pt x="304" y="344"/>
                </a:cubicBezTo>
                <a:cubicBezTo>
                  <a:pt x="272" y="328"/>
                  <a:pt x="232" y="360"/>
                  <a:pt x="208" y="344"/>
                </a:cubicBezTo>
                <a:cubicBezTo>
                  <a:pt x="184" y="328"/>
                  <a:pt x="160" y="280"/>
                  <a:pt x="160" y="248"/>
                </a:cubicBezTo>
                <a:cubicBezTo>
                  <a:pt x="160" y="216"/>
                  <a:pt x="200" y="176"/>
                  <a:pt x="208" y="152"/>
                </a:cubicBezTo>
                <a:cubicBezTo>
                  <a:pt x="216" y="128"/>
                  <a:pt x="200" y="120"/>
                  <a:pt x="208" y="104"/>
                </a:cubicBezTo>
                <a:cubicBezTo>
                  <a:pt x="216" y="88"/>
                  <a:pt x="256" y="72"/>
                  <a:pt x="256" y="56"/>
                </a:cubicBezTo>
                <a:close/>
              </a:path>
            </a:pathLst>
          </a:custGeom>
          <a:solidFill>
            <a:srgbClr val="00FF00"/>
          </a:solidFill>
          <a:ln w="9525" cap="flat" cmpd="sng">
            <a:solidFill>
              <a:schemeClr val="tx1"/>
            </a:solidFill>
            <a:prstDash val="solid"/>
            <a:round/>
            <a:headEnd/>
            <a:tailEnd/>
          </a:ln>
          <a:effectLst/>
        </p:spPr>
        <p:txBody>
          <a:bodyPr/>
          <a:lstStyle/>
          <a:p>
            <a:endParaRPr lang="en-US" dirty="0">
              <a:latin typeface="Times New Roman" pitchFamily="18" charset="0"/>
              <a:cs typeface="Times New Roman" pitchFamily="18" charset="0"/>
            </a:endParaRPr>
          </a:p>
        </p:txBody>
      </p:sp>
      <p:grpSp>
        <p:nvGrpSpPr>
          <p:cNvPr id="4" name="Group 17"/>
          <p:cNvGrpSpPr>
            <a:grpSpLocks/>
          </p:cNvGrpSpPr>
          <p:nvPr/>
        </p:nvGrpSpPr>
        <p:grpSpPr bwMode="auto">
          <a:xfrm>
            <a:off x="2960624" y="1066800"/>
            <a:ext cx="2528292" cy="596053"/>
            <a:chOff x="1152" y="480"/>
            <a:chExt cx="1696" cy="384"/>
          </a:xfrm>
        </p:grpSpPr>
        <p:sp>
          <p:nvSpPr>
            <p:cNvPr id="137234" name="AutoShape 18"/>
            <p:cNvSpPr>
              <a:spLocks noChangeArrowheads="1"/>
            </p:cNvSpPr>
            <p:nvPr/>
          </p:nvSpPr>
          <p:spPr bwMode="auto">
            <a:xfrm>
              <a:off x="1152" y="480"/>
              <a:ext cx="1632" cy="384"/>
            </a:xfrm>
            <a:prstGeom prst="leftArrow">
              <a:avLst>
                <a:gd name="adj1" fmla="val 50000"/>
                <a:gd name="adj2" fmla="val 106250"/>
              </a:avLst>
            </a:prstGeom>
            <a:solidFill>
              <a:schemeClr val="accent1"/>
            </a:solidFill>
            <a:ln w="9525" algn="ctr">
              <a:solidFill>
                <a:schemeClr val="tx1"/>
              </a:solidFill>
              <a:miter lim="800000"/>
              <a:headEnd/>
              <a:tailEnd/>
            </a:ln>
            <a:effectLst/>
          </p:spPr>
          <p:txBody>
            <a:bodyPr wrap="none" anchor="ctr"/>
            <a:lstStyle/>
            <a:p>
              <a:pPr algn="ctr"/>
              <a:endParaRPr lang="en-US" dirty="0">
                <a:latin typeface="Times New Roman" pitchFamily="18" charset="0"/>
                <a:cs typeface="Times New Roman" pitchFamily="18" charset="0"/>
              </a:endParaRPr>
            </a:p>
          </p:txBody>
        </p:sp>
        <p:sp>
          <p:nvSpPr>
            <p:cNvPr id="137235" name="Text Box 19"/>
            <p:cNvSpPr txBox="1">
              <a:spLocks noChangeArrowheads="1"/>
            </p:cNvSpPr>
            <p:nvPr/>
          </p:nvSpPr>
          <p:spPr bwMode="auto">
            <a:xfrm>
              <a:off x="1360" y="544"/>
              <a:ext cx="1488" cy="252"/>
            </a:xfrm>
            <a:prstGeom prst="rect">
              <a:avLst/>
            </a:prstGeom>
            <a:noFill/>
            <a:ln w="38100" algn="ctr">
              <a:noFill/>
              <a:miter lim="800000"/>
              <a:headEnd/>
              <a:tailEnd/>
            </a:ln>
            <a:effectLst/>
          </p:spPr>
          <p:txBody>
            <a:bodyPr>
              <a:spAutoFit/>
            </a:bodyPr>
            <a:lstStyle/>
            <a:p>
              <a:pPr algn="ctr">
                <a:spcBef>
                  <a:spcPct val="50000"/>
                </a:spcBef>
                <a:buFont typeface="Wingdings" pitchFamily="2" charset="2"/>
                <a:buNone/>
              </a:pPr>
              <a:r>
                <a:rPr lang="en-US" sz="2000" b="1" dirty="0" err="1">
                  <a:solidFill>
                    <a:srgbClr val="FF0000"/>
                  </a:solidFill>
                  <a:effectLst>
                    <a:outerShdw blurRad="38100" dist="38100" dir="2700000" algn="tl">
                      <a:srgbClr val="C0C0C0"/>
                    </a:outerShdw>
                  </a:effectLst>
                  <a:latin typeface="Times New Roman" pitchFamily="18" charset="0"/>
                  <a:cs typeface="Times New Roman" pitchFamily="18" charset="0"/>
                </a:rPr>
                <a:t>Đồng</a:t>
              </a:r>
              <a:r>
                <a:rPr lang="en-US" sz="20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2000" b="1" dirty="0" err="1">
                  <a:solidFill>
                    <a:srgbClr val="FF0000"/>
                  </a:solidFill>
                  <a:effectLst>
                    <a:outerShdw blurRad="38100" dist="38100" dir="2700000" algn="tl">
                      <a:srgbClr val="C0C0C0"/>
                    </a:outerShdw>
                  </a:effectLst>
                  <a:latin typeface="Times New Roman" pitchFamily="18" charset="0"/>
                  <a:cs typeface="Times New Roman" pitchFamily="18" charset="0"/>
                </a:rPr>
                <a:t>bằng</a:t>
              </a:r>
              <a:r>
                <a:rPr lang="en-US" sz="20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2000" b="1" dirty="0" err="1">
                  <a:solidFill>
                    <a:srgbClr val="FF0000"/>
                  </a:solidFill>
                  <a:effectLst>
                    <a:outerShdw blurRad="38100" dist="38100" dir="2700000" algn="tl">
                      <a:srgbClr val="C0C0C0"/>
                    </a:outerShdw>
                  </a:effectLst>
                  <a:latin typeface="Times New Roman" pitchFamily="18" charset="0"/>
                  <a:cs typeface="Times New Roman" pitchFamily="18" charset="0"/>
                </a:rPr>
                <a:t>Bắc</a:t>
              </a:r>
              <a:r>
                <a:rPr lang="en-US" sz="20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2000" b="1" dirty="0" err="1">
                  <a:solidFill>
                    <a:srgbClr val="FF0000"/>
                  </a:solidFill>
                  <a:effectLst>
                    <a:outerShdw blurRad="38100" dist="38100" dir="2700000" algn="tl">
                      <a:srgbClr val="C0C0C0"/>
                    </a:outerShdw>
                  </a:effectLst>
                  <a:latin typeface="Times New Roman" pitchFamily="18" charset="0"/>
                  <a:cs typeface="Times New Roman" pitchFamily="18" charset="0"/>
                </a:rPr>
                <a:t>bộ</a:t>
              </a:r>
              <a:endParaRPr lang="en-US" sz="2000" b="1" dirty="0">
                <a:solidFill>
                  <a:srgbClr val="FF0000"/>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5" name="Group 25"/>
          <p:cNvGrpSpPr>
            <a:grpSpLocks/>
          </p:cNvGrpSpPr>
          <p:nvPr/>
        </p:nvGrpSpPr>
        <p:grpSpPr bwMode="auto">
          <a:xfrm>
            <a:off x="183309" y="2860423"/>
            <a:ext cx="2469975" cy="1792756"/>
            <a:chOff x="0" y="1776"/>
            <a:chExt cx="1200" cy="1176"/>
          </a:xfrm>
        </p:grpSpPr>
        <p:sp>
          <p:nvSpPr>
            <p:cNvPr id="137242" name="AutoShape 26"/>
            <p:cNvSpPr>
              <a:spLocks noChangeArrowheads="1"/>
            </p:cNvSpPr>
            <p:nvPr/>
          </p:nvSpPr>
          <p:spPr bwMode="auto">
            <a:xfrm rot="5400000">
              <a:off x="-12" y="1788"/>
              <a:ext cx="1176" cy="1152"/>
            </a:xfrm>
            <a:prstGeom prst="flowChartPunchedCard">
              <a:avLst/>
            </a:prstGeom>
            <a:solidFill>
              <a:schemeClr val="accent1"/>
            </a:solidFill>
            <a:ln w="9525" algn="ctr">
              <a:solidFill>
                <a:schemeClr val="tx1"/>
              </a:solidFill>
              <a:miter lim="800000"/>
              <a:headEnd/>
              <a:tailEnd/>
            </a:ln>
            <a:effectLst/>
          </p:spPr>
          <p:txBody>
            <a:bodyPr wrap="none" anchor="ctr"/>
            <a:lstStyle/>
            <a:p>
              <a:pPr algn="ctr"/>
              <a:endParaRPr lang="en-US" dirty="0">
                <a:latin typeface="Times New Roman" pitchFamily="18" charset="0"/>
                <a:cs typeface="Times New Roman" pitchFamily="18" charset="0"/>
              </a:endParaRPr>
            </a:p>
          </p:txBody>
        </p:sp>
        <p:sp>
          <p:nvSpPr>
            <p:cNvPr id="137243" name="Text Box 27"/>
            <p:cNvSpPr txBox="1">
              <a:spLocks noChangeArrowheads="1"/>
            </p:cNvSpPr>
            <p:nvPr/>
          </p:nvSpPr>
          <p:spPr bwMode="auto">
            <a:xfrm>
              <a:off x="0" y="1776"/>
              <a:ext cx="1200" cy="1048"/>
            </a:xfrm>
            <a:prstGeom prst="rect">
              <a:avLst/>
            </a:prstGeom>
            <a:noFill/>
            <a:ln w="9525" algn="ctr">
              <a:noFill/>
              <a:miter lim="800000"/>
              <a:headEnd/>
              <a:tailEnd/>
            </a:ln>
            <a:effectLst/>
          </p:spPr>
          <p:txBody>
            <a:bodyPr>
              <a:spAutoFit/>
            </a:bodyPr>
            <a:lstStyle/>
            <a:p>
              <a:pPr algn="ctr">
                <a:spcBef>
                  <a:spcPct val="50000"/>
                </a:spcBef>
              </a:pP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CHÚ GIẢI</a:t>
              </a:r>
            </a:p>
            <a:p>
              <a:pPr algn="ctr">
                <a:spcBef>
                  <a:spcPct val="50000"/>
                </a:spcBef>
              </a:pP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Phân</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tầng</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độ</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cao</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i="1" dirty="0">
                  <a:solidFill>
                    <a:srgbClr val="000000"/>
                  </a:solidFill>
                  <a:effectLst>
                    <a:outerShdw blurRad="38100" dist="38100" dir="2700000" algn="tl">
                      <a:srgbClr val="C0C0C0"/>
                    </a:outerShdw>
                  </a:effectLst>
                  <a:latin typeface="Times New Roman" pitchFamily="18" charset="0"/>
                  <a:cs typeface="Times New Roman" pitchFamily="18" charset="0"/>
                </a:rPr>
                <a:t>(m)</a:t>
              </a:r>
            </a:p>
            <a:p>
              <a:pPr algn="ctr">
                <a:spcBef>
                  <a:spcPct val="50000"/>
                </a:spcBef>
              </a:pPr>
              <a:endPar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endParaRPr>
            </a:p>
            <a:p>
              <a:pPr>
                <a:spcBef>
                  <a:spcPct val="50000"/>
                </a:spcBef>
              </a:pPr>
              <a:r>
                <a:rPr lang="en-US" sz="700" b="1" dirty="0">
                  <a:solidFill>
                    <a:srgbClr val="000000"/>
                  </a:solidFill>
                  <a:effectLst>
                    <a:outerShdw blurRad="38100" dist="38100" dir="2700000" algn="tl">
                      <a:srgbClr val="C0C0C0"/>
                    </a:outerShdw>
                  </a:effectLst>
                  <a:latin typeface="Times New Roman" pitchFamily="18" charset="0"/>
                  <a:cs typeface="Times New Roman" pitchFamily="18" charset="0"/>
                </a:rPr>
                <a:t>0       50       200      500     1500 </a:t>
              </a:r>
              <a:r>
                <a:rPr lang="en-US" sz="700" b="1" dirty="0" err="1">
                  <a:solidFill>
                    <a:srgbClr val="000000"/>
                  </a:solidFill>
                  <a:effectLst>
                    <a:outerShdw blurRad="38100" dist="38100" dir="2700000" algn="tl">
                      <a:srgbClr val="C0C0C0"/>
                    </a:outerShdw>
                  </a:effectLst>
                  <a:latin typeface="Times New Roman" pitchFamily="18" charset="0"/>
                  <a:cs typeface="Times New Roman" pitchFamily="18" charset="0"/>
                </a:rPr>
                <a:t>trên</a:t>
              </a:r>
              <a:r>
                <a:rPr lang="en-US" sz="700" b="1" dirty="0">
                  <a:solidFill>
                    <a:srgbClr val="000000"/>
                  </a:solidFill>
                  <a:effectLst>
                    <a:outerShdw blurRad="38100" dist="38100" dir="2700000" algn="tl">
                      <a:srgbClr val="C0C0C0"/>
                    </a:outerShdw>
                  </a:effectLst>
                  <a:latin typeface="Times New Roman" pitchFamily="18" charset="0"/>
                  <a:cs typeface="Times New Roman" pitchFamily="18" charset="0"/>
                </a:rPr>
                <a:t> 1500</a:t>
              </a:r>
            </a:p>
            <a:p>
              <a:pPr>
                <a:spcBef>
                  <a:spcPct val="50000"/>
                </a:spcBef>
              </a:pP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Dãy</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núi</a:t>
              </a:r>
              <a:endPar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endParaRPr>
            </a:p>
            <a:p>
              <a:pPr>
                <a:spcBef>
                  <a:spcPct val="50000"/>
                </a:spcBef>
              </a:pP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1.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Cánh</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cung</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Sông</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Gâm</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a:t>
              </a:r>
            </a:p>
            <a:p>
              <a:pPr>
                <a:spcBef>
                  <a:spcPct val="50000"/>
                </a:spcBef>
              </a:pP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2.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Cánh</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cung</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Ngân</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Sơn</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a:t>
              </a:r>
            </a:p>
            <a:p>
              <a:pPr>
                <a:spcBef>
                  <a:spcPct val="50000"/>
                </a:spcBef>
              </a:pP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3.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Cánh</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cung</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Bắc</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Sơn</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a:t>
              </a:r>
            </a:p>
            <a:p>
              <a:pPr>
                <a:spcBef>
                  <a:spcPct val="50000"/>
                </a:spcBef>
              </a:pP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4.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Cánh</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cung</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Đông</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Triều</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a:t>
              </a:r>
            </a:p>
          </p:txBody>
        </p:sp>
        <p:grpSp>
          <p:nvGrpSpPr>
            <p:cNvPr id="6" name="Group 28"/>
            <p:cNvGrpSpPr>
              <a:grpSpLocks/>
            </p:cNvGrpSpPr>
            <p:nvPr/>
          </p:nvGrpSpPr>
          <p:grpSpPr bwMode="auto">
            <a:xfrm>
              <a:off x="44" y="2053"/>
              <a:ext cx="990" cy="64"/>
              <a:chOff x="2208" y="2448"/>
              <a:chExt cx="2144" cy="134"/>
            </a:xfrm>
          </p:grpSpPr>
          <p:sp>
            <p:nvSpPr>
              <p:cNvPr id="137245" name="Rectangle 29"/>
              <p:cNvSpPr>
                <a:spLocks noChangeArrowheads="1"/>
              </p:cNvSpPr>
              <p:nvPr/>
            </p:nvSpPr>
            <p:spPr bwMode="auto">
              <a:xfrm>
                <a:off x="3924" y="2448"/>
                <a:ext cx="428" cy="134"/>
              </a:xfrm>
              <a:prstGeom prst="rect">
                <a:avLst/>
              </a:prstGeom>
              <a:solidFill>
                <a:srgbClr val="CC3300"/>
              </a:solidFill>
              <a:ln w="9525" algn="ctr">
                <a:noFill/>
                <a:miter lim="800000"/>
                <a:headEnd/>
                <a:tailEnd/>
              </a:ln>
              <a:effectLst/>
            </p:spPr>
            <p:txBody>
              <a:bodyPr/>
              <a:lstStyle/>
              <a:p>
                <a:pPr eaLnBrk="1" hangingPunct="1">
                  <a:spcBef>
                    <a:spcPct val="20000"/>
                  </a:spcBef>
                </a:pPr>
                <a:endParaRPr lang="en-US" sz="300" dirty="0">
                  <a:latin typeface="Times New Roman" pitchFamily="18" charset="0"/>
                  <a:cs typeface="Times New Roman" pitchFamily="18" charset="0"/>
                </a:endParaRPr>
              </a:p>
            </p:txBody>
          </p:sp>
          <p:sp>
            <p:nvSpPr>
              <p:cNvPr id="137246" name="Rectangle 30"/>
              <p:cNvSpPr>
                <a:spLocks noChangeArrowheads="1"/>
              </p:cNvSpPr>
              <p:nvPr/>
            </p:nvSpPr>
            <p:spPr bwMode="auto">
              <a:xfrm>
                <a:off x="3494" y="2448"/>
                <a:ext cx="430" cy="134"/>
              </a:xfrm>
              <a:prstGeom prst="rect">
                <a:avLst/>
              </a:prstGeom>
              <a:solidFill>
                <a:srgbClr val="FF9900"/>
              </a:solidFill>
              <a:ln w="9525" algn="ctr">
                <a:noFill/>
                <a:miter lim="800000"/>
                <a:headEnd/>
                <a:tailEnd/>
              </a:ln>
              <a:effectLst/>
            </p:spPr>
            <p:txBody>
              <a:bodyPr/>
              <a:lstStyle/>
              <a:p>
                <a:pPr eaLnBrk="1" hangingPunct="1">
                  <a:spcBef>
                    <a:spcPct val="20000"/>
                  </a:spcBef>
                </a:pPr>
                <a:endParaRPr lang="en-US" sz="300" dirty="0">
                  <a:latin typeface="Times New Roman" pitchFamily="18" charset="0"/>
                  <a:cs typeface="Times New Roman" pitchFamily="18" charset="0"/>
                </a:endParaRPr>
              </a:p>
            </p:txBody>
          </p:sp>
          <p:sp>
            <p:nvSpPr>
              <p:cNvPr id="137247" name="Rectangle 31"/>
              <p:cNvSpPr>
                <a:spLocks noChangeArrowheads="1"/>
              </p:cNvSpPr>
              <p:nvPr/>
            </p:nvSpPr>
            <p:spPr bwMode="auto">
              <a:xfrm>
                <a:off x="3066" y="2448"/>
                <a:ext cx="428" cy="134"/>
              </a:xfrm>
              <a:prstGeom prst="rect">
                <a:avLst/>
              </a:prstGeom>
              <a:solidFill>
                <a:srgbClr val="FFFF00"/>
              </a:solidFill>
              <a:ln w="9525" algn="ctr">
                <a:noFill/>
                <a:miter lim="800000"/>
                <a:headEnd/>
                <a:tailEnd/>
              </a:ln>
              <a:effectLst/>
            </p:spPr>
            <p:txBody>
              <a:bodyPr/>
              <a:lstStyle/>
              <a:p>
                <a:pPr eaLnBrk="1" hangingPunct="1">
                  <a:spcBef>
                    <a:spcPct val="20000"/>
                  </a:spcBef>
                </a:pPr>
                <a:endParaRPr lang="en-US" sz="300" dirty="0">
                  <a:latin typeface="Times New Roman" pitchFamily="18" charset="0"/>
                  <a:cs typeface="Times New Roman" pitchFamily="18" charset="0"/>
                </a:endParaRPr>
              </a:p>
            </p:txBody>
          </p:sp>
          <p:sp>
            <p:nvSpPr>
              <p:cNvPr id="137248" name="Rectangle 32"/>
              <p:cNvSpPr>
                <a:spLocks noChangeArrowheads="1"/>
              </p:cNvSpPr>
              <p:nvPr/>
            </p:nvSpPr>
            <p:spPr bwMode="auto">
              <a:xfrm>
                <a:off x="2640" y="2448"/>
                <a:ext cx="426" cy="134"/>
              </a:xfrm>
              <a:prstGeom prst="rect">
                <a:avLst/>
              </a:prstGeom>
              <a:solidFill>
                <a:srgbClr val="00CC00"/>
              </a:solidFill>
              <a:ln w="9525" algn="ctr">
                <a:noFill/>
                <a:miter lim="800000"/>
                <a:headEnd/>
                <a:tailEnd/>
              </a:ln>
              <a:effectLst/>
            </p:spPr>
            <p:txBody>
              <a:bodyPr/>
              <a:lstStyle/>
              <a:p>
                <a:pPr eaLnBrk="1" hangingPunct="1">
                  <a:spcBef>
                    <a:spcPct val="20000"/>
                  </a:spcBef>
                </a:pPr>
                <a:endParaRPr lang="en-US" sz="300" dirty="0">
                  <a:latin typeface="Times New Roman" pitchFamily="18" charset="0"/>
                  <a:cs typeface="Times New Roman" pitchFamily="18" charset="0"/>
                </a:endParaRPr>
              </a:p>
            </p:txBody>
          </p:sp>
          <p:sp>
            <p:nvSpPr>
              <p:cNvPr id="137249" name="Rectangle 33"/>
              <p:cNvSpPr>
                <a:spLocks noChangeArrowheads="1"/>
              </p:cNvSpPr>
              <p:nvPr/>
            </p:nvSpPr>
            <p:spPr bwMode="auto">
              <a:xfrm>
                <a:off x="2208" y="2448"/>
                <a:ext cx="432" cy="134"/>
              </a:xfrm>
              <a:prstGeom prst="rect">
                <a:avLst/>
              </a:prstGeom>
              <a:solidFill>
                <a:srgbClr val="33CCCC"/>
              </a:solidFill>
              <a:ln w="9525" algn="ctr">
                <a:noFill/>
                <a:miter lim="800000"/>
                <a:headEnd/>
                <a:tailEnd/>
              </a:ln>
              <a:effectLst/>
            </p:spPr>
            <p:txBody>
              <a:bodyPr/>
              <a:lstStyle/>
              <a:p>
                <a:pPr eaLnBrk="1" hangingPunct="1">
                  <a:spcBef>
                    <a:spcPct val="20000"/>
                  </a:spcBef>
                </a:pPr>
                <a:endParaRPr lang="en-US" sz="300" dirty="0">
                  <a:latin typeface="Times New Roman" pitchFamily="18" charset="0"/>
                  <a:cs typeface="Times New Roman" pitchFamily="18" charset="0"/>
                </a:endParaRPr>
              </a:p>
            </p:txBody>
          </p:sp>
          <p:sp>
            <p:nvSpPr>
              <p:cNvPr id="137250" name="Line 34"/>
              <p:cNvSpPr>
                <a:spLocks noChangeShapeType="1"/>
              </p:cNvSpPr>
              <p:nvPr/>
            </p:nvSpPr>
            <p:spPr bwMode="auto">
              <a:xfrm>
                <a:off x="2208" y="2448"/>
                <a:ext cx="2144" cy="0"/>
              </a:xfrm>
              <a:prstGeom prst="line">
                <a:avLst/>
              </a:prstGeom>
              <a:noFill/>
              <a:ln w="28575" cap="sq">
                <a:solidFill>
                  <a:schemeClr val="tx1"/>
                </a:solidFill>
                <a:round/>
                <a:headEnd/>
                <a:tailEnd/>
              </a:ln>
              <a:effectLst/>
            </p:spPr>
            <p:txBody>
              <a:bodyPr/>
              <a:lstStyle/>
              <a:p>
                <a:endParaRPr lang="en-US" dirty="0">
                  <a:latin typeface="Times New Roman" pitchFamily="18" charset="0"/>
                  <a:cs typeface="Times New Roman" pitchFamily="18" charset="0"/>
                </a:endParaRPr>
              </a:p>
            </p:txBody>
          </p:sp>
          <p:sp>
            <p:nvSpPr>
              <p:cNvPr id="137251" name="Line 35"/>
              <p:cNvSpPr>
                <a:spLocks noChangeShapeType="1"/>
              </p:cNvSpPr>
              <p:nvPr/>
            </p:nvSpPr>
            <p:spPr bwMode="auto">
              <a:xfrm>
                <a:off x="2208" y="2582"/>
                <a:ext cx="2144" cy="0"/>
              </a:xfrm>
              <a:prstGeom prst="line">
                <a:avLst/>
              </a:prstGeom>
              <a:noFill/>
              <a:ln w="28575" cap="sq">
                <a:solidFill>
                  <a:schemeClr val="tx1"/>
                </a:solidFill>
                <a:round/>
                <a:headEnd/>
                <a:tailEnd/>
              </a:ln>
              <a:effectLst/>
            </p:spPr>
            <p:txBody>
              <a:bodyPr/>
              <a:lstStyle/>
              <a:p>
                <a:endParaRPr lang="en-US" dirty="0">
                  <a:latin typeface="Times New Roman" pitchFamily="18" charset="0"/>
                  <a:cs typeface="Times New Roman" pitchFamily="18" charset="0"/>
                </a:endParaRPr>
              </a:p>
            </p:txBody>
          </p:sp>
          <p:sp>
            <p:nvSpPr>
              <p:cNvPr id="137252" name="Line 36"/>
              <p:cNvSpPr>
                <a:spLocks noChangeShapeType="1"/>
              </p:cNvSpPr>
              <p:nvPr/>
            </p:nvSpPr>
            <p:spPr bwMode="auto">
              <a:xfrm>
                <a:off x="2208" y="2448"/>
                <a:ext cx="0" cy="134"/>
              </a:xfrm>
              <a:prstGeom prst="line">
                <a:avLst/>
              </a:prstGeom>
              <a:noFill/>
              <a:ln w="28575" cap="sq">
                <a:solidFill>
                  <a:schemeClr val="tx1"/>
                </a:solidFill>
                <a:round/>
                <a:headEnd/>
                <a:tailEnd/>
              </a:ln>
              <a:effectLst/>
            </p:spPr>
            <p:txBody>
              <a:bodyPr/>
              <a:lstStyle/>
              <a:p>
                <a:endParaRPr lang="en-US" dirty="0">
                  <a:latin typeface="Times New Roman" pitchFamily="18" charset="0"/>
                  <a:cs typeface="Times New Roman" pitchFamily="18" charset="0"/>
                </a:endParaRPr>
              </a:p>
            </p:txBody>
          </p:sp>
          <p:sp>
            <p:nvSpPr>
              <p:cNvPr id="137253" name="Line 37"/>
              <p:cNvSpPr>
                <a:spLocks noChangeShapeType="1"/>
              </p:cNvSpPr>
              <p:nvPr/>
            </p:nvSpPr>
            <p:spPr bwMode="auto">
              <a:xfrm>
                <a:off x="2640" y="2448"/>
                <a:ext cx="0" cy="134"/>
              </a:xfrm>
              <a:prstGeom prst="line">
                <a:avLst/>
              </a:prstGeom>
              <a:noFill/>
              <a:ln w="12700">
                <a:solidFill>
                  <a:schemeClr val="tx1"/>
                </a:solidFill>
                <a:round/>
                <a:headEnd/>
                <a:tailEnd/>
              </a:ln>
              <a:effectLst/>
            </p:spPr>
            <p:txBody>
              <a:bodyPr/>
              <a:lstStyle/>
              <a:p>
                <a:endParaRPr lang="en-US" dirty="0">
                  <a:latin typeface="Times New Roman" pitchFamily="18" charset="0"/>
                  <a:cs typeface="Times New Roman" pitchFamily="18" charset="0"/>
                </a:endParaRPr>
              </a:p>
            </p:txBody>
          </p:sp>
          <p:sp>
            <p:nvSpPr>
              <p:cNvPr id="137254" name="Line 38"/>
              <p:cNvSpPr>
                <a:spLocks noChangeShapeType="1"/>
              </p:cNvSpPr>
              <p:nvPr/>
            </p:nvSpPr>
            <p:spPr bwMode="auto">
              <a:xfrm>
                <a:off x="3066" y="2448"/>
                <a:ext cx="0" cy="134"/>
              </a:xfrm>
              <a:prstGeom prst="line">
                <a:avLst/>
              </a:prstGeom>
              <a:noFill/>
              <a:ln w="12700">
                <a:solidFill>
                  <a:schemeClr val="tx1"/>
                </a:solidFill>
                <a:round/>
                <a:headEnd/>
                <a:tailEnd/>
              </a:ln>
              <a:effectLst/>
            </p:spPr>
            <p:txBody>
              <a:bodyPr/>
              <a:lstStyle/>
              <a:p>
                <a:endParaRPr lang="en-US" dirty="0">
                  <a:latin typeface="Times New Roman" pitchFamily="18" charset="0"/>
                  <a:cs typeface="Times New Roman" pitchFamily="18" charset="0"/>
                </a:endParaRPr>
              </a:p>
            </p:txBody>
          </p:sp>
          <p:sp>
            <p:nvSpPr>
              <p:cNvPr id="137255" name="Line 39"/>
              <p:cNvSpPr>
                <a:spLocks noChangeShapeType="1"/>
              </p:cNvSpPr>
              <p:nvPr/>
            </p:nvSpPr>
            <p:spPr bwMode="auto">
              <a:xfrm>
                <a:off x="3494" y="2448"/>
                <a:ext cx="0" cy="134"/>
              </a:xfrm>
              <a:prstGeom prst="line">
                <a:avLst/>
              </a:prstGeom>
              <a:noFill/>
              <a:ln w="12700">
                <a:solidFill>
                  <a:schemeClr val="tx1"/>
                </a:solidFill>
                <a:round/>
                <a:headEnd/>
                <a:tailEnd/>
              </a:ln>
              <a:effectLst/>
            </p:spPr>
            <p:txBody>
              <a:bodyPr/>
              <a:lstStyle/>
              <a:p>
                <a:endParaRPr lang="en-US" dirty="0">
                  <a:latin typeface="Times New Roman" pitchFamily="18" charset="0"/>
                  <a:cs typeface="Times New Roman" pitchFamily="18" charset="0"/>
                </a:endParaRPr>
              </a:p>
            </p:txBody>
          </p:sp>
          <p:sp>
            <p:nvSpPr>
              <p:cNvPr id="137256" name="Line 40"/>
              <p:cNvSpPr>
                <a:spLocks noChangeShapeType="1"/>
              </p:cNvSpPr>
              <p:nvPr/>
            </p:nvSpPr>
            <p:spPr bwMode="auto">
              <a:xfrm>
                <a:off x="3924" y="2448"/>
                <a:ext cx="0" cy="134"/>
              </a:xfrm>
              <a:prstGeom prst="line">
                <a:avLst/>
              </a:prstGeom>
              <a:noFill/>
              <a:ln w="12700">
                <a:solidFill>
                  <a:schemeClr val="tx1"/>
                </a:solidFill>
                <a:round/>
                <a:headEnd/>
                <a:tailEnd/>
              </a:ln>
              <a:effectLst/>
            </p:spPr>
            <p:txBody>
              <a:bodyPr/>
              <a:lstStyle/>
              <a:p>
                <a:endParaRPr lang="en-US" dirty="0">
                  <a:latin typeface="Times New Roman" pitchFamily="18" charset="0"/>
                  <a:cs typeface="Times New Roman" pitchFamily="18" charset="0"/>
                </a:endParaRPr>
              </a:p>
            </p:txBody>
          </p:sp>
          <p:sp>
            <p:nvSpPr>
              <p:cNvPr id="137257" name="Line 41"/>
              <p:cNvSpPr>
                <a:spLocks noChangeShapeType="1"/>
              </p:cNvSpPr>
              <p:nvPr/>
            </p:nvSpPr>
            <p:spPr bwMode="auto">
              <a:xfrm>
                <a:off x="4352" y="2448"/>
                <a:ext cx="0" cy="134"/>
              </a:xfrm>
              <a:prstGeom prst="line">
                <a:avLst/>
              </a:prstGeom>
              <a:noFill/>
              <a:ln w="28575" cap="sq">
                <a:solidFill>
                  <a:schemeClr val="tx1"/>
                </a:solidFill>
                <a:round/>
                <a:headEnd/>
                <a:tailEnd/>
              </a:ln>
              <a:effectLst/>
            </p:spPr>
            <p:txBody>
              <a:bodyPr/>
              <a:lstStyle/>
              <a:p>
                <a:endParaRPr lang="en-US" dirty="0">
                  <a:latin typeface="Times New Roman" pitchFamily="18" charset="0"/>
                  <a:cs typeface="Times New Roman" pitchFamily="18" charset="0"/>
                </a:endParaRPr>
              </a:p>
            </p:txBody>
          </p:sp>
        </p:grpSp>
        <p:sp>
          <p:nvSpPr>
            <p:cNvPr id="137258" name="Arc 42"/>
            <p:cNvSpPr>
              <a:spLocks/>
            </p:cNvSpPr>
            <p:nvPr/>
          </p:nvSpPr>
          <p:spPr bwMode="auto">
            <a:xfrm rot="-3003817">
              <a:off x="344" y="2248"/>
              <a:ext cx="139" cy="15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ffectLst/>
          </p:spPr>
          <p:txBody>
            <a:bodyPr wrap="none" anchor="ctr"/>
            <a:lstStyle/>
            <a:p>
              <a:pPr algn="ctr"/>
              <a:endParaRPr lang="en-US" dirty="0">
                <a:latin typeface="Times New Roman" pitchFamily="18" charset="0"/>
                <a:cs typeface="Times New Roman" pitchFamily="18" charset="0"/>
              </a:endParaRPr>
            </a:p>
          </p:txBody>
        </p:sp>
      </p:grpSp>
      <p:grpSp>
        <p:nvGrpSpPr>
          <p:cNvPr id="35" name="Google Shape;1779;p64">
            <a:extLst>
              <a:ext uri="{FF2B5EF4-FFF2-40B4-BE49-F238E27FC236}">
                <a16:creationId xmlns:a16="http://schemas.microsoft.com/office/drawing/2014/main" id="{DC61119C-44AE-4FCE-BC84-BE5F02FE8EE5}"/>
              </a:ext>
            </a:extLst>
          </p:cNvPr>
          <p:cNvGrpSpPr/>
          <p:nvPr/>
        </p:nvGrpSpPr>
        <p:grpSpPr>
          <a:xfrm flipH="1">
            <a:off x="8092483" y="2633128"/>
            <a:ext cx="2331464" cy="3297511"/>
            <a:chOff x="945920" y="3288978"/>
            <a:chExt cx="948663" cy="1445934"/>
          </a:xfrm>
        </p:grpSpPr>
        <p:sp>
          <p:nvSpPr>
            <p:cNvPr id="36" name="Google Shape;1780;p64">
              <a:extLst>
                <a:ext uri="{FF2B5EF4-FFF2-40B4-BE49-F238E27FC236}">
                  <a16:creationId xmlns:a16="http://schemas.microsoft.com/office/drawing/2014/main" id="{5BACD973-AFA2-4FC3-9CFC-AF680BD04447}"/>
                </a:ext>
              </a:extLst>
            </p:cNvPr>
            <p:cNvSpPr/>
            <p:nvPr/>
          </p:nvSpPr>
          <p:spPr>
            <a:xfrm>
              <a:off x="1178456" y="4163476"/>
              <a:ext cx="66932" cy="116337"/>
            </a:xfrm>
            <a:custGeom>
              <a:avLst/>
              <a:gdLst/>
              <a:ahLst/>
              <a:cxnLst/>
              <a:rect l="l" t="t" r="r" b="b"/>
              <a:pathLst>
                <a:path w="2906" h="5051" extrusionOk="0">
                  <a:moveTo>
                    <a:pt x="405" y="0"/>
                  </a:moveTo>
                  <a:cubicBezTo>
                    <a:pt x="209" y="0"/>
                    <a:pt x="1" y="3636"/>
                    <a:pt x="245" y="4149"/>
                  </a:cubicBezTo>
                  <a:cubicBezTo>
                    <a:pt x="458" y="4555"/>
                    <a:pt x="1415" y="5050"/>
                    <a:pt x="1992" y="5050"/>
                  </a:cubicBezTo>
                  <a:cubicBezTo>
                    <a:pt x="2165" y="5050"/>
                    <a:pt x="2304" y="5006"/>
                    <a:pt x="2379" y="4902"/>
                  </a:cubicBezTo>
                  <a:cubicBezTo>
                    <a:pt x="2680" y="4450"/>
                    <a:pt x="2906" y="535"/>
                    <a:pt x="2906" y="535"/>
                  </a:cubicBezTo>
                  <a:lnTo>
                    <a:pt x="2906" y="535"/>
                  </a:lnTo>
                  <a:cubicBezTo>
                    <a:pt x="2906" y="535"/>
                    <a:pt x="2498" y="725"/>
                    <a:pt x="1961" y="725"/>
                  </a:cubicBezTo>
                  <a:cubicBezTo>
                    <a:pt x="1484" y="725"/>
                    <a:pt x="905" y="575"/>
                    <a:pt x="421" y="8"/>
                  </a:cubicBezTo>
                  <a:cubicBezTo>
                    <a:pt x="416" y="3"/>
                    <a:pt x="411" y="0"/>
                    <a:pt x="405" y="0"/>
                  </a:cubicBezTo>
                  <a:close/>
                </a:path>
              </a:pathLst>
            </a:custGeom>
            <a:solidFill>
              <a:srgbClr val="FCA0C5"/>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7" name="Google Shape;1781;p64">
              <a:extLst>
                <a:ext uri="{FF2B5EF4-FFF2-40B4-BE49-F238E27FC236}">
                  <a16:creationId xmlns:a16="http://schemas.microsoft.com/office/drawing/2014/main" id="{D973C113-17C9-47D8-8CA0-B5CD9B9B0D51}"/>
                </a:ext>
              </a:extLst>
            </p:cNvPr>
            <p:cNvSpPr/>
            <p:nvPr/>
          </p:nvSpPr>
          <p:spPr>
            <a:xfrm>
              <a:off x="1239008" y="4130125"/>
              <a:ext cx="60737" cy="189627"/>
            </a:xfrm>
            <a:custGeom>
              <a:avLst/>
              <a:gdLst/>
              <a:ahLst/>
              <a:cxnLst/>
              <a:rect l="l" t="t" r="r" b="b"/>
              <a:pathLst>
                <a:path w="2637" h="8233" extrusionOk="0">
                  <a:moveTo>
                    <a:pt x="1105" y="0"/>
                  </a:moveTo>
                  <a:cubicBezTo>
                    <a:pt x="954" y="1104"/>
                    <a:pt x="1" y="7304"/>
                    <a:pt x="151" y="8233"/>
                  </a:cubicBezTo>
                  <a:cubicBezTo>
                    <a:pt x="1230" y="6049"/>
                    <a:pt x="2360" y="3865"/>
                    <a:pt x="2636" y="3363"/>
                  </a:cubicBezTo>
                  <a:cubicBezTo>
                    <a:pt x="1657" y="2560"/>
                    <a:pt x="1205" y="1355"/>
                    <a:pt x="1105" y="0"/>
                  </a:cubicBezTo>
                  <a:close/>
                </a:path>
              </a:pathLst>
            </a:custGeom>
            <a:solidFill>
              <a:srgbClr val="D35997"/>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8" name="Google Shape;1782;p64">
              <a:extLst>
                <a:ext uri="{FF2B5EF4-FFF2-40B4-BE49-F238E27FC236}">
                  <a16:creationId xmlns:a16="http://schemas.microsoft.com/office/drawing/2014/main" id="{C4914950-D628-4C2C-A28B-BFF833A115C9}"/>
                </a:ext>
              </a:extLst>
            </p:cNvPr>
            <p:cNvSpPr/>
            <p:nvPr/>
          </p:nvSpPr>
          <p:spPr>
            <a:xfrm>
              <a:off x="1198540" y="3896299"/>
              <a:ext cx="211600" cy="164475"/>
            </a:xfrm>
            <a:custGeom>
              <a:avLst/>
              <a:gdLst/>
              <a:ahLst/>
              <a:cxnLst/>
              <a:rect l="l" t="t" r="r" b="b"/>
              <a:pathLst>
                <a:path w="9187" h="7141" extrusionOk="0">
                  <a:moveTo>
                    <a:pt x="8022" y="0"/>
                  </a:moveTo>
                  <a:cubicBezTo>
                    <a:pt x="6376" y="0"/>
                    <a:pt x="3437" y="206"/>
                    <a:pt x="1984" y="1568"/>
                  </a:cubicBezTo>
                  <a:cubicBezTo>
                    <a:pt x="1205" y="2271"/>
                    <a:pt x="603" y="4229"/>
                    <a:pt x="126" y="6463"/>
                  </a:cubicBezTo>
                  <a:cubicBezTo>
                    <a:pt x="76" y="6638"/>
                    <a:pt x="51" y="6839"/>
                    <a:pt x="1" y="7040"/>
                  </a:cubicBezTo>
                  <a:cubicBezTo>
                    <a:pt x="339" y="7016"/>
                    <a:pt x="677" y="7005"/>
                    <a:pt x="1014" y="7005"/>
                  </a:cubicBezTo>
                  <a:cubicBezTo>
                    <a:pt x="1728" y="7005"/>
                    <a:pt x="2439" y="7055"/>
                    <a:pt x="3138" y="7140"/>
                  </a:cubicBezTo>
                  <a:cubicBezTo>
                    <a:pt x="3565" y="5358"/>
                    <a:pt x="4343" y="3677"/>
                    <a:pt x="5121" y="2698"/>
                  </a:cubicBezTo>
                  <a:cubicBezTo>
                    <a:pt x="5648" y="2095"/>
                    <a:pt x="6301" y="1593"/>
                    <a:pt x="7003" y="1217"/>
                  </a:cubicBezTo>
                  <a:cubicBezTo>
                    <a:pt x="7430" y="991"/>
                    <a:pt x="7882" y="815"/>
                    <a:pt x="8334" y="665"/>
                  </a:cubicBezTo>
                  <a:cubicBezTo>
                    <a:pt x="8610" y="564"/>
                    <a:pt x="8911" y="464"/>
                    <a:pt x="9187" y="414"/>
                  </a:cubicBezTo>
                  <a:lnTo>
                    <a:pt x="9187" y="37"/>
                  </a:lnTo>
                  <a:cubicBezTo>
                    <a:pt x="9090" y="30"/>
                    <a:pt x="8650" y="0"/>
                    <a:pt x="8022" y="0"/>
                  </a:cubicBezTo>
                  <a:close/>
                </a:path>
              </a:pathLst>
            </a:custGeom>
            <a:solidFill>
              <a:srgbClr val="ED4F9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9" name="Google Shape;1783;p64">
              <a:extLst>
                <a:ext uri="{FF2B5EF4-FFF2-40B4-BE49-F238E27FC236}">
                  <a16:creationId xmlns:a16="http://schemas.microsoft.com/office/drawing/2014/main" id="{D7318E6F-82DD-47CB-B988-49954A0696E2}"/>
                </a:ext>
              </a:extLst>
            </p:cNvPr>
            <p:cNvSpPr/>
            <p:nvPr/>
          </p:nvSpPr>
          <p:spPr>
            <a:xfrm>
              <a:off x="1175416" y="4057618"/>
              <a:ext cx="95999" cy="263285"/>
            </a:xfrm>
            <a:custGeom>
              <a:avLst/>
              <a:gdLst/>
              <a:ahLst/>
              <a:cxnLst/>
              <a:rect l="l" t="t" r="r" b="b"/>
              <a:pathLst>
                <a:path w="4168" h="11431" extrusionOk="0">
                  <a:moveTo>
                    <a:pt x="514" y="4596"/>
                  </a:moveTo>
                  <a:cubicBezTo>
                    <a:pt x="519" y="4596"/>
                    <a:pt x="523" y="4599"/>
                    <a:pt x="528" y="4604"/>
                  </a:cubicBezTo>
                  <a:cubicBezTo>
                    <a:pt x="1034" y="5182"/>
                    <a:pt x="1632" y="5332"/>
                    <a:pt x="2118" y="5332"/>
                  </a:cubicBezTo>
                  <a:cubicBezTo>
                    <a:pt x="2644" y="5332"/>
                    <a:pt x="3038" y="5156"/>
                    <a:pt x="3038" y="5156"/>
                  </a:cubicBezTo>
                  <a:lnTo>
                    <a:pt x="3038" y="5156"/>
                  </a:lnTo>
                  <a:cubicBezTo>
                    <a:pt x="3038" y="5156"/>
                    <a:pt x="2812" y="9071"/>
                    <a:pt x="2511" y="9523"/>
                  </a:cubicBezTo>
                  <a:cubicBezTo>
                    <a:pt x="2443" y="9619"/>
                    <a:pt x="2311" y="9661"/>
                    <a:pt x="2145" y="9661"/>
                  </a:cubicBezTo>
                  <a:cubicBezTo>
                    <a:pt x="1573" y="9661"/>
                    <a:pt x="591" y="9173"/>
                    <a:pt x="377" y="8745"/>
                  </a:cubicBezTo>
                  <a:cubicBezTo>
                    <a:pt x="108" y="8232"/>
                    <a:pt x="340" y="4596"/>
                    <a:pt x="514" y="4596"/>
                  </a:cubicBezTo>
                  <a:close/>
                  <a:moveTo>
                    <a:pt x="2018" y="1"/>
                  </a:moveTo>
                  <a:cubicBezTo>
                    <a:pt x="1681" y="1"/>
                    <a:pt x="1343" y="12"/>
                    <a:pt x="1005" y="36"/>
                  </a:cubicBezTo>
                  <a:cubicBezTo>
                    <a:pt x="302" y="3675"/>
                    <a:pt x="1" y="7867"/>
                    <a:pt x="126" y="8770"/>
                  </a:cubicBezTo>
                  <a:cubicBezTo>
                    <a:pt x="302" y="10176"/>
                    <a:pt x="2511" y="11255"/>
                    <a:pt x="2862" y="11431"/>
                  </a:cubicBezTo>
                  <a:cubicBezTo>
                    <a:pt x="2887" y="11406"/>
                    <a:pt x="2887" y="11381"/>
                    <a:pt x="2912" y="11381"/>
                  </a:cubicBezTo>
                  <a:cubicBezTo>
                    <a:pt x="2762" y="10427"/>
                    <a:pt x="3715" y="4227"/>
                    <a:pt x="3866" y="3148"/>
                  </a:cubicBezTo>
                  <a:cubicBezTo>
                    <a:pt x="3816" y="2119"/>
                    <a:pt x="3916" y="1115"/>
                    <a:pt x="4167" y="136"/>
                  </a:cubicBezTo>
                  <a:cubicBezTo>
                    <a:pt x="3451" y="51"/>
                    <a:pt x="2735" y="1"/>
                    <a:pt x="2018" y="1"/>
                  </a:cubicBezTo>
                  <a:close/>
                </a:path>
              </a:pathLst>
            </a:custGeom>
            <a:solidFill>
              <a:srgbClr val="F982B8"/>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0" name="Google Shape;1784;p64">
              <a:extLst>
                <a:ext uri="{FF2B5EF4-FFF2-40B4-BE49-F238E27FC236}">
                  <a16:creationId xmlns:a16="http://schemas.microsoft.com/office/drawing/2014/main" id="{83B18E6F-3831-4838-A8E1-C20503C21BF4}"/>
                </a:ext>
              </a:extLst>
            </p:cNvPr>
            <p:cNvSpPr/>
            <p:nvPr/>
          </p:nvSpPr>
          <p:spPr>
            <a:xfrm>
              <a:off x="1192183" y="4188512"/>
              <a:ext cx="613954" cy="322110"/>
            </a:xfrm>
            <a:custGeom>
              <a:avLst/>
              <a:gdLst/>
              <a:ahLst/>
              <a:cxnLst/>
              <a:rect l="l" t="t" r="r" b="b"/>
              <a:pathLst>
                <a:path w="26656" h="13985" extrusionOk="0">
                  <a:moveTo>
                    <a:pt x="21008" y="0"/>
                  </a:moveTo>
                  <a:cubicBezTo>
                    <a:pt x="20043" y="590"/>
                    <a:pt x="18991" y="765"/>
                    <a:pt x="17849" y="765"/>
                  </a:cubicBezTo>
                  <a:cubicBezTo>
                    <a:pt x="16855" y="765"/>
                    <a:pt x="15792" y="632"/>
                    <a:pt x="14658" y="527"/>
                  </a:cubicBezTo>
                  <a:cubicBezTo>
                    <a:pt x="14257" y="477"/>
                    <a:pt x="13956" y="427"/>
                    <a:pt x="13604" y="377"/>
                  </a:cubicBezTo>
                  <a:lnTo>
                    <a:pt x="12550" y="226"/>
                  </a:lnTo>
                  <a:cubicBezTo>
                    <a:pt x="12550" y="226"/>
                    <a:pt x="10856" y="1260"/>
                    <a:pt x="8663" y="1260"/>
                  </a:cubicBezTo>
                  <a:cubicBezTo>
                    <a:pt x="7543" y="1260"/>
                    <a:pt x="6292" y="990"/>
                    <a:pt x="5071" y="176"/>
                  </a:cubicBezTo>
                  <a:cubicBezTo>
                    <a:pt x="5067" y="174"/>
                    <a:pt x="5064" y="173"/>
                    <a:pt x="5061" y="173"/>
                  </a:cubicBezTo>
                  <a:cubicBezTo>
                    <a:pt x="4961" y="173"/>
                    <a:pt x="4762" y="833"/>
                    <a:pt x="4680" y="833"/>
                  </a:cubicBezTo>
                  <a:cubicBezTo>
                    <a:pt x="4676" y="833"/>
                    <a:pt x="4672" y="832"/>
                    <a:pt x="4669" y="828"/>
                  </a:cubicBezTo>
                  <a:cubicBezTo>
                    <a:pt x="4393" y="1330"/>
                    <a:pt x="3238" y="3514"/>
                    <a:pt x="2184" y="5698"/>
                  </a:cubicBezTo>
                  <a:cubicBezTo>
                    <a:pt x="2184" y="5723"/>
                    <a:pt x="2184" y="5748"/>
                    <a:pt x="2209" y="5773"/>
                  </a:cubicBezTo>
                  <a:lnTo>
                    <a:pt x="2134" y="5748"/>
                  </a:lnTo>
                  <a:cubicBezTo>
                    <a:pt x="1030" y="8032"/>
                    <a:pt x="1" y="10265"/>
                    <a:pt x="176" y="10516"/>
                  </a:cubicBezTo>
                  <a:cubicBezTo>
                    <a:pt x="528" y="11044"/>
                    <a:pt x="2059" y="11395"/>
                    <a:pt x="4594" y="12198"/>
                  </a:cubicBezTo>
                  <a:cubicBezTo>
                    <a:pt x="5522" y="12474"/>
                    <a:pt x="6426" y="12851"/>
                    <a:pt x="7480" y="13202"/>
                  </a:cubicBezTo>
                  <a:cubicBezTo>
                    <a:pt x="9011" y="13704"/>
                    <a:pt x="10617" y="13955"/>
                    <a:pt x="12224" y="13980"/>
                  </a:cubicBezTo>
                  <a:cubicBezTo>
                    <a:pt x="12343" y="13983"/>
                    <a:pt x="12461" y="13985"/>
                    <a:pt x="12580" y="13985"/>
                  </a:cubicBezTo>
                  <a:cubicBezTo>
                    <a:pt x="13365" y="13985"/>
                    <a:pt x="14150" y="13917"/>
                    <a:pt x="14934" y="13829"/>
                  </a:cubicBezTo>
                  <a:lnTo>
                    <a:pt x="15160" y="13804"/>
                  </a:lnTo>
                  <a:cubicBezTo>
                    <a:pt x="17294" y="13503"/>
                    <a:pt x="18649" y="13001"/>
                    <a:pt x="19653" y="12424"/>
                  </a:cubicBezTo>
                  <a:cubicBezTo>
                    <a:pt x="21234" y="11546"/>
                    <a:pt x="21962" y="10542"/>
                    <a:pt x="23368" y="10065"/>
                  </a:cubicBezTo>
                  <a:cubicBezTo>
                    <a:pt x="25702" y="9262"/>
                    <a:pt x="26656" y="6250"/>
                    <a:pt x="26656" y="6250"/>
                  </a:cubicBezTo>
                  <a:lnTo>
                    <a:pt x="21033" y="25"/>
                  </a:lnTo>
                  <a:lnTo>
                    <a:pt x="21008" y="0"/>
                  </a:lnTo>
                  <a:close/>
                </a:path>
              </a:pathLst>
            </a:custGeom>
            <a:solidFill>
              <a:srgbClr val="45A8D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1" name="Google Shape;1785;p64">
              <a:extLst>
                <a:ext uri="{FF2B5EF4-FFF2-40B4-BE49-F238E27FC236}">
                  <a16:creationId xmlns:a16="http://schemas.microsoft.com/office/drawing/2014/main" id="{41369357-6F3D-46C3-9C22-D557F77B3B52}"/>
                </a:ext>
              </a:extLst>
            </p:cNvPr>
            <p:cNvSpPr/>
            <p:nvPr/>
          </p:nvSpPr>
          <p:spPr>
            <a:xfrm>
              <a:off x="1667009" y="3597705"/>
              <a:ext cx="114472" cy="139853"/>
            </a:xfrm>
            <a:custGeom>
              <a:avLst/>
              <a:gdLst/>
              <a:ahLst/>
              <a:cxnLst/>
              <a:rect l="l" t="t" r="r" b="b"/>
              <a:pathLst>
                <a:path w="4970" h="6072" extrusionOk="0">
                  <a:moveTo>
                    <a:pt x="1556" y="0"/>
                  </a:moveTo>
                  <a:cubicBezTo>
                    <a:pt x="1004" y="0"/>
                    <a:pt x="452" y="151"/>
                    <a:pt x="0" y="452"/>
                  </a:cubicBezTo>
                  <a:cubicBezTo>
                    <a:pt x="51" y="1280"/>
                    <a:pt x="126" y="2259"/>
                    <a:pt x="226" y="3238"/>
                  </a:cubicBezTo>
                  <a:cubicBezTo>
                    <a:pt x="302" y="4066"/>
                    <a:pt x="251" y="4894"/>
                    <a:pt x="101" y="5698"/>
                  </a:cubicBezTo>
                  <a:cubicBezTo>
                    <a:pt x="572" y="5953"/>
                    <a:pt x="1071" y="6072"/>
                    <a:pt x="1559" y="6072"/>
                  </a:cubicBezTo>
                  <a:cubicBezTo>
                    <a:pt x="2894" y="6072"/>
                    <a:pt x="4144" y="5186"/>
                    <a:pt x="4493" y="3790"/>
                  </a:cubicBezTo>
                  <a:cubicBezTo>
                    <a:pt x="4970" y="1857"/>
                    <a:pt x="3514" y="0"/>
                    <a:pt x="1556" y="0"/>
                  </a:cubicBezTo>
                  <a:close/>
                </a:path>
              </a:pathLst>
            </a:custGeom>
            <a:solidFill>
              <a:srgbClr val="FDCE8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2" name="Google Shape;1786;p64">
              <a:extLst>
                <a:ext uri="{FF2B5EF4-FFF2-40B4-BE49-F238E27FC236}">
                  <a16:creationId xmlns:a16="http://schemas.microsoft.com/office/drawing/2014/main" id="{6BAB2FFD-BD11-43A3-9428-921A54C8FC19}"/>
                </a:ext>
              </a:extLst>
            </p:cNvPr>
            <p:cNvSpPr/>
            <p:nvPr/>
          </p:nvSpPr>
          <p:spPr>
            <a:xfrm>
              <a:off x="1462723" y="3923730"/>
              <a:ext cx="271737" cy="296451"/>
            </a:xfrm>
            <a:custGeom>
              <a:avLst/>
              <a:gdLst/>
              <a:ahLst/>
              <a:cxnLst/>
              <a:rect l="l" t="t" r="r" b="b"/>
              <a:pathLst>
                <a:path w="11798" h="12871" extrusionOk="0">
                  <a:moveTo>
                    <a:pt x="7280" y="1"/>
                  </a:moveTo>
                  <a:cubicBezTo>
                    <a:pt x="7807" y="1984"/>
                    <a:pt x="8133" y="6577"/>
                    <a:pt x="8158" y="6903"/>
                  </a:cubicBezTo>
                  <a:cubicBezTo>
                    <a:pt x="6329" y="8408"/>
                    <a:pt x="4051" y="9230"/>
                    <a:pt x="1699" y="9230"/>
                  </a:cubicBezTo>
                  <a:cubicBezTo>
                    <a:pt x="1502" y="9230"/>
                    <a:pt x="1304" y="9224"/>
                    <a:pt x="1105" y="9212"/>
                  </a:cubicBezTo>
                  <a:lnTo>
                    <a:pt x="1105" y="9262"/>
                  </a:lnTo>
                  <a:cubicBezTo>
                    <a:pt x="1105" y="9262"/>
                    <a:pt x="1557" y="11120"/>
                    <a:pt x="1" y="12324"/>
                  </a:cubicBezTo>
                  <a:lnTo>
                    <a:pt x="1" y="12375"/>
                  </a:lnTo>
                  <a:cubicBezTo>
                    <a:pt x="402" y="12475"/>
                    <a:pt x="829" y="12575"/>
                    <a:pt x="1281" y="12651"/>
                  </a:cubicBezTo>
                  <a:cubicBezTo>
                    <a:pt x="1632" y="12726"/>
                    <a:pt x="2009" y="12776"/>
                    <a:pt x="2410" y="12801"/>
                  </a:cubicBezTo>
                  <a:cubicBezTo>
                    <a:pt x="2860" y="12848"/>
                    <a:pt x="3315" y="12871"/>
                    <a:pt x="3770" y="12871"/>
                  </a:cubicBezTo>
                  <a:cubicBezTo>
                    <a:pt x="5781" y="12871"/>
                    <a:pt x="7789" y="12417"/>
                    <a:pt x="9262" y="11496"/>
                  </a:cubicBezTo>
                  <a:cubicBezTo>
                    <a:pt x="10818" y="10567"/>
                    <a:pt x="11797" y="9137"/>
                    <a:pt x="11571" y="7204"/>
                  </a:cubicBezTo>
                  <a:cubicBezTo>
                    <a:pt x="11396" y="5849"/>
                    <a:pt x="10919" y="4569"/>
                    <a:pt x="10216" y="3414"/>
                  </a:cubicBezTo>
                  <a:cubicBezTo>
                    <a:pt x="9438" y="2109"/>
                    <a:pt x="8434" y="955"/>
                    <a:pt x="7280" y="1"/>
                  </a:cubicBezTo>
                  <a:close/>
                </a:path>
              </a:pathLst>
            </a:custGeom>
            <a:solidFill>
              <a:srgbClr val="EEEEE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3" name="Google Shape;1787;p64">
              <a:extLst>
                <a:ext uri="{FF2B5EF4-FFF2-40B4-BE49-F238E27FC236}">
                  <a16:creationId xmlns:a16="http://schemas.microsoft.com/office/drawing/2014/main" id="{DC5AA06C-AD60-45F8-8AE2-15EC3BD6E52C}"/>
                </a:ext>
              </a:extLst>
            </p:cNvPr>
            <p:cNvSpPr/>
            <p:nvPr/>
          </p:nvSpPr>
          <p:spPr>
            <a:xfrm>
              <a:off x="1136306" y="3497122"/>
              <a:ext cx="540342" cy="369418"/>
            </a:xfrm>
            <a:custGeom>
              <a:avLst/>
              <a:gdLst/>
              <a:ahLst/>
              <a:cxnLst/>
              <a:rect l="l" t="t" r="r" b="b"/>
              <a:pathLst>
                <a:path w="23460" h="16039" extrusionOk="0">
                  <a:moveTo>
                    <a:pt x="8250" y="0"/>
                  </a:moveTo>
                  <a:cubicBezTo>
                    <a:pt x="7948" y="803"/>
                    <a:pt x="7271" y="1606"/>
                    <a:pt x="5890" y="1882"/>
                  </a:cubicBezTo>
                  <a:cubicBezTo>
                    <a:pt x="5790" y="1882"/>
                    <a:pt x="5689" y="1908"/>
                    <a:pt x="5614" y="1908"/>
                  </a:cubicBezTo>
                  <a:cubicBezTo>
                    <a:pt x="5966" y="3388"/>
                    <a:pt x="5664" y="5898"/>
                    <a:pt x="3732" y="6475"/>
                  </a:cubicBezTo>
                  <a:cubicBezTo>
                    <a:pt x="3396" y="6404"/>
                    <a:pt x="3087" y="6371"/>
                    <a:pt x="2803" y="6371"/>
                  </a:cubicBezTo>
                  <a:cubicBezTo>
                    <a:pt x="788" y="6371"/>
                    <a:pt x="17" y="8026"/>
                    <a:pt x="17" y="9412"/>
                  </a:cubicBezTo>
                  <a:cubicBezTo>
                    <a:pt x="0" y="11228"/>
                    <a:pt x="1492" y="12448"/>
                    <a:pt x="3048" y="12448"/>
                  </a:cubicBezTo>
                  <a:cubicBezTo>
                    <a:pt x="3771" y="12448"/>
                    <a:pt x="4507" y="12185"/>
                    <a:pt x="5112" y="11596"/>
                  </a:cubicBezTo>
                  <a:lnTo>
                    <a:pt x="5188" y="11571"/>
                  </a:lnTo>
                  <a:cubicBezTo>
                    <a:pt x="6292" y="13578"/>
                    <a:pt x="8300" y="15486"/>
                    <a:pt x="11814" y="15938"/>
                  </a:cubicBezTo>
                  <a:cubicBezTo>
                    <a:pt x="12366" y="15988"/>
                    <a:pt x="12893" y="16038"/>
                    <a:pt x="13445" y="16038"/>
                  </a:cubicBezTo>
                  <a:cubicBezTo>
                    <a:pt x="14600" y="16038"/>
                    <a:pt x="15729" y="15938"/>
                    <a:pt x="16858" y="15712"/>
                  </a:cubicBezTo>
                  <a:cubicBezTo>
                    <a:pt x="21477" y="14833"/>
                    <a:pt x="22882" y="12173"/>
                    <a:pt x="23284" y="10065"/>
                  </a:cubicBezTo>
                  <a:cubicBezTo>
                    <a:pt x="23434" y="9261"/>
                    <a:pt x="23459" y="8433"/>
                    <a:pt x="23384" y="7605"/>
                  </a:cubicBezTo>
                  <a:cubicBezTo>
                    <a:pt x="23309" y="6626"/>
                    <a:pt x="23234" y="5647"/>
                    <a:pt x="23158" y="4819"/>
                  </a:cubicBezTo>
                  <a:cubicBezTo>
                    <a:pt x="23083" y="3539"/>
                    <a:pt x="23008" y="2560"/>
                    <a:pt x="23008" y="2209"/>
                  </a:cubicBezTo>
                  <a:cubicBezTo>
                    <a:pt x="22848" y="2234"/>
                    <a:pt x="22689" y="2247"/>
                    <a:pt x="22531" y="2247"/>
                  </a:cubicBezTo>
                  <a:cubicBezTo>
                    <a:pt x="22066" y="2247"/>
                    <a:pt x="21612" y="2139"/>
                    <a:pt x="21201" y="1933"/>
                  </a:cubicBezTo>
                  <a:cubicBezTo>
                    <a:pt x="21000" y="2284"/>
                    <a:pt x="20598" y="2535"/>
                    <a:pt x="19845" y="2660"/>
                  </a:cubicBezTo>
                  <a:cubicBezTo>
                    <a:pt x="19610" y="2698"/>
                    <a:pt x="19377" y="2715"/>
                    <a:pt x="19148" y="2715"/>
                  </a:cubicBezTo>
                  <a:cubicBezTo>
                    <a:pt x="17203" y="2715"/>
                    <a:pt x="15517" y="1455"/>
                    <a:pt x="14574" y="176"/>
                  </a:cubicBezTo>
                  <a:cubicBezTo>
                    <a:pt x="13937" y="837"/>
                    <a:pt x="13055" y="1209"/>
                    <a:pt x="12138" y="1209"/>
                  </a:cubicBezTo>
                  <a:cubicBezTo>
                    <a:pt x="12080" y="1209"/>
                    <a:pt x="12022" y="1208"/>
                    <a:pt x="11964" y="1205"/>
                  </a:cubicBezTo>
                  <a:cubicBezTo>
                    <a:pt x="10082" y="1155"/>
                    <a:pt x="8877" y="627"/>
                    <a:pt x="8250" y="0"/>
                  </a:cubicBezTo>
                  <a:close/>
                </a:path>
              </a:pathLst>
            </a:custGeom>
            <a:solidFill>
              <a:srgbClr val="FDCE8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4" name="Google Shape;1788;p64">
              <a:extLst>
                <a:ext uri="{FF2B5EF4-FFF2-40B4-BE49-F238E27FC236}">
                  <a16:creationId xmlns:a16="http://schemas.microsoft.com/office/drawing/2014/main" id="{7A2F9CFA-7789-4447-ADFC-1A587FCD8384}"/>
                </a:ext>
              </a:extLst>
            </p:cNvPr>
            <p:cNvSpPr/>
            <p:nvPr/>
          </p:nvSpPr>
          <p:spPr>
            <a:xfrm>
              <a:off x="1367345" y="3903508"/>
              <a:ext cx="283277" cy="243868"/>
            </a:xfrm>
            <a:custGeom>
              <a:avLst/>
              <a:gdLst/>
              <a:ahLst/>
              <a:cxnLst/>
              <a:rect l="l" t="t" r="r" b="b"/>
              <a:pathLst>
                <a:path w="12299" h="10588" extrusionOk="0">
                  <a:moveTo>
                    <a:pt x="10969" y="0"/>
                  </a:moveTo>
                  <a:cubicBezTo>
                    <a:pt x="10542" y="0"/>
                    <a:pt x="10115" y="51"/>
                    <a:pt x="9714" y="101"/>
                  </a:cubicBezTo>
                  <a:cubicBezTo>
                    <a:pt x="7580" y="327"/>
                    <a:pt x="3414" y="879"/>
                    <a:pt x="1381" y="1230"/>
                  </a:cubicBezTo>
                  <a:cubicBezTo>
                    <a:pt x="979" y="1280"/>
                    <a:pt x="578" y="1356"/>
                    <a:pt x="201" y="1481"/>
                  </a:cubicBezTo>
                  <a:cubicBezTo>
                    <a:pt x="1" y="1657"/>
                    <a:pt x="854" y="9312"/>
                    <a:pt x="854" y="9312"/>
                  </a:cubicBezTo>
                  <a:cubicBezTo>
                    <a:pt x="1006" y="10298"/>
                    <a:pt x="1373" y="10588"/>
                    <a:pt x="1763" y="10588"/>
                  </a:cubicBezTo>
                  <a:cubicBezTo>
                    <a:pt x="2254" y="10588"/>
                    <a:pt x="2784" y="10128"/>
                    <a:pt x="2973" y="10014"/>
                  </a:cubicBezTo>
                  <a:lnTo>
                    <a:pt x="2973" y="10014"/>
                  </a:lnTo>
                  <a:cubicBezTo>
                    <a:pt x="2974" y="10020"/>
                    <a:pt x="2981" y="10024"/>
                    <a:pt x="2994" y="10024"/>
                  </a:cubicBezTo>
                  <a:cubicBezTo>
                    <a:pt x="3024" y="10024"/>
                    <a:pt x="3090" y="10000"/>
                    <a:pt x="3213" y="9914"/>
                  </a:cubicBezTo>
                  <a:cubicBezTo>
                    <a:pt x="3291" y="9856"/>
                    <a:pt x="3416" y="9835"/>
                    <a:pt x="3560" y="9835"/>
                  </a:cubicBezTo>
                  <a:cubicBezTo>
                    <a:pt x="3976" y="9835"/>
                    <a:pt x="4543" y="10015"/>
                    <a:pt x="4543" y="10015"/>
                  </a:cubicBezTo>
                  <a:cubicBezTo>
                    <a:pt x="4794" y="10040"/>
                    <a:pt x="5045" y="10065"/>
                    <a:pt x="5271" y="10065"/>
                  </a:cubicBezTo>
                  <a:cubicBezTo>
                    <a:pt x="5495" y="10081"/>
                    <a:pt x="5719" y="10088"/>
                    <a:pt x="5942" y="10088"/>
                  </a:cubicBezTo>
                  <a:cubicBezTo>
                    <a:pt x="8245" y="10088"/>
                    <a:pt x="10491" y="9268"/>
                    <a:pt x="12299" y="7781"/>
                  </a:cubicBezTo>
                  <a:cubicBezTo>
                    <a:pt x="12274" y="7455"/>
                    <a:pt x="11948" y="2862"/>
                    <a:pt x="11421" y="879"/>
                  </a:cubicBezTo>
                  <a:cubicBezTo>
                    <a:pt x="11295" y="352"/>
                    <a:pt x="11144" y="0"/>
                    <a:pt x="10969" y="0"/>
                  </a:cubicBezTo>
                  <a:close/>
                </a:path>
              </a:pathLst>
            </a:custGeom>
            <a:solidFill>
              <a:srgbClr val="F7C42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5" name="Google Shape;1789;p64">
              <a:extLst>
                <a:ext uri="{FF2B5EF4-FFF2-40B4-BE49-F238E27FC236}">
                  <a16:creationId xmlns:a16="http://schemas.microsoft.com/office/drawing/2014/main" id="{09B5DB31-BE2C-44E6-89C4-7AE3BF49FDC2}"/>
                </a:ext>
              </a:extLst>
            </p:cNvPr>
            <p:cNvSpPr/>
            <p:nvPr/>
          </p:nvSpPr>
          <p:spPr>
            <a:xfrm>
              <a:off x="1536151" y="4474645"/>
              <a:ext cx="108713" cy="91715"/>
            </a:xfrm>
            <a:custGeom>
              <a:avLst/>
              <a:gdLst/>
              <a:ahLst/>
              <a:cxnLst/>
              <a:rect l="l" t="t" r="r" b="b"/>
              <a:pathLst>
                <a:path w="4720" h="3982" extrusionOk="0">
                  <a:moveTo>
                    <a:pt x="4719" y="1"/>
                  </a:moveTo>
                  <a:lnTo>
                    <a:pt x="4719" y="1"/>
                  </a:lnTo>
                  <a:cubicBezTo>
                    <a:pt x="3715" y="578"/>
                    <a:pt x="2360" y="1080"/>
                    <a:pt x="226" y="1381"/>
                  </a:cubicBezTo>
                  <a:lnTo>
                    <a:pt x="0" y="1406"/>
                  </a:lnTo>
                  <a:cubicBezTo>
                    <a:pt x="26" y="2235"/>
                    <a:pt x="51" y="3038"/>
                    <a:pt x="51" y="3791"/>
                  </a:cubicBezTo>
                  <a:lnTo>
                    <a:pt x="101" y="3791"/>
                  </a:lnTo>
                  <a:cubicBezTo>
                    <a:pt x="101" y="3791"/>
                    <a:pt x="947" y="3982"/>
                    <a:pt x="1939" y="3982"/>
                  </a:cubicBezTo>
                  <a:cubicBezTo>
                    <a:pt x="2671" y="3982"/>
                    <a:pt x="3484" y="3877"/>
                    <a:pt x="4092" y="3515"/>
                  </a:cubicBezTo>
                  <a:cubicBezTo>
                    <a:pt x="4343" y="2185"/>
                    <a:pt x="4568" y="930"/>
                    <a:pt x="4719" y="1"/>
                  </a:cubicBezTo>
                  <a:close/>
                </a:path>
              </a:pathLst>
            </a:custGeom>
            <a:solidFill>
              <a:srgbClr val="FDCE8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6" name="Google Shape;1790;p64">
              <a:extLst>
                <a:ext uri="{FF2B5EF4-FFF2-40B4-BE49-F238E27FC236}">
                  <a16:creationId xmlns:a16="http://schemas.microsoft.com/office/drawing/2014/main" id="{A2A97165-F846-48EA-831F-2849231DB2A2}"/>
                </a:ext>
              </a:extLst>
            </p:cNvPr>
            <p:cNvSpPr/>
            <p:nvPr/>
          </p:nvSpPr>
          <p:spPr>
            <a:xfrm>
              <a:off x="1539030" y="4690851"/>
              <a:ext cx="91946" cy="39570"/>
            </a:xfrm>
            <a:custGeom>
              <a:avLst/>
              <a:gdLst/>
              <a:ahLst/>
              <a:cxnLst/>
              <a:rect l="l" t="t" r="r" b="b"/>
              <a:pathLst>
                <a:path w="3992" h="1718" extrusionOk="0">
                  <a:moveTo>
                    <a:pt x="2712" y="1"/>
                  </a:moveTo>
                  <a:cubicBezTo>
                    <a:pt x="1842" y="358"/>
                    <a:pt x="555" y="378"/>
                    <a:pt x="121" y="378"/>
                  </a:cubicBezTo>
                  <a:cubicBezTo>
                    <a:pt x="67" y="378"/>
                    <a:pt x="26" y="377"/>
                    <a:pt x="1" y="377"/>
                  </a:cubicBezTo>
                  <a:cubicBezTo>
                    <a:pt x="26" y="628"/>
                    <a:pt x="51" y="904"/>
                    <a:pt x="101" y="1155"/>
                  </a:cubicBezTo>
                  <a:cubicBezTo>
                    <a:pt x="192" y="1571"/>
                    <a:pt x="1228" y="1717"/>
                    <a:pt x="2209" y="1717"/>
                  </a:cubicBezTo>
                  <a:cubicBezTo>
                    <a:pt x="3125" y="1717"/>
                    <a:pt x="3992" y="1589"/>
                    <a:pt x="3992" y="1432"/>
                  </a:cubicBezTo>
                  <a:cubicBezTo>
                    <a:pt x="3992" y="1080"/>
                    <a:pt x="2712" y="1"/>
                    <a:pt x="2712" y="1"/>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7" name="Google Shape;1791;p64">
              <a:extLst>
                <a:ext uri="{FF2B5EF4-FFF2-40B4-BE49-F238E27FC236}">
                  <a16:creationId xmlns:a16="http://schemas.microsoft.com/office/drawing/2014/main" id="{B23BF1C6-FC6D-40F5-A598-77ACA4E27F96}"/>
                </a:ext>
              </a:extLst>
            </p:cNvPr>
            <p:cNvSpPr/>
            <p:nvPr/>
          </p:nvSpPr>
          <p:spPr>
            <a:xfrm>
              <a:off x="1537878" y="4555581"/>
              <a:ext cx="93097" cy="143976"/>
            </a:xfrm>
            <a:custGeom>
              <a:avLst/>
              <a:gdLst/>
              <a:ahLst/>
              <a:cxnLst/>
              <a:rect l="l" t="t" r="r" b="b"/>
              <a:pathLst>
                <a:path w="4042" h="6251" extrusionOk="0">
                  <a:moveTo>
                    <a:pt x="4042" y="1"/>
                  </a:moveTo>
                  <a:lnTo>
                    <a:pt x="4042" y="1"/>
                  </a:lnTo>
                  <a:cubicBezTo>
                    <a:pt x="3407" y="373"/>
                    <a:pt x="2572" y="478"/>
                    <a:pt x="1832" y="478"/>
                  </a:cubicBezTo>
                  <a:cubicBezTo>
                    <a:pt x="875" y="478"/>
                    <a:pt x="76" y="302"/>
                    <a:pt x="76" y="302"/>
                  </a:cubicBezTo>
                  <a:lnTo>
                    <a:pt x="1" y="302"/>
                  </a:lnTo>
                  <a:cubicBezTo>
                    <a:pt x="26" y="3013"/>
                    <a:pt x="26" y="5121"/>
                    <a:pt x="101" y="6250"/>
                  </a:cubicBezTo>
                  <a:cubicBezTo>
                    <a:pt x="123" y="6250"/>
                    <a:pt x="162" y="6251"/>
                    <a:pt x="214" y="6251"/>
                  </a:cubicBezTo>
                  <a:cubicBezTo>
                    <a:pt x="630" y="6251"/>
                    <a:pt x="1917" y="6231"/>
                    <a:pt x="2787" y="5874"/>
                  </a:cubicBezTo>
                  <a:cubicBezTo>
                    <a:pt x="3113" y="4845"/>
                    <a:pt x="3615" y="2360"/>
                    <a:pt x="4042" y="1"/>
                  </a:cubicBezTo>
                  <a:close/>
                </a:path>
              </a:pathLst>
            </a:custGeom>
            <a:solidFill>
              <a:srgbClr val="EEEEE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8" name="Google Shape;1792;p64">
              <a:extLst>
                <a:ext uri="{FF2B5EF4-FFF2-40B4-BE49-F238E27FC236}">
                  <a16:creationId xmlns:a16="http://schemas.microsoft.com/office/drawing/2014/main" id="{5AB51538-CBF5-4545-93BC-37A2DDDC4DC5}"/>
                </a:ext>
              </a:extLst>
            </p:cNvPr>
            <p:cNvSpPr/>
            <p:nvPr/>
          </p:nvSpPr>
          <p:spPr>
            <a:xfrm>
              <a:off x="1390470" y="3887892"/>
              <a:ext cx="200613" cy="43393"/>
            </a:xfrm>
            <a:custGeom>
              <a:avLst/>
              <a:gdLst/>
              <a:ahLst/>
              <a:cxnLst/>
              <a:rect l="l" t="t" r="r" b="b"/>
              <a:pathLst>
                <a:path w="8710" h="1884" extrusionOk="0">
                  <a:moveTo>
                    <a:pt x="5949" y="1"/>
                  </a:moveTo>
                  <a:cubicBezTo>
                    <a:pt x="5329" y="903"/>
                    <a:pt x="4242" y="1152"/>
                    <a:pt x="3233" y="1152"/>
                  </a:cubicBezTo>
                  <a:cubicBezTo>
                    <a:pt x="1997" y="1152"/>
                    <a:pt x="879" y="779"/>
                    <a:pt x="879" y="779"/>
                  </a:cubicBezTo>
                  <a:cubicBezTo>
                    <a:pt x="578" y="829"/>
                    <a:pt x="302" y="929"/>
                    <a:pt x="1" y="1030"/>
                  </a:cubicBezTo>
                  <a:cubicBezTo>
                    <a:pt x="201" y="1281"/>
                    <a:pt x="327" y="1582"/>
                    <a:pt x="377" y="1883"/>
                  </a:cubicBezTo>
                  <a:cubicBezTo>
                    <a:pt x="2410" y="1532"/>
                    <a:pt x="6576" y="980"/>
                    <a:pt x="8710" y="754"/>
                  </a:cubicBezTo>
                  <a:cubicBezTo>
                    <a:pt x="7806" y="427"/>
                    <a:pt x="6878" y="151"/>
                    <a:pt x="5949" y="1"/>
                  </a:cubicBezTo>
                  <a:close/>
                </a:path>
              </a:pathLst>
            </a:custGeom>
            <a:solidFill>
              <a:srgbClr val="EEEEE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9" name="Google Shape;1793;p64">
              <a:extLst>
                <a:ext uri="{FF2B5EF4-FFF2-40B4-BE49-F238E27FC236}">
                  <a16:creationId xmlns:a16="http://schemas.microsoft.com/office/drawing/2014/main" id="{54DF30C7-23D3-41B7-8CBA-29C2F415A7BD}"/>
                </a:ext>
              </a:extLst>
            </p:cNvPr>
            <p:cNvSpPr/>
            <p:nvPr/>
          </p:nvSpPr>
          <p:spPr>
            <a:xfrm>
              <a:off x="1408389" y="3858986"/>
              <a:ext cx="119101" cy="54863"/>
            </a:xfrm>
            <a:custGeom>
              <a:avLst/>
              <a:gdLst/>
              <a:ahLst/>
              <a:cxnLst/>
              <a:rect l="l" t="t" r="r" b="b"/>
              <a:pathLst>
                <a:path w="5171" h="2382" extrusionOk="0">
                  <a:moveTo>
                    <a:pt x="5045" y="1"/>
                  </a:moveTo>
                  <a:cubicBezTo>
                    <a:pt x="3916" y="202"/>
                    <a:pt x="2787" y="302"/>
                    <a:pt x="1632" y="302"/>
                  </a:cubicBezTo>
                  <a:cubicBezTo>
                    <a:pt x="1080" y="302"/>
                    <a:pt x="553" y="277"/>
                    <a:pt x="1" y="227"/>
                  </a:cubicBezTo>
                  <a:lnTo>
                    <a:pt x="1" y="227"/>
                  </a:lnTo>
                  <a:lnTo>
                    <a:pt x="76" y="1657"/>
                  </a:lnTo>
                  <a:lnTo>
                    <a:pt x="101" y="2009"/>
                  </a:lnTo>
                  <a:cubicBezTo>
                    <a:pt x="101" y="2009"/>
                    <a:pt x="1219" y="2382"/>
                    <a:pt x="2455" y="2382"/>
                  </a:cubicBezTo>
                  <a:cubicBezTo>
                    <a:pt x="3464" y="2382"/>
                    <a:pt x="4551" y="2133"/>
                    <a:pt x="5171" y="1231"/>
                  </a:cubicBezTo>
                  <a:lnTo>
                    <a:pt x="5045" y="1"/>
                  </a:lnTo>
                  <a:close/>
                </a:path>
              </a:pathLst>
            </a:custGeom>
            <a:solidFill>
              <a:srgbClr val="FDCE8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0" name="Google Shape;1794;p64">
              <a:extLst>
                <a:ext uri="{FF2B5EF4-FFF2-40B4-BE49-F238E27FC236}">
                  <a16:creationId xmlns:a16="http://schemas.microsoft.com/office/drawing/2014/main" id="{D77D6F74-5DE6-48CE-84EC-220111DBD338}"/>
                </a:ext>
              </a:extLst>
            </p:cNvPr>
            <p:cNvSpPr/>
            <p:nvPr/>
          </p:nvSpPr>
          <p:spPr>
            <a:xfrm>
              <a:off x="1263285" y="3924306"/>
              <a:ext cx="228943" cy="313518"/>
            </a:xfrm>
            <a:custGeom>
              <a:avLst/>
              <a:gdLst/>
              <a:ahLst/>
              <a:cxnLst/>
              <a:rect l="l" t="t" r="r" b="b"/>
              <a:pathLst>
                <a:path w="9940" h="13612" extrusionOk="0">
                  <a:moveTo>
                    <a:pt x="4192" y="1"/>
                  </a:moveTo>
                  <a:cubicBezTo>
                    <a:pt x="3490" y="377"/>
                    <a:pt x="2837" y="879"/>
                    <a:pt x="2310" y="1482"/>
                  </a:cubicBezTo>
                  <a:cubicBezTo>
                    <a:pt x="1532" y="2486"/>
                    <a:pt x="754" y="4142"/>
                    <a:pt x="327" y="5924"/>
                  </a:cubicBezTo>
                  <a:cubicBezTo>
                    <a:pt x="101" y="6903"/>
                    <a:pt x="1" y="7932"/>
                    <a:pt x="51" y="8936"/>
                  </a:cubicBezTo>
                  <a:cubicBezTo>
                    <a:pt x="151" y="10291"/>
                    <a:pt x="603" y="11496"/>
                    <a:pt x="1582" y="12299"/>
                  </a:cubicBezTo>
                  <a:cubicBezTo>
                    <a:pt x="1657" y="12375"/>
                    <a:pt x="1758" y="12450"/>
                    <a:pt x="1858" y="12500"/>
                  </a:cubicBezTo>
                  <a:cubicBezTo>
                    <a:pt x="3106" y="13338"/>
                    <a:pt x="4464" y="13612"/>
                    <a:pt x="5704" y="13612"/>
                  </a:cubicBezTo>
                  <a:cubicBezTo>
                    <a:pt x="8029" y="13612"/>
                    <a:pt x="9940" y="12651"/>
                    <a:pt x="9940" y="12651"/>
                  </a:cubicBezTo>
                  <a:lnTo>
                    <a:pt x="9940" y="12626"/>
                  </a:lnTo>
                  <a:cubicBezTo>
                    <a:pt x="9488" y="12550"/>
                    <a:pt x="9061" y="12450"/>
                    <a:pt x="8660" y="12324"/>
                  </a:cubicBezTo>
                  <a:cubicBezTo>
                    <a:pt x="8434" y="12274"/>
                    <a:pt x="8233" y="12048"/>
                    <a:pt x="8032" y="11973"/>
                  </a:cubicBezTo>
                  <a:cubicBezTo>
                    <a:pt x="5673" y="11170"/>
                    <a:pt x="4594" y="10116"/>
                    <a:pt x="4619" y="9990"/>
                  </a:cubicBezTo>
                  <a:lnTo>
                    <a:pt x="4619" y="9965"/>
                  </a:lnTo>
                  <a:lnTo>
                    <a:pt x="4569" y="9890"/>
                  </a:lnTo>
                  <a:cubicBezTo>
                    <a:pt x="4569" y="9890"/>
                    <a:pt x="3866" y="1657"/>
                    <a:pt x="3891" y="1331"/>
                  </a:cubicBezTo>
                  <a:cubicBezTo>
                    <a:pt x="3941" y="1105"/>
                    <a:pt x="4368" y="804"/>
                    <a:pt x="4594" y="628"/>
                  </a:cubicBezTo>
                  <a:cubicBezTo>
                    <a:pt x="4519" y="403"/>
                    <a:pt x="4393" y="177"/>
                    <a:pt x="4192" y="1"/>
                  </a:cubicBezTo>
                  <a:close/>
                </a:path>
              </a:pathLst>
            </a:custGeom>
            <a:solidFill>
              <a:srgbClr val="2F563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1" name="Google Shape;1795;p64">
              <a:extLst>
                <a:ext uri="{FF2B5EF4-FFF2-40B4-BE49-F238E27FC236}">
                  <a16:creationId xmlns:a16="http://schemas.microsoft.com/office/drawing/2014/main" id="{6707DB1C-B05F-41D8-B91D-7B2181CBF94C}"/>
                </a:ext>
              </a:extLst>
            </p:cNvPr>
            <p:cNvSpPr/>
            <p:nvPr/>
          </p:nvSpPr>
          <p:spPr>
            <a:xfrm>
              <a:off x="1263285" y="3924306"/>
              <a:ext cx="203515" cy="313219"/>
            </a:xfrm>
            <a:custGeom>
              <a:avLst/>
              <a:gdLst/>
              <a:ahLst/>
              <a:cxnLst/>
              <a:rect l="l" t="t" r="r" b="b"/>
              <a:pathLst>
                <a:path w="8836" h="13599" extrusionOk="0">
                  <a:moveTo>
                    <a:pt x="4192" y="1"/>
                  </a:moveTo>
                  <a:cubicBezTo>
                    <a:pt x="3490" y="352"/>
                    <a:pt x="2837" y="854"/>
                    <a:pt x="2310" y="1482"/>
                  </a:cubicBezTo>
                  <a:cubicBezTo>
                    <a:pt x="1532" y="2461"/>
                    <a:pt x="754" y="4142"/>
                    <a:pt x="327" y="5924"/>
                  </a:cubicBezTo>
                  <a:cubicBezTo>
                    <a:pt x="101" y="6903"/>
                    <a:pt x="1" y="7907"/>
                    <a:pt x="51" y="8911"/>
                  </a:cubicBezTo>
                  <a:cubicBezTo>
                    <a:pt x="151" y="10266"/>
                    <a:pt x="603" y="11496"/>
                    <a:pt x="1582" y="12274"/>
                  </a:cubicBezTo>
                  <a:cubicBezTo>
                    <a:pt x="1657" y="12350"/>
                    <a:pt x="1758" y="12425"/>
                    <a:pt x="1858" y="12500"/>
                  </a:cubicBezTo>
                  <a:cubicBezTo>
                    <a:pt x="3113" y="13328"/>
                    <a:pt x="4468" y="13598"/>
                    <a:pt x="5704" y="13598"/>
                  </a:cubicBezTo>
                  <a:cubicBezTo>
                    <a:pt x="6941" y="13598"/>
                    <a:pt x="8058" y="13328"/>
                    <a:pt x="8836" y="13077"/>
                  </a:cubicBezTo>
                  <a:cubicBezTo>
                    <a:pt x="7129" y="12852"/>
                    <a:pt x="5598" y="11948"/>
                    <a:pt x="4569" y="10593"/>
                  </a:cubicBezTo>
                  <a:cubicBezTo>
                    <a:pt x="4318" y="10342"/>
                    <a:pt x="4468" y="9915"/>
                    <a:pt x="4519" y="9413"/>
                  </a:cubicBezTo>
                  <a:cubicBezTo>
                    <a:pt x="4393" y="7681"/>
                    <a:pt x="3866" y="1582"/>
                    <a:pt x="3891" y="1331"/>
                  </a:cubicBezTo>
                  <a:cubicBezTo>
                    <a:pt x="3941" y="1055"/>
                    <a:pt x="4368" y="779"/>
                    <a:pt x="4594" y="628"/>
                  </a:cubicBezTo>
                  <a:cubicBezTo>
                    <a:pt x="4519" y="377"/>
                    <a:pt x="4393" y="177"/>
                    <a:pt x="4192" y="1"/>
                  </a:cubicBezTo>
                  <a:close/>
                </a:path>
              </a:pathLst>
            </a:custGeom>
            <a:solidFill>
              <a:srgbClr val="EEEEE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2" name="Google Shape;1796;p64">
              <a:extLst>
                <a:ext uri="{FF2B5EF4-FFF2-40B4-BE49-F238E27FC236}">
                  <a16:creationId xmlns:a16="http://schemas.microsoft.com/office/drawing/2014/main" id="{61F81BFA-249B-4F46-852F-ADA9FBC1F012}"/>
                </a:ext>
              </a:extLst>
            </p:cNvPr>
            <p:cNvSpPr/>
            <p:nvPr/>
          </p:nvSpPr>
          <p:spPr>
            <a:xfrm>
              <a:off x="1362140" y="4141687"/>
              <a:ext cx="130088" cy="83838"/>
            </a:xfrm>
            <a:custGeom>
              <a:avLst/>
              <a:gdLst/>
              <a:ahLst/>
              <a:cxnLst/>
              <a:rect l="l" t="t" r="r" b="b"/>
              <a:pathLst>
                <a:path w="5648" h="3640" extrusionOk="0">
                  <a:moveTo>
                    <a:pt x="227" y="0"/>
                  </a:moveTo>
                  <a:cubicBezTo>
                    <a:pt x="151" y="477"/>
                    <a:pt x="1" y="929"/>
                    <a:pt x="252" y="1155"/>
                  </a:cubicBezTo>
                  <a:cubicBezTo>
                    <a:pt x="1281" y="2510"/>
                    <a:pt x="2812" y="3414"/>
                    <a:pt x="4518" y="3639"/>
                  </a:cubicBezTo>
                  <a:cubicBezTo>
                    <a:pt x="4895" y="3514"/>
                    <a:pt x="5271" y="3363"/>
                    <a:pt x="5623" y="3213"/>
                  </a:cubicBezTo>
                  <a:lnTo>
                    <a:pt x="5648" y="3188"/>
                  </a:lnTo>
                  <a:cubicBezTo>
                    <a:pt x="5196" y="3087"/>
                    <a:pt x="4769" y="2987"/>
                    <a:pt x="4368" y="2886"/>
                  </a:cubicBezTo>
                  <a:cubicBezTo>
                    <a:pt x="4142" y="2836"/>
                    <a:pt x="3941" y="2610"/>
                    <a:pt x="3740" y="2535"/>
                  </a:cubicBezTo>
                  <a:cubicBezTo>
                    <a:pt x="1381" y="1732"/>
                    <a:pt x="277" y="653"/>
                    <a:pt x="327" y="527"/>
                  </a:cubicBezTo>
                  <a:lnTo>
                    <a:pt x="252" y="452"/>
                  </a:lnTo>
                  <a:cubicBezTo>
                    <a:pt x="252" y="452"/>
                    <a:pt x="252" y="276"/>
                    <a:pt x="227" y="0"/>
                  </a:cubicBezTo>
                  <a:close/>
                </a:path>
              </a:pathLst>
            </a:custGeom>
            <a:solidFill>
              <a:srgbClr val="EEEEE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3" name="Google Shape;1797;p64">
              <a:extLst>
                <a:ext uri="{FF2B5EF4-FFF2-40B4-BE49-F238E27FC236}">
                  <a16:creationId xmlns:a16="http://schemas.microsoft.com/office/drawing/2014/main" id="{168B7BB4-78B5-4E8A-8747-1E694917E3B8}"/>
                </a:ext>
              </a:extLst>
            </p:cNvPr>
            <p:cNvSpPr/>
            <p:nvPr/>
          </p:nvSpPr>
          <p:spPr>
            <a:xfrm>
              <a:off x="1448282" y="4134155"/>
              <a:ext cx="62464" cy="74026"/>
            </a:xfrm>
            <a:custGeom>
              <a:avLst/>
              <a:gdLst/>
              <a:ahLst/>
              <a:cxnLst/>
              <a:rect l="l" t="t" r="r" b="b"/>
              <a:pathLst>
                <a:path w="2712" h="3214" extrusionOk="0">
                  <a:moveTo>
                    <a:pt x="1029" y="1"/>
                  </a:moveTo>
                  <a:lnTo>
                    <a:pt x="1029" y="1"/>
                  </a:lnTo>
                  <a:cubicBezTo>
                    <a:pt x="1180" y="1080"/>
                    <a:pt x="804" y="2184"/>
                    <a:pt x="26" y="2962"/>
                  </a:cubicBezTo>
                  <a:lnTo>
                    <a:pt x="0" y="3013"/>
                  </a:lnTo>
                  <a:cubicBezTo>
                    <a:pt x="201" y="3088"/>
                    <a:pt x="402" y="3163"/>
                    <a:pt x="628" y="3213"/>
                  </a:cubicBezTo>
                  <a:lnTo>
                    <a:pt x="628" y="3163"/>
                  </a:lnTo>
                  <a:cubicBezTo>
                    <a:pt x="2711" y="2134"/>
                    <a:pt x="1757" y="101"/>
                    <a:pt x="1757" y="101"/>
                  </a:cubicBezTo>
                  <a:lnTo>
                    <a:pt x="1757" y="51"/>
                  </a:lnTo>
                  <a:cubicBezTo>
                    <a:pt x="1506" y="51"/>
                    <a:pt x="1280" y="26"/>
                    <a:pt x="1029"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4" name="Google Shape;1798;p64">
              <a:extLst>
                <a:ext uri="{FF2B5EF4-FFF2-40B4-BE49-F238E27FC236}">
                  <a16:creationId xmlns:a16="http://schemas.microsoft.com/office/drawing/2014/main" id="{3A6EA313-9E27-4105-B9E5-FED5A092DFC0}"/>
                </a:ext>
              </a:extLst>
            </p:cNvPr>
            <p:cNvSpPr/>
            <p:nvPr/>
          </p:nvSpPr>
          <p:spPr>
            <a:xfrm>
              <a:off x="1374854" y="4549800"/>
              <a:ext cx="102356" cy="148145"/>
            </a:xfrm>
            <a:custGeom>
              <a:avLst/>
              <a:gdLst/>
              <a:ahLst/>
              <a:cxnLst/>
              <a:rect l="l" t="t" r="r" b="b"/>
              <a:pathLst>
                <a:path w="4444" h="6432" extrusionOk="0">
                  <a:moveTo>
                    <a:pt x="1" y="1"/>
                  </a:moveTo>
                  <a:lnTo>
                    <a:pt x="1" y="1"/>
                  </a:lnTo>
                  <a:cubicBezTo>
                    <a:pt x="428" y="2260"/>
                    <a:pt x="955" y="4895"/>
                    <a:pt x="1356" y="6250"/>
                  </a:cubicBezTo>
                  <a:cubicBezTo>
                    <a:pt x="1356" y="6250"/>
                    <a:pt x="2443" y="6432"/>
                    <a:pt x="3400" y="6432"/>
                  </a:cubicBezTo>
                  <a:cubicBezTo>
                    <a:pt x="3775" y="6432"/>
                    <a:pt x="4131" y="6404"/>
                    <a:pt x="4393" y="6326"/>
                  </a:cubicBezTo>
                  <a:lnTo>
                    <a:pt x="4443" y="6326"/>
                  </a:lnTo>
                  <a:cubicBezTo>
                    <a:pt x="4443" y="5121"/>
                    <a:pt x="4393" y="3063"/>
                    <a:pt x="4318" y="453"/>
                  </a:cubicBezTo>
                  <a:cubicBezTo>
                    <a:pt x="4027" y="473"/>
                    <a:pt x="3736" y="483"/>
                    <a:pt x="3445" y="483"/>
                  </a:cubicBezTo>
                  <a:cubicBezTo>
                    <a:pt x="2282" y="483"/>
                    <a:pt x="1125" y="322"/>
                    <a:pt x="1" y="1"/>
                  </a:cubicBezTo>
                  <a:close/>
                </a:path>
              </a:pathLst>
            </a:custGeom>
            <a:solidFill>
              <a:srgbClr val="EEEEE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5" name="Google Shape;1799;p64">
              <a:extLst>
                <a:ext uri="{FF2B5EF4-FFF2-40B4-BE49-F238E27FC236}">
                  <a16:creationId xmlns:a16="http://schemas.microsoft.com/office/drawing/2014/main" id="{C229815F-6433-4571-BADF-3B191ED610FD}"/>
                </a:ext>
              </a:extLst>
            </p:cNvPr>
            <p:cNvSpPr/>
            <p:nvPr/>
          </p:nvSpPr>
          <p:spPr>
            <a:xfrm>
              <a:off x="1378908" y="4693753"/>
              <a:ext cx="98303" cy="41159"/>
            </a:xfrm>
            <a:custGeom>
              <a:avLst/>
              <a:gdLst/>
              <a:ahLst/>
              <a:cxnLst/>
              <a:rect l="l" t="t" r="r" b="b"/>
              <a:pathLst>
                <a:path w="4268" h="1787" extrusionOk="0">
                  <a:moveTo>
                    <a:pt x="1180" y="0"/>
                  </a:moveTo>
                  <a:cubicBezTo>
                    <a:pt x="1180" y="0"/>
                    <a:pt x="1" y="1230"/>
                    <a:pt x="1" y="1582"/>
                  </a:cubicBezTo>
                  <a:cubicBezTo>
                    <a:pt x="1" y="1709"/>
                    <a:pt x="613" y="1786"/>
                    <a:pt x="1371" y="1786"/>
                  </a:cubicBezTo>
                  <a:cubicBezTo>
                    <a:pt x="2561" y="1786"/>
                    <a:pt x="4110" y="1595"/>
                    <a:pt x="4217" y="1105"/>
                  </a:cubicBezTo>
                  <a:cubicBezTo>
                    <a:pt x="4242" y="753"/>
                    <a:pt x="4267" y="427"/>
                    <a:pt x="4267" y="101"/>
                  </a:cubicBezTo>
                  <a:lnTo>
                    <a:pt x="4217" y="101"/>
                  </a:lnTo>
                  <a:cubicBezTo>
                    <a:pt x="3973" y="167"/>
                    <a:pt x="3647" y="191"/>
                    <a:pt x="3299" y="191"/>
                  </a:cubicBezTo>
                  <a:cubicBezTo>
                    <a:pt x="2325" y="191"/>
                    <a:pt x="1180" y="0"/>
                    <a:pt x="1180" y="0"/>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6" name="Google Shape;1800;p64">
              <a:extLst>
                <a:ext uri="{FF2B5EF4-FFF2-40B4-BE49-F238E27FC236}">
                  <a16:creationId xmlns:a16="http://schemas.microsoft.com/office/drawing/2014/main" id="{13086B83-ABC9-4C0F-A1DB-DD9B462DA376}"/>
                </a:ext>
              </a:extLst>
            </p:cNvPr>
            <p:cNvSpPr/>
            <p:nvPr/>
          </p:nvSpPr>
          <p:spPr>
            <a:xfrm>
              <a:off x="1364466" y="4492587"/>
              <a:ext cx="109842" cy="68337"/>
            </a:xfrm>
            <a:custGeom>
              <a:avLst/>
              <a:gdLst/>
              <a:ahLst/>
              <a:cxnLst/>
              <a:rect l="l" t="t" r="r" b="b"/>
              <a:pathLst>
                <a:path w="4769" h="2967" extrusionOk="0">
                  <a:moveTo>
                    <a:pt x="0" y="0"/>
                  </a:moveTo>
                  <a:lnTo>
                    <a:pt x="0" y="25"/>
                  </a:lnTo>
                  <a:cubicBezTo>
                    <a:pt x="126" y="728"/>
                    <a:pt x="276" y="1581"/>
                    <a:pt x="452" y="2485"/>
                  </a:cubicBezTo>
                  <a:cubicBezTo>
                    <a:pt x="1576" y="2806"/>
                    <a:pt x="2733" y="2967"/>
                    <a:pt x="3896" y="2967"/>
                  </a:cubicBezTo>
                  <a:cubicBezTo>
                    <a:pt x="4187" y="2967"/>
                    <a:pt x="4478" y="2957"/>
                    <a:pt x="4769" y="2937"/>
                  </a:cubicBezTo>
                  <a:cubicBezTo>
                    <a:pt x="4769" y="2259"/>
                    <a:pt x="4744" y="1581"/>
                    <a:pt x="4744" y="828"/>
                  </a:cubicBezTo>
                  <a:lnTo>
                    <a:pt x="4744" y="778"/>
                  </a:lnTo>
                  <a:cubicBezTo>
                    <a:pt x="3112" y="753"/>
                    <a:pt x="1531" y="502"/>
                    <a:pt x="0" y="0"/>
                  </a:cubicBezTo>
                  <a:close/>
                </a:path>
              </a:pathLst>
            </a:custGeom>
            <a:solidFill>
              <a:srgbClr val="FDCE8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7" name="Google Shape;1801;p64">
              <a:extLst>
                <a:ext uri="{FF2B5EF4-FFF2-40B4-BE49-F238E27FC236}">
                  <a16:creationId xmlns:a16="http://schemas.microsoft.com/office/drawing/2014/main" id="{CEAD5B11-E4FB-4DF4-8AB5-1EDE337D76E6}"/>
                </a:ext>
              </a:extLst>
            </p:cNvPr>
            <p:cNvSpPr/>
            <p:nvPr/>
          </p:nvSpPr>
          <p:spPr>
            <a:xfrm>
              <a:off x="1359837" y="3911592"/>
              <a:ext cx="39340" cy="27201"/>
            </a:xfrm>
            <a:custGeom>
              <a:avLst/>
              <a:gdLst/>
              <a:ahLst/>
              <a:cxnLst/>
              <a:rect l="l" t="t" r="r" b="b"/>
              <a:pathLst>
                <a:path w="1708" h="1181" extrusionOk="0">
                  <a:moveTo>
                    <a:pt x="1331" y="1"/>
                  </a:moveTo>
                  <a:cubicBezTo>
                    <a:pt x="879" y="151"/>
                    <a:pt x="427" y="327"/>
                    <a:pt x="0" y="553"/>
                  </a:cubicBezTo>
                  <a:cubicBezTo>
                    <a:pt x="201" y="729"/>
                    <a:pt x="327" y="929"/>
                    <a:pt x="402" y="1180"/>
                  </a:cubicBezTo>
                  <a:lnTo>
                    <a:pt x="527" y="1105"/>
                  </a:lnTo>
                  <a:cubicBezTo>
                    <a:pt x="904" y="980"/>
                    <a:pt x="1305" y="904"/>
                    <a:pt x="1707" y="854"/>
                  </a:cubicBezTo>
                  <a:cubicBezTo>
                    <a:pt x="1657" y="553"/>
                    <a:pt x="1531" y="252"/>
                    <a:pt x="1331" y="1"/>
                  </a:cubicBezTo>
                  <a:close/>
                </a:path>
              </a:pathLst>
            </a:custGeom>
            <a:solidFill>
              <a:srgbClr val="F982B8"/>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8" name="Google Shape;1802;p64">
              <a:extLst>
                <a:ext uri="{FF2B5EF4-FFF2-40B4-BE49-F238E27FC236}">
                  <a16:creationId xmlns:a16="http://schemas.microsoft.com/office/drawing/2014/main" id="{7D2EB2B3-2D6A-4482-82B6-6F9D82C342AA}"/>
                </a:ext>
              </a:extLst>
            </p:cNvPr>
            <p:cNvSpPr/>
            <p:nvPr/>
          </p:nvSpPr>
          <p:spPr>
            <a:xfrm>
              <a:off x="1352328" y="3937043"/>
              <a:ext cx="58986" cy="229772"/>
            </a:xfrm>
            <a:custGeom>
              <a:avLst/>
              <a:gdLst/>
              <a:ahLst/>
              <a:cxnLst/>
              <a:rect l="l" t="t" r="r" b="b"/>
              <a:pathLst>
                <a:path w="2561" h="9976" extrusionOk="0">
                  <a:moveTo>
                    <a:pt x="853" y="0"/>
                  </a:moveTo>
                  <a:lnTo>
                    <a:pt x="728" y="75"/>
                  </a:lnTo>
                  <a:cubicBezTo>
                    <a:pt x="502" y="226"/>
                    <a:pt x="75" y="552"/>
                    <a:pt x="25" y="778"/>
                  </a:cubicBezTo>
                  <a:cubicBezTo>
                    <a:pt x="0" y="1104"/>
                    <a:pt x="703" y="9337"/>
                    <a:pt x="703" y="9337"/>
                  </a:cubicBezTo>
                  <a:lnTo>
                    <a:pt x="803" y="9663"/>
                  </a:lnTo>
                  <a:cubicBezTo>
                    <a:pt x="878" y="9897"/>
                    <a:pt x="1046" y="9975"/>
                    <a:pt x="1235" y="9975"/>
                  </a:cubicBezTo>
                  <a:cubicBezTo>
                    <a:pt x="1615" y="9975"/>
                    <a:pt x="2083" y="9663"/>
                    <a:pt x="2083" y="9663"/>
                  </a:cubicBezTo>
                  <a:cubicBezTo>
                    <a:pt x="2083" y="9663"/>
                    <a:pt x="853" y="8785"/>
                    <a:pt x="929" y="8509"/>
                  </a:cubicBezTo>
                  <a:cubicBezTo>
                    <a:pt x="940" y="8471"/>
                    <a:pt x="984" y="8455"/>
                    <a:pt x="1049" y="8455"/>
                  </a:cubicBezTo>
                  <a:cubicBezTo>
                    <a:pt x="1419" y="8455"/>
                    <a:pt x="2496" y="8964"/>
                    <a:pt x="2560" y="8985"/>
                  </a:cubicBezTo>
                  <a:cubicBezTo>
                    <a:pt x="2510" y="8935"/>
                    <a:pt x="1581" y="8207"/>
                    <a:pt x="1506" y="7831"/>
                  </a:cubicBezTo>
                  <a:cubicBezTo>
                    <a:pt x="1506" y="7831"/>
                    <a:pt x="653" y="201"/>
                    <a:pt x="853" y="0"/>
                  </a:cubicBezTo>
                  <a:close/>
                </a:path>
              </a:pathLst>
            </a:custGeom>
            <a:solidFill>
              <a:srgbClr val="DDAB1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59" name="Google Shape;1803;p64">
              <a:extLst>
                <a:ext uri="{FF2B5EF4-FFF2-40B4-BE49-F238E27FC236}">
                  <a16:creationId xmlns:a16="http://schemas.microsoft.com/office/drawing/2014/main" id="{7209BAED-8603-4C2C-803C-3579B10F67C2}"/>
                </a:ext>
              </a:extLst>
            </p:cNvPr>
            <p:cNvSpPr/>
            <p:nvPr/>
          </p:nvSpPr>
          <p:spPr>
            <a:xfrm>
              <a:off x="945920" y="3288978"/>
              <a:ext cx="948663" cy="756180"/>
            </a:xfrm>
            <a:custGeom>
              <a:avLst/>
              <a:gdLst/>
              <a:ahLst/>
              <a:cxnLst/>
              <a:rect l="l" t="t" r="r" b="b"/>
              <a:pathLst>
                <a:path w="41188" h="32831" extrusionOk="0">
                  <a:moveTo>
                    <a:pt x="22397" y="1"/>
                  </a:moveTo>
                  <a:cubicBezTo>
                    <a:pt x="17086" y="1"/>
                    <a:pt x="13504" y="3842"/>
                    <a:pt x="13504" y="3842"/>
                  </a:cubicBezTo>
                  <a:cubicBezTo>
                    <a:pt x="13504" y="3842"/>
                    <a:pt x="13415" y="3831"/>
                    <a:pt x="13260" y="3831"/>
                  </a:cubicBezTo>
                  <a:cubicBezTo>
                    <a:pt x="12636" y="3831"/>
                    <a:pt x="10934" y="4007"/>
                    <a:pt x="9488" y="5774"/>
                  </a:cubicBezTo>
                  <a:cubicBezTo>
                    <a:pt x="8158" y="7406"/>
                    <a:pt x="8333" y="9213"/>
                    <a:pt x="7179" y="10945"/>
                  </a:cubicBezTo>
                  <a:cubicBezTo>
                    <a:pt x="5823" y="12927"/>
                    <a:pt x="1607" y="14960"/>
                    <a:pt x="2084" y="18675"/>
                  </a:cubicBezTo>
                  <a:cubicBezTo>
                    <a:pt x="2134" y="19327"/>
                    <a:pt x="2360" y="19980"/>
                    <a:pt x="2736" y="20532"/>
                  </a:cubicBezTo>
                  <a:cubicBezTo>
                    <a:pt x="1281" y="21837"/>
                    <a:pt x="1" y="24347"/>
                    <a:pt x="1657" y="27535"/>
                  </a:cubicBezTo>
                  <a:cubicBezTo>
                    <a:pt x="2377" y="28897"/>
                    <a:pt x="3586" y="29380"/>
                    <a:pt x="4802" y="29380"/>
                  </a:cubicBezTo>
                  <a:cubicBezTo>
                    <a:pt x="5535" y="29380"/>
                    <a:pt x="6270" y="29205"/>
                    <a:pt x="6903" y="28940"/>
                  </a:cubicBezTo>
                  <a:cubicBezTo>
                    <a:pt x="7028" y="30547"/>
                    <a:pt x="8158" y="32504"/>
                    <a:pt x="11019" y="32831"/>
                  </a:cubicBezTo>
                  <a:lnTo>
                    <a:pt x="11094" y="32831"/>
                  </a:lnTo>
                  <a:cubicBezTo>
                    <a:pt x="11571" y="30597"/>
                    <a:pt x="12199" y="28639"/>
                    <a:pt x="12952" y="27936"/>
                  </a:cubicBezTo>
                  <a:cubicBezTo>
                    <a:pt x="14405" y="26574"/>
                    <a:pt x="17357" y="26368"/>
                    <a:pt x="19001" y="26368"/>
                  </a:cubicBezTo>
                  <a:cubicBezTo>
                    <a:pt x="19628" y="26368"/>
                    <a:pt x="20065" y="26398"/>
                    <a:pt x="20155" y="26405"/>
                  </a:cubicBezTo>
                  <a:lnTo>
                    <a:pt x="20080" y="24950"/>
                  </a:lnTo>
                  <a:cubicBezTo>
                    <a:pt x="16566" y="24523"/>
                    <a:pt x="14558" y="22615"/>
                    <a:pt x="13454" y="20608"/>
                  </a:cubicBezTo>
                  <a:lnTo>
                    <a:pt x="13378" y="20633"/>
                  </a:lnTo>
                  <a:cubicBezTo>
                    <a:pt x="12773" y="21222"/>
                    <a:pt x="12037" y="21485"/>
                    <a:pt x="11314" y="21485"/>
                  </a:cubicBezTo>
                  <a:cubicBezTo>
                    <a:pt x="9758" y="21485"/>
                    <a:pt x="8266" y="20265"/>
                    <a:pt x="8283" y="18449"/>
                  </a:cubicBezTo>
                  <a:cubicBezTo>
                    <a:pt x="8283" y="17063"/>
                    <a:pt x="9054" y="15408"/>
                    <a:pt x="11069" y="15408"/>
                  </a:cubicBezTo>
                  <a:cubicBezTo>
                    <a:pt x="11353" y="15408"/>
                    <a:pt x="11662" y="15441"/>
                    <a:pt x="11998" y="15512"/>
                  </a:cubicBezTo>
                  <a:cubicBezTo>
                    <a:pt x="13930" y="14935"/>
                    <a:pt x="14232" y="12425"/>
                    <a:pt x="13880" y="10945"/>
                  </a:cubicBezTo>
                  <a:cubicBezTo>
                    <a:pt x="13955" y="10945"/>
                    <a:pt x="14056" y="10919"/>
                    <a:pt x="14156" y="10919"/>
                  </a:cubicBezTo>
                  <a:cubicBezTo>
                    <a:pt x="15537" y="10643"/>
                    <a:pt x="16214" y="9840"/>
                    <a:pt x="16516" y="9037"/>
                  </a:cubicBezTo>
                  <a:cubicBezTo>
                    <a:pt x="17143" y="9664"/>
                    <a:pt x="18348" y="10192"/>
                    <a:pt x="20230" y="10242"/>
                  </a:cubicBezTo>
                  <a:cubicBezTo>
                    <a:pt x="20288" y="10245"/>
                    <a:pt x="20346" y="10246"/>
                    <a:pt x="20404" y="10246"/>
                  </a:cubicBezTo>
                  <a:cubicBezTo>
                    <a:pt x="21321" y="10246"/>
                    <a:pt x="22203" y="9874"/>
                    <a:pt x="22840" y="9213"/>
                  </a:cubicBezTo>
                  <a:cubicBezTo>
                    <a:pt x="23783" y="10492"/>
                    <a:pt x="25469" y="11752"/>
                    <a:pt x="27414" y="11752"/>
                  </a:cubicBezTo>
                  <a:cubicBezTo>
                    <a:pt x="27643" y="11752"/>
                    <a:pt x="27876" y="11735"/>
                    <a:pt x="28111" y="11697"/>
                  </a:cubicBezTo>
                  <a:cubicBezTo>
                    <a:pt x="28864" y="11572"/>
                    <a:pt x="29266" y="11321"/>
                    <a:pt x="29467" y="10970"/>
                  </a:cubicBezTo>
                  <a:cubicBezTo>
                    <a:pt x="29878" y="11176"/>
                    <a:pt x="30332" y="11284"/>
                    <a:pt x="30797" y="11284"/>
                  </a:cubicBezTo>
                  <a:cubicBezTo>
                    <a:pt x="30955" y="11284"/>
                    <a:pt x="31114" y="11271"/>
                    <a:pt x="31274" y="11246"/>
                  </a:cubicBezTo>
                  <a:cubicBezTo>
                    <a:pt x="31274" y="11597"/>
                    <a:pt x="31349" y="12576"/>
                    <a:pt x="31424" y="13856"/>
                  </a:cubicBezTo>
                  <a:cubicBezTo>
                    <a:pt x="31901" y="13555"/>
                    <a:pt x="32453" y="13404"/>
                    <a:pt x="33005" y="13404"/>
                  </a:cubicBezTo>
                  <a:cubicBezTo>
                    <a:pt x="34988" y="13404"/>
                    <a:pt x="36444" y="15261"/>
                    <a:pt x="35942" y="17194"/>
                  </a:cubicBezTo>
                  <a:cubicBezTo>
                    <a:pt x="35593" y="18590"/>
                    <a:pt x="34343" y="19476"/>
                    <a:pt x="33018" y="19476"/>
                  </a:cubicBezTo>
                  <a:cubicBezTo>
                    <a:pt x="32534" y="19476"/>
                    <a:pt x="32039" y="19357"/>
                    <a:pt x="31575" y="19102"/>
                  </a:cubicBezTo>
                  <a:cubicBezTo>
                    <a:pt x="31173" y="21210"/>
                    <a:pt x="29743" y="23870"/>
                    <a:pt x="25124" y="24749"/>
                  </a:cubicBezTo>
                  <a:lnTo>
                    <a:pt x="25250" y="25979"/>
                  </a:lnTo>
                  <a:cubicBezTo>
                    <a:pt x="26204" y="26154"/>
                    <a:pt x="27107" y="26430"/>
                    <a:pt x="28011" y="26757"/>
                  </a:cubicBezTo>
                  <a:cubicBezTo>
                    <a:pt x="28437" y="26707"/>
                    <a:pt x="28839" y="26656"/>
                    <a:pt x="29266" y="26656"/>
                  </a:cubicBezTo>
                  <a:cubicBezTo>
                    <a:pt x="29441" y="26681"/>
                    <a:pt x="29592" y="27033"/>
                    <a:pt x="29743" y="27560"/>
                  </a:cubicBezTo>
                  <a:cubicBezTo>
                    <a:pt x="30897" y="28514"/>
                    <a:pt x="31876" y="29668"/>
                    <a:pt x="32654" y="30973"/>
                  </a:cubicBezTo>
                  <a:lnTo>
                    <a:pt x="32679" y="30973"/>
                  </a:lnTo>
                  <a:cubicBezTo>
                    <a:pt x="32992" y="31161"/>
                    <a:pt x="33268" y="31241"/>
                    <a:pt x="33508" y="31241"/>
                  </a:cubicBezTo>
                  <a:cubicBezTo>
                    <a:pt x="34328" y="31241"/>
                    <a:pt x="34720" y="30297"/>
                    <a:pt x="34662" y="29442"/>
                  </a:cubicBezTo>
                  <a:lnTo>
                    <a:pt x="34662" y="29442"/>
                  </a:lnTo>
                  <a:cubicBezTo>
                    <a:pt x="34710" y="29444"/>
                    <a:pt x="34758" y="29445"/>
                    <a:pt x="34806" y="29445"/>
                  </a:cubicBezTo>
                  <a:cubicBezTo>
                    <a:pt x="37265" y="29445"/>
                    <a:pt x="38985" y="26938"/>
                    <a:pt x="38025" y="24648"/>
                  </a:cubicBezTo>
                  <a:lnTo>
                    <a:pt x="38025" y="24648"/>
                  </a:lnTo>
                  <a:cubicBezTo>
                    <a:pt x="38126" y="24658"/>
                    <a:pt x="38230" y="24664"/>
                    <a:pt x="38335" y="24664"/>
                  </a:cubicBezTo>
                  <a:cubicBezTo>
                    <a:pt x="39561" y="24664"/>
                    <a:pt x="40997" y="23956"/>
                    <a:pt x="41112" y="21737"/>
                  </a:cubicBezTo>
                  <a:cubicBezTo>
                    <a:pt x="41188" y="19905"/>
                    <a:pt x="38954" y="18198"/>
                    <a:pt x="36670" y="15186"/>
                  </a:cubicBezTo>
                  <a:cubicBezTo>
                    <a:pt x="35465" y="13555"/>
                    <a:pt x="34009" y="10166"/>
                    <a:pt x="33859" y="9564"/>
                  </a:cubicBezTo>
                  <a:lnTo>
                    <a:pt x="33834" y="9564"/>
                  </a:lnTo>
                  <a:cubicBezTo>
                    <a:pt x="34813" y="6929"/>
                    <a:pt x="30947" y="1834"/>
                    <a:pt x="25175" y="353"/>
                  </a:cubicBezTo>
                  <a:cubicBezTo>
                    <a:pt x="24207" y="106"/>
                    <a:pt x="23278" y="1"/>
                    <a:pt x="22397" y="1"/>
                  </a:cubicBezTo>
                  <a:close/>
                </a:path>
              </a:pathLst>
            </a:custGeom>
            <a:solidFill>
              <a:srgbClr val="4C3125"/>
            </a:solidFill>
            <a:ln w="9525" cap="flat" cmpd="sng">
              <a:solidFill>
                <a:srgbClr val="4C3125"/>
              </a:solidFill>
              <a:prstDash val="solid"/>
              <a:round/>
              <a:headEnd type="none" w="sm" len="sm"/>
              <a:tailEnd type="none" w="sm" len="sm"/>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0" name="Google Shape;1804;p64">
              <a:extLst>
                <a:ext uri="{FF2B5EF4-FFF2-40B4-BE49-F238E27FC236}">
                  <a16:creationId xmlns:a16="http://schemas.microsoft.com/office/drawing/2014/main" id="{02C9F9C4-401E-4CDF-9AEA-533E7E181567}"/>
                </a:ext>
              </a:extLst>
            </p:cNvPr>
            <p:cNvSpPr/>
            <p:nvPr/>
          </p:nvSpPr>
          <p:spPr>
            <a:xfrm>
              <a:off x="1368497" y="4112228"/>
              <a:ext cx="106986" cy="90172"/>
            </a:xfrm>
            <a:custGeom>
              <a:avLst/>
              <a:gdLst/>
              <a:ahLst/>
              <a:cxnLst/>
              <a:rect l="l" t="t" r="r" b="b"/>
              <a:pathLst>
                <a:path w="4645" h="3915" extrusionOk="0">
                  <a:moveTo>
                    <a:pt x="2783" y="0"/>
                  </a:moveTo>
                  <a:cubicBezTo>
                    <a:pt x="2744" y="0"/>
                    <a:pt x="2711" y="8"/>
                    <a:pt x="2686" y="24"/>
                  </a:cubicBezTo>
                  <a:cubicBezTo>
                    <a:pt x="2385" y="225"/>
                    <a:pt x="2711" y="852"/>
                    <a:pt x="2787" y="903"/>
                  </a:cubicBezTo>
                  <a:cubicBezTo>
                    <a:pt x="2701" y="860"/>
                    <a:pt x="1614" y="70"/>
                    <a:pt x="1200" y="70"/>
                  </a:cubicBezTo>
                  <a:cubicBezTo>
                    <a:pt x="1129" y="70"/>
                    <a:pt x="1077" y="94"/>
                    <a:pt x="1055" y="150"/>
                  </a:cubicBezTo>
                  <a:cubicBezTo>
                    <a:pt x="980" y="426"/>
                    <a:pt x="1457" y="1229"/>
                    <a:pt x="1532" y="1279"/>
                  </a:cubicBezTo>
                  <a:cubicBezTo>
                    <a:pt x="1470" y="1259"/>
                    <a:pt x="694" y="855"/>
                    <a:pt x="353" y="855"/>
                  </a:cubicBezTo>
                  <a:cubicBezTo>
                    <a:pt x="275" y="855"/>
                    <a:pt x="220" y="876"/>
                    <a:pt x="202" y="928"/>
                  </a:cubicBezTo>
                  <a:cubicBezTo>
                    <a:pt x="126" y="1179"/>
                    <a:pt x="1130" y="1932"/>
                    <a:pt x="1130" y="1932"/>
                  </a:cubicBezTo>
                  <a:cubicBezTo>
                    <a:pt x="1130" y="1932"/>
                    <a:pt x="664" y="1771"/>
                    <a:pt x="414" y="1771"/>
                  </a:cubicBezTo>
                  <a:cubicBezTo>
                    <a:pt x="351" y="1771"/>
                    <a:pt x="302" y="1781"/>
                    <a:pt x="277" y="1806"/>
                  </a:cubicBezTo>
                  <a:cubicBezTo>
                    <a:pt x="26" y="1806"/>
                    <a:pt x="26" y="2082"/>
                    <a:pt x="26" y="2082"/>
                  </a:cubicBezTo>
                  <a:cubicBezTo>
                    <a:pt x="1" y="2208"/>
                    <a:pt x="1758" y="3789"/>
                    <a:pt x="3464" y="3914"/>
                  </a:cubicBezTo>
                  <a:cubicBezTo>
                    <a:pt x="4268" y="3136"/>
                    <a:pt x="4644" y="2032"/>
                    <a:pt x="4493" y="953"/>
                  </a:cubicBezTo>
                  <a:cubicBezTo>
                    <a:pt x="4493" y="953"/>
                    <a:pt x="3223" y="0"/>
                    <a:pt x="2783" y="0"/>
                  </a:cubicBezTo>
                  <a:close/>
                </a:path>
              </a:pathLst>
            </a:custGeom>
            <a:solidFill>
              <a:srgbClr val="FDCE8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1" name="Google Shape;1805;p64">
              <a:extLst>
                <a:ext uri="{FF2B5EF4-FFF2-40B4-BE49-F238E27FC236}">
                  <a16:creationId xmlns:a16="http://schemas.microsoft.com/office/drawing/2014/main" id="{F467F87A-956F-486E-A927-D93BCD749B45}"/>
                </a:ext>
              </a:extLst>
            </p:cNvPr>
            <p:cNvSpPr/>
            <p:nvPr/>
          </p:nvSpPr>
          <p:spPr>
            <a:xfrm>
              <a:off x="1319369" y="3607517"/>
              <a:ext cx="75178" cy="49566"/>
            </a:xfrm>
            <a:custGeom>
              <a:avLst/>
              <a:gdLst/>
              <a:ahLst/>
              <a:cxnLst/>
              <a:rect l="l" t="t" r="r" b="b"/>
              <a:pathLst>
                <a:path w="3264" h="2152" extrusionOk="0">
                  <a:moveTo>
                    <a:pt x="1807" y="1"/>
                  </a:moveTo>
                  <a:cubicBezTo>
                    <a:pt x="1506" y="1"/>
                    <a:pt x="1205" y="126"/>
                    <a:pt x="1004" y="377"/>
                  </a:cubicBezTo>
                  <a:cubicBezTo>
                    <a:pt x="954" y="377"/>
                    <a:pt x="879" y="352"/>
                    <a:pt x="829" y="327"/>
                  </a:cubicBezTo>
                  <a:cubicBezTo>
                    <a:pt x="570" y="262"/>
                    <a:pt x="217" y="86"/>
                    <a:pt x="92" y="86"/>
                  </a:cubicBezTo>
                  <a:cubicBezTo>
                    <a:pt x="72" y="86"/>
                    <a:pt x="58" y="91"/>
                    <a:pt x="51" y="101"/>
                  </a:cubicBezTo>
                  <a:cubicBezTo>
                    <a:pt x="0" y="177"/>
                    <a:pt x="276" y="779"/>
                    <a:pt x="753" y="1005"/>
                  </a:cubicBezTo>
                  <a:lnTo>
                    <a:pt x="753" y="1080"/>
                  </a:lnTo>
                  <a:cubicBezTo>
                    <a:pt x="753" y="1725"/>
                    <a:pt x="1280" y="2151"/>
                    <a:pt x="1831" y="2151"/>
                  </a:cubicBezTo>
                  <a:cubicBezTo>
                    <a:pt x="2096" y="2151"/>
                    <a:pt x="2366" y="2053"/>
                    <a:pt x="2586" y="1833"/>
                  </a:cubicBezTo>
                  <a:cubicBezTo>
                    <a:pt x="3263" y="1155"/>
                    <a:pt x="2761" y="1"/>
                    <a:pt x="1807" y="1"/>
                  </a:cubicBezTo>
                  <a:close/>
                </a:path>
              </a:pathLst>
            </a:custGeom>
            <a:solidFill>
              <a:srgbClr val="1E120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2" name="Google Shape;1806;p64">
              <a:extLst>
                <a:ext uri="{FF2B5EF4-FFF2-40B4-BE49-F238E27FC236}">
                  <a16:creationId xmlns:a16="http://schemas.microsoft.com/office/drawing/2014/main" id="{7FA1C968-15D2-4FAE-BC20-5BB73B712AA0}"/>
                </a:ext>
              </a:extLst>
            </p:cNvPr>
            <p:cNvSpPr/>
            <p:nvPr/>
          </p:nvSpPr>
          <p:spPr>
            <a:xfrm>
              <a:off x="1539030" y="3589897"/>
              <a:ext cx="69397" cy="54265"/>
            </a:xfrm>
            <a:custGeom>
              <a:avLst/>
              <a:gdLst/>
              <a:ahLst/>
              <a:cxnLst/>
              <a:rect l="l" t="t" r="r" b="b"/>
              <a:pathLst>
                <a:path w="3013" h="2356" extrusionOk="0">
                  <a:moveTo>
                    <a:pt x="2934" y="1"/>
                  </a:moveTo>
                  <a:cubicBezTo>
                    <a:pt x="2827" y="1"/>
                    <a:pt x="2481" y="252"/>
                    <a:pt x="2235" y="364"/>
                  </a:cubicBezTo>
                  <a:cubicBezTo>
                    <a:pt x="2185" y="389"/>
                    <a:pt x="2134" y="414"/>
                    <a:pt x="2084" y="440"/>
                  </a:cubicBezTo>
                  <a:cubicBezTo>
                    <a:pt x="1897" y="290"/>
                    <a:pt x="1669" y="210"/>
                    <a:pt x="1440" y="210"/>
                  </a:cubicBezTo>
                  <a:cubicBezTo>
                    <a:pt x="1361" y="210"/>
                    <a:pt x="1283" y="220"/>
                    <a:pt x="1206" y="239"/>
                  </a:cubicBezTo>
                  <a:cubicBezTo>
                    <a:pt x="277" y="414"/>
                    <a:pt x="1" y="1619"/>
                    <a:pt x="804" y="2171"/>
                  </a:cubicBezTo>
                  <a:cubicBezTo>
                    <a:pt x="992" y="2299"/>
                    <a:pt x="1197" y="2356"/>
                    <a:pt x="1396" y="2356"/>
                  </a:cubicBezTo>
                  <a:cubicBezTo>
                    <a:pt x="2020" y="2356"/>
                    <a:pt x="2594" y="1796"/>
                    <a:pt x="2461" y="1092"/>
                  </a:cubicBezTo>
                  <a:cubicBezTo>
                    <a:pt x="2461" y="1067"/>
                    <a:pt x="2461" y="1042"/>
                    <a:pt x="2436" y="1017"/>
                  </a:cubicBezTo>
                  <a:cubicBezTo>
                    <a:pt x="2862" y="716"/>
                    <a:pt x="3013" y="63"/>
                    <a:pt x="2963" y="13"/>
                  </a:cubicBezTo>
                  <a:cubicBezTo>
                    <a:pt x="2957" y="5"/>
                    <a:pt x="2948" y="1"/>
                    <a:pt x="2934" y="1"/>
                  </a:cubicBezTo>
                  <a:close/>
                </a:path>
              </a:pathLst>
            </a:custGeom>
            <a:solidFill>
              <a:srgbClr val="1E120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3" name="Google Shape;1807;p64">
              <a:extLst>
                <a:ext uri="{FF2B5EF4-FFF2-40B4-BE49-F238E27FC236}">
                  <a16:creationId xmlns:a16="http://schemas.microsoft.com/office/drawing/2014/main" id="{2E3DA13D-0693-405C-9D88-FC6EC4DC6280}"/>
                </a:ext>
              </a:extLst>
            </p:cNvPr>
            <p:cNvSpPr/>
            <p:nvPr/>
          </p:nvSpPr>
          <p:spPr>
            <a:xfrm>
              <a:off x="1439023" y="3597268"/>
              <a:ext cx="54956" cy="33558"/>
            </a:xfrm>
            <a:custGeom>
              <a:avLst/>
              <a:gdLst/>
              <a:ahLst/>
              <a:cxnLst/>
              <a:rect l="l" t="t" r="r" b="b"/>
              <a:pathLst>
                <a:path w="2386" h="1457" extrusionOk="0">
                  <a:moveTo>
                    <a:pt x="1243" y="0"/>
                  </a:moveTo>
                  <a:cubicBezTo>
                    <a:pt x="1180" y="0"/>
                    <a:pt x="1118" y="7"/>
                    <a:pt x="1055" y="19"/>
                  </a:cubicBezTo>
                  <a:cubicBezTo>
                    <a:pt x="955" y="19"/>
                    <a:pt x="854" y="44"/>
                    <a:pt x="754" y="94"/>
                  </a:cubicBezTo>
                  <a:cubicBezTo>
                    <a:pt x="578" y="170"/>
                    <a:pt x="428" y="295"/>
                    <a:pt x="302" y="421"/>
                  </a:cubicBezTo>
                  <a:cubicBezTo>
                    <a:pt x="227" y="521"/>
                    <a:pt x="151" y="622"/>
                    <a:pt x="101" y="722"/>
                  </a:cubicBezTo>
                  <a:cubicBezTo>
                    <a:pt x="76" y="772"/>
                    <a:pt x="51" y="822"/>
                    <a:pt x="26" y="873"/>
                  </a:cubicBezTo>
                  <a:cubicBezTo>
                    <a:pt x="1" y="948"/>
                    <a:pt x="51" y="1048"/>
                    <a:pt x="126" y="1098"/>
                  </a:cubicBezTo>
                  <a:cubicBezTo>
                    <a:pt x="153" y="1116"/>
                    <a:pt x="186" y="1125"/>
                    <a:pt x="220" y="1125"/>
                  </a:cubicBezTo>
                  <a:cubicBezTo>
                    <a:pt x="281" y="1125"/>
                    <a:pt x="345" y="1097"/>
                    <a:pt x="377" y="1048"/>
                  </a:cubicBezTo>
                  <a:lnTo>
                    <a:pt x="453" y="973"/>
                  </a:lnTo>
                  <a:cubicBezTo>
                    <a:pt x="528" y="923"/>
                    <a:pt x="603" y="847"/>
                    <a:pt x="704" y="822"/>
                  </a:cubicBezTo>
                  <a:cubicBezTo>
                    <a:pt x="879" y="691"/>
                    <a:pt x="1092" y="617"/>
                    <a:pt x="1311" y="617"/>
                  </a:cubicBezTo>
                  <a:cubicBezTo>
                    <a:pt x="1343" y="617"/>
                    <a:pt x="1374" y="618"/>
                    <a:pt x="1406" y="622"/>
                  </a:cubicBezTo>
                  <a:cubicBezTo>
                    <a:pt x="1457" y="622"/>
                    <a:pt x="1532" y="647"/>
                    <a:pt x="1582" y="672"/>
                  </a:cubicBezTo>
                  <a:lnTo>
                    <a:pt x="1632" y="697"/>
                  </a:lnTo>
                  <a:cubicBezTo>
                    <a:pt x="1682" y="722"/>
                    <a:pt x="1708" y="722"/>
                    <a:pt x="1733" y="747"/>
                  </a:cubicBezTo>
                  <a:cubicBezTo>
                    <a:pt x="1758" y="797"/>
                    <a:pt x="1808" y="772"/>
                    <a:pt x="1833" y="822"/>
                  </a:cubicBezTo>
                  <a:cubicBezTo>
                    <a:pt x="1883" y="873"/>
                    <a:pt x="1908" y="898"/>
                    <a:pt x="1933" y="948"/>
                  </a:cubicBezTo>
                  <a:cubicBezTo>
                    <a:pt x="1959" y="973"/>
                    <a:pt x="1959" y="1023"/>
                    <a:pt x="1984" y="1073"/>
                  </a:cubicBezTo>
                  <a:cubicBezTo>
                    <a:pt x="2009" y="1098"/>
                    <a:pt x="2009" y="1149"/>
                    <a:pt x="2009" y="1174"/>
                  </a:cubicBezTo>
                  <a:lnTo>
                    <a:pt x="2034" y="1274"/>
                  </a:lnTo>
                  <a:lnTo>
                    <a:pt x="2034" y="1324"/>
                  </a:lnTo>
                  <a:cubicBezTo>
                    <a:pt x="2059" y="1375"/>
                    <a:pt x="2084" y="1425"/>
                    <a:pt x="2134" y="1450"/>
                  </a:cubicBezTo>
                  <a:cubicBezTo>
                    <a:pt x="2152" y="1454"/>
                    <a:pt x="2169" y="1456"/>
                    <a:pt x="2185" y="1456"/>
                  </a:cubicBezTo>
                  <a:cubicBezTo>
                    <a:pt x="2261" y="1456"/>
                    <a:pt x="2319" y="1411"/>
                    <a:pt x="2360" y="1349"/>
                  </a:cubicBezTo>
                  <a:lnTo>
                    <a:pt x="2360" y="1299"/>
                  </a:lnTo>
                  <a:cubicBezTo>
                    <a:pt x="2360" y="1274"/>
                    <a:pt x="2385" y="1224"/>
                    <a:pt x="2385" y="1174"/>
                  </a:cubicBezTo>
                  <a:cubicBezTo>
                    <a:pt x="2385" y="1124"/>
                    <a:pt x="2385" y="1073"/>
                    <a:pt x="2385" y="1023"/>
                  </a:cubicBezTo>
                  <a:cubicBezTo>
                    <a:pt x="2385" y="923"/>
                    <a:pt x="2360" y="847"/>
                    <a:pt x="2360" y="772"/>
                  </a:cubicBezTo>
                  <a:cubicBezTo>
                    <a:pt x="2335" y="672"/>
                    <a:pt x="2285" y="596"/>
                    <a:pt x="2235" y="521"/>
                  </a:cubicBezTo>
                  <a:cubicBezTo>
                    <a:pt x="2184" y="396"/>
                    <a:pt x="2084" y="320"/>
                    <a:pt x="2009" y="245"/>
                  </a:cubicBezTo>
                  <a:cubicBezTo>
                    <a:pt x="1959" y="220"/>
                    <a:pt x="1933" y="195"/>
                    <a:pt x="1883" y="170"/>
                  </a:cubicBezTo>
                  <a:lnTo>
                    <a:pt x="1833" y="145"/>
                  </a:lnTo>
                  <a:lnTo>
                    <a:pt x="1808" y="120"/>
                  </a:lnTo>
                  <a:lnTo>
                    <a:pt x="1758" y="94"/>
                  </a:lnTo>
                  <a:cubicBezTo>
                    <a:pt x="1657" y="44"/>
                    <a:pt x="1532" y="19"/>
                    <a:pt x="1431" y="19"/>
                  </a:cubicBezTo>
                  <a:cubicBezTo>
                    <a:pt x="1369" y="7"/>
                    <a:pt x="1306" y="0"/>
                    <a:pt x="1243" y="0"/>
                  </a:cubicBezTo>
                  <a:close/>
                </a:path>
              </a:pathLst>
            </a:custGeom>
            <a:solidFill>
              <a:srgbClr val="B3591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4" name="Google Shape;1808;p64">
              <a:extLst>
                <a:ext uri="{FF2B5EF4-FFF2-40B4-BE49-F238E27FC236}">
                  <a16:creationId xmlns:a16="http://schemas.microsoft.com/office/drawing/2014/main" id="{85144E6C-2A0F-46A0-8C9D-36FB05654C86}"/>
                </a:ext>
              </a:extLst>
            </p:cNvPr>
            <p:cNvSpPr/>
            <p:nvPr/>
          </p:nvSpPr>
          <p:spPr>
            <a:xfrm>
              <a:off x="1421679" y="3691286"/>
              <a:ext cx="94249" cy="31347"/>
            </a:xfrm>
            <a:custGeom>
              <a:avLst/>
              <a:gdLst/>
              <a:ahLst/>
              <a:cxnLst/>
              <a:rect l="l" t="t" r="r" b="b"/>
              <a:pathLst>
                <a:path w="4092" h="1361" extrusionOk="0">
                  <a:moveTo>
                    <a:pt x="2206" y="0"/>
                  </a:moveTo>
                  <a:cubicBezTo>
                    <a:pt x="961" y="0"/>
                    <a:pt x="1" y="857"/>
                    <a:pt x="1" y="857"/>
                  </a:cubicBezTo>
                  <a:lnTo>
                    <a:pt x="1" y="882"/>
                  </a:lnTo>
                  <a:cubicBezTo>
                    <a:pt x="628" y="1183"/>
                    <a:pt x="1306" y="1333"/>
                    <a:pt x="2009" y="1359"/>
                  </a:cubicBezTo>
                  <a:cubicBezTo>
                    <a:pt x="2051" y="1360"/>
                    <a:pt x="2092" y="1361"/>
                    <a:pt x="2134" y="1361"/>
                  </a:cubicBezTo>
                  <a:cubicBezTo>
                    <a:pt x="2842" y="1361"/>
                    <a:pt x="3523" y="1159"/>
                    <a:pt x="4092" y="756"/>
                  </a:cubicBezTo>
                  <a:cubicBezTo>
                    <a:pt x="3447" y="192"/>
                    <a:pt x="2795" y="0"/>
                    <a:pt x="2206" y="0"/>
                  </a:cubicBezTo>
                  <a:close/>
                </a:path>
              </a:pathLst>
            </a:custGeom>
            <a:solidFill>
              <a:srgbClr val="D76D88"/>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5" name="Google Shape;1809;p64">
              <a:extLst>
                <a:ext uri="{FF2B5EF4-FFF2-40B4-BE49-F238E27FC236}">
                  <a16:creationId xmlns:a16="http://schemas.microsoft.com/office/drawing/2014/main" id="{68073417-DD8E-4512-907F-8F38F0A4E866}"/>
                </a:ext>
              </a:extLst>
            </p:cNvPr>
            <p:cNvSpPr/>
            <p:nvPr/>
          </p:nvSpPr>
          <p:spPr>
            <a:xfrm>
              <a:off x="1388167" y="3649298"/>
              <a:ext cx="155515" cy="62303"/>
            </a:xfrm>
            <a:custGeom>
              <a:avLst/>
              <a:gdLst/>
              <a:ahLst/>
              <a:cxnLst/>
              <a:rect l="l" t="t" r="r" b="b"/>
              <a:pathLst>
                <a:path w="6752" h="2705" extrusionOk="0">
                  <a:moveTo>
                    <a:pt x="5777" y="1"/>
                  </a:moveTo>
                  <a:cubicBezTo>
                    <a:pt x="5190" y="1"/>
                    <a:pt x="4613" y="777"/>
                    <a:pt x="3610" y="777"/>
                  </a:cubicBezTo>
                  <a:cubicBezTo>
                    <a:pt x="3562" y="777"/>
                    <a:pt x="3513" y="776"/>
                    <a:pt x="3464" y="772"/>
                  </a:cubicBezTo>
                  <a:cubicBezTo>
                    <a:pt x="2543" y="705"/>
                    <a:pt x="1835" y="370"/>
                    <a:pt x="1242" y="370"/>
                  </a:cubicBezTo>
                  <a:cubicBezTo>
                    <a:pt x="946" y="370"/>
                    <a:pt x="678" y="454"/>
                    <a:pt x="427" y="697"/>
                  </a:cubicBezTo>
                  <a:cubicBezTo>
                    <a:pt x="0" y="1098"/>
                    <a:pt x="276" y="2102"/>
                    <a:pt x="1456" y="2705"/>
                  </a:cubicBezTo>
                  <a:lnTo>
                    <a:pt x="1481" y="2680"/>
                  </a:lnTo>
                  <a:cubicBezTo>
                    <a:pt x="1481" y="2680"/>
                    <a:pt x="2441" y="1823"/>
                    <a:pt x="3686" y="1823"/>
                  </a:cubicBezTo>
                  <a:cubicBezTo>
                    <a:pt x="4275" y="1823"/>
                    <a:pt x="4927" y="2015"/>
                    <a:pt x="5572" y="2579"/>
                  </a:cubicBezTo>
                  <a:cubicBezTo>
                    <a:pt x="6576" y="1851"/>
                    <a:pt x="6752" y="596"/>
                    <a:pt x="6225" y="170"/>
                  </a:cubicBezTo>
                  <a:cubicBezTo>
                    <a:pt x="6070" y="49"/>
                    <a:pt x="5923" y="1"/>
                    <a:pt x="5777" y="1"/>
                  </a:cubicBezTo>
                  <a:close/>
                </a:path>
              </a:pathLst>
            </a:custGeom>
            <a:solidFill>
              <a:srgbClr val="1E120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6" name="Google Shape;1810;p64">
              <a:extLst>
                <a:ext uri="{FF2B5EF4-FFF2-40B4-BE49-F238E27FC236}">
                  <a16:creationId xmlns:a16="http://schemas.microsoft.com/office/drawing/2014/main" id="{E04BC152-1871-4FA5-BBE7-46BF271F654E}"/>
                </a:ext>
              </a:extLst>
            </p:cNvPr>
            <p:cNvSpPr/>
            <p:nvPr/>
          </p:nvSpPr>
          <p:spPr>
            <a:xfrm>
              <a:off x="1263860" y="3680346"/>
              <a:ext cx="132414" cy="112767"/>
            </a:xfrm>
            <a:custGeom>
              <a:avLst/>
              <a:gdLst/>
              <a:ahLst/>
              <a:cxnLst/>
              <a:rect l="l" t="t" r="r" b="b"/>
              <a:pathLst>
                <a:path w="5749" h="4896" extrusionOk="0">
                  <a:moveTo>
                    <a:pt x="3270" y="1"/>
                  </a:moveTo>
                  <a:cubicBezTo>
                    <a:pt x="2666" y="1"/>
                    <a:pt x="2052" y="226"/>
                    <a:pt x="1557" y="729"/>
                  </a:cubicBezTo>
                  <a:cubicBezTo>
                    <a:pt x="1" y="2260"/>
                    <a:pt x="1105" y="4896"/>
                    <a:pt x="3289" y="4896"/>
                  </a:cubicBezTo>
                  <a:cubicBezTo>
                    <a:pt x="4644" y="4896"/>
                    <a:pt x="5749" y="3816"/>
                    <a:pt x="5749" y="2461"/>
                  </a:cubicBezTo>
                  <a:cubicBezTo>
                    <a:pt x="5749" y="984"/>
                    <a:pt x="4531" y="1"/>
                    <a:pt x="3270" y="1"/>
                  </a:cubicBezTo>
                  <a:close/>
                </a:path>
              </a:pathLst>
            </a:custGeom>
            <a:solidFill>
              <a:srgbClr val="E76D1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7" name="Google Shape;1811;p64">
              <a:extLst>
                <a:ext uri="{FF2B5EF4-FFF2-40B4-BE49-F238E27FC236}">
                  <a16:creationId xmlns:a16="http://schemas.microsoft.com/office/drawing/2014/main" id="{5D62BEF9-9ED0-48B0-9836-4B4305EED1D9}"/>
                </a:ext>
              </a:extLst>
            </p:cNvPr>
            <p:cNvSpPr/>
            <p:nvPr/>
          </p:nvSpPr>
          <p:spPr>
            <a:xfrm>
              <a:off x="1526316" y="3669290"/>
              <a:ext cx="124905" cy="106479"/>
            </a:xfrm>
            <a:custGeom>
              <a:avLst/>
              <a:gdLst/>
              <a:ahLst/>
              <a:cxnLst/>
              <a:rect l="l" t="t" r="r" b="b"/>
              <a:pathLst>
                <a:path w="5423" h="4623" extrusionOk="0">
                  <a:moveTo>
                    <a:pt x="3080" y="0"/>
                  </a:moveTo>
                  <a:cubicBezTo>
                    <a:pt x="2509" y="0"/>
                    <a:pt x="1928" y="211"/>
                    <a:pt x="1456" y="682"/>
                  </a:cubicBezTo>
                  <a:cubicBezTo>
                    <a:pt x="1" y="2138"/>
                    <a:pt x="1055" y="4623"/>
                    <a:pt x="3113" y="4623"/>
                  </a:cubicBezTo>
                  <a:cubicBezTo>
                    <a:pt x="4393" y="4623"/>
                    <a:pt x="5422" y="3594"/>
                    <a:pt x="5422" y="2314"/>
                  </a:cubicBezTo>
                  <a:cubicBezTo>
                    <a:pt x="5422" y="921"/>
                    <a:pt x="4274" y="0"/>
                    <a:pt x="3080" y="0"/>
                  </a:cubicBezTo>
                  <a:close/>
                </a:path>
              </a:pathLst>
            </a:custGeom>
            <a:solidFill>
              <a:srgbClr val="E76D1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8" name="Google Shape;1812;p64">
              <a:extLst>
                <a:ext uri="{FF2B5EF4-FFF2-40B4-BE49-F238E27FC236}">
                  <a16:creationId xmlns:a16="http://schemas.microsoft.com/office/drawing/2014/main" id="{B39DC670-1728-4174-98BD-0A4CD3F72FAF}"/>
                </a:ext>
              </a:extLst>
            </p:cNvPr>
            <p:cNvSpPr/>
            <p:nvPr/>
          </p:nvSpPr>
          <p:spPr>
            <a:xfrm>
              <a:off x="1166180" y="3670419"/>
              <a:ext cx="68798" cy="40146"/>
            </a:xfrm>
            <a:custGeom>
              <a:avLst/>
              <a:gdLst/>
              <a:ahLst/>
              <a:cxnLst/>
              <a:rect l="l" t="t" r="r" b="b"/>
              <a:pathLst>
                <a:path w="2987" h="1743" extrusionOk="0">
                  <a:moveTo>
                    <a:pt x="1541" y="1"/>
                  </a:moveTo>
                  <a:cubicBezTo>
                    <a:pt x="1285" y="1"/>
                    <a:pt x="1047" y="72"/>
                    <a:pt x="828" y="181"/>
                  </a:cubicBezTo>
                  <a:cubicBezTo>
                    <a:pt x="603" y="307"/>
                    <a:pt x="402" y="457"/>
                    <a:pt x="251" y="633"/>
                  </a:cubicBezTo>
                  <a:cubicBezTo>
                    <a:pt x="151" y="784"/>
                    <a:pt x="50" y="934"/>
                    <a:pt x="25" y="1110"/>
                  </a:cubicBezTo>
                  <a:cubicBezTo>
                    <a:pt x="0" y="1160"/>
                    <a:pt x="0" y="1235"/>
                    <a:pt x="25" y="1286"/>
                  </a:cubicBezTo>
                  <a:lnTo>
                    <a:pt x="25" y="1336"/>
                  </a:lnTo>
                  <a:cubicBezTo>
                    <a:pt x="25" y="1398"/>
                    <a:pt x="76" y="1443"/>
                    <a:pt x="136" y="1443"/>
                  </a:cubicBezTo>
                  <a:cubicBezTo>
                    <a:pt x="149" y="1443"/>
                    <a:pt x="163" y="1441"/>
                    <a:pt x="176" y="1436"/>
                  </a:cubicBezTo>
                  <a:cubicBezTo>
                    <a:pt x="226" y="1436"/>
                    <a:pt x="276" y="1386"/>
                    <a:pt x="301" y="1311"/>
                  </a:cubicBezTo>
                  <a:lnTo>
                    <a:pt x="301" y="1286"/>
                  </a:lnTo>
                  <a:cubicBezTo>
                    <a:pt x="301" y="1261"/>
                    <a:pt x="326" y="1235"/>
                    <a:pt x="326" y="1210"/>
                  </a:cubicBezTo>
                  <a:cubicBezTo>
                    <a:pt x="377" y="1085"/>
                    <a:pt x="477" y="1010"/>
                    <a:pt x="577" y="909"/>
                  </a:cubicBezTo>
                  <a:cubicBezTo>
                    <a:pt x="854" y="658"/>
                    <a:pt x="1230" y="508"/>
                    <a:pt x="1632" y="508"/>
                  </a:cubicBezTo>
                  <a:cubicBezTo>
                    <a:pt x="1707" y="508"/>
                    <a:pt x="1807" y="533"/>
                    <a:pt x="1908" y="558"/>
                  </a:cubicBezTo>
                  <a:cubicBezTo>
                    <a:pt x="1958" y="583"/>
                    <a:pt x="1983" y="608"/>
                    <a:pt x="2033" y="633"/>
                  </a:cubicBezTo>
                  <a:lnTo>
                    <a:pt x="2083" y="658"/>
                  </a:lnTo>
                  <a:lnTo>
                    <a:pt x="2159" y="708"/>
                  </a:lnTo>
                  <a:cubicBezTo>
                    <a:pt x="2209" y="759"/>
                    <a:pt x="2234" y="784"/>
                    <a:pt x="2284" y="809"/>
                  </a:cubicBezTo>
                  <a:cubicBezTo>
                    <a:pt x="2309" y="834"/>
                    <a:pt x="2334" y="859"/>
                    <a:pt x="2385" y="884"/>
                  </a:cubicBezTo>
                  <a:cubicBezTo>
                    <a:pt x="2435" y="959"/>
                    <a:pt x="2485" y="1035"/>
                    <a:pt x="2535" y="1110"/>
                  </a:cubicBezTo>
                  <a:cubicBezTo>
                    <a:pt x="2610" y="1261"/>
                    <a:pt x="2686" y="1436"/>
                    <a:pt x="2736" y="1612"/>
                  </a:cubicBezTo>
                  <a:cubicBezTo>
                    <a:pt x="2711" y="1687"/>
                    <a:pt x="2786" y="1737"/>
                    <a:pt x="2861" y="1737"/>
                  </a:cubicBezTo>
                  <a:cubicBezTo>
                    <a:pt x="2872" y="1741"/>
                    <a:pt x="2881" y="1742"/>
                    <a:pt x="2890" y="1742"/>
                  </a:cubicBezTo>
                  <a:cubicBezTo>
                    <a:pt x="2949" y="1742"/>
                    <a:pt x="2987" y="1677"/>
                    <a:pt x="2987" y="1612"/>
                  </a:cubicBezTo>
                  <a:cubicBezTo>
                    <a:pt x="2987" y="1562"/>
                    <a:pt x="2987" y="1486"/>
                    <a:pt x="2987" y="1411"/>
                  </a:cubicBezTo>
                  <a:cubicBezTo>
                    <a:pt x="2987" y="1261"/>
                    <a:pt x="2937" y="1085"/>
                    <a:pt x="2887" y="934"/>
                  </a:cubicBezTo>
                  <a:cubicBezTo>
                    <a:pt x="2836" y="834"/>
                    <a:pt x="2786" y="733"/>
                    <a:pt x="2711" y="633"/>
                  </a:cubicBezTo>
                  <a:cubicBezTo>
                    <a:pt x="2661" y="583"/>
                    <a:pt x="2636" y="533"/>
                    <a:pt x="2585" y="482"/>
                  </a:cubicBezTo>
                  <a:cubicBezTo>
                    <a:pt x="2535" y="432"/>
                    <a:pt x="2485" y="382"/>
                    <a:pt x="2435" y="332"/>
                  </a:cubicBezTo>
                  <a:lnTo>
                    <a:pt x="2385" y="282"/>
                  </a:lnTo>
                  <a:lnTo>
                    <a:pt x="2284" y="232"/>
                  </a:lnTo>
                  <a:cubicBezTo>
                    <a:pt x="2209" y="181"/>
                    <a:pt x="2159" y="156"/>
                    <a:pt x="2083" y="106"/>
                  </a:cubicBezTo>
                  <a:cubicBezTo>
                    <a:pt x="1958" y="56"/>
                    <a:pt x="1807" y="6"/>
                    <a:pt x="1657" y="6"/>
                  </a:cubicBezTo>
                  <a:cubicBezTo>
                    <a:pt x="1618" y="2"/>
                    <a:pt x="1579" y="1"/>
                    <a:pt x="1541" y="1"/>
                  </a:cubicBezTo>
                  <a:close/>
                </a:path>
              </a:pathLst>
            </a:custGeom>
            <a:solidFill>
              <a:srgbClr val="B3591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69" name="Google Shape;1813;p64">
              <a:extLst>
                <a:ext uri="{FF2B5EF4-FFF2-40B4-BE49-F238E27FC236}">
                  <a16:creationId xmlns:a16="http://schemas.microsoft.com/office/drawing/2014/main" id="{B749368C-C1C9-483B-A9DB-48979F96203E}"/>
                </a:ext>
              </a:extLst>
            </p:cNvPr>
            <p:cNvSpPr/>
            <p:nvPr/>
          </p:nvSpPr>
          <p:spPr>
            <a:xfrm>
              <a:off x="1684710" y="3627763"/>
              <a:ext cx="68821" cy="40491"/>
            </a:xfrm>
            <a:custGeom>
              <a:avLst/>
              <a:gdLst/>
              <a:ahLst/>
              <a:cxnLst/>
              <a:rect l="l" t="t" r="r" b="b"/>
              <a:pathLst>
                <a:path w="2988" h="1758" extrusionOk="0">
                  <a:moveTo>
                    <a:pt x="1657" y="0"/>
                  </a:moveTo>
                  <a:cubicBezTo>
                    <a:pt x="1356" y="0"/>
                    <a:pt x="1080" y="51"/>
                    <a:pt x="829" y="176"/>
                  </a:cubicBezTo>
                  <a:cubicBezTo>
                    <a:pt x="603" y="302"/>
                    <a:pt x="402" y="452"/>
                    <a:pt x="252" y="628"/>
                  </a:cubicBezTo>
                  <a:cubicBezTo>
                    <a:pt x="151" y="778"/>
                    <a:pt x="51" y="929"/>
                    <a:pt x="26" y="1105"/>
                  </a:cubicBezTo>
                  <a:cubicBezTo>
                    <a:pt x="1" y="1155"/>
                    <a:pt x="1" y="1230"/>
                    <a:pt x="26" y="1280"/>
                  </a:cubicBezTo>
                  <a:lnTo>
                    <a:pt x="26" y="1331"/>
                  </a:lnTo>
                  <a:cubicBezTo>
                    <a:pt x="26" y="1393"/>
                    <a:pt x="77" y="1437"/>
                    <a:pt x="137" y="1437"/>
                  </a:cubicBezTo>
                  <a:cubicBezTo>
                    <a:pt x="150" y="1437"/>
                    <a:pt x="163" y="1435"/>
                    <a:pt x="177" y="1431"/>
                  </a:cubicBezTo>
                  <a:cubicBezTo>
                    <a:pt x="227" y="1431"/>
                    <a:pt x="277" y="1381"/>
                    <a:pt x="302" y="1331"/>
                  </a:cubicBezTo>
                  <a:cubicBezTo>
                    <a:pt x="277" y="1305"/>
                    <a:pt x="277" y="1305"/>
                    <a:pt x="302" y="1280"/>
                  </a:cubicBezTo>
                  <a:lnTo>
                    <a:pt x="327" y="1205"/>
                  </a:lnTo>
                  <a:cubicBezTo>
                    <a:pt x="377" y="1105"/>
                    <a:pt x="453" y="1004"/>
                    <a:pt x="553" y="929"/>
                  </a:cubicBezTo>
                  <a:cubicBezTo>
                    <a:pt x="854" y="653"/>
                    <a:pt x="1231" y="527"/>
                    <a:pt x="1607" y="502"/>
                  </a:cubicBezTo>
                  <a:cubicBezTo>
                    <a:pt x="1708" y="527"/>
                    <a:pt x="1808" y="552"/>
                    <a:pt x="1908" y="578"/>
                  </a:cubicBezTo>
                  <a:cubicBezTo>
                    <a:pt x="1933" y="603"/>
                    <a:pt x="1984" y="603"/>
                    <a:pt x="2034" y="628"/>
                  </a:cubicBezTo>
                  <a:lnTo>
                    <a:pt x="2084" y="678"/>
                  </a:lnTo>
                  <a:lnTo>
                    <a:pt x="2159" y="728"/>
                  </a:lnTo>
                  <a:cubicBezTo>
                    <a:pt x="2210" y="753"/>
                    <a:pt x="2235" y="778"/>
                    <a:pt x="2260" y="803"/>
                  </a:cubicBezTo>
                  <a:cubicBezTo>
                    <a:pt x="2310" y="829"/>
                    <a:pt x="2335" y="854"/>
                    <a:pt x="2360" y="904"/>
                  </a:cubicBezTo>
                  <a:cubicBezTo>
                    <a:pt x="2435" y="954"/>
                    <a:pt x="2486" y="1029"/>
                    <a:pt x="2536" y="1105"/>
                  </a:cubicBezTo>
                  <a:cubicBezTo>
                    <a:pt x="2611" y="1255"/>
                    <a:pt x="2686" y="1431"/>
                    <a:pt x="2711" y="1607"/>
                  </a:cubicBezTo>
                  <a:cubicBezTo>
                    <a:pt x="2711" y="1707"/>
                    <a:pt x="2781" y="1757"/>
                    <a:pt x="2850" y="1757"/>
                  </a:cubicBezTo>
                  <a:cubicBezTo>
                    <a:pt x="2919" y="1757"/>
                    <a:pt x="2988" y="1707"/>
                    <a:pt x="2988" y="1607"/>
                  </a:cubicBezTo>
                  <a:cubicBezTo>
                    <a:pt x="2988" y="1556"/>
                    <a:pt x="2988" y="1481"/>
                    <a:pt x="2988" y="1431"/>
                  </a:cubicBezTo>
                  <a:cubicBezTo>
                    <a:pt x="2962" y="1255"/>
                    <a:pt x="2937" y="1080"/>
                    <a:pt x="2862" y="929"/>
                  </a:cubicBezTo>
                  <a:cubicBezTo>
                    <a:pt x="2837" y="829"/>
                    <a:pt x="2762" y="728"/>
                    <a:pt x="2711" y="628"/>
                  </a:cubicBezTo>
                  <a:cubicBezTo>
                    <a:pt x="2661" y="578"/>
                    <a:pt x="2636" y="527"/>
                    <a:pt x="2586" y="477"/>
                  </a:cubicBezTo>
                  <a:cubicBezTo>
                    <a:pt x="2536" y="427"/>
                    <a:pt x="2486" y="377"/>
                    <a:pt x="2435" y="352"/>
                  </a:cubicBezTo>
                  <a:lnTo>
                    <a:pt x="2360" y="276"/>
                  </a:lnTo>
                  <a:lnTo>
                    <a:pt x="2285" y="226"/>
                  </a:lnTo>
                  <a:cubicBezTo>
                    <a:pt x="2210" y="176"/>
                    <a:pt x="2159" y="151"/>
                    <a:pt x="2084" y="126"/>
                  </a:cubicBezTo>
                  <a:cubicBezTo>
                    <a:pt x="1933" y="51"/>
                    <a:pt x="1808" y="25"/>
                    <a:pt x="1657" y="0"/>
                  </a:cubicBezTo>
                  <a:close/>
                </a:path>
              </a:pathLst>
            </a:custGeom>
            <a:solidFill>
              <a:srgbClr val="B3591D"/>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70" name="Google Shape;1814;p64">
              <a:extLst>
                <a:ext uri="{FF2B5EF4-FFF2-40B4-BE49-F238E27FC236}">
                  <a16:creationId xmlns:a16="http://schemas.microsoft.com/office/drawing/2014/main" id="{B8C928B8-8AA3-4318-9D86-BE0DA2E2FB17}"/>
                </a:ext>
              </a:extLst>
            </p:cNvPr>
            <p:cNvSpPr/>
            <p:nvPr/>
          </p:nvSpPr>
          <p:spPr>
            <a:xfrm>
              <a:off x="1473134" y="4075353"/>
              <a:ext cx="185596" cy="62303"/>
            </a:xfrm>
            <a:custGeom>
              <a:avLst/>
              <a:gdLst/>
              <a:ahLst/>
              <a:cxnLst/>
              <a:rect l="l" t="t" r="r" b="b"/>
              <a:pathLst>
                <a:path w="8058" h="2705" extrusionOk="0">
                  <a:moveTo>
                    <a:pt x="7954" y="0"/>
                  </a:moveTo>
                  <a:cubicBezTo>
                    <a:pt x="7932" y="0"/>
                    <a:pt x="7907" y="6"/>
                    <a:pt x="7882" y="19"/>
                  </a:cubicBezTo>
                  <a:lnTo>
                    <a:pt x="7831" y="94"/>
                  </a:lnTo>
                  <a:cubicBezTo>
                    <a:pt x="7781" y="144"/>
                    <a:pt x="7731" y="220"/>
                    <a:pt x="7656" y="295"/>
                  </a:cubicBezTo>
                  <a:cubicBezTo>
                    <a:pt x="7555" y="395"/>
                    <a:pt x="7430" y="471"/>
                    <a:pt x="7330" y="571"/>
                  </a:cubicBezTo>
                  <a:cubicBezTo>
                    <a:pt x="7204" y="646"/>
                    <a:pt x="7053" y="772"/>
                    <a:pt x="6903" y="872"/>
                  </a:cubicBezTo>
                  <a:cubicBezTo>
                    <a:pt x="6727" y="973"/>
                    <a:pt x="6551" y="1098"/>
                    <a:pt x="6351" y="1198"/>
                  </a:cubicBezTo>
                  <a:cubicBezTo>
                    <a:pt x="6175" y="1324"/>
                    <a:pt x="5949" y="1424"/>
                    <a:pt x="5723" y="1525"/>
                  </a:cubicBezTo>
                  <a:cubicBezTo>
                    <a:pt x="5497" y="1600"/>
                    <a:pt x="5271" y="1726"/>
                    <a:pt x="5020" y="1801"/>
                  </a:cubicBezTo>
                  <a:cubicBezTo>
                    <a:pt x="4769" y="1876"/>
                    <a:pt x="4518" y="1951"/>
                    <a:pt x="4267" y="2027"/>
                  </a:cubicBezTo>
                  <a:cubicBezTo>
                    <a:pt x="4016" y="2102"/>
                    <a:pt x="3740" y="2152"/>
                    <a:pt x="3489" y="2202"/>
                  </a:cubicBezTo>
                  <a:cubicBezTo>
                    <a:pt x="3238" y="2253"/>
                    <a:pt x="2987" y="2303"/>
                    <a:pt x="2736" y="2328"/>
                  </a:cubicBezTo>
                  <a:cubicBezTo>
                    <a:pt x="2485" y="2353"/>
                    <a:pt x="2260" y="2403"/>
                    <a:pt x="2034" y="2403"/>
                  </a:cubicBezTo>
                  <a:lnTo>
                    <a:pt x="1406" y="2453"/>
                  </a:lnTo>
                  <a:cubicBezTo>
                    <a:pt x="1005" y="2504"/>
                    <a:pt x="678" y="2504"/>
                    <a:pt x="452" y="2504"/>
                  </a:cubicBezTo>
                  <a:lnTo>
                    <a:pt x="76" y="2504"/>
                  </a:lnTo>
                  <a:cubicBezTo>
                    <a:pt x="26" y="2504"/>
                    <a:pt x="1" y="2529"/>
                    <a:pt x="1" y="2579"/>
                  </a:cubicBezTo>
                  <a:cubicBezTo>
                    <a:pt x="1" y="2629"/>
                    <a:pt x="26" y="2654"/>
                    <a:pt x="76" y="2654"/>
                  </a:cubicBezTo>
                  <a:lnTo>
                    <a:pt x="452" y="2679"/>
                  </a:lnTo>
                  <a:lnTo>
                    <a:pt x="879" y="2704"/>
                  </a:lnTo>
                  <a:lnTo>
                    <a:pt x="1406" y="2704"/>
                  </a:lnTo>
                  <a:lnTo>
                    <a:pt x="2059" y="2679"/>
                  </a:lnTo>
                  <a:cubicBezTo>
                    <a:pt x="2310" y="2654"/>
                    <a:pt x="2536" y="2629"/>
                    <a:pt x="2787" y="2604"/>
                  </a:cubicBezTo>
                  <a:cubicBezTo>
                    <a:pt x="3063" y="2579"/>
                    <a:pt x="3314" y="2529"/>
                    <a:pt x="3565" y="2479"/>
                  </a:cubicBezTo>
                  <a:cubicBezTo>
                    <a:pt x="3841" y="2453"/>
                    <a:pt x="4092" y="2378"/>
                    <a:pt x="4368" y="2303"/>
                  </a:cubicBezTo>
                  <a:cubicBezTo>
                    <a:pt x="4619" y="2228"/>
                    <a:pt x="4870" y="2152"/>
                    <a:pt x="5146" y="2077"/>
                  </a:cubicBezTo>
                  <a:cubicBezTo>
                    <a:pt x="5397" y="1977"/>
                    <a:pt x="5623" y="1901"/>
                    <a:pt x="5874" y="1776"/>
                  </a:cubicBezTo>
                  <a:cubicBezTo>
                    <a:pt x="6100" y="1650"/>
                    <a:pt x="6326" y="1550"/>
                    <a:pt x="6526" y="1424"/>
                  </a:cubicBezTo>
                  <a:cubicBezTo>
                    <a:pt x="6702" y="1324"/>
                    <a:pt x="6878" y="1198"/>
                    <a:pt x="7079" y="1073"/>
                  </a:cubicBezTo>
                  <a:cubicBezTo>
                    <a:pt x="7330" y="872"/>
                    <a:pt x="7581" y="646"/>
                    <a:pt x="7806" y="420"/>
                  </a:cubicBezTo>
                  <a:cubicBezTo>
                    <a:pt x="7882" y="320"/>
                    <a:pt x="7957" y="245"/>
                    <a:pt x="7982" y="195"/>
                  </a:cubicBezTo>
                  <a:lnTo>
                    <a:pt x="8032" y="119"/>
                  </a:lnTo>
                  <a:cubicBezTo>
                    <a:pt x="8057" y="69"/>
                    <a:pt x="8032" y="44"/>
                    <a:pt x="8007" y="19"/>
                  </a:cubicBezTo>
                  <a:cubicBezTo>
                    <a:pt x="7995" y="6"/>
                    <a:pt x="7976" y="0"/>
                    <a:pt x="7954"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grpSp>
    </p:spTree>
  </p:cSld>
  <p:clrMapOvr>
    <a:masterClrMapping/>
  </p:clrMapOvr>
  <p:transition advClick="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7229"/>
                                        </p:tgtEl>
                                        <p:attrNameLst>
                                          <p:attrName>style.visibility</p:attrName>
                                        </p:attrNameLst>
                                      </p:cBhvr>
                                      <p:to>
                                        <p:strVal val="visible"/>
                                      </p:to>
                                    </p:set>
                                    <p:animEffect transition="in" filter="blinds(horizontal)">
                                      <p:cBhvr>
                                        <p:cTn id="7" dur="500"/>
                                        <p:tgtEl>
                                          <p:spTgt spid="137229"/>
                                        </p:tgtEl>
                                      </p:cBhvr>
                                    </p:animEffect>
                                  </p:childTnLst>
                                </p:cTn>
                              </p:par>
                              <p:par>
                                <p:cTn id="8" presetID="3"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linds(horizontal)">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37230"/>
                                        </p:tgtEl>
                                        <p:attrNameLst>
                                          <p:attrName>style.visibility</p:attrName>
                                        </p:attrNameLst>
                                      </p:cBhvr>
                                      <p:to>
                                        <p:strVal val="visible"/>
                                      </p:to>
                                    </p:set>
                                    <p:animEffect transition="in" filter="blinds(horizontal)">
                                      <p:cBhvr>
                                        <p:cTn id="15" dur="500"/>
                                        <p:tgtEl>
                                          <p:spTgt spid="137230"/>
                                        </p:tgtEl>
                                      </p:cBhvr>
                                    </p:animEffect>
                                  </p:childTnLst>
                                </p:cTn>
                              </p:par>
                              <p:par>
                                <p:cTn id="16" presetID="3" presetClass="entr" presetSubtype="10" fill="hold"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blinds(horizontal)">
                                      <p:cBhvr>
                                        <p:cTn id="18" dur="500"/>
                                        <p:tgtEl>
                                          <p:spTgt spid="2"/>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37231"/>
                                        </p:tgtEl>
                                        <p:attrNameLst>
                                          <p:attrName>style.visibility</p:attrName>
                                        </p:attrNameLst>
                                      </p:cBhvr>
                                      <p:to>
                                        <p:strVal val="visible"/>
                                      </p:to>
                                    </p:set>
                                    <p:animEffect transition="in" filter="blinds(horizontal)">
                                      <p:cBhvr>
                                        <p:cTn id="23" dur="500"/>
                                        <p:tgtEl>
                                          <p:spTgt spid="137231"/>
                                        </p:tgtEl>
                                      </p:cBhvr>
                                    </p:animEffect>
                                  </p:childTnLst>
                                </p:cTn>
                              </p:par>
                              <p:par>
                                <p:cTn id="24" presetID="3" presetClass="entr" presetSubtype="10"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linds(horizontal)">
                                      <p:cBhvr>
                                        <p:cTn id="2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9" grpId="0" animBg="1"/>
      <p:bldP spid="137230" grpId="0" animBg="1"/>
      <p:bldP spid="1372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BAB80C4-E2C2-470A-9B94-24F07021A765}"/>
              </a:ext>
            </a:extLst>
          </p:cNvPr>
          <p:cNvSpPr>
            <a:spLocks noGrp="1"/>
          </p:cNvSpPr>
          <p:nvPr>
            <p:ph type="ctrTitle"/>
          </p:nvPr>
        </p:nvSpPr>
        <p:spPr/>
        <p:txBody>
          <a:bodyPr/>
          <a:lstStyle/>
          <a:p>
            <a:endParaRPr lang="en-US"/>
          </a:p>
        </p:txBody>
      </p:sp>
      <p:sp>
        <p:nvSpPr>
          <p:cNvPr id="5" name="Subtitle 4">
            <a:extLst>
              <a:ext uri="{FF2B5EF4-FFF2-40B4-BE49-F238E27FC236}">
                <a16:creationId xmlns:a16="http://schemas.microsoft.com/office/drawing/2014/main" id="{54FD2EC6-00D8-48BD-86A5-6DD07A1C0563}"/>
              </a:ext>
            </a:extLst>
          </p:cNvPr>
          <p:cNvSpPr>
            <a:spLocks noGrp="1"/>
          </p:cNvSpPr>
          <p:nvPr>
            <p:ph type="subTitle" idx="1"/>
          </p:nvPr>
        </p:nvSpPr>
        <p:spPr/>
        <p:txBody>
          <a:bodyPr/>
          <a:lstStyle/>
          <a:p>
            <a:endParaRPr lang="en-US"/>
          </a:p>
        </p:txBody>
      </p:sp>
      <p:pic>
        <p:nvPicPr>
          <p:cNvPr id="6" name="Picture 5">
            <a:extLst>
              <a:ext uri="{FF2B5EF4-FFF2-40B4-BE49-F238E27FC236}">
                <a16:creationId xmlns:a16="http://schemas.microsoft.com/office/drawing/2014/main" id="{97B2BA84-B66F-4266-AEE9-FB2D67B101C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FE2E4FBB-51E8-49B5-869E-EF9EFC56CB02}"/>
              </a:ext>
            </a:extLst>
          </p:cNvPr>
          <p:cNvSpPr txBox="1"/>
          <p:nvPr/>
        </p:nvSpPr>
        <p:spPr>
          <a:xfrm>
            <a:off x="-1219200" y="1740228"/>
            <a:ext cx="8303172" cy="523220"/>
          </a:xfrm>
          <a:prstGeom prst="rect">
            <a:avLst/>
          </a:prstGeom>
          <a:noFill/>
        </p:spPr>
        <p:txBody>
          <a:bodyPr wrap="square">
            <a:spAutoFit/>
          </a:bodyPr>
          <a:lstStyle/>
          <a:p>
            <a:pPr algn="ctr"/>
            <a:r>
              <a:rPr lang="vi-VN" sz="2800" b="1" i="0" dirty="0">
                <a:solidFill>
                  <a:schemeClr val="bg1"/>
                </a:solidFill>
                <a:effectLst/>
                <a:latin typeface="Times New Roman" panose="02020603050405020304" pitchFamily="18" charset="0"/>
                <a:cs typeface="Times New Roman" panose="02020603050405020304" pitchFamily="18" charset="0"/>
              </a:rPr>
              <a:t>Vòng cung núi đá vôi Bắc Sơn</a:t>
            </a:r>
            <a:endParaRPr lang="en-US" sz="2800" b="1" dirty="0">
              <a:solidFill>
                <a:schemeClr val="bg1"/>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679054820"/>
      </p:ext>
    </p:extLst>
  </p:cSld>
  <p:clrMapOvr>
    <a:masterClrMapping/>
  </p:clrMapOvr>
  <mc:AlternateContent xmlns:mc="http://schemas.openxmlformats.org/markup-compatibility/2006" xmlns:p14="http://schemas.microsoft.com/office/powerpoint/2010/main">
    <mc:Choice Requires="p14">
      <p:transition spd="slow" p14:dur="3900" advTm="16244">
        <p14:glitter pattern="hexagon"/>
      </p:transition>
    </mc:Choice>
    <mc:Fallback xmlns="">
      <p:transition spd="slow" advTm="16244">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childTnLst>
                                </p:cTn>
                              </p:par>
                            </p:childTnLst>
                          </p:cTn>
                        </p:par>
                        <p:par>
                          <p:cTn id="12" fill="hold">
                            <p:stCondLst>
                              <p:cond delay="500"/>
                            </p:stCondLst>
                            <p:childTnLst>
                              <p:par>
                                <p:cTn id="13" presetID="6" presetClass="emph" presetSubtype="0" fill="hold" nodeType="afterEffect">
                                  <p:stCondLst>
                                    <p:cond delay="0"/>
                                  </p:stCondLst>
                                  <p:childTnLst>
                                    <p:animScale>
                                      <p:cBhvr>
                                        <p:cTn id="14" dur="2000" fill="hold"/>
                                        <p:tgtEl>
                                          <p:spTgt spid="6"/>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27177C6-E846-4AD7-838F-13A4AB471186}"/>
              </a:ext>
            </a:extLst>
          </p:cNvPr>
          <p:cNvSpPr>
            <a:spLocks noGrp="1"/>
          </p:cNvSpPr>
          <p:nvPr>
            <p:ph type="ctrTitle"/>
          </p:nvPr>
        </p:nvSpPr>
        <p:spPr/>
        <p:txBody>
          <a:bodyPr/>
          <a:lstStyle/>
          <a:p>
            <a:endParaRPr lang="en-US"/>
          </a:p>
        </p:txBody>
      </p:sp>
      <p:sp>
        <p:nvSpPr>
          <p:cNvPr id="7" name="Subtitle 6">
            <a:extLst>
              <a:ext uri="{FF2B5EF4-FFF2-40B4-BE49-F238E27FC236}">
                <a16:creationId xmlns:a16="http://schemas.microsoft.com/office/drawing/2014/main" id="{9D441A87-EE22-4091-B46D-7333BA07C1F3}"/>
              </a:ext>
            </a:extLst>
          </p:cNvPr>
          <p:cNvSpPr>
            <a:spLocks noGrp="1"/>
          </p:cNvSpPr>
          <p:nvPr>
            <p:ph type="subTitle" idx="1"/>
          </p:nvPr>
        </p:nvSpPr>
        <p:spPr/>
        <p:txBody>
          <a:bodyPr/>
          <a:lstStyle/>
          <a:p>
            <a:endParaRPr lang="en-US"/>
          </a:p>
        </p:txBody>
      </p:sp>
      <p:pic>
        <p:nvPicPr>
          <p:cNvPr id="4" name="Content Placeholder 3">
            <a:extLst>
              <a:ext uri="{FF2B5EF4-FFF2-40B4-BE49-F238E27FC236}">
                <a16:creationId xmlns:a16="http://schemas.microsoft.com/office/drawing/2014/main" id="{F3C59C32-7D8A-42ED-85E3-7E09C591086C}"/>
              </a:ext>
            </a:extLst>
          </p:cNvPr>
          <p:cNvPicPr>
            <a:picLocks noGrp="1" noChangeAspect="1"/>
          </p:cNvPicPr>
          <p:nvPr>
            <p:ph idx="4294967295"/>
          </p:nvPr>
        </p:nvPicPr>
        <p:blipFill>
          <a:blip r:embed="rId4">
            <a:extLst>
              <a:ext uri="{28A0092B-C50C-407E-A947-70E740481C1C}">
                <a14:useLocalDpi xmlns:a14="http://schemas.microsoft.com/office/drawing/2010/main" val="0"/>
              </a:ext>
            </a:extLst>
          </a:blip>
          <a:stretch>
            <a:fillRect/>
          </a:stretch>
        </p:blipFill>
        <p:spPr>
          <a:xfrm>
            <a:off x="0" y="-1"/>
            <a:ext cx="12192000" cy="6934201"/>
          </a:xfrm>
          <a:prstGeom prst="rect">
            <a:avLst/>
          </a:prstGeom>
        </p:spPr>
      </p:pic>
      <p:pic>
        <p:nvPicPr>
          <p:cNvPr id="6" name="Picture 5">
            <a:extLst>
              <a:ext uri="{FF2B5EF4-FFF2-40B4-BE49-F238E27FC236}">
                <a16:creationId xmlns:a16="http://schemas.microsoft.com/office/drawing/2014/main" id="{5F379BC2-B948-4363-A8E6-425EF7DE23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38100"/>
            <a:ext cx="12191999" cy="6934200"/>
          </a:xfrm>
          <a:prstGeom prst="rect">
            <a:avLst/>
          </a:prstGeom>
        </p:spPr>
      </p:pic>
      <p:sp>
        <p:nvSpPr>
          <p:cNvPr id="8" name="TextBox 7">
            <a:extLst>
              <a:ext uri="{FF2B5EF4-FFF2-40B4-BE49-F238E27FC236}">
                <a16:creationId xmlns:a16="http://schemas.microsoft.com/office/drawing/2014/main" id="{79671EB8-69FF-4C08-9753-E0A077662295}"/>
              </a:ext>
            </a:extLst>
          </p:cNvPr>
          <p:cNvSpPr txBox="1"/>
          <p:nvPr/>
        </p:nvSpPr>
        <p:spPr>
          <a:xfrm>
            <a:off x="-533400" y="6312368"/>
            <a:ext cx="8303172" cy="523220"/>
          </a:xfrm>
          <a:prstGeom prst="rect">
            <a:avLst/>
          </a:prstGeom>
          <a:noFill/>
        </p:spPr>
        <p:txBody>
          <a:bodyPr wrap="square">
            <a:spAutoFit/>
          </a:bodyPr>
          <a:lstStyle/>
          <a:p>
            <a:pPr algn="ctr"/>
            <a:r>
              <a:rPr lang="en-US" sz="2800" b="1" i="0" dirty="0" err="1">
                <a:solidFill>
                  <a:schemeClr val="bg1"/>
                </a:solidFill>
                <a:effectLst/>
                <a:latin typeface="Times New Roman" panose="02020603050405020304" pitchFamily="18" charset="0"/>
                <a:cs typeface="Times New Roman" panose="02020603050405020304" pitchFamily="18" charset="0"/>
              </a:rPr>
              <a:t>Dãy</a:t>
            </a:r>
            <a:r>
              <a:rPr lang="en-US" sz="2800" b="1" i="0" dirty="0">
                <a:solidFill>
                  <a:schemeClr val="bg1"/>
                </a:solidFill>
                <a:effectLst/>
                <a:latin typeface="Times New Roman" panose="02020603050405020304" pitchFamily="18" charset="0"/>
                <a:cs typeface="Times New Roman" panose="02020603050405020304" pitchFamily="18" charset="0"/>
              </a:rPr>
              <a:t> </a:t>
            </a:r>
            <a:r>
              <a:rPr lang="en-US" sz="2800" b="1" i="0" dirty="0" err="1">
                <a:solidFill>
                  <a:schemeClr val="bg1"/>
                </a:solidFill>
                <a:effectLst/>
                <a:latin typeface="Times New Roman" panose="02020603050405020304" pitchFamily="18" charset="0"/>
                <a:cs typeface="Times New Roman" panose="02020603050405020304" pitchFamily="18" charset="0"/>
              </a:rPr>
              <a:t>núi</a:t>
            </a:r>
            <a:r>
              <a:rPr lang="en-US" sz="2800" b="1" i="0" dirty="0">
                <a:solidFill>
                  <a:schemeClr val="bg1"/>
                </a:solidFill>
                <a:effectLst/>
                <a:latin typeface="Times New Roman" panose="02020603050405020304" pitchFamily="18" charset="0"/>
                <a:cs typeface="Times New Roman" panose="02020603050405020304" pitchFamily="18" charset="0"/>
              </a:rPr>
              <a:t> </a:t>
            </a:r>
            <a:r>
              <a:rPr lang="en-US" sz="2800" b="1" i="0" dirty="0" err="1">
                <a:solidFill>
                  <a:schemeClr val="bg1"/>
                </a:solidFill>
                <a:effectLst/>
                <a:latin typeface="Times New Roman" panose="02020603050405020304" pitchFamily="18" charset="0"/>
                <a:cs typeface="Times New Roman" panose="02020603050405020304" pitchFamily="18" charset="0"/>
              </a:rPr>
              <a:t>Hoàng</a:t>
            </a:r>
            <a:r>
              <a:rPr lang="en-US" sz="2800" b="1" i="0" dirty="0">
                <a:solidFill>
                  <a:schemeClr val="bg1"/>
                </a:solidFill>
                <a:effectLst/>
                <a:latin typeface="Times New Roman" panose="02020603050405020304" pitchFamily="18" charset="0"/>
                <a:cs typeface="Times New Roman" panose="02020603050405020304" pitchFamily="18" charset="0"/>
              </a:rPr>
              <a:t> </a:t>
            </a:r>
            <a:r>
              <a:rPr lang="en-US" sz="2800" b="1" i="0" dirty="0" err="1">
                <a:solidFill>
                  <a:schemeClr val="bg1"/>
                </a:solidFill>
                <a:effectLst/>
                <a:latin typeface="Times New Roman" panose="02020603050405020304" pitchFamily="18" charset="0"/>
                <a:cs typeface="Times New Roman" panose="02020603050405020304" pitchFamily="18" charset="0"/>
              </a:rPr>
              <a:t>Liên</a:t>
            </a:r>
            <a:r>
              <a:rPr lang="en-US" sz="2800" b="1" i="0" dirty="0">
                <a:solidFill>
                  <a:schemeClr val="bg1"/>
                </a:solidFill>
                <a:effectLst/>
                <a:latin typeface="Times New Roman" panose="02020603050405020304" pitchFamily="18" charset="0"/>
                <a:cs typeface="Times New Roman" panose="02020603050405020304" pitchFamily="18" charset="0"/>
              </a:rPr>
              <a:t> </a:t>
            </a:r>
            <a:r>
              <a:rPr lang="en-US" sz="2800" b="1" i="0" dirty="0" err="1">
                <a:solidFill>
                  <a:schemeClr val="bg1"/>
                </a:solidFill>
                <a:effectLst/>
                <a:latin typeface="Times New Roman" panose="02020603050405020304" pitchFamily="18" charset="0"/>
                <a:cs typeface="Times New Roman" panose="02020603050405020304" pitchFamily="18" charset="0"/>
              </a:rPr>
              <a:t>Sơn</a:t>
            </a:r>
            <a:endParaRPr lang="en-US" sz="2800" b="1" dirty="0">
              <a:solidFill>
                <a:schemeClr val="bg1"/>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759544538"/>
      </p:ext>
    </p:extLst>
  </p:cSld>
  <p:clrMapOvr>
    <a:masterClrMapping/>
  </p:clrMapOvr>
  <mc:AlternateContent xmlns:mc="http://schemas.openxmlformats.org/markup-compatibility/2006" xmlns:p14="http://schemas.microsoft.com/office/powerpoint/2010/main">
    <mc:Choice Requires="p14">
      <p:transition spd="slow" p14:dur="2000" advTm="16249">
        <p14:prism isContent="1"/>
      </p:transition>
    </mc:Choice>
    <mc:Fallback xmlns="">
      <p:transition spd="slow" advTm="16249">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par>
                          <p:cTn id="11" fill="hold">
                            <p:stCondLst>
                              <p:cond delay="500"/>
                            </p:stCondLst>
                            <p:childTnLst>
                              <p:par>
                                <p:cTn id="12" presetID="55" presetClass="exit" presetSubtype="0" fill="hold" nodeType="afterEffect">
                                  <p:stCondLst>
                                    <p:cond delay="0"/>
                                  </p:stCondLst>
                                  <p:childTnLst>
                                    <p:anim calcmode="lin" valueType="num">
                                      <p:cBhvr>
                                        <p:cTn id="13" dur="2000"/>
                                        <p:tgtEl>
                                          <p:spTgt spid="6"/>
                                        </p:tgtEl>
                                        <p:attrNameLst>
                                          <p:attrName>ppt_w</p:attrName>
                                        </p:attrNameLst>
                                      </p:cBhvr>
                                      <p:tavLst>
                                        <p:tav tm="0">
                                          <p:val>
                                            <p:strVal val="ppt_w"/>
                                          </p:val>
                                        </p:tav>
                                        <p:tav tm="100000">
                                          <p:val>
                                            <p:strVal val="ppt_w*0.70"/>
                                          </p:val>
                                        </p:tav>
                                      </p:tavLst>
                                    </p:anim>
                                    <p:anim calcmode="lin" valueType="num">
                                      <p:cBhvr>
                                        <p:cTn id="14" dur="2000"/>
                                        <p:tgtEl>
                                          <p:spTgt spid="6"/>
                                        </p:tgtEl>
                                        <p:attrNameLst>
                                          <p:attrName>ppt_h</p:attrName>
                                        </p:attrNameLst>
                                      </p:cBhvr>
                                      <p:tavLst>
                                        <p:tav tm="0">
                                          <p:val>
                                            <p:strVal val="ppt_h"/>
                                          </p:val>
                                        </p:tav>
                                        <p:tav tm="100000">
                                          <p:val>
                                            <p:strVal val="ppt_h"/>
                                          </p:val>
                                        </p:tav>
                                      </p:tavLst>
                                    </p:anim>
                                    <p:animEffect transition="out" filter="fade">
                                      <p:cBhvr>
                                        <p:cTn id="15" dur="2000"/>
                                        <p:tgtEl>
                                          <p:spTgt spid="6"/>
                                        </p:tgtEl>
                                      </p:cBhvr>
                                    </p:animEffect>
                                    <p:set>
                                      <p:cBhvr>
                                        <p:cTn id="16" dur="1" fill="hold">
                                          <p:stCondLst>
                                            <p:cond delay="1999"/>
                                          </p:stCondLst>
                                        </p:cTn>
                                        <p:tgtEl>
                                          <p:spTgt spid="6"/>
                                        </p:tgtEl>
                                        <p:attrNameLst>
                                          <p:attrName>style.visibility</p:attrName>
                                        </p:attrNameLst>
                                      </p:cBhvr>
                                      <p:to>
                                        <p:strVal val="hidden"/>
                                      </p:to>
                                    </p:set>
                                  </p:childTnLst>
                                </p:cTn>
                              </p:par>
                            </p:childTnLst>
                          </p:cTn>
                        </p:par>
                        <p:par>
                          <p:cTn id="17" fill="hold">
                            <p:stCondLst>
                              <p:cond delay="2500"/>
                            </p:stCondLst>
                            <p:childTnLst>
                              <p:par>
                                <p:cTn id="18" presetID="21" presetClass="entr" presetSubtype="1"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heel(1)">
                                      <p:cBhvr>
                                        <p:cTn id="20"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A68A0B-C3D3-4A8A-AAA3-376CCFAAD327}"/>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31D8004A-78EF-4A63-89AB-82E897068D35}"/>
              </a:ext>
            </a:extLst>
          </p:cNvPr>
          <p:cNvPicPr>
            <a:picLocks noGrp="1" noChangeAspect="1"/>
          </p:cNvPicPr>
          <p:nvPr>
            <p:ph idx="4294967295"/>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834BAAAE-5FF6-4567-91D5-E33B35179C4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8286"/>
            <a:ext cx="12573000" cy="6886286"/>
          </a:xfrm>
          <a:prstGeom prst="rect">
            <a:avLst/>
          </a:prstGeom>
        </p:spPr>
      </p:pic>
      <p:sp>
        <p:nvSpPr>
          <p:cNvPr id="5" name="TextBox 4">
            <a:extLst>
              <a:ext uri="{FF2B5EF4-FFF2-40B4-BE49-F238E27FC236}">
                <a16:creationId xmlns:a16="http://schemas.microsoft.com/office/drawing/2014/main" id="{EE7D0EFE-2C96-4B0A-A1CA-17A956EAEF58}"/>
              </a:ext>
            </a:extLst>
          </p:cNvPr>
          <p:cNvSpPr txBox="1"/>
          <p:nvPr/>
        </p:nvSpPr>
        <p:spPr>
          <a:xfrm>
            <a:off x="-533400" y="6312368"/>
            <a:ext cx="8303172" cy="523220"/>
          </a:xfrm>
          <a:prstGeom prst="rect">
            <a:avLst/>
          </a:prstGeom>
          <a:noFill/>
        </p:spPr>
        <p:txBody>
          <a:bodyPr wrap="square">
            <a:spAutoFit/>
          </a:bodyPr>
          <a:lstStyle/>
          <a:p>
            <a:pPr algn="ctr"/>
            <a:r>
              <a:rPr lang="en-US" sz="2800" b="1" dirty="0" err="1">
                <a:solidFill>
                  <a:schemeClr val="bg1"/>
                </a:solidFill>
                <a:latin typeface="Times New Roman" panose="02020603050405020304" pitchFamily="18" charset="0"/>
                <a:cs typeface="Times New Roman" panose="02020603050405020304" pitchFamily="18" charset="0"/>
              </a:rPr>
              <a:t>Đỉnh</a:t>
            </a:r>
            <a:r>
              <a:rPr lang="en-US" sz="2800" b="1" dirty="0">
                <a:solidFill>
                  <a:schemeClr val="bg1"/>
                </a:solidFill>
                <a:latin typeface="Times New Roman" panose="02020603050405020304" pitchFamily="18" charset="0"/>
                <a:cs typeface="Times New Roman" panose="02020603050405020304" pitchFamily="18" charset="0"/>
              </a:rPr>
              <a:t> </a:t>
            </a:r>
            <a:r>
              <a:rPr lang="en-US" sz="2800" b="1" dirty="0" err="1">
                <a:solidFill>
                  <a:schemeClr val="bg1"/>
                </a:solidFill>
                <a:latin typeface="Times New Roman" panose="02020603050405020304" pitchFamily="18" charset="0"/>
                <a:cs typeface="Times New Roman" panose="02020603050405020304" pitchFamily="18" charset="0"/>
              </a:rPr>
              <a:t>Fansipan</a:t>
            </a:r>
            <a:endParaRPr lang="en-US" sz="2800" b="1" dirty="0">
              <a:solidFill>
                <a:schemeClr val="bg1"/>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1412943527"/>
      </p:ext>
    </p:extLst>
  </p:cSld>
  <p:clrMapOvr>
    <a:masterClrMapping/>
  </p:clrMapOvr>
  <mc:AlternateContent xmlns:mc="http://schemas.openxmlformats.org/markup-compatibility/2006" xmlns:p14="http://schemas.microsoft.com/office/powerpoint/2010/main">
    <mc:Choice Requires="p14">
      <p:transition spd="slow" p14:dur="1500" advTm="32633">
        <p14:window dir="vert"/>
      </p:transition>
    </mc:Choice>
    <mc:Fallback xmlns="">
      <p:transition spd="slow" advTm="32633">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9" presetClass="exit" presetSubtype="0" fill="hold" nodeType="afterEffect">
                                  <p:stCondLst>
                                    <p:cond delay="0"/>
                                  </p:stCondLst>
                                  <p:childTnLst>
                                    <p:animEffect transition="out" filter="dissolve">
                                      <p:cBhvr>
                                        <p:cTn id="16" dur="2000"/>
                                        <p:tgtEl>
                                          <p:spTgt spid="4"/>
                                        </p:tgtEl>
                                      </p:cBhvr>
                                    </p:animEffect>
                                    <p:set>
                                      <p:cBhvr>
                                        <p:cTn id="17" dur="1" fill="hold">
                                          <p:stCondLst>
                                            <p:cond delay="1999"/>
                                          </p:stCondLst>
                                        </p:cTn>
                                        <p:tgtEl>
                                          <p:spTgt spid="4"/>
                                        </p:tgtEl>
                                        <p:attrNameLst>
                                          <p:attrName>style.visibility</p:attrName>
                                        </p:attrNameLst>
                                      </p:cBhvr>
                                      <p:to>
                                        <p:strVal val="hidden"/>
                                      </p:to>
                                    </p:set>
                                  </p:childTnLst>
                                </p:cTn>
                              </p:par>
                            </p:childTnLst>
                          </p:cTn>
                        </p:par>
                        <p:par>
                          <p:cTn id="18" fill="hold">
                            <p:stCondLst>
                              <p:cond delay="3000"/>
                            </p:stCondLst>
                            <p:childTnLst>
                              <p:par>
                                <p:cTn id="19" presetID="14" presetClass="entr" presetSubtype="10" fill="hold" nodeType="after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randombar(horizontal)">
                                      <p:cBhvr>
                                        <p:cTn id="21" dur="500"/>
                                        <p:tgtEl>
                                          <p:spTgt spid="6"/>
                                        </p:tgtEl>
                                      </p:cBhvr>
                                    </p:animEffect>
                                  </p:childTnLst>
                                </p:cTn>
                              </p:par>
                            </p:childTnLst>
                          </p:cTn>
                        </p:par>
                        <p:par>
                          <p:cTn id="22" fill="hold">
                            <p:stCondLst>
                              <p:cond delay="3500"/>
                            </p:stCondLst>
                            <p:childTnLst>
                              <p:par>
                                <p:cTn id="23" presetID="4" presetClass="exit" presetSubtype="32" fill="hold" nodeType="afterEffect">
                                  <p:stCondLst>
                                    <p:cond delay="0"/>
                                  </p:stCondLst>
                                  <p:childTnLst>
                                    <p:animEffect transition="out" filter="box(out)">
                                      <p:cBhvr>
                                        <p:cTn id="24" dur="2000"/>
                                        <p:tgtEl>
                                          <p:spTgt spid="6"/>
                                        </p:tgtEl>
                                      </p:cBhvr>
                                    </p:animEffect>
                                    <p:set>
                                      <p:cBhvr>
                                        <p:cTn id="25" dur="1" fill="hold">
                                          <p:stCondLst>
                                            <p:cond delay="1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6706865">
            <a:off x="-1805572" y="2396602"/>
            <a:ext cx="14764303" cy="17351211"/>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2037281" y="381000"/>
            <a:ext cx="7331555" cy="4278962"/>
          </a:xfrm>
          <a:prstGeom prst="rect">
            <a:avLst/>
          </a:prstGeom>
        </p:spPr>
      </p:pic>
      <p:grpSp>
        <p:nvGrpSpPr>
          <p:cNvPr id="4" name="Group 4"/>
          <p:cNvGrpSpPr/>
          <p:nvPr/>
        </p:nvGrpSpPr>
        <p:grpSpPr>
          <a:xfrm>
            <a:off x="2435505" y="743491"/>
            <a:ext cx="6933331" cy="2462213"/>
            <a:chOff x="-655904" y="372963"/>
            <a:chExt cx="12820739" cy="4924426"/>
          </a:xfrm>
        </p:grpSpPr>
        <p:sp>
          <p:nvSpPr>
            <p:cNvPr id="5" name="TextBox 5"/>
            <p:cNvSpPr txBox="1"/>
            <p:nvPr/>
          </p:nvSpPr>
          <p:spPr>
            <a:xfrm>
              <a:off x="-655904" y="372963"/>
              <a:ext cx="12164835" cy="4924426"/>
            </a:xfrm>
            <a:prstGeom prst="rect">
              <a:avLst/>
            </a:prstGeom>
          </p:spPr>
          <p:txBody>
            <a:bodyPr lIns="0" tIns="0" rIns="0" bIns="0" rtlCol="0" anchor="t">
              <a:spAutoFit/>
            </a:bodyPr>
            <a:lstStyle/>
            <a:p>
              <a:pPr indent="635000" algn="ctr"/>
              <a:r>
                <a:rPr lang="en-US" sz="3200" b="1" u="sng" dirty="0">
                  <a:solidFill>
                    <a:srgbClr val="FF0000"/>
                  </a:solidFill>
                  <a:effectLst>
                    <a:outerShdw blurRad="38100" dist="38100" dir="2700000" algn="tl">
                      <a:srgbClr val="C0C0C0"/>
                    </a:outerShdw>
                  </a:effectLst>
                  <a:latin typeface="Times New Roman" pitchFamily="18" charset="0"/>
                  <a:cs typeface="Times New Roman" pitchFamily="18" charset="0"/>
                </a:rPr>
                <a:t>KẾT LUẬN:</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p>
            <a:p>
              <a:pPr indent="635000" algn="just"/>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Phần</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đất</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liền</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của</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nước</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ta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có</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¾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diện</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tích</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là</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đồi</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núi</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¼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diện</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tích</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là</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đồng</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bằng</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a:t>
              </a:r>
            </a:p>
            <a:p>
              <a:pPr indent="635000" algn="just"/>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Các</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dãy</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núi</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phần</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lớn</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có</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hướng</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tây</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bắc</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đông</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nam</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và</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một</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số</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có</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hình</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cánh</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800080"/>
                  </a:solidFill>
                  <a:effectLst>
                    <a:outerShdw blurRad="38100" dist="38100" dir="2700000" algn="tl">
                      <a:srgbClr val="C0C0C0"/>
                    </a:outerShdw>
                  </a:effectLst>
                  <a:latin typeface="Times New Roman" pitchFamily="18" charset="0"/>
                  <a:cs typeface="Times New Roman" pitchFamily="18" charset="0"/>
                </a:rPr>
                <a:t>cung</a:t>
              </a:r>
              <a:r>
                <a:rPr lang="en-US" sz="3200" b="1" dirty="0">
                  <a:solidFill>
                    <a:srgbClr val="800080"/>
                  </a:solidFill>
                  <a:effectLst>
                    <a:outerShdw blurRad="38100" dist="38100" dir="2700000" algn="tl">
                      <a:srgbClr val="C0C0C0"/>
                    </a:outerShdw>
                  </a:effectLst>
                  <a:latin typeface="Times New Roman" pitchFamily="18" charset="0"/>
                  <a:cs typeface="Times New Roman" pitchFamily="18" charset="0"/>
                </a:rPr>
                <a:t>. </a:t>
              </a:r>
            </a:p>
          </p:txBody>
        </p:sp>
        <p:sp>
          <p:nvSpPr>
            <p:cNvPr id="6" name="TextBox 6"/>
            <p:cNvSpPr txBox="1"/>
            <p:nvPr/>
          </p:nvSpPr>
          <p:spPr>
            <a:xfrm>
              <a:off x="0" y="4472219"/>
              <a:ext cx="12164835" cy="633124"/>
            </a:xfrm>
            <a:prstGeom prst="rect">
              <a:avLst/>
            </a:prstGeom>
          </p:spPr>
          <p:txBody>
            <a:bodyPr lIns="0" tIns="0" rIns="0" bIns="0" rtlCol="0" anchor="t">
              <a:spAutoFit/>
            </a:bodyPr>
            <a:lstStyle/>
            <a:p>
              <a:pPr algn="ctr" defTabSz="609630">
                <a:lnSpc>
                  <a:spcPts val="2731"/>
                </a:lnSpc>
              </a:pPr>
              <a:endParaRPr lang="en-US" sz="1950" dirty="0">
                <a:solidFill>
                  <a:srgbClr val="262A55"/>
                </a:solidFill>
                <a:latin typeface="Nunito"/>
              </a:endParaRPr>
            </a:p>
          </p:txBody>
        </p:sp>
      </p:grpSp>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768370" flipH="1">
            <a:off x="1577944" y="964132"/>
            <a:ext cx="620017" cy="741324"/>
          </a:xfrm>
          <a:prstGeom prst="rect">
            <a:avLst/>
          </a:prstGeom>
        </p:spPr>
      </p:pic>
      <p:pic>
        <p:nvPicPr>
          <p:cNvPr id="8" name="Picture 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934288">
            <a:off x="9999995" y="2675512"/>
            <a:ext cx="629797" cy="753018"/>
          </a:xfrm>
          <a:prstGeom prst="rect">
            <a:avLst/>
          </a:prstGeom>
        </p:spPr>
      </p:pic>
      <p:pic>
        <p:nvPicPr>
          <p:cNvPr id="9" name="Picture 9"/>
          <p:cNvPicPr>
            <a:picLocks noChangeAspect="1"/>
          </p:cNvPicPr>
          <p:nvPr/>
        </p:nvPicPr>
        <p:blipFill>
          <a:blip r:embed="rId9">
            <a:extLst>
              <a:ext uri="{28A0092B-C50C-407E-A947-70E740481C1C}">
                <a14:useLocalDpi xmlns:a14="http://schemas.microsoft.com/office/drawing/2010/main" val="0"/>
              </a:ext>
              <a:ext uri="{96DAC541-7B7A-43D3-8B79-37D633B846F1}">
                <asvg:svgBlip xmlns="" xmlns:asvg="http://schemas.microsoft.com/office/drawing/2016/SVG/main" r:embed="rId10"/>
              </a:ext>
            </a:extLst>
          </a:blip>
          <a:srcRect/>
          <a:stretch>
            <a:fillRect/>
          </a:stretch>
        </p:blipFill>
        <p:spPr>
          <a:xfrm>
            <a:off x="9247342" y="2160652"/>
            <a:ext cx="2515865" cy="4175709"/>
          </a:xfrm>
          <a:prstGeom prst="rect">
            <a:avLst/>
          </a:prstGeom>
        </p:spPr>
      </p:pic>
    </p:spTree>
    <p:extLst>
      <p:ext uri="{BB962C8B-B14F-4D97-AF65-F5344CB8AC3E}">
        <p14:creationId xmlns:p14="http://schemas.microsoft.com/office/powerpoint/2010/main" val="656887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47" name="Text Box 35"/>
          <p:cNvSpPr txBox="1">
            <a:spLocks noChangeArrowheads="1"/>
          </p:cNvSpPr>
          <p:nvPr/>
        </p:nvSpPr>
        <p:spPr bwMode="auto">
          <a:xfrm>
            <a:off x="6629400" y="990601"/>
            <a:ext cx="3886200" cy="4247317"/>
          </a:xfrm>
          <a:prstGeom prst="rect">
            <a:avLst/>
          </a:prstGeom>
          <a:noFill/>
          <a:ln w="9525">
            <a:noFill/>
            <a:miter lim="800000"/>
            <a:headEnd/>
            <a:tailEnd/>
          </a:ln>
          <a:effectLst/>
        </p:spPr>
        <p:txBody>
          <a:bodyPr>
            <a:spAutoFit/>
          </a:bodyPr>
          <a:lstStyle/>
          <a:p>
            <a:pPr indent="635000" algn="ctr"/>
            <a:r>
              <a:rPr lang="en-US" sz="3000" b="1" u="sng" dirty="0">
                <a:solidFill>
                  <a:srgbClr val="FF0000"/>
                </a:solidFill>
                <a:effectLst>
                  <a:outerShdw blurRad="38100" dist="38100" dir="2700000" algn="tl">
                    <a:srgbClr val="C0C0C0"/>
                  </a:outerShdw>
                </a:effectLst>
                <a:latin typeface="Times New Roman" pitchFamily="18" charset="0"/>
                <a:cs typeface="Times New Roman" pitchFamily="18" charset="0"/>
              </a:rPr>
              <a:t>KẾT LUẬN:</a:t>
            </a:r>
            <a:r>
              <a:rPr lang="en-US" sz="3000" b="1" dirty="0">
                <a:solidFill>
                  <a:srgbClr val="800080"/>
                </a:solidFill>
                <a:effectLst>
                  <a:outerShdw blurRad="38100" dist="38100" dir="2700000" algn="tl">
                    <a:srgbClr val="C0C0C0"/>
                  </a:outerShdw>
                </a:effectLst>
                <a:latin typeface="Times New Roman" pitchFamily="18" charset="0"/>
                <a:cs typeface="Times New Roman" pitchFamily="18" charset="0"/>
              </a:rPr>
              <a:t> </a:t>
            </a:r>
          </a:p>
          <a:p>
            <a:pPr indent="635000" algn="just"/>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Phần</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đất</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liền</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của</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nước</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ta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có</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¾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diện</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tích</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là</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đồi</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núi</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¼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diện</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tích</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là</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đồng</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bằng</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a:t>
            </a:r>
          </a:p>
          <a:p>
            <a:pPr indent="635000" algn="just"/>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Các</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dãy</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núi</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phần</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lớn</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có</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hướng</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tây</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bắc</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đông</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nam</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và</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một</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số</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có</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hình</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cánh</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r>
              <a:rPr lang="en-US" sz="3000" b="1" dirty="0" err="1" smtClean="0">
                <a:solidFill>
                  <a:srgbClr val="800080"/>
                </a:solidFill>
                <a:effectLst>
                  <a:outerShdw blurRad="38100" dist="38100" dir="2700000" algn="tl">
                    <a:srgbClr val="C0C0C0"/>
                  </a:outerShdw>
                </a:effectLst>
                <a:latin typeface="Times New Roman" pitchFamily="18" charset="0"/>
                <a:cs typeface="Times New Roman" pitchFamily="18" charset="0"/>
              </a:rPr>
              <a:t>cung</a:t>
            </a:r>
            <a:r>
              <a:rPr lang="en-US" sz="3000" b="1" dirty="0" smtClean="0">
                <a:solidFill>
                  <a:srgbClr val="800080"/>
                </a:solidFill>
                <a:effectLst>
                  <a:outerShdw blurRad="38100" dist="38100" dir="2700000" algn="tl">
                    <a:srgbClr val="C0C0C0"/>
                  </a:outerShdw>
                </a:effectLst>
                <a:latin typeface="Times New Roman" pitchFamily="18" charset="0"/>
                <a:cs typeface="Times New Roman" pitchFamily="18" charset="0"/>
              </a:rPr>
              <a:t>. </a:t>
            </a:r>
            <a:endParaRPr lang="en-US" sz="3000" b="1" dirty="0">
              <a:solidFill>
                <a:srgbClr val="800080"/>
              </a:solidFill>
              <a:effectLst>
                <a:outerShdw blurRad="38100" dist="38100" dir="2700000" algn="tl">
                  <a:srgbClr val="C0C0C0"/>
                </a:outerShdw>
              </a:effectLst>
              <a:latin typeface="Times New Roman" pitchFamily="18" charset="0"/>
              <a:cs typeface="Times New Roman" pitchFamily="18" charset="0"/>
            </a:endParaRPr>
          </a:p>
        </p:txBody>
      </p:sp>
      <p:pic>
        <p:nvPicPr>
          <p:cNvPr id="141349" name="Picture 37" descr="ban_do_VN"/>
          <p:cNvPicPr>
            <a:picLocks noChangeAspect="1" noChangeArrowheads="1"/>
          </p:cNvPicPr>
          <p:nvPr/>
        </p:nvPicPr>
        <p:blipFill>
          <a:blip r:embed="rId2"/>
          <a:srcRect/>
          <a:stretch>
            <a:fillRect/>
          </a:stretch>
        </p:blipFill>
        <p:spPr bwMode="auto">
          <a:xfrm>
            <a:off x="1828801" y="152400"/>
            <a:ext cx="4468813" cy="64770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41347"/>
                                        </p:tgtEl>
                                        <p:attrNameLst>
                                          <p:attrName>style.visibility</p:attrName>
                                        </p:attrNameLst>
                                      </p:cBhvr>
                                      <p:to>
                                        <p:strVal val="visible"/>
                                      </p:to>
                                    </p:set>
                                    <p:anim calcmode="discrete" valueType="clr">
                                      <p:cBhvr override="childStyle">
                                        <p:cTn id="7" dur="80"/>
                                        <p:tgtEl>
                                          <p:spTgt spid="14134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141347"/>
                                        </p:tgtEl>
                                        <p:attrNameLst>
                                          <p:attrName>fillcolor</p:attrName>
                                        </p:attrNameLst>
                                      </p:cBhvr>
                                      <p:tavLst>
                                        <p:tav tm="0">
                                          <p:val>
                                            <p:clrVal>
                                              <a:schemeClr val="accent2"/>
                                            </p:clrVal>
                                          </p:val>
                                        </p:tav>
                                        <p:tav tm="50000">
                                          <p:val>
                                            <p:clrVal>
                                              <a:schemeClr val="hlink"/>
                                            </p:clrVal>
                                          </p:val>
                                        </p:tav>
                                      </p:tavLst>
                                    </p:anim>
                                    <p:set>
                                      <p:cBhvr>
                                        <p:cTn id="9" dur="80"/>
                                        <p:tgtEl>
                                          <p:spTgt spid="14134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134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ackground pattern&#10;&#10;Description automatically generated">
            <a:extLst>
              <a:ext uri="{FF2B5EF4-FFF2-40B4-BE49-F238E27FC236}">
                <a16:creationId xmlns:a16="http://schemas.microsoft.com/office/drawing/2014/main" id="{B10FE72C-8DF5-4885-9ECC-D6BF5A2075C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8600"/>
            <a:ext cx="12192000" cy="7239000"/>
          </a:xfrm>
          <a:prstGeom prst="rect">
            <a:avLst/>
          </a:prstGeom>
        </p:spPr>
      </p:pic>
      <p:sp>
        <p:nvSpPr>
          <p:cNvPr id="4" name="Rectangle 3">
            <a:extLst>
              <a:ext uri="{FF2B5EF4-FFF2-40B4-BE49-F238E27FC236}">
                <a16:creationId xmlns:a16="http://schemas.microsoft.com/office/drawing/2014/main" id="{DAC29A01-A36D-45FE-917C-FC188B56620D}"/>
              </a:ext>
            </a:extLst>
          </p:cNvPr>
          <p:cNvSpPr/>
          <p:nvPr/>
        </p:nvSpPr>
        <p:spPr>
          <a:xfrm>
            <a:off x="381000" y="533400"/>
            <a:ext cx="4953000" cy="838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000" dirty="0">
                <a:solidFill>
                  <a:schemeClr val="tx1"/>
                </a:solidFill>
                <a:latin typeface="+mj-lt"/>
              </a:rPr>
              <a:t>2</a:t>
            </a:r>
            <a:r>
              <a:rPr lang="vi-VN" sz="6000" dirty="0">
                <a:solidFill>
                  <a:schemeClr val="tx1"/>
                </a:solidFill>
                <a:latin typeface="+mj-lt"/>
              </a:rPr>
              <a:t>. </a:t>
            </a:r>
            <a:r>
              <a:rPr lang="en-US" sz="6000" dirty="0" err="1">
                <a:solidFill>
                  <a:schemeClr val="tx1"/>
                </a:solidFill>
                <a:latin typeface="+mj-lt"/>
              </a:rPr>
              <a:t>Khoáng</a:t>
            </a:r>
            <a:r>
              <a:rPr lang="en-US" sz="6000" dirty="0">
                <a:solidFill>
                  <a:schemeClr val="tx1"/>
                </a:solidFill>
                <a:latin typeface="+mj-lt"/>
              </a:rPr>
              <a:t> </a:t>
            </a:r>
            <a:r>
              <a:rPr lang="en-US" sz="6000" dirty="0" err="1">
                <a:solidFill>
                  <a:schemeClr val="tx1"/>
                </a:solidFill>
                <a:latin typeface="+mj-lt"/>
              </a:rPr>
              <a:t>sản</a:t>
            </a:r>
            <a:endParaRPr lang="en-US" sz="6000" dirty="0">
              <a:solidFill>
                <a:schemeClr val="tx1"/>
              </a:solidFill>
              <a:latin typeface="+mj-lt"/>
            </a:endParaRPr>
          </a:p>
        </p:txBody>
      </p:sp>
      <p:pic>
        <p:nvPicPr>
          <p:cNvPr id="8" name="Picture 61" descr="Luoc_do_mot_so_khoang_san_Viet_Nam">
            <a:extLst>
              <a:ext uri="{FF2B5EF4-FFF2-40B4-BE49-F238E27FC236}">
                <a16:creationId xmlns:a16="http://schemas.microsoft.com/office/drawing/2014/main" id="{09764342-EE3E-4CB8-8930-91636326B080}"/>
              </a:ext>
            </a:extLst>
          </p:cNvPr>
          <p:cNvPicPr>
            <a:picLocks noChangeAspect="1" noChangeArrowheads="1"/>
          </p:cNvPicPr>
          <p:nvPr/>
        </p:nvPicPr>
        <p:blipFill>
          <a:blip r:embed="rId3"/>
          <a:srcRect/>
          <a:stretch>
            <a:fillRect/>
          </a:stretch>
        </p:blipFill>
        <p:spPr bwMode="auto">
          <a:xfrm>
            <a:off x="7048500" y="9395"/>
            <a:ext cx="5143500" cy="7102929"/>
          </a:xfrm>
          <a:prstGeom prst="rect">
            <a:avLst/>
          </a:prstGeom>
          <a:noFill/>
        </p:spPr>
      </p:pic>
      <p:sp>
        <p:nvSpPr>
          <p:cNvPr id="9" name="Speech Bubble: Rectangle with Corners Rounded 8">
            <a:extLst>
              <a:ext uri="{FF2B5EF4-FFF2-40B4-BE49-F238E27FC236}">
                <a16:creationId xmlns:a16="http://schemas.microsoft.com/office/drawing/2014/main" id="{61811C45-46EF-4926-9EBA-FEF52A72D93E}"/>
              </a:ext>
            </a:extLst>
          </p:cNvPr>
          <p:cNvSpPr/>
          <p:nvPr/>
        </p:nvSpPr>
        <p:spPr>
          <a:xfrm>
            <a:off x="1295400" y="1748619"/>
            <a:ext cx="3352800" cy="1628254"/>
          </a:xfrm>
          <a:prstGeom prst="wedgeRoundRectCallout">
            <a:avLst/>
          </a:prstGeom>
        </p:spPr>
        <p:style>
          <a:lnRef idx="1">
            <a:schemeClr val="accent4"/>
          </a:lnRef>
          <a:fillRef idx="2">
            <a:schemeClr val="accent4"/>
          </a:fillRef>
          <a:effectRef idx="1">
            <a:schemeClr val="accent4"/>
          </a:effectRef>
          <a:fontRef idx="minor">
            <a:schemeClr val="dk1"/>
          </a:fontRef>
        </p:style>
        <p:txBody>
          <a:bodyPr rtlCol="0" anchor="ctr"/>
          <a:lstStyle/>
          <a:p>
            <a:pPr algn="just"/>
            <a:r>
              <a:rPr lang="en-US" sz="2800" b="1" dirty="0">
                <a:effectLst>
                  <a:outerShdw blurRad="38100" dist="38100" dir="2700000" algn="tl">
                    <a:srgbClr val="C0C0C0"/>
                  </a:outerShdw>
                </a:effectLst>
                <a:latin typeface="Times New Roman" pitchFamily="18" charset="0"/>
                <a:cs typeface="Times New Roman" pitchFamily="18" charset="0"/>
              </a:rPr>
              <a:t>1. </a:t>
            </a:r>
            <a:r>
              <a:rPr lang="en-US" sz="2800" b="1" dirty="0" err="1">
                <a:effectLst>
                  <a:outerShdw blurRad="38100" dist="38100" dir="2700000" algn="tl">
                    <a:srgbClr val="C0C0C0"/>
                  </a:outerShdw>
                </a:effectLst>
                <a:latin typeface="Times New Roman" pitchFamily="18" charset="0"/>
                <a:cs typeface="Times New Roman" pitchFamily="18" charset="0"/>
              </a:rPr>
              <a:t>Kể</a:t>
            </a:r>
            <a:r>
              <a:rPr lang="en-US" sz="2800" b="1" dirty="0">
                <a:effectLst>
                  <a:outerShdw blurRad="38100" dist="38100" dir="2700000" algn="tl">
                    <a:srgbClr val="C0C0C0"/>
                  </a:outerShdw>
                </a:effectLst>
                <a:latin typeface="Times New Roman" pitchFamily="18" charset="0"/>
                <a:cs typeface="Times New Roman" pitchFamily="18" charset="0"/>
              </a:rPr>
              <a:t> </a:t>
            </a:r>
            <a:r>
              <a:rPr lang="en-US" sz="2800" b="1" dirty="0" err="1">
                <a:effectLst>
                  <a:outerShdw blurRad="38100" dist="38100" dir="2700000" algn="tl">
                    <a:srgbClr val="C0C0C0"/>
                  </a:outerShdw>
                </a:effectLst>
                <a:latin typeface="Times New Roman" pitchFamily="18" charset="0"/>
                <a:cs typeface="Times New Roman" pitchFamily="18" charset="0"/>
              </a:rPr>
              <a:t>tên</a:t>
            </a:r>
            <a:r>
              <a:rPr lang="en-US" sz="2800" b="1" dirty="0">
                <a:effectLst>
                  <a:outerShdw blurRad="38100" dist="38100" dir="2700000" algn="tl">
                    <a:srgbClr val="C0C0C0"/>
                  </a:outerShdw>
                </a:effectLst>
                <a:latin typeface="Times New Roman" pitchFamily="18" charset="0"/>
                <a:cs typeface="Times New Roman" pitchFamily="18" charset="0"/>
              </a:rPr>
              <a:t> </a:t>
            </a:r>
            <a:r>
              <a:rPr lang="en-US" sz="2800" b="1" dirty="0" err="1">
                <a:effectLst>
                  <a:outerShdw blurRad="38100" dist="38100" dir="2700000" algn="tl">
                    <a:srgbClr val="C0C0C0"/>
                  </a:outerShdw>
                </a:effectLst>
                <a:latin typeface="Times New Roman" pitchFamily="18" charset="0"/>
                <a:cs typeface="Times New Roman" pitchFamily="18" charset="0"/>
              </a:rPr>
              <a:t>một</a:t>
            </a:r>
            <a:r>
              <a:rPr lang="en-US" sz="2800" b="1" dirty="0">
                <a:effectLst>
                  <a:outerShdw blurRad="38100" dist="38100" dir="2700000" algn="tl">
                    <a:srgbClr val="C0C0C0"/>
                  </a:outerShdw>
                </a:effectLst>
                <a:latin typeface="Times New Roman" pitchFamily="18" charset="0"/>
                <a:cs typeface="Times New Roman" pitchFamily="18" charset="0"/>
              </a:rPr>
              <a:t> </a:t>
            </a:r>
            <a:r>
              <a:rPr lang="en-US" sz="2800" b="1" dirty="0" err="1">
                <a:effectLst>
                  <a:outerShdw blurRad="38100" dist="38100" dir="2700000" algn="tl">
                    <a:srgbClr val="C0C0C0"/>
                  </a:outerShdw>
                </a:effectLst>
                <a:latin typeface="Times New Roman" pitchFamily="18" charset="0"/>
                <a:cs typeface="Times New Roman" pitchFamily="18" charset="0"/>
              </a:rPr>
              <a:t>số</a:t>
            </a:r>
            <a:r>
              <a:rPr lang="en-US" sz="2800" b="1" dirty="0">
                <a:effectLst>
                  <a:outerShdw blurRad="38100" dist="38100" dir="2700000" algn="tl">
                    <a:srgbClr val="C0C0C0"/>
                  </a:outerShdw>
                </a:effectLst>
                <a:latin typeface="Times New Roman" pitchFamily="18" charset="0"/>
                <a:cs typeface="Times New Roman" pitchFamily="18" charset="0"/>
              </a:rPr>
              <a:t> </a:t>
            </a:r>
            <a:r>
              <a:rPr lang="en-US" sz="2800" b="1" dirty="0" err="1">
                <a:effectLst>
                  <a:outerShdw blurRad="38100" dist="38100" dir="2700000" algn="tl">
                    <a:srgbClr val="C0C0C0"/>
                  </a:outerShdw>
                </a:effectLst>
                <a:latin typeface="Times New Roman" pitchFamily="18" charset="0"/>
                <a:cs typeface="Times New Roman" pitchFamily="18" charset="0"/>
              </a:rPr>
              <a:t>loại</a:t>
            </a:r>
            <a:r>
              <a:rPr lang="en-US" sz="2800" b="1" dirty="0">
                <a:effectLst>
                  <a:outerShdw blurRad="38100" dist="38100" dir="2700000" algn="tl">
                    <a:srgbClr val="C0C0C0"/>
                  </a:outerShdw>
                </a:effectLst>
                <a:latin typeface="Times New Roman" pitchFamily="18" charset="0"/>
                <a:cs typeface="Times New Roman" pitchFamily="18" charset="0"/>
              </a:rPr>
              <a:t> </a:t>
            </a:r>
            <a:r>
              <a:rPr lang="en-US" sz="2800" b="1" dirty="0" err="1">
                <a:effectLst>
                  <a:outerShdw blurRad="38100" dist="38100" dir="2700000" algn="tl">
                    <a:srgbClr val="C0C0C0"/>
                  </a:outerShdw>
                </a:effectLst>
                <a:latin typeface="Times New Roman" pitchFamily="18" charset="0"/>
                <a:cs typeface="Times New Roman" pitchFamily="18" charset="0"/>
              </a:rPr>
              <a:t>khoáng</a:t>
            </a:r>
            <a:r>
              <a:rPr lang="en-US" sz="2800" b="1" dirty="0">
                <a:effectLst>
                  <a:outerShdw blurRad="38100" dist="38100" dir="2700000" algn="tl">
                    <a:srgbClr val="C0C0C0"/>
                  </a:outerShdw>
                </a:effectLst>
                <a:latin typeface="Times New Roman" pitchFamily="18" charset="0"/>
                <a:cs typeface="Times New Roman" pitchFamily="18" charset="0"/>
              </a:rPr>
              <a:t> </a:t>
            </a:r>
            <a:r>
              <a:rPr lang="en-US" sz="2800" b="1" dirty="0" err="1">
                <a:effectLst>
                  <a:outerShdw blurRad="38100" dist="38100" dir="2700000" algn="tl">
                    <a:srgbClr val="C0C0C0"/>
                  </a:outerShdw>
                </a:effectLst>
                <a:latin typeface="Times New Roman" pitchFamily="18" charset="0"/>
                <a:cs typeface="Times New Roman" pitchFamily="18" charset="0"/>
              </a:rPr>
              <a:t>sản</a:t>
            </a:r>
            <a:r>
              <a:rPr lang="en-US" sz="2800" b="1" dirty="0">
                <a:effectLst>
                  <a:outerShdw blurRad="38100" dist="38100" dir="2700000" algn="tl">
                    <a:srgbClr val="C0C0C0"/>
                  </a:outerShdw>
                </a:effectLst>
                <a:latin typeface="Times New Roman" pitchFamily="18" charset="0"/>
                <a:cs typeface="Times New Roman" pitchFamily="18" charset="0"/>
              </a:rPr>
              <a:t> ở </a:t>
            </a:r>
            <a:r>
              <a:rPr lang="en-US" sz="2800" b="1" dirty="0" err="1">
                <a:effectLst>
                  <a:outerShdw blurRad="38100" dist="38100" dir="2700000" algn="tl">
                    <a:srgbClr val="C0C0C0"/>
                  </a:outerShdw>
                </a:effectLst>
                <a:latin typeface="Times New Roman" pitchFamily="18" charset="0"/>
                <a:cs typeface="Times New Roman" pitchFamily="18" charset="0"/>
              </a:rPr>
              <a:t>nước</a:t>
            </a:r>
            <a:r>
              <a:rPr lang="en-US" sz="2800" b="1" dirty="0">
                <a:effectLst>
                  <a:outerShdw blurRad="38100" dist="38100" dir="2700000" algn="tl">
                    <a:srgbClr val="C0C0C0"/>
                  </a:outerShdw>
                </a:effectLst>
                <a:latin typeface="Times New Roman" pitchFamily="18" charset="0"/>
                <a:cs typeface="Times New Roman" pitchFamily="18" charset="0"/>
              </a:rPr>
              <a:t> ta?</a:t>
            </a:r>
          </a:p>
        </p:txBody>
      </p:sp>
      <p:sp>
        <p:nvSpPr>
          <p:cNvPr id="10" name="Speech Bubble: Rectangle with Corners Rounded 9">
            <a:extLst>
              <a:ext uri="{FF2B5EF4-FFF2-40B4-BE49-F238E27FC236}">
                <a16:creationId xmlns:a16="http://schemas.microsoft.com/office/drawing/2014/main" id="{70975457-DA4F-450A-A8FB-8B3EA0135838}"/>
              </a:ext>
            </a:extLst>
          </p:cNvPr>
          <p:cNvSpPr/>
          <p:nvPr/>
        </p:nvSpPr>
        <p:spPr>
          <a:xfrm flipH="1">
            <a:off x="3200400" y="3886200"/>
            <a:ext cx="3048000" cy="1718481"/>
          </a:xfrm>
          <a:prstGeom prst="wedgeRoundRectCallout">
            <a:avLst/>
          </a:prstGeom>
        </p:spPr>
        <p:style>
          <a:lnRef idx="1">
            <a:schemeClr val="accent6"/>
          </a:lnRef>
          <a:fillRef idx="2">
            <a:schemeClr val="accent6"/>
          </a:fillRef>
          <a:effectRef idx="1">
            <a:schemeClr val="accent6"/>
          </a:effectRef>
          <a:fontRef idx="minor">
            <a:schemeClr val="dk1"/>
          </a:fontRef>
        </p:style>
        <p:txBody>
          <a:bodyPr rtlCol="0" anchor="ctr"/>
          <a:lstStyle/>
          <a:p>
            <a:pPr algn="just" eaLnBrk="1" hangingPunct="1">
              <a:lnSpc>
                <a:spcPct val="90000"/>
              </a:lnSpc>
            </a:pPr>
            <a:r>
              <a:rPr lang="en-US" sz="2400" b="1" dirty="0">
                <a:effectLst>
                  <a:outerShdw blurRad="38100" dist="38100" dir="2700000" algn="tl">
                    <a:srgbClr val="C0C0C0"/>
                  </a:outerShdw>
                </a:effectLst>
                <a:latin typeface="Times New Roman" pitchFamily="18" charset="0"/>
                <a:cs typeface="Times New Roman" pitchFamily="18" charset="0"/>
              </a:rPr>
              <a:t>2.  </a:t>
            </a:r>
            <a:r>
              <a:rPr lang="en-US" sz="2400" b="1" dirty="0" err="1">
                <a:effectLst>
                  <a:outerShdw blurRad="38100" dist="38100" dir="2700000" algn="tl">
                    <a:srgbClr val="C0C0C0"/>
                  </a:outerShdw>
                </a:effectLst>
                <a:latin typeface="Times New Roman" pitchFamily="18" charset="0"/>
                <a:cs typeface="Times New Roman" pitchFamily="18" charset="0"/>
              </a:rPr>
              <a:t>Chỉ</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những</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nơi</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có</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mỏ</a:t>
            </a:r>
            <a:r>
              <a:rPr lang="en-US" sz="2400" b="1" dirty="0">
                <a:effectLst>
                  <a:outerShdw blurRad="38100" dist="38100" dir="2700000" algn="tl">
                    <a:srgbClr val="C0C0C0"/>
                  </a:outerShdw>
                </a:effectLst>
                <a:latin typeface="Times New Roman" pitchFamily="18" charset="0"/>
                <a:cs typeface="Times New Roman" pitchFamily="18" charset="0"/>
              </a:rPr>
              <a:t> than, </a:t>
            </a:r>
            <a:r>
              <a:rPr lang="en-US" sz="2400" b="1" dirty="0" err="1">
                <a:effectLst>
                  <a:outerShdw blurRad="38100" dist="38100" dir="2700000" algn="tl">
                    <a:srgbClr val="C0C0C0"/>
                  </a:outerShdw>
                </a:effectLst>
                <a:latin typeface="Times New Roman" pitchFamily="18" charset="0"/>
                <a:cs typeface="Times New Roman" pitchFamily="18" charset="0"/>
              </a:rPr>
              <a:t>sắt</a:t>
            </a:r>
            <a:r>
              <a:rPr lang="en-US" sz="2400" b="1" dirty="0">
                <a:effectLst>
                  <a:outerShdw blurRad="38100" dist="38100" dir="2700000" algn="tl">
                    <a:srgbClr val="C0C0C0"/>
                  </a:outerShdw>
                </a:effectLst>
                <a:latin typeface="Times New Roman" pitchFamily="18" charset="0"/>
                <a:cs typeface="Times New Roman" pitchFamily="18" charset="0"/>
              </a:rPr>
              <a:t>, A-pa-tit, </a:t>
            </a:r>
            <a:r>
              <a:rPr lang="en-US" sz="2400" b="1" dirty="0" err="1">
                <a:effectLst>
                  <a:outerShdw blurRad="38100" dist="38100" dir="2700000" algn="tl">
                    <a:srgbClr val="C0C0C0"/>
                  </a:outerShdw>
                </a:effectLst>
                <a:latin typeface="Times New Roman" pitchFamily="18" charset="0"/>
                <a:cs typeface="Times New Roman" pitchFamily="18" charset="0"/>
              </a:rPr>
              <a:t>bô-xit</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dầu</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mỏ</a:t>
            </a:r>
            <a:r>
              <a:rPr lang="en-US" sz="2400" b="1" dirty="0">
                <a:effectLst>
                  <a:outerShdw blurRad="38100" dist="38100" dir="2700000" algn="tl">
                    <a:srgbClr val="C0C0C0"/>
                  </a:outerShdw>
                </a:effectLst>
                <a:latin typeface="Times New Roman" pitchFamily="18" charset="0"/>
                <a:cs typeface="Times New Roman" pitchFamily="18" charset="0"/>
              </a:rPr>
              <a:t>?</a:t>
            </a:r>
          </a:p>
        </p:txBody>
      </p:sp>
    </p:spTree>
    <p:extLst>
      <p:ext uri="{BB962C8B-B14F-4D97-AF65-F5344CB8AC3E}">
        <p14:creationId xmlns:p14="http://schemas.microsoft.com/office/powerpoint/2010/main" val="91525929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ackground pattern&#10;&#10;Description automatically generated">
            <a:extLst>
              <a:ext uri="{FF2B5EF4-FFF2-40B4-BE49-F238E27FC236}">
                <a16:creationId xmlns:a16="http://schemas.microsoft.com/office/drawing/2014/main" id="{B10FE72C-8DF5-4885-9ECC-D6BF5A2075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0"/>
            <a:ext cx="12192000" cy="7239000"/>
          </a:xfrm>
          <a:prstGeom prst="rect">
            <a:avLst/>
          </a:prstGeom>
        </p:spPr>
      </p:pic>
      <p:sp>
        <p:nvSpPr>
          <p:cNvPr id="4" name="Rectangle 3">
            <a:extLst>
              <a:ext uri="{FF2B5EF4-FFF2-40B4-BE49-F238E27FC236}">
                <a16:creationId xmlns:a16="http://schemas.microsoft.com/office/drawing/2014/main" id="{DAC29A01-A36D-45FE-917C-FC188B56620D}"/>
              </a:ext>
            </a:extLst>
          </p:cNvPr>
          <p:cNvSpPr/>
          <p:nvPr/>
        </p:nvSpPr>
        <p:spPr>
          <a:xfrm>
            <a:off x="381000" y="533400"/>
            <a:ext cx="4953000" cy="838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000" dirty="0">
                <a:solidFill>
                  <a:schemeClr val="tx1"/>
                </a:solidFill>
                <a:latin typeface="+mj-lt"/>
              </a:rPr>
              <a:t>2</a:t>
            </a:r>
            <a:r>
              <a:rPr lang="vi-VN" sz="6000" dirty="0">
                <a:solidFill>
                  <a:schemeClr val="tx1"/>
                </a:solidFill>
                <a:latin typeface="+mj-lt"/>
              </a:rPr>
              <a:t>. </a:t>
            </a:r>
            <a:r>
              <a:rPr lang="en-US" sz="6000" dirty="0" err="1">
                <a:solidFill>
                  <a:schemeClr val="tx1"/>
                </a:solidFill>
                <a:latin typeface="+mj-lt"/>
              </a:rPr>
              <a:t>Khoáng</a:t>
            </a:r>
            <a:r>
              <a:rPr lang="en-US" sz="6000" dirty="0">
                <a:solidFill>
                  <a:schemeClr val="tx1"/>
                </a:solidFill>
                <a:latin typeface="+mj-lt"/>
              </a:rPr>
              <a:t> </a:t>
            </a:r>
            <a:r>
              <a:rPr lang="en-US" sz="6000" dirty="0" err="1">
                <a:solidFill>
                  <a:schemeClr val="tx1"/>
                </a:solidFill>
                <a:latin typeface="+mj-lt"/>
              </a:rPr>
              <a:t>sản</a:t>
            </a:r>
            <a:endParaRPr lang="en-US" sz="6000" dirty="0">
              <a:solidFill>
                <a:schemeClr val="tx1"/>
              </a:solidFill>
              <a:latin typeface="+mj-lt"/>
            </a:endParaRPr>
          </a:p>
        </p:txBody>
      </p:sp>
      <p:pic>
        <p:nvPicPr>
          <p:cNvPr id="8" name="Picture 61" descr="Luoc_do_mot_so_khoang_san_Viet_Nam">
            <a:extLst>
              <a:ext uri="{FF2B5EF4-FFF2-40B4-BE49-F238E27FC236}">
                <a16:creationId xmlns:a16="http://schemas.microsoft.com/office/drawing/2014/main" id="{09764342-EE3E-4CB8-8930-91636326B080}"/>
              </a:ext>
            </a:extLst>
          </p:cNvPr>
          <p:cNvPicPr>
            <a:picLocks noChangeAspect="1" noChangeArrowheads="1"/>
          </p:cNvPicPr>
          <p:nvPr/>
        </p:nvPicPr>
        <p:blipFill>
          <a:blip r:embed="rId4"/>
          <a:srcRect/>
          <a:stretch>
            <a:fillRect/>
          </a:stretch>
        </p:blipFill>
        <p:spPr bwMode="auto">
          <a:xfrm>
            <a:off x="6792689" y="234042"/>
            <a:ext cx="4572001" cy="6313716"/>
          </a:xfrm>
          <a:prstGeom prst="rect">
            <a:avLst/>
          </a:prstGeom>
          <a:noFill/>
        </p:spPr>
      </p:pic>
      <p:sp>
        <p:nvSpPr>
          <p:cNvPr id="9" name="Speech Bubble: Rectangle with Corners Rounded 8">
            <a:extLst>
              <a:ext uri="{FF2B5EF4-FFF2-40B4-BE49-F238E27FC236}">
                <a16:creationId xmlns:a16="http://schemas.microsoft.com/office/drawing/2014/main" id="{61811C45-46EF-4926-9EBA-FEF52A72D93E}"/>
              </a:ext>
            </a:extLst>
          </p:cNvPr>
          <p:cNvSpPr/>
          <p:nvPr/>
        </p:nvSpPr>
        <p:spPr>
          <a:xfrm>
            <a:off x="1143000" y="1621241"/>
            <a:ext cx="3733800" cy="1718480"/>
          </a:xfrm>
          <a:prstGeom prst="wedgeRoundRectCallout">
            <a:avLst/>
          </a:prstGeom>
        </p:spPr>
        <p:style>
          <a:lnRef idx="1">
            <a:schemeClr val="accent4"/>
          </a:lnRef>
          <a:fillRef idx="2">
            <a:schemeClr val="accent4"/>
          </a:fillRef>
          <a:effectRef idx="1">
            <a:schemeClr val="accent4"/>
          </a:effectRef>
          <a:fontRef idx="minor">
            <a:schemeClr val="dk1"/>
          </a:fontRef>
        </p:style>
        <p:txBody>
          <a:bodyPr rtlCol="0" anchor="ctr"/>
          <a:lstStyle/>
          <a:p>
            <a:pPr algn="just"/>
            <a:r>
              <a:rPr lang="en-US" sz="2800" b="1" dirty="0">
                <a:effectLst>
                  <a:outerShdw blurRad="38100" dist="38100" dir="2700000" algn="tl">
                    <a:srgbClr val="C0C0C0"/>
                  </a:outerShdw>
                </a:effectLst>
                <a:latin typeface="Times New Roman" pitchFamily="18" charset="0"/>
                <a:cs typeface="Times New Roman" pitchFamily="18" charset="0"/>
              </a:rPr>
              <a:t>1. </a:t>
            </a:r>
            <a:r>
              <a:rPr lang="en-US" sz="2800" b="1" dirty="0" err="1">
                <a:effectLst>
                  <a:outerShdw blurRad="38100" dist="38100" dir="2700000" algn="tl">
                    <a:srgbClr val="C0C0C0"/>
                  </a:outerShdw>
                </a:effectLst>
                <a:latin typeface="Times New Roman" pitchFamily="18" charset="0"/>
                <a:cs typeface="Times New Roman" pitchFamily="18" charset="0"/>
              </a:rPr>
              <a:t>Một</a:t>
            </a:r>
            <a:r>
              <a:rPr lang="en-US" sz="2800" b="1" dirty="0">
                <a:effectLst>
                  <a:outerShdw blurRad="38100" dist="38100" dir="2700000" algn="tl">
                    <a:srgbClr val="C0C0C0"/>
                  </a:outerShdw>
                </a:effectLst>
                <a:latin typeface="Times New Roman" pitchFamily="18" charset="0"/>
                <a:cs typeface="Times New Roman" pitchFamily="18" charset="0"/>
              </a:rPr>
              <a:t> </a:t>
            </a:r>
            <a:r>
              <a:rPr lang="en-US" sz="2800" b="1" dirty="0" err="1">
                <a:effectLst>
                  <a:outerShdw blurRad="38100" dist="38100" dir="2700000" algn="tl">
                    <a:srgbClr val="C0C0C0"/>
                  </a:outerShdw>
                </a:effectLst>
                <a:latin typeface="Times New Roman" pitchFamily="18" charset="0"/>
                <a:cs typeface="Times New Roman" pitchFamily="18" charset="0"/>
              </a:rPr>
              <a:t>số</a:t>
            </a:r>
            <a:r>
              <a:rPr lang="en-US" sz="2800" b="1" dirty="0">
                <a:effectLst>
                  <a:outerShdw blurRad="38100" dist="38100" dir="2700000" algn="tl">
                    <a:srgbClr val="C0C0C0"/>
                  </a:outerShdw>
                </a:effectLst>
                <a:latin typeface="Times New Roman" pitchFamily="18" charset="0"/>
                <a:cs typeface="Times New Roman" pitchFamily="18" charset="0"/>
              </a:rPr>
              <a:t> </a:t>
            </a:r>
            <a:r>
              <a:rPr lang="en-US" sz="2800" b="1" dirty="0" err="1">
                <a:effectLst>
                  <a:outerShdw blurRad="38100" dist="38100" dir="2700000" algn="tl">
                    <a:srgbClr val="C0C0C0"/>
                  </a:outerShdw>
                </a:effectLst>
                <a:latin typeface="Times New Roman" pitchFamily="18" charset="0"/>
                <a:cs typeface="Times New Roman" pitchFamily="18" charset="0"/>
              </a:rPr>
              <a:t>loại</a:t>
            </a:r>
            <a:r>
              <a:rPr lang="en-US" sz="2800" b="1" dirty="0">
                <a:effectLst>
                  <a:outerShdw blurRad="38100" dist="38100" dir="2700000" algn="tl">
                    <a:srgbClr val="C0C0C0"/>
                  </a:outerShdw>
                </a:effectLst>
                <a:latin typeface="Times New Roman" pitchFamily="18" charset="0"/>
                <a:cs typeface="Times New Roman" pitchFamily="18" charset="0"/>
              </a:rPr>
              <a:t> </a:t>
            </a:r>
            <a:r>
              <a:rPr lang="en-US" sz="2800" b="1" dirty="0" err="1">
                <a:effectLst>
                  <a:outerShdw blurRad="38100" dist="38100" dir="2700000" algn="tl">
                    <a:srgbClr val="C0C0C0"/>
                  </a:outerShdw>
                </a:effectLst>
                <a:latin typeface="Times New Roman" pitchFamily="18" charset="0"/>
                <a:cs typeface="Times New Roman" pitchFamily="18" charset="0"/>
              </a:rPr>
              <a:t>khoáng</a:t>
            </a:r>
            <a:r>
              <a:rPr lang="en-US" sz="2800" b="1" dirty="0">
                <a:effectLst>
                  <a:outerShdw blurRad="38100" dist="38100" dir="2700000" algn="tl">
                    <a:srgbClr val="C0C0C0"/>
                  </a:outerShdw>
                </a:effectLst>
                <a:latin typeface="Times New Roman" pitchFamily="18" charset="0"/>
                <a:cs typeface="Times New Roman" pitchFamily="18" charset="0"/>
              </a:rPr>
              <a:t> </a:t>
            </a:r>
            <a:r>
              <a:rPr lang="en-US" sz="2800" b="1" dirty="0" err="1">
                <a:effectLst>
                  <a:outerShdw blurRad="38100" dist="38100" dir="2700000" algn="tl">
                    <a:srgbClr val="C0C0C0"/>
                  </a:outerShdw>
                </a:effectLst>
                <a:latin typeface="Times New Roman" pitchFamily="18" charset="0"/>
                <a:cs typeface="Times New Roman" pitchFamily="18" charset="0"/>
              </a:rPr>
              <a:t>sản</a:t>
            </a:r>
            <a:r>
              <a:rPr lang="en-US" sz="2800" b="1" dirty="0">
                <a:effectLst>
                  <a:outerShdw blurRad="38100" dist="38100" dir="2700000" algn="tl">
                    <a:srgbClr val="C0C0C0"/>
                  </a:outerShdw>
                </a:effectLst>
                <a:latin typeface="Times New Roman" pitchFamily="18" charset="0"/>
                <a:cs typeface="Times New Roman" pitchFamily="18" charset="0"/>
              </a:rPr>
              <a:t> ở </a:t>
            </a:r>
            <a:r>
              <a:rPr lang="en-US" sz="2800" b="1" dirty="0" err="1">
                <a:effectLst>
                  <a:outerShdw blurRad="38100" dist="38100" dir="2700000" algn="tl">
                    <a:srgbClr val="C0C0C0"/>
                  </a:outerShdw>
                </a:effectLst>
                <a:latin typeface="Times New Roman" pitchFamily="18" charset="0"/>
                <a:cs typeface="Times New Roman" pitchFamily="18" charset="0"/>
              </a:rPr>
              <a:t>nước</a:t>
            </a:r>
            <a:r>
              <a:rPr lang="en-US" sz="2800" b="1" dirty="0">
                <a:effectLst>
                  <a:outerShdw blurRad="38100" dist="38100" dir="2700000" algn="tl">
                    <a:srgbClr val="C0C0C0"/>
                  </a:outerShdw>
                </a:effectLst>
                <a:latin typeface="Times New Roman" pitchFamily="18" charset="0"/>
                <a:cs typeface="Times New Roman" pitchFamily="18" charset="0"/>
              </a:rPr>
              <a:t> ta: </a:t>
            </a:r>
            <a:r>
              <a:rPr lang="en-US" sz="2800" b="1" dirty="0" err="1">
                <a:effectLst>
                  <a:outerShdw blurRad="38100" dist="38100" dir="2700000" algn="tl">
                    <a:srgbClr val="C0C0C0"/>
                  </a:outerShdw>
                </a:effectLst>
                <a:latin typeface="Times New Roman" pitchFamily="18" charset="0"/>
                <a:cs typeface="Times New Roman" pitchFamily="18" charset="0"/>
              </a:rPr>
              <a:t>dầu</a:t>
            </a:r>
            <a:r>
              <a:rPr lang="en-US" sz="2800" b="1" dirty="0">
                <a:effectLst>
                  <a:outerShdw blurRad="38100" dist="38100" dir="2700000" algn="tl">
                    <a:srgbClr val="C0C0C0"/>
                  </a:outerShdw>
                </a:effectLst>
                <a:latin typeface="Times New Roman" pitchFamily="18" charset="0"/>
                <a:cs typeface="Times New Roman" pitchFamily="18" charset="0"/>
              </a:rPr>
              <a:t> </a:t>
            </a:r>
            <a:r>
              <a:rPr lang="en-US" sz="2800" b="1" dirty="0" err="1">
                <a:effectLst>
                  <a:outerShdw blurRad="38100" dist="38100" dir="2700000" algn="tl">
                    <a:srgbClr val="C0C0C0"/>
                  </a:outerShdw>
                </a:effectLst>
                <a:latin typeface="Times New Roman" pitchFamily="18" charset="0"/>
                <a:cs typeface="Times New Roman" pitchFamily="18" charset="0"/>
              </a:rPr>
              <a:t>mỏ</a:t>
            </a:r>
            <a:r>
              <a:rPr lang="en-US" sz="2800" b="1" dirty="0">
                <a:effectLst>
                  <a:outerShdw blurRad="38100" dist="38100" dir="2700000" algn="tl">
                    <a:srgbClr val="C0C0C0"/>
                  </a:outerShdw>
                </a:effectLst>
                <a:latin typeface="Times New Roman" pitchFamily="18" charset="0"/>
                <a:cs typeface="Times New Roman" pitchFamily="18" charset="0"/>
              </a:rPr>
              <a:t>, </a:t>
            </a:r>
            <a:r>
              <a:rPr lang="en-US" sz="2800" b="1" dirty="0" err="1">
                <a:effectLst>
                  <a:outerShdw blurRad="38100" dist="38100" dir="2700000" algn="tl">
                    <a:srgbClr val="C0C0C0"/>
                  </a:outerShdw>
                </a:effectLst>
                <a:latin typeface="Times New Roman" pitchFamily="18" charset="0"/>
                <a:cs typeface="Times New Roman" pitchFamily="18" charset="0"/>
              </a:rPr>
              <a:t>sắt</a:t>
            </a:r>
            <a:r>
              <a:rPr lang="en-US" sz="2800" b="1" dirty="0">
                <a:effectLst>
                  <a:outerShdw blurRad="38100" dist="38100" dir="2700000" algn="tl">
                    <a:srgbClr val="C0C0C0"/>
                  </a:outerShdw>
                </a:effectLst>
                <a:latin typeface="Times New Roman" pitchFamily="18" charset="0"/>
                <a:cs typeface="Times New Roman" pitchFamily="18" charset="0"/>
              </a:rPr>
              <a:t>, </a:t>
            </a:r>
            <a:r>
              <a:rPr lang="en-US" sz="2800" b="1" dirty="0" err="1">
                <a:effectLst>
                  <a:outerShdw blurRad="38100" dist="38100" dir="2700000" algn="tl">
                    <a:srgbClr val="C0C0C0"/>
                  </a:outerShdw>
                </a:effectLst>
                <a:latin typeface="Times New Roman" pitchFamily="18" charset="0"/>
                <a:cs typeface="Times New Roman" pitchFamily="18" charset="0"/>
              </a:rPr>
              <a:t>đồng</a:t>
            </a:r>
            <a:r>
              <a:rPr lang="en-US" sz="2800" b="1" dirty="0">
                <a:effectLst>
                  <a:outerShdw blurRad="38100" dist="38100" dir="2700000" algn="tl">
                    <a:srgbClr val="C0C0C0"/>
                  </a:outerShdw>
                </a:effectLst>
                <a:latin typeface="Times New Roman" pitchFamily="18" charset="0"/>
                <a:cs typeface="Times New Roman" pitchFamily="18" charset="0"/>
              </a:rPr>
              <a:t>, </a:t>
            </a:r>
            <a:r>
              <a:rPr lang="en-US" sz="2800" b="1" dirty="0" err="1">
                <a:effectLst>
                  <a:outerShdw blurRad="38100" dist="38100" dir="2700000" algn="tl">
                    <a:srgbClr val="C0C0C0"/>
                  </a:outerShdw>
                </a:effectLst>
                <a:latin typeface="Times New Roman" pitchFamily="18" charset="0"/>
                <a:cs typeface="Times New Roman" pitchFamily="18" charset="0"/>
              </a:rPr>
              <a:t>apatit</a:t>
            </a:r>
            <a:r>
              <a:rPr lang="en-US" sz="2800" b="1" dirty="0">
                <a:effectLst>
                  <a:outerShdw blurRad="38100" dist="38100" dir="2700000" algn="tl">
                    <a:srgbClr val="C0C0C0"/>
                  </a:outerShdw>
                </a:effectLst>
                <a:latin typeface="Times New Roman" pitchFamily="18" charset="0"/>
                <a:cs typeface="Times New Roman" pitchFamily="18" charset="0"/>
              </a:rPr>
              <a:t>, than,…</a:t>
            </a:r>
          </a:p>
        </p:txBody>
      </p:sp>
      <p:sp>
        <p:nvSpPr>
          <p:cNvPr id="10" name="Speech Bubble: Rectangle with Corners Rounded 9">
            <a:extLst>
              <a:ext uri="{FF2B5EF4-FFF2-40B4-BE49-F238E27FC236}">
                <a16:creationId xmlns:a16="http://schemas.microsoft.com/office/drawing/2014/main" id="{70975457-DA4F-450A-A8FB-8B3EA0135838}"/>
              </a:ext>
            </a:extLst>
          </p:cNvPr>
          <p:cNvSpPr/>
          <p:nvPr/>
        </p:nvSpPr>
        <p:spPr>
          <a:xfrm flipH="1">
            <a:off x="3200400" y="3657600"/>
            <a:ext cx="3124200" cy="2209800"/>
          </a:xfrm>
          <a:prstGeom prst="wedgeRoundRectCallout">
            <a:avLst/>
          </a:prstGeom>
        </p:spPr>
        <p:style>
          <a:lnRef idx="1">
            <a:schemeClr val="accent6"/>
          </a:lnRef>
          <a:fillRef idx="2">
            <a:schemeClr val="accent6"/>
          </a:fillRef>
          <a:effectRef idx="1">
            <a:schemeClr val="accent6"/>
          </a:effectRef>
          <a:fontRef idx="minor">
            <a:schemeClr val="dk1"/>
          </a:fontRef>
        </p:style>
        <p:txBody>
          <a:bodyPr rtlCol="0" anchor="ctr"/>
          <a:lstStyle/>
          <a:p>
            <a:pPr algn="just" eaLnBrk="1" hangingPunct="1">
              <a:lnSpc>
                <a:spcPct val="90000"/>
              </a:lnSpc>
            </a:pPr>
            <a:r>
              <a:rPr lang="en-US" sz="2400" b="1" dirty="0">
                <a:effectLst>
                  <a:outerShdw blurRad="38100" dist="38100" dir="2700000" algn="tl">
                    <a:srgbClr val="C0C0C0"/>
                  </a:outerShdw>
                </a:effectLst>
                <a:latin typeface="Times New Roman" pitchFamily="18" charset="0"/>
                <a:cs typeface="Times New Roman" pitchFamily="18" charset="0"/>
              </a:rPr>
              <a:t>Than: </a:t>
            </a:r>
            <a:r>
              <a:rPr lang="en-US" sz="2400" b="1" dirty="0" err="1">
                <a:effectLst>
                  <a:outerShdw blurRad="38100" dist="38100" dir="2700000" algn="tl">
                    <a:srgbClr val="C0C0C0"/>
                  </a:outerShdw>
                </a:effectLst>
                <a:latin typeface="Times New Roman" pitchFamily="18" charset="0"/>
                <a:cs typeface="Times New Roman" pitchFamily="18" charset="0"/>
              </a:rPr>
              <a:t>Quảng</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Ninh</a:t>
            </a:r>
            <a:endParaRPr lang="en-US" sz="2400" b="1" dirty="0">
              <a:effectLst>
                <a:outerShdw blurRad="38100" dist="38100" dir="2700000" algn="tl">
                  <a:srgbClr val="C0C0C0"/>
                </a:outerShdw>
              </a:effectLst>
              <a:latin typeface="Times New Roman" pitchFamily="18" charset="0"/>
              <a:cs typeface="Times New Roman" pitchFamily="18" charset="0"/>
            </a:endParaRPr>
          </a:p>
          <a:p>
            <a:pPr algn="just" eaLnBrk="1" hangingPunct="1">
              <a:lnSpc>
                <a:spcPct val="90000"/>
              </a:lnSpc>
            </a:pPr>
            <a:r>
              <a:rPr lang="en-US" sz="2400" b="1" dirty="0" err="1">
                <a:effectLst>
                  <a:outerShdw blurRad="38100" dist="38100" dir="2700000" algn="tl">
                    <a:srgbClr val="C0C0C0"/>
                  </a:outerShdw>
                </a:effectLst>
                <a:latin typeface="Times New Roman" pitchFamily="18" charset="0"/>
                <a:cs typeface="Times New Roman" pitchFamily="18" charset="0"/>
              </a:rPr>
              <a:t>Sắt</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Yên</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Bái</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Thái</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Nguyên</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Hà</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Tĩnh</a:t>
            </a:r>
            <a:endParaRPr lang="en-US" sz="2400" b="1" dirty="0">
              <a:effectLst>
                <a:outerShdw blurRad="38100" dist="38100" dir="2700000" algn="tl">
                  <a:srgbClr val="C0C0C0"/>
                </a:outerShdw>
              </a:effectLst>
              <a:latin typeface="Times New Roman" pitchFamily="18" charset="0"/>
              <a:cs typeface="Times New Roman" pitchFamily="18" charset="0"/>
            </a:endParaRPr>
          </a:p>
          <a:p>
            <a:pPr algn="just" eaLnBrk="1" hangingPunct="1">
              <a:lnSpc>
                <a:spcPct val="90000"/>
              </a:lnSpc>
            </a:pPr>
            <a:r>
              <a:rPr lang="en-US" sz="2400" b="1" dirty="0">
                <a:effectLst>
                  <a:outerShdw blurRad="38100" dist="38100" dir="2700000" algn="tl">
                    <a:srgbClr val="C0C0C0"/>
                  </a:outerShdw>
                </a:effectLst>
                <a:latin typeface="Times New Roman" pitchFamily="18" charset="0"/>
                <a:cs typeface="Times New Roman" pitchFamily="18" charset="0"/>
              </a:rPr>
              <a:t> A-pa-tit: </a:t>
            </a:r>
            <a:r>
              <a:rPr lang="en-US" sz="2400" b="1" dirty="0" err="1">
                <a:effectLst>
                  <a:outerShdw blurRad="38100" dist="38100" dir="2700000" algn="tl">
                    <a:srgbClr val="C0C0C0"/>
                  </a:outerShdw>
                </a:effectLst>
                <a:latin typeface="Times New Roman" pitchFamily="18" charset="0"/>
                <a:cs typeface="Times New Roman" pitchFamily="18" charset="0"/>
              </a:rPr>
              <a:t>Lào</a:t>
            </a:r>
            <a:r>
              <a:rPr lang="en-US" sz="2400" b="1" dirty="0">
                <a:effectLst>
                  <a:outerShdw blurRad="38100" dist="38100" dir="2700000" algn="tl">
                    <a:srgbClr val="C0C0C0"/>
                  </a:outerShdw>
                </a:effectLst>
                <a:latin typeface="Times New Roman" pitchFamily="18" charset="0"/>
                <a:cs typeface="Times New Roman" pitchFamily="18" charset="0"/>
              </a:rPr>
              <a:t> Cai</a:t>
            </a:r>
          </a:p>
          <a:p>
            <a:pPr algn="just" eaLnBrk="1" hangingPunct="1">
              <a:lnSpc>
                <a:spcPct val="90000"/>
              </a:lnSpc>
            </a:pPr>
            <a:r>
              <a:rPr lang="en-US" sz="2400" b="1" dirty="0" err="1">
                <a:effectLst>
                  <a:outerShdw blurRad="38100" dist="38100" dir="2700000" algn="tl">
                    <a:srgbClr val="C0C0C0"/>
                  </a:outerShdw>
                </a:effectLst>
                <a:latin typeface="Times New Roman" pitchFamily="18" charset="0"/>
                <a:cs typeface="Times New Roman" pitchFamily="18" charset="0"/>
              </a:rPr>
              <a:t>Bô-xit</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Tây</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Nguyên</a:t>
            </a:r>
            <a:endParaRPr lang="en-US" sz="2400" b="1" dirty="0">
              <a:effectLst>
                <a:outerShdw blurRad="38100" dist="38100" dir="2700000" algn="tl">
                  <a:srgbClr val="C0C0C0"/>
                </a:outerShdw>
              </a:effectLst>
              <a:latin typeface="Times New Roman" pitchFamily="18" charset="0"/>
              <a:cs typeface="Times New Roman" pitchFamily="18" charset="0"/>
            </a:endParaRPr>
          </a:p>
          <a:p>
            <a:pPr algn="just" eaLnBrk="1" hangingPunct="1">
              <a:lnSpc>
                <a:spcPct val="90000"/>
              </a:lnSpc>
            </a:pPr>
            <a:r>
              <a:rPr lang="en-US" sz="2400" b="1" dirty="0" err="1">
                <a:effectLst>
                  <a:outerShdw blurRad="38100" dist="38100" dir="2700000" algn="tl">
                    <a:srgbClr val="C0C0C0"/>
                  </a:outerShdw>
                </a:effectLst>
                <a:latin typeface="Times New Roman" pitchFamily="18" charset="0"/>
                <a:cs typeface="Times New Roman" pitchFamily="18" charset="0"/>
              </a:rPr>
              <a:t>Dầu</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mỏ</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Biển</a:t>
            </a:r>
            <a:r>
              <a:rPr lang="en-US" sz="2400" b="1" dirty="0">
                <a:effectLst>
                  <a:outerShdw blurRad="38100" dist="38100" dir="2700000" algn="tl">
                    <a:srgbClr val="C0C0C0"/>
                  </a:outerShdw>
                </a:effectLst>
                <a:latin typeface="Times New Roman" pitchFamily="18" charset="0"/>
                <a:cs typeface="Times New Roman" pitchFamily="18" charset="0"/>
              </a:rPr>
              <a:t> </a:t>
            </a:r>
            <a:r>
              <a:rPr lang="en-US" sz="2400" b="1" dirty="0" err="1">
                <a:effectLst>
                  <a:outerShdw blurRad="38100" dist="38100" dir="2700000" algn="tl">
                    <a:srgbClr val="C0C0C0"/>
                  </a:outerShdw>
                </a:effectLst>
                <a:latin typeface="Times New Roman" pitchFamily="18" charset="0"/>
                <a:cs typeface="Times New Roman" pitchFamily="18" charset="0"/>
              </a:rPr>
              <a:t>Đông</a:t>
            </a:r>
            <a:endParaRPr lang="en-US" sz="2400" b="1" dirty="0">
              <a:effectLst>
                <a:outerShdw blurRad="38100" dist="38100" dir="2700000" algn="tl">
                  <a:srgbClr val="C0C0C0"/>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37286300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a:hlinkClick r:id="rId4" action="ppaction://hlinksldjump"/>
            <a:extLst>
              <a:ext uri="{FF2B5EF4-FFF2-40B4-BE49-F238E27FC236}">
                <a16:creationId xmlns:a16="http://schemas.microsoft.com/office/drawing/2014/main" id="{F214301D-1172-49D7-B11F-7CDDD9A007EA}"/>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7778" r="17778"/>
          <a:stretch/>
        </p:blipFill>
        <p:spPr>
          <a:xfrm>
            <a:off x="3124200" y="2676905"/>
            <a:ext cx="2074292" cy="3218729"/>
          </a:xfrm>
          <a:prstGeom prst="rect">
            <a:avLst/>
          </a:prstGeom>
        </p:spPr>
      </p:pic>
      <p:grpSp>
        <p:nvGrpSpPr>
          <p:cNvPr id="5" name="Group 4"/>
          <p:cNvGrpSpPr/>
          <p:nvPr/>
        </p:nvGrpSpPr>
        <p:grpSpPr>
          <a:xfrm>
            <a:off x="2278098" y="148293"/>
            <a:ext cx="7287714" cy="1947105"/>
            <a:chOff x="2422477" y="30848"/>
            <a:chExt cx="7287714" cy="1947105"/>
          </a:xfrm>
        </p:grpSpPr>
        <p:sp>
          <p:nvSpPr>
            <p:cNvPr id="8" name="矩形 7">
              <a:extLst>
                <a:ext uri="{FF2B5EF4-FFF2-40B4-BE49-F238E27FC236}">
                  <a16:creationId xmlns:a16="http://schemas.microsoft.com/office/drawing/2014/main" id="{CA7BD72C-054E-465C-9978-36A6788BDFDD}"/>
                </a:ext>
              </a:extLst>
            </p:cNvPr>
            <p:cNvSpPr/>
            <p:nvPr/>
          </p:nvSpPr>
          <p:spPr>
            <a:xfrm>
              <a:off x="2966037" y="1054623"/>
              <a:ext cx="6744154" cy="923330"/>
            </a:xfrm>
            <a:prstGeom prst="rect">
              <a:avLst/>
            </a:prstGeom>
            <a:noFill/>
            <a:ln>
              <a:noFill/>
            </a:ln>
          </p:spPr>
          <p:style>
            <a:lnRef idx="1">
              <a:schemeClr val="accent5"/>
            </a:lnRef>
            <a:fillRef idx="2">
              <a:schemeClr val="accent5"/>
            </a:fillRef>
            <a:effectRef idx="1">
              <a:schemeClr val="accent5"/>
            </a:effectRef>
            <a:fontRef idx="minor">
              <a:schemeClr val="dk1"/>
            </a:fontRef>
          </p:style>
          <p:txBody>
            <a:bodyPr wrap="none">
              <a:spAutoFit/>
            </a:bodyPr>
            <a:lstStyle/>
            <a:p>
              <a:r>
                <a:rPr lang="en-US" altLang="zh-CN" sz="5400" b="1" dirty="0">
                  <a:solidFill>
                    <a:schemeClr val="accent5">
                      <a:lumMod val="75000"/>
                    </a:schemeClr>
                  </a:solidFill>
                  <a:latin typeface="Times New Roman" panose="02020603050405020304" pitchFamily="18" charset="0"/>
                  <a:ea typeface="微软雅黑" panose="020B0503020204020204" pitchFamily="34" charset="-122"/>
                  <a:cs typeface="Times New Roman" panose="02020603050405020304" pitchFamily="18" charset="0"/>
                </a:rPr>
                <a:t>KHÁM PHÁ BÍ MẬT</a:t>
              </a:r>
              <a:endParaRPr lang="zh-CN" altLang="en-US" sz="5400" b="1" dirty="0">
                <a:solidFill>
                  <a:schemeClr val="accent5">
                    <a:lumMod val="75000"/>
                  </a:schemeClr>
                </a:solidFill>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36" name="淘宝网chenying0907出品 11"/>
            <p:cNvPicPr>
              <a:picLocks noChangeAspect="1"/>
            </p:cNvPicPr>
            <p:nvPr/>
          </p:nvPicPr>
          <p:blipFill rotWithShape="1">
            <a:blip r:embed="rId6" cstate="print">
              <a:extLst>
                <a:ext uri="{28A0092B-C50C-407E-A947-70E740481C1C}">
                  <a14:useLocalDpi xmlns:a14="http://schemas.microsoft.com/office/drawing/2010/main" val="0"/>
                </a:ext>
              </a:extLst>
            </a:blip>
            <a:srcRect l="46042" t="14815" r="39687" b="65000"/>
            <a:stretch>
              <a:fillRect/>
            </a:stretch>
          </p:blipFill>
          <p:spPr>
            <a:xfrm>
              <a:off x="2422477" y="233848"/>
              <a:ext cx="1087120" cy="865505"/>
            </a:xfrm>
            <a:prstGeom prst="rect">
              <a:avLst/>
            </a:prstGeom>
            <a:noFill/>
          </p:spPr>
        </p:pic>
        <p:pic>
          <p:nvPicPr>
            <p:cNvPr id="39" name="淘宝网chenying0907出品 11"/>
            <p:cNvPicPr>
              <a:picLocks noChangeAspect="1"/>
            </p:cNvPicPr>
            <p:nvPr/>
          </p:nvPicPr>
          <p:blipFill rotWithShape="1">
            <a:blip r:embed="rId6" cstate="print">
              <a:extLst>
                <a:ext uri="{28A0092B-C50C-407E-A947-70E740481C1C}">
                  <a14:useLocalDpi xmlns:a14="http://schemas.microsoft.com/office/drawing/2010/main" val="0"/>
                </a:ext>
              </a:extLst>
            </a:blip>
            <a:srcRect l="46042" t="14815" r="39687" b="65000"/>
            <a:stretch>
              <a:fillRect/>
            </a:stretch>
          </p:blipFill>
          <p:spPr>
            <a:xfrm flipH="1">
              <a:off x="7934049" y="30848"/>
              <a:ext cx="1087120" cy="865505"/>
            </a:xfrm>
            <a:prstGeom prst="rect">
              <a:avLst/>
            </a:prstGeom>
            <a:noFill/>
          </p:spPr>
        </p:pic>
      </p:grpSp>
      <p:sp>
        <p:nvSpPr>
          <p:cNvPr id="7" name="Rounded Rectangle 6">
            <a:hlinkClick r:id="rId7" action="ppaction://hlinksldjump"/>
          </p:cNvPr>
          <p:cNvSpPr/>
          <p:nvPr/>
        </p:nvSpPr>
        <p:spPr>
          <a:xfrm>
            <a:off x="898358" y="5410200"/>
            <a:ext cx="1155032" cy="786063"/>
          </a:xfrm>
          <a:prstGeom prst="round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3200" b="1" dirty="0">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Next</a:t>
            </a:r>
          </a:p>
        </p:txBody>
      </p:sp>
      <p:sp>
        <p:nvSpPr>
          <p:cNvPr id="11" name="Oval 10">
            <a:extLst>
              <a:ext uri="{FF2B5EF4-FFF2-40B4-BE49-F238E27FC236}">
                <a16:creationId xmlns:a16="http://schemas.microsoft.com/office/drawing/2014/main" id="{BCE1D82D-EC61-48A4-BB12-E2F385316918}"/>
              </a:ext>
            </a:extLst>
          </p:cNvPr>
          <p:cNvSpPr>
            <a:spLocks noChangeAspect="1"/>
          </p:cNvSpPr>
          <p:nvPr>
            <p:custDataLst>
              <p:tags r:id="rId1"/>
            </p:custDataLst>
          </p:nvPr>
        </p:nvSpPr>
        <p:spPr>
          <a:xfrm>
            <a:off x="11664099" y="0"/>
            <a:ext cx="527901" cy="527901"/>
          </a:xfrm>
          <a:prstGeom prst="ellipse">
            <a:avLst/>
          </a:prstGeom>
          <a:blipFill dpi="0" rotWithShape="0">
            <a:blip r:embed="rId8" cstate="print">
              <a:alphaModFix/>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3" name="Picture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46472" y="2740110"/>
            <a:ext cx="2604057" cy="3092318"/>
          </a:xfrm>
          <a:prstGeom prst="rect">
            <a:avLst/>
          </a:prstGeom>
        </p:spPr>
      </p:pic>
    </p:spTree>
    <p:extLst>
      <p:ext uri="{BB962C8B-B14F-4D97-AF65-F5344CB8AC3E}">
        <p14:creationId xmlns:p14="http://schemas.microsoft.com/office/powerpoint/2010/main" val="328029482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6"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1+#ppt_w/2"/>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C11FDF-152F-4EC0-8A1B-5919ACDBDD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200" y="0"/>
            <a:ext cx="12192000" cy="6858000"/>
          </a:xfrm>
          <a:prstGeom prst="rect">
            <a:avLst/>
          </a:prstGeom>
        </p:spPr>
      </p:pic>
      <p:pic>
        <p:nvPicPr>
          <p:cNvPr id="5" name="Picture 4">
            <a:extLst>
              <a:ext uri="{FF2B5EF4-FFF2-40B4-BE49-F238E27FC236}">
                <a16:creationId xmlns:a16="http://schemas.microsoft.com/office/drawing/2014/main" id="{04AF4F20-F67B-4352-9539-5347E200932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100" y="-76200"/>
            <a:ext cx="12268200" cy="6857999"/>
          </a:xfrm>
          <a:prstGeom prst="rect">
            <a:avLst/>
          </a:prstGeom>
        </p:spPr>
      </p:pic>
      <p:pic>
        <p:nvPicPr>
          <p:cNvPr id="9" name="Picture 8">
            <a:extLst>
              <a:ext uri="{FF2B5EF4-FFF2-40B4-BE49-F238E27FC236}">
                <a16:creationId xmlns:a16="http://schemas.microsoft.com/office/drawing/2014/main" id="{60E6FBD8-C169-4A70-A756-68699160D1E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5314" y="-38100"/>
            <a:ext cx="12268200" cy="6858000"/>
          </a:xfrm>
          <a:prstGeom prst="rect">
            <a:avLst/>
          </a:prstGeom>
        </p:spPr>
      </p:pic>
      <p:pic>
        <p:nvPicPr>
          <p:cNvPr id="7" name="Picture 6">
            <a:extLst>
              <a:ext uri="{FF2B5EF4-FFF2-40B4-BE49-F238E27FC236}">
                <a16:creationId xmlns:a16="http://schemas.microsoft.com/office/drawing/2014/main" id="{161510E8-2C6A-40F6-8DC3-C1B53A4442C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6200" y="-76200"/>
            <a:ext cx="12268200" cy="6896099"/>
          </a:xfrm>
          <a:prstGeom prst="rect">
            <a:avLst/>
          </a:prstGeom>
        </p:spPr>
      </p:pic>
      <p:pic>
        <p:nvPicPr>
          <p:cNvPr id="12" name="Picture 3">
            <a:extLst>
              <a:ext uri="{FF2B5EF4-FFF2-40B4-BE49-F238E27FC236}">
                <a16:creationId xmlns:a16="http://schemas.microsoft.com/office/drawing/2014/main" id="{48E35265-A08E-4C8C-BB33-994584BB08E6}"/>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5400" y="-133351"/>
            <a:ext cx="12268200" cy="697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TextBox 10">
            <a:extLst>
              <a:ext uri="{FF2B5EF4-FFF2-40B4-BE49-F238E27FC236}">
                <a16:creationId xmlns:a16="http://schemas.microsoft.com/office/drawing/2014/main" id="{962FB26A-AACF-457E-8AF7-A2190AC8195C}"/>
              </a:ext>
            </a:extLst>
          </p:cNvPr>
          <p:cNvSpPr txBox="1"/>
          <p:nvPr/>
        </p:nvSpPr>
        <p:spPr>
          <a:xfrm>
            <a:off x="3050458" y="6025793"/>
            <a:ext cx="8303342" cy="584775"/>
          </a:xfrm>
          <a:prstGeom prst="rect">
            <a:avLst/>
          </a:prstGeom>
          <a:noFill/>
        </p:spPr>
        <p:txBody>
          <a:bodyPr wrap="square">
            <a:spAutoFit/>
          </a:bodyPr>
          <a:lstStyle/>
          <a:p>
            <a:pPr eaLnBrk="1" hangingPunct="1">
              <a:spcBef>
                <a:spcPct val="50000"/>
              </a:spcBef>
              <a:buFontTx/>
              <a:buNone/>
            </a:pPr>
            <a:r>
              <a:rPr lang="en-US" altLang="en-US" sz="3200" b="1" dirty="0" err="1">
                <a:solidFill>
                  <a:schemeClr val="bg1"/>
                </a:solidFill>
                <a:latin typeface="Times New Roman" panose="02020603050405020304" pitchFamily="18" charset="0"/>
                <a:cs typeface="Times New Roman" panose="02020603050405020304" pitchFamily="18" charset="0"/>
              </a:rPr>
              <a:t>Khai</a:t>
            </a:r>
            <a:r>
              <a:rPr lang="en-US" altLang="en-US" sz="3200" b="1" dirty="0">
                <a:solidFill>
                  <a:schemeClr val="bg1"/>
                </a:solidFill>
                <a:latin typeface="Times New Roman" panose="02020603050405020304" pitchFamily="18" charset="0"/>
                <a:cs typeface="Times New Roman" panose="02020603050405020304" pitchFamily="18" charset="0"/>
              </a:rPr>
              <a:t> </a:t>
            </a:r>
            <a:r>
              <a:rPr lang="en-US" altLang="en-US" sz="3200" b="1" dirty="0" err="1">
                <a:solidFill>
                  <a:schemeClr val="bg1"/>
                </a:solidFill>
                <a:latin typeface="Times New Roman" panose="02020603050405020304" pitchFamily="18" charset="0"/>
                <a:cs typeface="Times New Roman" panose="02020603050405020304" pitchFamily="18" charset="0"/>
              </a:rPr>
              <a:t>thác</a:t>
            </a:r>
            <a:r>
              <a:rPr lang="en-US" altLang="en-US" sz="3200" b="1" dirty="0">
                <a:solidFill>
                  <a:schemeClr val="bg1"/>
                </a:solidFill>
                <a:latin typeface="Times New Roman" panose="02020603050405020304" pitchFamily="18" charset="0"/>
                <a:cs typeface="Times New Roman" panose="02020603050405020304" pitchFamily="18" charset="0"/>
              </a:rPr>
              <a:t> than ở </a:t>
            </a:r>
            <a:r>
              <a:rPr lang="en-US" altLang="en-US" sz="3200" b="1" dirty="0" err="1">
                <a:solidFill>
                  <a:schemeClr val="bg1"/>
                </a:solidFill>
                <a:latin typeface="Times New Roman" panose="02020603050405020304" pitchFamily="18" charset="0"/>
                <a:cs typeface="Times New Roman" panose="02020603050405020304" pitchFamily="18" charset="0"/>
              </a:rPr>
              <a:t>Quảng</a:t>
            </a:r>
            <a:r>
              <a:rPr lang="en-US" altLang="en-US" sz="3200" b="1" dirty="0">
                <a:solidFill>
                  <a:schemeClr val="bg1"/>
                </a:solidFill>
                <a:latin typeface="Times New Roman" panose="02020603050405020304" pitchFamily="18" charset="0"/>
                <a:cs typeface="Times New Roman" panose="02020603050405020304" pitchFamily="18" charset="0"/>
              </a:rPr>
              <a:t> </a:t>
            </a:r>
            <a:r>
              <a:rPr lang="en-US" altLang="en-US" sz="3200" b="1" dirty="0" err="1">
                <a:solidFill>
                  <a:schemeClr val="bg1"/>
                </a:solidFill>
                <a:latin typeface="Times New Roman" panose="02020603050405020304" pitchFamily="18" charset="0"/>
                <a:cs typeface="Times New Roman" panose="02020603050405020304" pitchFamily="18" charset="0"/>
              </a:rPr>
              <a:t>Ninh</a:t>
            </a:r>
            <a:endParaRPr lang="en-US" altLang="en-US" sz="3200" b="1" dirty="0">
              <a:solidFill>
                <a:schemeClr val="bg1"/>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3501210582"/>
      </p:ext>
    </p:extLst>
  </p:cSld>
  <p:clrMapOvr>
    <a:masterClrMapping/>
  </p:clrMapOvr>
  <mc:AlternateContent xmlns:mc="http://schemas.openxmlformats.org/markup-compatibility/2006" xmlns:p14="http://schemas.microsoft.com/office/powerpoint/2010/main">
    <mc:Choice Requires="p14">
      <p:transition spd="slow" p14:dur="3900" advTm="18932">
        <p14:glitter pattern="hexagon"/>
      </p:transition>
    </mc:Choice>
    <mc:Fallback xmlns="">
      <p:transition spd="slow" advTm="18932">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par>
                                <p:cTn id="20" presetID="18" presetClass="exit" presetSubtype="12" fill="hold" nodeType="withEffect">
                                  <p:stCondLst>
                                    <p:cond delay="0"/>
                                  </p:stCondLst>
                                  <p:childTnLst>
                                    <p:animEffect transition="out" filter="strips(downLeft)">
                                      <p:cBhvr>
                                        <p:cTn id="21" dur="500"/>
                                        <p:tgtEl>
                                          <p:spTgt spid="3"/>
                                        </p:tgtEl>
                                      </p:cBhvr>
                                    </p:animEffect>
                                    <p:set>
                                      <p:cBhvr>
                                        <p:cTn id="22" dur="1" fill="hold">
                                          <p:stCondLst>
                                            <p:cond delay="499"/>
                                          </p:stCondLst>
                                        </p:cTn>
                                        <p:tgtEl>
                                          <p:spTgt spid="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par>
                                <p:cTn id="29" presetID="3" presetClass="exit" presetSubtype="10" fill="hold" nodeType="withEffect">
                                  <p:stCondLst>
                                    <p:cond delay="0"/>
                                  </p:stCondLst>
                                  <p:childTnLst>
                                    <p:animEffect transition="out" filter="blinds(horizontal)">
                                      <p:cBhvr>
                                        <p:cTn id="30" dur="500"/>
                                        <p:tgtEl>
                                          <p:spTgt spid="5"/>
                                        </p:tgtEl>
                                      </p:cBhvr>
                                    </p:animEffect>
                                    <p:set>
                                      <p:cBhvr>
                                        <p:cTn id="31" dur="1" fill="hold">
                                          <p:stCondLst>
                                            <p:cond delay="499"/>
                                          </p:stCondLst>
                                        </p:cTn>
                                        <p:tgtEl>
                                          <p:spTgt spid="5"/>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fill="hold"/>
                                        <p:tgtEl>
                                          <p:spTgt spid="7"/>
                                        </p:tgtEl>
                                        <p:attrNameLst>
                                          <p:attrName>ppt_x</p:attrName>
                                        </p:attrNameLst>
                                      </p:cBhvr>
                                      <p:tavLst>
                                        <p:tav tm="0">
                                          <p:val>
                                            <p:strVal val="#ppt_x"/>
                                          </p:val>
                                        </p:tav>
                                        <p:tav tm="100000">
                                          <p:val>
                                            <p:strVal val="#ppt_x"/>
                                          </p:val>
                                        </p:tav>
                                      </p:tavLst>
                                    </p:anim>
                                    <p:anim calcmode="lin" valueType="num">
                                      <p:cBhvr additive="base">
                                        <p:cTn id="37" dur="500" fill="hold"/>
                                        <p:tgtEl>
                                          <p:spTgt spid="7"/>
                                        </p:tgtEl>
                                        <p:attrNameLst>
                                          <p:attrName>ppt_y</p:attrName>
                                        </p:attrNameLst>
                                      </p:cBhvr>
                                      <p:tavLst>
                                        <p:tav tm="0">
                                          <p:val>
                                            <p:strVal val="1+#ppt_h/2"/>
                                          </p:val>
                                        </p:tav>
                                        <p:tav tm="100000">
                                          <p:val>
                                            <p:strVal val="#ppt_y"/>
                                          </p:val>
                                        </p:tav>
                                      </p:tavLst>
                                    </p:anim>
                                  </p:childTnLst>
                                </p:cTn>
                              </p:par>
                              <p:par>
                                <p:cTn id="38" presetID="4" presetClass="exit" presetSubtype="32" fill="hold" nodeType="withEffect">
                                  <p:stCondLst>
                                    <p:cond delay="0"/>
                                  </p:stCondLst>
                                  <p:childTnLst>
                                    <p:animEffect transition="out" filter="box(out)">
                                      <p:cBhvr>
                                        <p:cTn id="39" dur="2000"/>
                                        <p:tgtEl>
                                          <p:spTgt spid="9"/>
                                        </p:tgtEl>
                                      </p:cBhvr>
                                    </p:animEffect>
                                    <p:set>
                                      <p:cBhvr>
                                        <p:cTn id="40" dur="1" fill="hold">
                                          <p:stCondLst>
                                            <p:cond delay="1999"/>
                                          </p:stCondLst>
                                        </p:cTn>
                                        <p:tgtEl>
                                          <p:spTgt spid="9"/>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51437-14C5-44C8-AE09-4A5D81E19D66}"/>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id="{57ABE470-2473-45B8-9FD9-6F532BC895AB}"/>
              </a:ext>
            </a:extLst>
          </p:cNvPr>
          <p:cNvPicPr>
            <a:picLocks noGrp="1" noChangeAspect="1"/>
          </p:cNvPicPr>
          <p:nvPr>
            <p:ph idx="4294967295"/>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9" name="Picture 8">
            <a:extLst>
              <a:ext uri="{FF2B5EF4-FFF2-40B4-BE49-F238E27FC236}">
                <a16:creationId xmlns:a16="http://schemas.microsoft.com/office/drawing/2014/main" id="{3F5FB81F-A6D3-44B6-AC25-BEEA8294FED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0936A8EC-B883-4094-8CDF-EFA343DEAD0B}"/>
              </a:ext>
            </a:extLst>
          </p:cNvPr>
          <p:cNvSpPr txBox="1"/>
          <p:nvPr/>
        </p:nvSpPr>
        <p:spPr>
          <a:xfrm>
            <a:off x="1651001" y="6266543"/>
            <a:ext cx="8302170" cy="523220"/>
          </a:xfrm>
          <a:prstGeom prst="rect">
            <a:avLst/>
          </a:prstGeom>
          <a:noFill/>
        </p:spPr>
        <p:txBody>
          <a:bodyPr wrap="square">
            <a:spAutoFit/>
          </a:bodyPr>
          <a:lstStyle/>
          <a:p>
            <a:pPr algn="ctr" eaLnBrk="1" hangingPunct="1">
              <a:spcBef>
                <a:spcPct val="50000"/>
              </a:spcBef>
              <a:buFontTx/>
              <a:buNone/>
            </a:pPr>
            <a:r>
              <a:rPr lang="en-US" altLang="en-US" sz="2800" b="1" dirty="0" err="1">
                <a:solidFill>
                  <a:schemeClr val="bg1"/>
                </a:solidFill>
                <a:latin typeface="Times New Roman" panose="02020603050405020304" pitchFamily="18" charset="0"/>
                <a:cs typeface="Times New Roman" panose="02020603050405020304" pitchFamily="18" charset="0"/>
              </a:rPr>
              <a:t>Mỏ</a:t>
            </a:r>
            <a:r>
              <a:rPr lang="en-US" altLang="en-US" sz="2800" b="1" dirty="0">
                <a:solidFill>
                  <a:schemeClr val="bg1"/>
                </a:solidFill>
                <a:latin typeface="Times New Roman" panose="02020603050405020304" pitchFamily="18" charset="0"/>
                <a:cs typeface="Times New Roman" panose="02020603050405020304" pitchFamily="18" charset="0"/>
              </a:rPr>
              <a:t> </a:t>
            </a:r>
            <a:r>
              <a:rPr lang="en-US" altLang="en-US" sz="2800" b="1" dirty="0" err="1">
                <a:solidFill>
                  <a:schemeClr val="bg1"/>
                </a:solidFill>
                <a:latin typeface="Times New Roman" panose="02020603050405020304" pitchFamily="18" charset="0"/>
                <a:cs typeface="Times New Roman" panose="02020603050405020304" pitchFamily="18" charset="0"/>
              </a:rPr>
              <a:t>dầu</a:t>
            </a:r>
            <a:r>
              <a:rPr lang="en-US" altLang="en-US" sz="2800" b="1" dirty="0">
                <a:solidFill>
                  <a:schemeClr val="bg1"/>
                </a:solidFill>
                <a:latin typeface="Times New Roman" panose="02020603050405020304" pitchFamily="18" charset="0"/>
                <a:cs typeface="Times New Roman" panose="02020603050405020304" pitchFamily="18" charset="0"/>
              </a:rPr>
              <a:t> </a:t>
            </a:r>
            <a:r>
              <a:rPr lang="en-US" altLang="en-US" sz="2800" b="1" dirty="0" err="1">
                <a:solidFill>
                  <a:schemeClr val="bg1"/>
                </a:solidFill>
                <a:latin typeface="Times New Roman" panose="02020603050405020304" pitchFamily="18" charset="0"/>
                <a:cs typeface="Times New Roman" panose="02020603050405020304" pitchFamily="18" charset="0"/>
              </a:rPr>
              <a:t>Bạch</a:t>
            </a:r>
            <a:r>
              <a:rPr lang="en-US" altLang="en-US" sz="2800" b="1" dirty="0">
                <a:solidFill>
                  <a:schemeClr val="bg1"/>
                </a:solidFill>
                <a:latin typeface="Times New Roman" panose="02020603050405020304" pitchFamily="18" charset="0"/>
                <a:cs typeface="Times New Roman" panose="02020603050405020304" pitchFamily="18" charset="0"/>
              </a:rPr>
              <a:t> </a:t>
            </a:r>
            <a:r>
              <a:rPr lang="en-US" altLang="en-US" sz="2800" b="1" dirty="0" err="1">
                <a:solidFill>
                  <a:schemeClr val="bg1"/>
                </a:solidFill>
                <a:latin typeface="Times New Roman" panose="02020603050405020304" pitchFamily="18" charset="0"/>
                <a:cs typeface="Times New Roman" panose="02020603050405020304" pitchFamily="18" charset="0"/>
              </a:rPr>
              <a:t>Hổ</a:t>
            </a:r>
            <a:r>
              <a:rPr lang="en-US" altLang="en-US" sz="2800" b="1" dirty="0">
                <a:solidFill>
                  <a:schemeClr val="bg1"/>
                </a:solidFill>
                <a:latin typeface="Times New Roman" panose="02020603050405020304" pitchFamily="18" charset="0"/>
                <a:cs typeface="Times New Roman" panose="02020603050405020304" pitchFamily="18" charset="0"/>
              </a:rPr>
              <a:t> - </a:t>
            </a:r>
            <a:r>
              <a:rPr lang="en-US" altLang="en-US" sz="2800" b="1" dirty="0" err="1">
                <a:solidFill>
                  <a:schemeClr val="bg1"/>
                </a:solidFill>
                <a:latin typeface="Times New Roman" panose="02020603050405020304" pitchFamily="18" charset="0"/>
                <a:cs typeface="Times New Roman" panose="02020603050405020304" pitchFamily="18" charset="0"/>
              </a:rPr>
              <a:t>Biển</a:t>
            </a:r>
            <a:r>
              <a:rPr lang="en-US" altLang="en-US" sz="2800" b="1" dirty="0">
                <a:solidFill>
                  <a:schemeClr val="bg1"/>
                </a:solidFill>
                <a:latin typeface="Times New Roman" panose="02020603050405020304" pitchFamily="18" charset="0"/>
                <a:cs typeface="Times New Roman" panose="02020603050405020304" pitchFamily="18" charset="0"/>
              </a:rPr>
              <a:t> </a:t>
            </a:r>
            <a:r>
              <a:rPr lang="en-US" altLang="en-US" sz="2800" b="1" dirty="0" err="1">
                <a:solidFill>
                  <a:schemeClr val="bg1"/>
                </a:solidFill>
                <a:latin typeface="Times New Roman" panose="02020603050405020304" pitchFamily="18" charset="0"/>
                <a:cs typeface="Times New Roman" panose="02020603050405020304" pitchFamily="18" charset="0"/>
              </a:rPr>
              <a:t>Đông</a:t>
            </a:r>
            <a:endParaRPr lang="en-US" altLang="en-US" sz="2800" b="1" dirty="0">
              <a:solidFill>
                <a:schemeClr val="bg1"/>
              </a:solidFill>
              <a:latin typeface="Times New Roman" panose="02020603050405020304" pitchFamily="18" charset="0"/>
              <a:cs typeface="Times New Roman" panose="02020603050405020304" pitchFamily="18" charset="0"/>
            </a:endParaRPr>
          </a:p>
        </p:txBody>
      </p:sp>
    </p:spTree>
    <p:custDataLst>
      <p:tags r:id="rId1"/>
    </p:custDataLst>
    <p:extLst>
      <p:ext uri="{BB962C8B-B14F-4D97-AF65-F5344CB8AC3E}">
        <p14:creationId xmlns:p14="http://schemas.microsoft.com/office/powerpoint/2010/main" val="2869569513"/>
      </p:ext>
    </p:extLst>
  </p:cSld>
  <p:clrMapOvr>
    <a:masterClrMapping/>
  </p:clrMapOvr>
  <mc:AlternateContent xmlns:mc="http://schemas.openxmlformats.org/markup-compatibility/2006" xmlns:p14="http://schemas.microsoft.com/office/powerpoint/2010/main">
    <mc:Choice Requires="p14">
      <p:transition spd="slow" p14:dur="2000" advTm="20594">
        <p14:ferris dir="l"/>
      </p:transition>
    </mc:Choice>
    <mc:Fallback xmlns="">
      <p:transition spd="slow" advTm="20594">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p:cTn id="10" dur="500" fill="hold"/>
                                        <p:tgtEl>
                                          <p:spTgt spid="7"/>
                                        </p:tgtEl>
                                        <p:attrNameLst>
                                          <p:attrName>ppt_w</p:attrName>
                                        </p:attrNameLst>
                                      </p:cBhvr>
                                      <p:tavLst>
                                        <p:tav tm="0">
                                          <p:val>
                                            <p:fltVal val="0"/>
                                          </p:val>
                                        </p:tav>
                                        <p:tav tm="100000">
                                          <p:val>
                                            <p:strVal val="#ppt_w"/>
                                          </p:val>
                                        </p:tav>
                                      </p:tavLst>
                                    </p:anim>
                                    <p:anim calcmode="lin" valueType="num">
                                      <p:cBhvr>
                                        <p:cTn id="11" dur="500" fill="hold"/>
                                        <p:tgtEl>
                                          <p:spTgt spid="7"/>
                                        </p:tgtEl>
                                        <p:attrNameLst>
                                          <p:attrName>ppt_h</p:attrName>
                                        </p:attrNameLst>
                                      </p:cBhvr>
                                      <p:tavLst>
                                        <p:tav tm="0">
                                          <p:val>
                                            <p:fltVal val="0"/>
                                          </p:val>
                                        </p:tav>
                                        <p:tav tm="100000">
                                          <p:val>
                                            <p:strVal val="#ppt_h"/>
                                          </p:val>
                                        </p:tav>
                                      </p:tavLst>
                                    </p:anim>
                                    <p:animEffect transition="in" filter="fade">
                                      <p:cBhvr>
                                        <p:cTn id="12" dur="500"/>
                                        <p:tgtEl>
                                          <p:spTgt spid="7"/>
                                        </p:tgtEl>
                                      </p:cBhvr>
                                    </p:animEffect>
                                  </p:childTnLst>
                                </p:cTn>
                              </p:par>
                            </p:childTnLst>
                          </p:cTn>
                        </p:par>
                        <p:par>
                          <p:cTn id="13" fill="hold">
                            <p:stCondLst>
                              <p:cond delay="500"/>
                            </p:stCondLst>
                            <p:childTnLst>
                              <p:par>
                                <p:cTn id="14" presetID="42" presetClass="entr" presetSubtype="0"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1000"/>
                                        <p:tgtEl>
                                          <p:spTgt spid="9"/>
                                        </p:tgtEl>
                                      </p:cBhvr>
                                    </p:animEffect>
                                    <p:anim calcmode="lin" valueType="num">
                                      <p:cBhvr>
                                        <p:cTn id="17" dur="1000" fill="hold"/>
                                        <p:tgtEl>
                                          <p:spTgt spid="9"/>
                                        </p:tgtEl>
                                        <p:attrNameLst>
                                          <p:attrName>ppt_x</p:attrName>
                                        </p:attrNameLst>
                                      </p:cBhvr>
                                      <p:tavLst>
                                        <p:tav tm="0">
                                          <p:val>
                                            <p:strVal val="#ppt_x"/>
                                          </p:val>
                                        </p:tav>
                                        <p:tav tm="100000">
                                          <p:val>
                                            <p:strVal val="#ppt_x"/>
                                          </p:val>
                                        </p:tav>
                                      </p:tavLst>
                                    </p:anim>
                                    <p:anim calcmode="lin" valueType="num">
                                      <p:cBhvr>
                                        <p:cTn id="18" dur="1000" fill="hold"/>
                                        <p:tgtEl>
                                          <p:spTgt spid="9"/>
                                        </p:tgtEl>
                                        <p:attrNameLst>
                                          <p:attrName>ppt_y</p:attrName>
                                        </p:attrNameLst>
                                      </p:cBhvr>
                                      <p:tavLst>
                                        <p:tav tm="0">
                                          <p:val>
                                            <p:strVal val="#ppt_y+.1"/>
                                          </p:val>
                                        </p:tav>
                                        <p:tav tm="100000">
                                          <p:val>
                                            <p:strVal val="#ppt_y"/>
                                          </p:val>
                                        </p:tav>
                                      </p:tavLst>
                                    </p:anim>
                                  </p:childTnLst>
                                </p:cTn>
                              </p:par>
                              <p:par>
                                <p:cTn id="19" presetID="3" presetClass="exit" presetSubtype="10" fill="hold" nodeType="withEffect">
                                  <p:stCondLst>
                                    <p:cond delay="0"/>
                                  </p:stCondLst>
                                  <p:childTnLst>
                                    <p:animEffect transition="out" filter="blinds(horizontal)">
                                      <p:cBhvr>
                                        <p:cTn id="20" dur="500"/>
                                        <p:tgtEl>
                                          <p:spTgt spid="5"/>
                                        </p:tgtEl>
                                      </p:cBhvr>
                                    </p:animEffect>
                                    <p:set>
                                      <p:cBhvr>
                                        <p:cTn id="21" dur="1" fill="hold">
                                          <p:stCondLst>
                                            <p:cond delay="499"/>
                                          </p:stCondLst>
                                        </p:cTn>
                                        <p:tgtEl>
                                          <p:spTgt spid="5"/>
                                        </p:tgtEl>
                                        <p:attrNameLst>
                                          <p:attrName>style.visibility</p:attrName>
                                        </p:attrNameLst>
                                      </p:cBhvr>
                                      <p:to>
                                        <p:strVal val="hidden"/>
                                      </p:to>
                                    </p:set>
                                  </p:childTnLst>
                                </p:cTn>
                              </p:par>
                            </p:childTnLst>
                          </p:cTn>
                        </p:par>
                        <p:par>
                          <p:cTn id="22" fill="hold">
                            <p:stCondLst>
                              <p:cond delay="1500"/>
                            </p:stCondLst>
                            <p:childTnLst>
                              <p:par>
                                <p:cTn id="23" presetID="6" presetClass="emph" presetSubtype="0" fill="hold" nodeType="afterEffect">
                                  <p:stCondLst>
                                    <p:cond delay="0"/>
                                  </p:stCondLst>
                                  <p:childTnLst>
                                    <p:animScale>
                                      <p:cBhvr>
                                        <p:cTn id="24" dur="2000" fill="hold"/>
                                        <p:tgtEl>
                                          <p:spTgt spid="9"/>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SỐNG XANH VÀ TIÊU DÙNG BỀN VỮNG- ĐÂU LÀ BIỆN PHÁP THIẾT THỰC ĐỂ BẢO VỆ MÔI  TRƯỜNG Ở THÀNH THỊ ? - Hành trình bền vững">
            <a:extLst>
              <a:ext uri="{FF2B5EF4-FFF2-40B4-BE49-F238E27FC236}">
                <a16:creationId xmlns:a16="http://schemas.microsoft.com/office/drawing/2014/main" id="{8030903A-E4DC-4DEA-BCE6-EEF93F273F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2679"/>
            <a:ext cx="12192000" cy="68353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4574899"/>
      </p:ext>
    </p:extLst>
  </p:cSld>
  <p:clrMapOvr>
    <a:masterClrMapping/>
  </p:clrMapOvr>
  <mc:AlternateContent xmlns:mc="http://schemas.openxmlformats.org/markup-compatibility/2006" xmlns:p14="http://schemas.microsoft.com/office/powerpoint/2010/main">
    <mc:Choice Requires="p14">
      <p:transition spd="slow" p14:dur="1500" advTm="45994">
        <p14:window dir="vert"/>
      </p:transition>
    </mc:Choice>
    <mc:Fallback xmlns="">
      <p:transition spd="slow" advTm="45994">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ackground pattern&#10;&#10;Description automatically generated">
            <a:extLst>
              <a:ext uri="{FF2B5EF4-FFF2-40B4-BE49-F238E27FC236}">
                <a16:creationId xmlns:a16="http://schemas.microsoft.com/office/drawing/2014/main" id="{B10FE72C-8DF5-4885-9ECC-D6BF5A2075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0"/>
            <a:ext cx="12192000" cy="7239000"/>
          </a:xfrm>
          <a:prstGeom prst="rect">
            <a:avLst/>
          </a:prstGeom>
        </p:spPr>
      </p:pic>
      <p:sp>
        <p:nvSpPr>
          <p:cNvPr id="4" name="Rectangle 3">
            <a:extLst>
              <a:ext uri="{FF2B5EF4-FFF2-40B4-BE49-F238E27FC236}">
                <a16:creationId xmlns:a16="http://schemas.microsoft.com/office/drawing/2014/main" id="{DAC29A01-A36D-45FE-917C-FC188B56620D}"/>
              </a:ext>
            </a:extLst>
          </p:cNvPr>
          <p:cNvSpPr/>
          <p:nvPr/>
        </p:nvSpPr>
        <p:spPr>
          <a:xfrm>
            <a:off x="381000" y="533400"/>
            <a:ext cx="4953000" cy="838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6000" dirty="0">
                <a:solidFill>
                  <a:schemeClr val="tx1"/>
                </a:solidFill>
                <a:latin typeface="+mj-lt"/>
              </a:rPr>
              <a:t>2</a:t>
            </a:r>
            <a:r>
              <a:rPr lang="vi-VN" sz="6000" dirty="0">
                <a:solidFill>
                  <a:schemeClr val="tx1"/>
                </a:solidFill>
                <a:latin typeface="+mj-lt"/>
              </a:rPr>
              <a:t>. </a:t>
            </a:r>
            <a:r>
              <a:rPr lang="en-US" sz="6000" dirty="0" err="1">
                <a:solidFill>
                  <a:schemeClr val="tx1"/>
                </a:solidFill>
                <a:latin typeface="+mj-lt"/>
              </a:rPr>
              <a:t>Khoáng</a:t>
            </a:r>
            <a:r>
              <a:rPr lang="en-US" sz="6000" dirty="0">
                <a:solidFill>
                  <a:schemeClr val="tx1"/>
                </a:solidFill>
                <a:latin typeface="+mj-lt"/>
              </a:rPr>
              <a:t> </a:t>
            </a:r>
            <a:r>
              <a:rPr lang="en-US" sz="6000" dirty="0" err="1">
                <a:solidFill>
                  <a:schemeClr val="tx1"/>
                </a:solidFill>
                <a:latin typeface="+mj-lt"/>
              </a:rPr>
              <a:t>sản</a:t>
            </a:r>
            <a:endParaRPr lang="en-US" sz="6000" dirty="0">
              <a:solidFill>
                <a:schemeClr val="tx1"/>
              </a:solidFill>
              <a:latin typeface="+mj-lt"/>
            </a:endParaRPr>
          </a:p>
        </p:txBody>
      </p:sp>
      <p:pic>
        <p:nvPicPr>
          <p:cNvPr id="8" name="Picture 61" descr="Luoc_do_mot_so_khoang_san_Viet_Nam">
            <a:extLst>
              <a:ext uri="{FF2B5EF4-FFF2-40B4-BE49-F238E27FC236}">
                <a16:creationId xmlns:a16="http://schemas.microsoft.com/office/drawing/2014/main" id="{09764342-EE3E-4CB8-8930-91636326B080}"/>
              </a:ext>
            </a:extLst>
          </p:cNvPr>
          <p:cNvPicPr>
            <a:picLocks noChangeAspect="1" noChangeArrowheads="1"/>
          </p:cNvPicPr>
          <p:nvPr/>
        </p:nvPicPr>
        <p:blipFill>
          <a:blip r:embed="rId4"/>
          <a:srcRect/>
          <a:stretch>
            <a:fillRect/>
          </a:stretch>
        </p:blipFill>
        <p:spPr bwMode="auto">
          <a:xfrm>
            <a:off x="6792689" y="234042"/>
            <a:ext cx="4572001" cy="6313716"/>
          </a:xfrm>
          <a:prstGeom prst="rect">
            <a:avLst/>
          </a:prstGeom>
          <a:noFill/>
        </p:spPr>
      </p:pic>
      <p:sp>
        <p:nvSpPr>
          <p:cNvPr id="9" name="Speech Bubble: Rectangle with Corners Rounded 8">
            <a:extLst>
              <a:ext uri="{FF2B5EF4-FFF2-40B4-BE49-F238E27FC236}">
                <a16:creationId xmlns:a16="http://schemas.microsoft.com/office/drawing/2014/main" id="{61811C45-46EF-4926-9EBA-FEF52A72D93E}"/>
              </a:ext>
            </a:extLst>
          </p:cNvPr>
          <p:cNvSpPr/>
          <p:nvPr/>
        </p:nvSpPr>
        <p:spPr>
          <a:xfrm>
            <a:off x="1066800" y="1981200"/>
            <a:ext cx="4386948" cy="2209800"/>
          </a:xfrm>
          <a:prstGeom prst="wedgeRoundRectCallout">
            <a:avLst/>
          </a:prstGeom>
        </p:spPr>
        <p:style>
          <a:lnRef idx="1">
            <a:schemeClr val="accent4"/>
          </a:lnRef>
          <a:fillRef idx="2">
            <a:schemeClr val="accent4"/>
          </a:fillRef>
          <a:effectRef idx="1">
            <a:schemeClr val="accent4"/>
          </a:effectRef>
          <a:fontRef idx="minor">
            <a:schemeClr val="dk1"/>
          </a:fontRef>
        </p:style>
        <p:txBody>
          <a:bodyPr rtlCol="0" anchor="ctr"/>
          <a:lstStyle/>
          <a:p>
            <a:pPr algn="just"/>
            <a:r>
              <a:rPr lang="en-US" sz="2400" b="1" dirty="0">
                <a:effectLst/>
                <a:latin typeface="Times New Roman" panose="02020603050405020304" pitchFamily="18" charset="0"/>
                <a:ea typeface="Times New Roman" panose="02020603050405020304" pitchFamily="18" charset="0"/>
              </a:rPr>
              <a:t>   - Theo </a:t>
            </a:r>
            <a:r>
              <a:rPr lang="en-US" sz="2400" b="1" dirty="0" err="1">
                <a:effectLst/>
                <a:latin typeface="Times New Roman" panose="02020603050405020304" pitchFamily="18" charset="0"/>
                <a:ea typeface="Times New Roman" panose="02020603050405020304" pitchFamily="18" charset="0"/>
              </a:rPr>
              <a:t>các</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em</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chúng</a:t>
            </a:r>
            <a:r>
              <a:rPr lang="en-US" sz="2400" b="1" dirty="0">
                <a:effectLst/>
                <a:latin typeface="Times New Roman" panose="02020603050405020304" pitchFamily="18" charset="0"/>
                <a:ea typeface="Times New Roman" panose="02020603050405020304" pitchFamily="18" charset="0"/>
              </a:rPr>
              <a:t> ta </a:t>
            </a:r>
            <a:r>
              <a:rPr lang="en-US" sz="2400" b="1" dirty="0" err="1">
                <a:effectLst/>
                <a:latin typeface="Times New Roman" panose="02020603050405020304" pitchFamily="18" charset="0"/>
                <a:ea typeface="Times New Roman" panose="02020603050405020304" pitchFamily="18" charset="0"/>
              </a:rPr>
              <a:t>phải</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sử</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dụng</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khai</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thác</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khoáng</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sản</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như</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thế</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nào</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cho</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hợp</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lí</a:t>
            </a:r>
            <a:r>
              <a:rPr lang="en-US" sz="2400" b="1" dirty="0">
                <a:effectLst/>
                <a:latin typeface="Times New Roman" panose="02020603050405020304" pitchFamily="18" charset="0"/>
                <a:ea typeface="Times New Roman" panose="02020603050405020304" pitchFamily="18" charset="0"/>
              </a:rPr>
              <a:t> ? </a:t>
            </a:r>
          </a:p>
          <a:p>
            <a:pPr algn="just"/>
            <a:r>
              <a:rPr lang="en-US" sz="2400" b="1" dirty="0">
                <a:effectLst/>
                <a:latin typeface="Times New Roman" panose="02020603050405020304" pitchFamily="18" charset="0"/>
                <a:ea typeface="Times New Roman" panose="02020603050405020304" pitchFamily="18" charset="0"/>
              </a:rPr>
              <a:t>   - </a:t>
            </a:r>
            <a:r>
              <a:rPr lang="en-US" sz="2400" b="1" dirty="0" err="1">
                <a:effectLst/>
                <a:latin typeface="Times New Roman" panose="02020603050405020304" pitchFamily="18" charset="0"/>
                <a:ea typeface="Times New Roman" panose="02020603050405020304" pitchFamily="18" charset="0"/>
              </a:rPr>
              <a:t>Tại</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sao</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phải</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làm</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như</a:t>
            </a:r>
            <a:r>
              <a:rPr lang="en-US" sz="2400" b="1" dirty="0">
                <a:effectLst/>
                <a:latin typeface="Times New Roman" panose="02020603050405020304" pitchFamily="18" charset="0"/>
                <a:ea typeface="Times New Roman" panose="02020603050405020304" pitchFamily="18" charset="0"/>
              </a:rPr>
              <a:t> </a:t>
            </a:r>
            <a:r>
              <a:rPr lang="en-US" sz="2400" b="1" dirty="0" err="1">
                <a:effectLst/>
                <a:latin typeface="Times New Roman" panose="02020603050405020304" pitchFamily="18" charset="0"/>
                <a:ea typeface="Times New Roman" panose="02020603050405020304" pitchFamily="18" charset="0"/>
              </a:rPr>
              <a:t>vậy</a:t>
            </a:r>
            <a:r>
              <a:rPr lang="en-US" sz="2400" b="1" dirty="0">
                <a:effectLst/>
                <a:latin typeface="Times New Roman" panose="02020603050405020304" pitchFamily="18" charset="0"/>
                <a:ea typeface="Times New Roman" panose="02020603050405020304" pitchFamily="18" charset="0"/>
              </a:rPr>
              <a:t> ?</a:t>
            </a:r>
            <a:endParaRPr lang="en-US" sz="3600" b="1" dirty="0">
              <a:effectLst>
                <a:outerShdw blurRad="38100" dist="38100" dir="2700000" algn="tl">
                  <a:srgbClr val="C0C0C0"/>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val="16218458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p:cNvPicPr>
          <p:nvPr/>
        </p:nvPicPr>
        <p:blipFill>
          <a:blip r:embed="rId2">
            <a:extLst>
              <a:ext uri="{28A0092B-C50C-407E-A947-70E740481C1C}">
                <a14:useLocalDpi xmlns:a14="http://schemas.microsoft.com/office/drawing/2010/main" val="0"/>
              </a:ext>
              <a:ext uri="{96DAC541-7B7A-43D3-8B79-37D633B846F1}">
                <asvg:svgBlip xmlns="" xmlns:asvg="http://schemas.microsoft.com/office/drawing/2016/SVG/main" r:embed="rId3"/>
              </a:ext>
            </a:extLst>
          </a:blip>
          <a:srcRect/>
          <a:stretch>
            <a:fillRect/>
          </a:stretch>
        </p:blipFill>
        <p:spPr>
          <a:xfrm rot="6706865">
            <a:off x="-1805572" y="2396602"/>
            <a:ext cx="14764303" cy="17351211"/>
          </a:xfrm>
          <a:prstGeom prst="rect">
            <a:avLst/>
          </a:prstGeom>
        </p:spPr>
      </p:pic>
      <p:pic>
        <p:nvPicPr>
          <p:cNvPr id="3" name="Picture 3"/>
          <p:cNvPicPr>
            <a:picLocks noChangeAspect="1"/>
          </p:cNvPicPr>
          <p:nvPr/>
        </p:nvPicPr>
        <p:blipFill>
          <a:blip r:embed="rId4">
            <a:extLst>
              <a:ext uri="{28A0092B-C50C-407E-A947-70E740481C1C}">
                <a14:useLocalDpi xmlns:a14="http://schemas.microsoft.com/office/drawing/2010/main" val="0"/>
              </a:ext>
              <a:ext uri="{96DAC541-7B7A-43D3-8B79-37D633B846F1}">
                <asvg:svgBlip xmlns="" xmlns:asvg="http://schemas.microsoft.com/office/drawing/2016/SVG/main" r:embed="rId5"/>
              </a:ext>
            </a:extLst>
          </a:blip>
          <a:srcRect/>
          <a:stretch>
            <a:fillRect/>
          </a:stretch>
        </p:blipFill>
        <p:spPr>
          <a:xfrm>
            <a:off x="2486690" y="381069"/>
            <a:ext cx="8195293" cy="4278962"/>
          </a:xfrm>
          <a:prstGeom prst="rect">
            <a:avLst/>
          </a:prstGeom>
        </p:spPr>
      </p:pic>
      <p:grpSp>
        <p:nvGrpSpPr>
          <p:cNvPr id="4" name="Group 4"/>
          <p:cNvGrpSpPr/>
          <p:nvPr/>
        </p:nvGrpSpPr>
        <p:grpSpPr>
          <a:xfrm>
            <a:off x="3127226" y="785827"/>
            <a:ext cx="7213712" cy="3447098"/>
            <a:chOff x="-572367" y="-171431"/>
            <a:chExt cx="12737202" cy="6894196"/>
          </a:xfrm>
        </p:grpSpPr>
        <p:sp>
          <p:nvSpPr>
            <p:cNvPr id="5" name="TextBox 5"/>
            <p:cNvSpPr txBox="1"/>
            <p:nvPr/>
          </p:nvSpPr>
          <p:spPr>
            <a:xfrm>
              <a:off x="-572367" y="-171431"/>
              <a:ext cx="12164834" cy="6894196"/>
            </a:xfrm>
            <a:prstGeom prst="rect">
              <a:avLst/>
            </a:prstGeom>
          </p:spPr>
          <p:txBody>
            <a:bodyPr lIns="0" tIns="0" rIns="0" bIns="0" rtlCol="0" anchor="t">
              <a:spAutoFit/>
            </a:bodyPr>
            <a:lstStyle/>
            <a:p>
              <a:pPr indent="569913" algn="just"/>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Nước</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ta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có</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nhiều</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loại</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khoảng</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sản</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sắt</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than,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dầu</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mỏ</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Khoáng</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sản</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được</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dùng</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làm</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nguyên</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liệu</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cho</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nhiều</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ngành</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công</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nghiệp</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p>
            <a:p>
              <a:pPr indent="569913" algn="just"/>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Chúng</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ta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cần</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khai</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thác</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khoáng</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sản</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một</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các</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hợp</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lí</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sử</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dụng</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tiết</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kiệm</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và</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có</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hiệu</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C0C0C0"/>
                    </a:outerShdw>
                  </a:effectLst>
                  <a:latin typeface="Times New Roman" pitchFamily="18" charset="0"/>
                  <a:cs typeface="Times New Roman" pitchFamily="18" charset="0"/>
                </a:rPr>
                <a:t>quả</a:t>
              </a:r>
              <a:r>
                <a:rPr lang="en-US" sz="3200" b="1" dirty="0">
                  <a:solidFill>
                    <a:srgbClr val="FF0000"/>
                  </a:solidFill>
                  <a:effectLst>
                    <a:outerShdw blurRad="38100" dist="38100" dir="2700000" algn="tl">
                      <a:srgbClr val="C0C0C0"/>
                    </a:outerShdw>
                  </a:effectLst>
                  <a:latin typeface="Times New Roman" pitchFamily="18" charset="0"/>
                  <a:cs typeface="Times New Roman" pitchFamily="18" charset="0"/>
                </a:rPr>
                <a:t>.</a:t>
              </a:r>
            </a:p>
          </p:txBody>
        </p:sp>
        <p:sp>
          <p:nvSpPr>
            <p:cNvPr id="6" name="TextBox 6"/>
            <p:cNvSpPr txBox="1"/>
            <p:nvPr/>
          </p:nvSpPr>
          <p:spPr>
            <a:xfrm>
              <a:off x="0" y="4472219"/>
              <a:ext cx="12164835" cy="633124"/>
            </a:xfrm>
            <a:prstGeom prst="rect">
              <a:avLst/>
            </a:prstGeom>
          </p:spPr>
          <p:txBody>
            <a:bodyPr lIns="0" tIns="0" rIns="0" bIns="0" rtlCol="0" anchor="t">
              <a:spAutoFit/>
            </a:bodyPr>
            <a:lstStyle/>
            <a:p>
              <a:pPr algn="ctr" defTabSz="609630">
                <a:lnSpc>
                  <a:spcPts val="2731"/>
                </a:lnSpc>
              </a:pPr>
              <a:endParaRPr lang="en-US" sz="1950" dirty="0">
                <a:solidFill>
                  <a:srgbClr val="262A55"/>
                </a:solidFill>
                <a:latin typeface="Nunito"/>
              </a:endParaRPr>
            </a:p>
          </p:txBody>
        </p:sp>
      </p:grpSp>
      <p:pic>
        <p:nvPicPr>
          <p:cNvPr id="7" name="Picture 7"/>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768370" flipH="1">
            <a:off x="1577944" y="964132"/>
            <a:ext cx="620017" cy="741324"/>
          </a:xfrm>
          <a:prstGeom prst="rect">
            <a:avLst/>
          </a:prstGeom>
        </p:spPr>
      </p:pic>
      <p:pic>
        <p:nvPicPr>
          <p:cNvPr id="8" name="Picture 8"/>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rcRect/>
          <a:stretch>
            <a:fillRect/>
          </a:stretch>
        </p:blipFill>
        <p:spPr>
          <a:xfrm rot="934288">
            <a:off x="9999995" y="2675512"/>
            <a:ext cx="629797" cy="753018"/>
          </a:xfrm>
          <a:prstGeom prst="rect">
            <a:avLst/>
          </a:prstGeom>
        </p:spPr>
      </p:pic>
      <p:grpSp>
        <p:nvGrpSpPr>
          <p:cNvPr id="10" name="Group 9">
            <a:extLst>
              <a:ext uri="{FF2B5EF4-FFF2-40B4-BE49-F238E27FC236}">
                <a16:creationId xmlns:a16="http://schemas.microsoft.com/office/drawing/2014/main" id="{FBB294BA-C2A3-41A2-B3A4-FD295BB82458}"/>
              </a:ext>
            </a:extLst>
          </p:cNvPr>
          <p:cNvGrpSpPr/>
          <p:nvPr/>
        </p:nvGrpSpPr>
        <p:grpSpPr>
          <a:xfrm>
            <a:off x="383051" y="2771080"/>
            <a:ext cx="1883065" cy="3147176"/>
            <a:chOff x="6602493" y="2299384"/>
            <a:chExt cx="2031171" cy="3371593"/>
          </a:xfrm>
        </p:grpSpPr>
        <p:grpSp>
          <p:nvGrpSpPr>
            <p:cNvPr id="11" name="Google Shape;910;p51">
              <a:extLst>
                <a:ext uri="{FF2B5EF4-FFF2-40B4-BE49-F238E27FC236}">
                  <a16:creationId xmlns:a16="http://schemas.microsoft.com/office/drawing/2014/main" id="{1EFDFB63-1F2A-4C21-80BE-04F55C4F3ED2}"/>
                </a:ext>
              </a:extLst>
            </p:cNvPr>
            <p:cNvGrpSpPr/>
            <p:nvPr/>
          </p:nvGrpSpPr>
          <p:grpSpPr>
            <a:xfrm>
              <a:off x="6602493" y="2299384"/>
              <a:ext cx="2031171" cy="3371593"/>
              <a:chOff x="2534650" y="2865525"/>
              <a:chExt cx="911125" cy="1512400"/>
            </a:xfrm>
          </p:grpSpPr>
          <p:sp>
            <p:nvSpPr>
              <p:cNvPr id="14" name="Google Shape;911;p51">
                <a:extLst>
                  <a:ext uri="{FF2B5EF4-FFF2-40B4-BE49-F238E27FC236}">
                    <a16:creationId xmlns:a16="http://schemas.microsoft.com/office/drawing/2014/main" id="{EB6736ED-0DF9-4375-950A-DEDD42A654BB}"/>
                  </a:ext>
                </a:extLst>
              </p:cNvPr>
              <p:cNvSpPr/>
              <p:nvPr/>
            </p:nvSpPr>
            <p:spPr>
              <a:xfrm>
                <a:off x="3188475" y="3596325"/>
                <a:ext cx="127400" cy="254600"/>
              </a:xfrm>
              <a:custGeom>
                <a:avLst/>
                <a:gdLst/>
                <a:ahLst/>
                <a:cxnLst/>
                <a:rect l="l" t="t" r="r" b="b"/>
                <a:pathLst>
                  <a:path w="5096" h="10184" extrusionOk="0">
                    <a:moveTo>
                      <a:pt x="2887" y="1"/>
                    </a:moveTo>
                    <a:cubicBezTo>
                      <a:pt x="2485" y="678"/>
                      <a:pt x="1657" y="1607"/>
                      <a:pt x="1" y="2611"/>
                    </a:cubicBezTo>
                    <a:cubicBezTo>
                      <a:pt x="327" y="3590"/>
                      <a:pt x="1682" y="7781"/>
                      <a:pt x="1833" y="9538"/>
                    </a:cubicBezTo>
                    <a:cubicBezTo>
                      <a:pt x="1833" y="9538"/>
                      <a:pt x="2918" y="10184"/>
                      <a:pt x="3792" y="10184"/>
                    </a:cubicBezTo>
                    <a:cubicBezTo>
                      <a:pt x="4350" y="10184"/>
                      <a:pt x="4821" y="9921"/>
                      <a:pt x="4870" y="9061"/>
                    </a:cubicBezTo>
                    <a:cubicBezTo>
                      <a:pt x="5096" y="5021"/>
                      <a:pt x="3414" y="1105"/>
                      <a:pt x="2887" y="1"/>
                    </a:cubicBezTo>
                    <a:close/>
                  </a:path>
                </a:pathLst>
              </a:custGeom>
              <a:solidFill>
                <a:srgbClr val="FDCE8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5" name="Google Shape;912;p51">
                <a:extLst>
                  <a:ext uri="{FF2B5EF4-FFF2-40B4-BE49-F238E27FC236}">
                    <a16:creationId xmlns:a16="http://schemas.microsoft.com/office/drawing/2014/main" id="{E0139C40-0C63-4859-A578-2886FF280AE5}"/>
                  </a:ext>
                </a:extLst>
              </p:cNvPr>
              <p:cNvSpPr/>
              <p:nvPr/>
            </p:nvSpPr>
            <p:spPr>
              <a:xfrm>
                <a:off x="2703450" y="3773275"/>
                <a:ext cx="623725" cy="357675"/>
              </a:xfrm>
              <a:custGeom>
                <a:avLst/>
                <a:gdLst/>
                <a:ahLst/>
                <a:cxnLst/>
                <a:rect l="l" t="t" r="r" b="b"/>
                <a:pathLst>
                  <a:path w="24949" h="14307" extrusionOk="0">
                    <a:moveTo>
                      <a:pt x="18674" y="1"/>
                    </a:moveTo>
                    <a:cubicBezTo>
                      <a:pt x="16651" y="1039"/>
                      <a:pt x="14459" y="1374"/>
                      <a:pt x="12470" y="1374"/>
                    </a:cubicBezTo>
                    <a:cubicBezTo>
                      <a:pt x="8832" y="1374"/>
                      <a:pt x="5873" y="252"/>
                      <a:pt x="5873" y="252"/>
                    </a:cubicBezTo>
                    <a:cubicBezTo>
                      <a:pt x="5873" y="252"/>
                      <a:pt x="5622" y="603"/>
                      <a:pt x="5246" y="1205"/>
                    </a:cubicBezTo>
                    <a:lnTo>
                      <a:pt x="4844" y="1833"/>
                    </a:lnTo>
                    <a:cubicBezTo>
                      <a:pt x="5196" y="2134"/>
                      <a:pt x="5497" y="2310"/>
                      <a:pt x="5371" y="2586"/>
                    </a:cubicBezTo>
                    <a:cubicBezTo>
                      <a:pt x="5319" y="2673"/>
                      <a:pt x="5218" y="2706"/>
                      <a:pt x="5092" y="2706"/>
                    </a:cubicBezTo>
                    <a:cubicBezTo>
                      <a:pt x="4674" y="2706"/>
                      <a:pt x="3991" y="2335"/>
                      <a:pt x="3991" y="2335"/>
                    </a:cubicBezTo>
                    <a:lnTo>
                      <a:pt x="3991" y="2335"/>
                    </a:lnTo>
                    <a:cubicBezTo>
                      <a:pt x="3991" y="2335"/>
                      <a:pt x="5271" y="3238"/>
                      <a:pt x="4895" y="3464"/>
                    </a:cubicBezTo>
                    <a:cubicBezTo>
                      <a:pt x="4832" y="3500"/>
                      <a:pt x="4757" y="3515"/>
                      <a:pt x="4677" y="3515"/>
                    </a:cubicBezTo>
                    <a:cubicBezTo>
                      <a:pt x="4244" y="3515"/>
                      <a:pt x="3624" y="3080"/>
                      <a:pt x="3539" y="3038"/>
                    </a:cubicBezTo>
                    <a:lnTo>
                      <a:pt x="3539" y="3038"/>
                    </a:lnTo>
                    <a:cubicBezTo>
                      <a:pt x="3640" y="3113"/>
                      <a:pt x="4518" y="3891"/>
                      <a:pt x="4167" y="4217"/>
                    </a:cubicBezTo>
                    <a:cubicBezTo>
                      <a:pt x="4110" y="4223"/>
                      <a:pt x="4055" y="4226"/>
                      <a:pt x="4001" y="4226"/>
                    </a:cubicBezTo>
                    <a:cubicBezTo>
                      <a:pt x="3814" y="4226"/>
                      <a:pt x="3639" y="4189"/>
                      <a:pt x="3464" y="4092"/>
                    </a:cubicBezTo>
                    <a:cubicBezTo>
                      <a:pt x="1832" y="6878"/>
                      <a:pt x="0" y="10291"/>
                      <a:pt x="176" y="11370"/>
                    </a:cubicBezTo>
                    <a:cubicBezTo>
                      <a:pt x="251" y="11998"/>
                      <a:pt x="2560" y="11998"/>
                      <a:pt x="4568" y="12525"/>
                    </a:cubicBezTo>
                    <a:cubicBezTo>
                      <a:pt x="5221" y="12726"/>
                      <a:pt x="5898" y="12952"/>
                      <a:pt x="6551" y="13253"/>
                    </a:cubicBezTo>
                    <a:lnTo>
                      <a:pt x="6576" y="13253"/>
                    </a:lnTo>
                    <a:cubicBezTo>
                      <a:pt x="8107" y="13905"/>
                      <a:pt x="9764" y="14257"/>
                      <a:pt x="11445" y="14307"/>
                    </a:cubicBezTo>
                    <a:cubicBezTo>
                      <a:pt x="12324" y="14307"/>
                      <a:pt x="13202" y="14257"/>
                      <a:pt x="14081" y="14131"/>
                    </a:cubicBezTo>
                    <a:lnTo>
                      <a:pt x="14281" y="14106"/>
                    </a:lnTo>
                    <a:cubicBezTo>
                      <a:pt x="18021" y="13554"/>
                      <a:pt x="18147" y="13102"/>
                      <a:pt x="18950" y="12675"/>
                    </a:cubicBezTo>
                    <a:cubicBezTo>
                      <a:pt x="19301" y="12475"/>
                      <a:pt x="19703" y="12349"/>
                      <a:pt x="20104" y="12249"/>
                    </a:cubicBezTo>
                    <a:cubicBezTo>
                      <a:pt x="20983" y="12023"/>
                      <a:pt x="23568" y="12148"/>
                      <a:pt x="23794" y="11697"/>
                    </a:cubicBezTo>
                    <a:cubicBezTo>
                      <a:pt x="24948" y="9362"/>
                      <a:pt x="18674" y="1"/>
                      <a:pt x="18674" y="1"/>
                    </a:cubicBezTo>
                    <a:close/>
                  </a:path>
                </a:pathLst>
              </a:custGeom>
              <a:solidFill>
                <a:srgbClr val="3B58A1"/>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6" name="Google Shape;913;p51">
                <a:extLst>
                  <a:ext uri="{FF2B5EF4-FFF2-40B4-BE49-F238E27FC236}">
                    <a16:creationId xmlns:a16="http://schemas.microsoft.com/office/drawing/2014/main" id="{2E2D0546-F923-416E-B6E8-8D70B287F275}"/>
                  </a:ext>
                </a:extLst>
              </p:cNvPr>
              <p:cNvSpPr/>
              <p:nvPr/>
            </p:nvSpPr>
            <p:spPr>
              <a:xfrm>
                <a:off x="2747375" y="3458050"/>
                <a:ext cx="523325" cy="349250"/>
              </a:xfrm>
              <a:custGeom>
                <a:avLst/>
                <a:gdLst/>
                <a:ahLst/>
                <a:cxnLst/>
                <a:rect l="l" t="t" r="r" b="b"/>
                <a:pathLst>
                  <a:path w="20933" h="13970" extrusionOk="0">
                    <a:moveTo>
                      <a:pt x="6413" y="0"/>
                    </a:moveTo>
                    <a:cubicBezTo>
                      <a:pt x="5351" y="0"/>
                      <a:pt x="3920" y="342"/>
                      <a:pt x="2410" y="1692"/>
                    </a:cubicBezTo>
                    <a:cubicBezTo>
                      <a:pt x="1456" y="2595"/>
                      <a:pt x="628" y="3599"/>
                      <a:pt x="0" y="4754"/>
                    </a:cubicBezTo>
                    <a:cubicBezTo>
                      <a:pt x="101" y="4929"/>
                      <a:pt x="201" y="5130"/>
                      <a:pt x="326" y="5306"/>
                    </a:cubicBezTo>
                    <a:cubicBezTo>
                      <a:pt x="778" y="6059"/>
                      <a:pt x="1807" y="7364"/>
                      <a:pt x="3338" y="7740"/>
                    </a:cubicBezTo>
                    <a:cubicBezTo>
                      <a:pt x="3639" y="7816"/>
                      <a:pt x="3966" y="7866"/>
                      <a:pt x="4292" y="7866"/>
                    </a:cubicBezTo>
                    <a:cubicBezTo>
                      <a:pt x="4167" y="9472"/>
                      <a:pt x="4066" y="11430"/>
                      <a:pt x="4091" y="12836"/>
                    </a:cubicBezTo>
                    <a:cubicBezTo>
                      <a:pt x="4091" y="12836"/>
                      <a:pt x="7051" y="13969"/>
                      <a:pt x="10691" y="13969"/>
                    </a:cubicBezTo>
                    <a:cubicBezTo>
                      <a:pt x="12679" y="13969"/>
                      <a:pt x="14870" y="13631"/>
                      <a:pt x="16892" y="12585"/>
                    </a:cubicBezTo>
                    <a:cubicBezTo>
                      <a:pt x="16641" y="10803"/>
                      <a:pt x="16365" y="7690"/>
                      <a:pt x="16089" y="6034"/>
                    </a:cubicBezTo>
                    <a:lnTo>
                      <a:pt x="16089" y="6034"/>
                    </a:lnTo>
                    <a:cubicBezTo>
                      <a:pt x="16932" y="7166"/>
                      <a:pt x="17197" y="8299"/>
                      <a:pt x="17350" y="8299"/>
                    </a:cubicBezTo>
                    <a:cubicBezTo>
                      <a:pt x="17356" y="8299"/>
                      <a:pt x="17363" y="8297"/>
                      <a:pt x="17369" y="8293"/>
                    </a:cubicBezTo>
                    <a:cubicBezTo>
                      <a:pt x="17469" y="8242"/>
                      <a:pt x="17569" y="8192"/>
                      <a:pt x="17645" y="8142"/>
                    </a:cubicBezTo>
                    <a:cubicBezTo>
                      <a:pt x="19301" y="7113"/>
                      <a:pt x="20129" y="6184"/>
                      <a:pt x="20531" y="5532"/>
                    </a:cubicBezTo>
                    <a:cubicBezTo>
                      <a:pt x="20732" y="5256"/>
                      <a:pt x="20857" y="4929"/>
                      <a:pt x="20933" y="4603"/>
                    </a:cubicBezTo>
                    <a:cubicBezTo>
                      <a:pt x="20832" y="4453"/>
                      <a:pt x="19602" y="2018"/>
                      <a:pt x="17193" y="763"/>
                    </a:cubicBezTo>
                    <a:cubicBezTo>
                      <a:pt x="16273" y="279"/>
                      <a:pt x="15249" y="33"/>
                      <a:pt x="14221" y="33"/>
                    </a:cubicBezTo>
                    <a:cubicBezTo>
                      <a:pt x="13651" y="33"/>
                      <a:pt x="13080" y="109"/>
                      <a:pt x="12524" y="261"/>
                    </a:cubicBezTo>
                    <a:cubicBezTo>
                      <a:pt x="12499" y="286"/>
                      <a:pt x="12474" y="336"/>
                      <a:pt x="12449" y="361"/>
                    </a:cubicBezTo>
                    <a:cubicBezTo>
                      <a:pt x="12474" y="537"/>
                      <a:pt x="12675" y="1767"/>
                      <a:pt x="12098" y="2143"/>
                    </a:cubicBezTo>
                    <a:cubicBezTo>
                      <a:pt x="12017" y="2191"/>
                      <a:pt x="11926" y="2211"/>
                      <a:pt x="11829" y="2211"/>
                    </a:cubicBezTo>
                    <a:cubicBezTo>
                      <a:pt x="11206" y="2211"/>
                      <a:pt x="10341" y="1365"/>
                      <a:pt x="10341" y="1365"/>
                    </a:cubicBezTo>
                    <a:cubicBezTo>
                      <a:pt x="10341" y="1365"/>
                      <a:pt x="9618" y="2298"/>
                      <a:pt x="9116" y="2298"/>
                    </a:cubicBezTo>
                    <a:cubicBezTo>
                      <a:pt x="9097" y="2298"/>
                      <a:pt x="9079" y="2297"/>
                      <a:pt x="9061" y="2294"/>
                    </a:cubicBezTo>
                    <a:cubicBezTo>
                      <a:pt x="8559" y="2194"/>
                      <a:pt x="8258" y="512"/>
                      <a:pt x="8258" y="512"/>
                    </a:cubicBezTo>
                    <a:lnTo>
                      <a:pt x="8283" y="512"/>
                    </a:lnTo>
                    <a:cubicBezTo>
                      <a:pt x="8258" y="462"/>
                      <a:pt x="8233" y="412"/>
                      <a:pt x="8207" y="361"/>
                    </a:cubicBezTo>
                    <a:cubicBezTo>
                      <a:pt x="8207" y="361"/>
                      <a:pt x="7505" y="0"/>
                      <a:pt x="6413"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7" name="Google Shape;914;p51">
                <a:extLst>
                  <a:ext uri="{FF2B5EF4-FFF2-40B4-BE49-F238E27FC236}">
                    <a16:creationId xmlns:a16="http://schemas.microsoft.com/office/drawing/2014/main" id="{6243DB42-5B58-4587-B5AD-6A00E3032F37}"/>
                  </a:ext>
                </a:extLst>
              </p:cNvPr>
              <p:cNvSpPr/>
              <p:nvPr/>
            </p:nvSpPr>
            <p:spPr>
              <a:xfrm>
                <a:off x="3059850" y="4090150"/>
                <a:ext cx="116725" cy="96025"/>
              </a:xfrm>
              <a:custGeom>
                <a:avLst/>
                <a:gdLst/>
                <a:ahLst/>
                <a:cxnLst/>
                <a:rect l="l" t="t" r="r" b="b"/>
                <a:pathLst>
                  <a:path w="4669" h="3841" extrusionOk="0">
                    <a:moveTo>
                      <a:pt x="4669" y="0"/>
                    </a:moveTo>
                    <a:lnTo>
                      <a:pt x="4669" y="0"/>
                    </a:lnTo>
                    <a:cubicBezTo>
                      <a:pt x="3866" y="427"/>
                      <a:pt x="3740" y="854"/>
                      <a:pt x="0" y="1431"/>
                    </a:cubicBezTo>
                    <a:lnTo>
                      <a:pt x="25" y="1607"/>
                    </a:lnTo>
                    <a:cubicBezTo>
                      <a:pt x="51" y="2360"/>
                      <a:pt x="51" y="3088"/>
                      <a:pt x="51" y="3765"/>
                    </a:cubicBezTo>
                    <a:lnTo>
                      <a:pt x="101" y="3765"/>
                    </a:lnTo>
                    <a:cubicBezTo>
                      <a:pt x="101" y="3765"/>
                      <a:pt x="564" y="3841"/>
                      <a:pt x="1242" y="3841"/>
                    </a:cubicBezTo>
                    <a:cubicBezTo>
                      <a:pt x="2078" y="3841"/>
                      <a:pt x="3241" y="3726"/>
                      <a:pt x="4267" y="3213"/>
                    </a:cubicBezTo>
                    <a:cubicBezTo>
                      <a:pt x="4543" y="1557"/>
                      <a:pt x="4619" y="427"/>
                      <a:pt x="4669" y="0"/>
                    </a:cubicBezTo>
                    <a:close/>
                  </a:path>
                </a:pathLst>
              </a:custGeom>
              <a:solidFill>
                <a:srgbClr val="FDCE8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8" name="Google Shape;915;p51">
                <a:extLst>
                  <a:ext uri="{FF2B5EF4-FFF2-40B4-BE49-F238E27FC236}">
                    <a16:creationId xmlns:a16="http://schemas.microsoft.com/office/drawing/2014/main" id="{9D4729CE-8C42-450E-9FCA-705B725AB656}"/>
                  </a:ext>
                </a:extLst>
              </p:cNvPr>
              <p:cNvSpPr/>
              <p:nvPr/>
            </p:nvSpPr>
            <p:spPr>
              <a:xfrm>
                <a:off x="3062350" y="4333600"/>
                <a:ext cx="100425" cy="42875"/>
              </a:xfrm>
              <a:custGeom>
                <a:avLst/>
                <a:gdLst/>
                <a:ahLst/>
                <a:cxnLst/>
                <a:rect l="l" t="t" r="r" b="b"/>
                <a:pathLst>
                  <a:path w="4017" h="1715" extrusionOk="0">
                    <a:moveTo>
                      <a:pt x="2737" y="1"/>
                    </a:moveTo>
                    <a:cubicBezTo>
                      <a:pt x="2131" y="235"/>
                      <a:pt x="1397" y="288"/>
                      <a:pt x="858" y="288"/>
                    </a:cubicBezTo>
                    <a:cubicBezTo>
                      <a:pt x="413" y="288"/>
                      <a:pt x="101" y="252"/>
                      <a:pt x="101" y="252"/>
                    </a:cubicBezTo>
                    <a:lnTo>
                      <a:pt x="1" y="252"/>
                    </a:lnTo>
                    <a:cubicBezTo>
                      <a:pt x="1" y="553"/>
                      <a:pt x="26" y="854"/>
                      <a:pt x="76" y="1130"/>
                    </a:cubicBezTo>
                    <a:cubicBezTo>
                      <a:pt x="168" y="1563"/>
                      <a:pt x="1238" y="1715"/>
                      <a:pt x="2240" y="1715"/>
                    </a:cubicBezTo>
                    <a:cubicBezTo>
                      <a:pt x="3157" y="1715"/>
                      <a:pt x="4017" y="1587"/>
                      <a:pt x="4017" y="1431"/>
                    </a:cubicBezTo>
                    <a:cubicBezTo>
                      <a:pt x="4017" y="1080"/>
                      <a:pt x="2737" y="1"/>
                      <a:pt x="2737" y="1"/>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9" name="Google Shape;916;p51">
                <a:extLst>
                  <a:ext uri="{FF2B5EF4-FFF2-40B4-BE49-F238E27FC236}">
                    <a16:creationId xmlns:a16="http://schemas.microsoft.com/office/drawing/2014/main" id="{E711344F-38FC-4EF3-87E3-ED59B5DDECAE}"/>
                  </a:ext>
                </a:extLst>
              </p:cNvPr>
              <p:cNvSpPr/>
              <p:nvPr/>
            </p:nvSpPr>
            <p:spPr>
              <a:xfrm>
                <a:off x="3061100" y="4170475"/>
                <a:ext cx="105450" cy="169975"/>
              </a:xfrm>
              <a:custGeom>
                <a:avLst/>
                <a:gdLst/>
                <a:ahLst/>
                <a:cxnLst/>
                <a:rect l="l" t="t" r="r" b="b"/>
                <a:pathLst>
                  <a:path w="4218" h="6799" extrusionOk="0">
                    <a:moveTo>
                      <a:pt x="4217" y="0"/>
                    </a:moveTo>
                    <a:lnTo>
                      <a:pt x="4217" y="0"/>
                    </a:lnTo>
                    <a:cubicBezTo>
                      <a:pt x="3172" y="508"/>
                      <a:pt x="1985" y="620"/>
                      <a:pt x="1145" y="620"/>
                    </a:cubicBezTo>
                    <a:cubicBezTo>
                      <a:pt x="493" y="620"/>
                      <a:pt x="51" y="552"/>
                      <a:pt x="51" y="552"/>
                    </a:cubicBezTo>
                    <a:lnTo>
                      <a:pt x="1" y="552"/>
                    </a:lnTo>
                    <a:cubicBezTo>
                      <a:pt x="26" y="3414"/>
                      <a:pt x="1" y="5572"/>
                      <a:pt x="51" y="6752"/>
                    </a:cubicBezTo>
                    <a:lnTo>
                      <a:pt x="151" y="6752"/>
                    </a:lnTo>
                    <a:cubicBezTo>
                      <a:pt x="151" y="6752"/>
                      <a:pt x="511" y="6799"/>
                      <a:pt x="1008" y="6799"/>
                    </a:cubicBezTo>
                    <a:cubicBezTo>
                      <a:pt x="1535" y="6799"/>
                      <a:pt x="2218" y="6746"/>
                      <a:pt x="2787" y="6526"/>
                    </a:cubicBezTo>
                    <a:cubicBezTo>
                      <a:pt x="3364" y="4367"/>
                      <a:pt x="3866" y="2184"/>
                      <a:pt x="4217" y="0"/>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0" name="Google Shape;917;p51">
                <a:extLst>
                  <a:ext uri="{FF2B5EF4-FFF2-40B4-BE49-F238E27FC236}">
                    <a16:creationId xmlns:a16="http://schemas.microsoft.com/office/drawing/2014/main" id="{4F4BE461-ADE1-42DE-A8A3-F1D9AA5FA582}"/>
                  </a:ext>
                </a:extLst>
              </p:cNvPr>
              <p:cNvSpPr/>
              <p:nvPr/>
            </p:nvSpPr>
            <p:spPr>
              <a:xfrm>
                <a:off x="2951300" y="3440725"/>
                <a:ext cx="108575" cy="52125"/>
              </a:xfrm>
              <a:custGeom>
                <a:avLst/>
                <a:gdLst/>
                <a:ahLst/>
                <a:cxnLst/>
                <a:rect l="l" t="t" r="r" b="b"/>
                <a:pathLst>
                  <a:path w="4343" h="2085" extrusionOk="0">
                    <a:moveTo>
                      <a:pt x="4217" y="0"/>
                    </a:moveTo>
                    <a:cubicBezTo>
                      <a:pt x="3489" y="101"/>
                      <a:pt x="2761" y="176"/>
                      <a:pt x="2033" y="201"/>
                    </a:cubicBezTo>
                    <a:cubicBezTo>
                      <a:pt x="1913" y="206"/>
                      <a:pt x="1793" y="208"/>
                      <a:pt x="1673" y="208"/>
                    </a:cubicBezTo>
                    <a:cubicBezTo>
                      <a:pt x="1116" y="208"/>
                      <a:pt x="558" y="163"/>
                      <a:pt x="0" y="101"/>
                    </a:cubicBezTo>
                    <a:lnTo>
                      <a:pt x="0" y="101"/>
                    </a:lnTo>
                    <a:lnTo>
                      <a:pt x="50" y="1054"/>
                    </a:lnTo>
                    <a:cubicBezTo>
                      <a:pt x="76" y="1105"/>
                      <a:pt x="101" y="1155"/>
                      <a:pt x="126" y="1205"/>
                    </a:cubicBezTo>
                    <a:cubicBezTo>
                      <a:pt x="298" y="1476"/>
                      <a:pt x="832" y="2084"/>
                      <a:pt x="2107" y="2084"/>
                    </a:cubicBezTo>
                    <a:cubicBezTo>
                      <a:pt x="2132" y="2084"/>
                      <a:pt x="2158" y="2084"/>
                      <a:pt x="2184" y="2083"/>
                    </a:cubicBezTo>
                    <a:cubicBezTo>
                      <a:pt x="2210" y="2084"/>
                      <a:pt x="2236" y="2085"/>
                      <a:pt x="2262" y="2085"/>
                    </a:cubicBezTo>
                    <a:cubicBezTo>
                      <a:pt x="3061" y="2085"/>
                      <a:pt x="3806" y="1712"/>
                      <a:pt x="4292" y="1080"/>
                    </a:cubicBezTo>
                    <a:cubicBezTo>
                      <a:pt x="4317" y="1029"/>
                      <a:pt x="4342" y="1004"/>
                      <a:pt x="4342" y="979"/>
                    </a:cubicBezTo>
                    <a:lnTo>
                      <a:pt x="4217" y="0"/>
                    </a:lnTo>
                    <a:close/>
                  </a:path>
                </a:pathLst>
              </a:custGeom>
              <a:solidFill>
                <a:srgbClr val="FDCE8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1" name="Google Shape;918;p51">
                <a:extLst>
                  <a:ext uri="{FF2B5EF4-FFF2-40B4-BE49-F238E27FC236}">
                    <a16:creationId xmlns:a16="http://schemas.microsoft.com/office/drawing/2014/main" id="{D865B99A-29DB-4CFA-8633-59CE9B39AAC4}"/>
                  </a:ext>
                </a:extLst>
              </p:cNvPr>
              <p:cNvSpPr/>
              <p:nvPr/>
            </p:nvSpPr>
            <p:spPr>
              <a:xfrm>
                <a:off x="2879775" y="4174225"/>
                <a:ext cx="112950" cy="162925"/>
              </a:xfrm>
              <a:custGeom>
                <a:avLst/>
                <a:gdLst/>
                <a:ahLst/>
                <a:cxnLst/>
                <a:rect l="l" t="t" r="r" b="b"/>
                <a:pathLst>
                  <a:path w="4518" h="6517" extrusionOk="0">
                    <a:moveTo>
                      <a:pt x="0" y="1"/>
                    </a:moveTo>
                    <a:lnTo>
                      <a:pt x="0" y="1"/>
                    </a:lnTo>
                    <a:cubicBezTo>
                      <a:pt x="452" y="2360"/>
                      <a:pt x="979" y="5046"/>
                      <a:pt x="1380" y="6326"/>
                    </a:cubicBezTo>
                    <a:cubicBezTo>
                      <a:pt x="1380" y="6326"/>
                      <a:pt x="2539" y="6516"/>
                      <a:pt x="3530" y="6516"/>
                    </a:cubicBezTo>
                    <a:cubicBezTo>
                      <a:pt x="3884" y="6516"/>
                      <a:pt x="4217" y="6492"/>
                      <a:pt x="4468" y="6426"/>
                    </a:cubicBezTo>
                    <a:lnTo>
                      <a:pt x="4493" y="6426"/>
                    </a:lnTo>
                    <a:cubicBezTo>
                      <a:pt x="4518" y="5196"/>
                      <a:pt x="4468" y="3063"/>
                      <a:pt x="4392" y="452"/>
                    </a:cubicBezTo>
                    <a:cubicBezTo>
                      <a:pt x="4096" y="473"/>
                      <a:pt x="3800" y="483"/>
                      <a:pt x="3504" y="483"/>
                    </a:cubicBezTo>
                    <a:cubicBezTo>
                      <a:pt x="2321" y="483"/>
                      <a:pt x="1145" y="322"/>
                      <a:pt x="0" y="1"/>
                    </a:cubicBezTo>
                    <a:close/>
                  </a:path>
                </a:pathLst>
              </a:custGeom>
              <a:solidFill>
                <a:srgbClr val="FFFFFF"/>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2" name="Google Shape;919;p51">
                <a:extLst>
                  <a:ext uri="{FF2B5EF4-FFF2-40B4-BE49-F238E27FC236}">
                    <a16:creationId xmlns:a16="http://schemas.microsoft.com/office/drawing/2014/main" id="{75F33885-5713-42F6-BDFF-CDE103D72AD6}"/>
                  </a:ext>
                </a:extLst>
              </p:cNvPr>
              <p:cNvSpPr/>
              <p:nvPr/>
            </p:nvSpPr>
            <p:spPr>
              <a:xfrm>
                <a:off x="2884150" y="4332350"/>
                <a:ext cx="107950" cy="45575"/>
              </a:xfrm>
              <a:custGeom>
                <a:avLst/>
                <a:gdLst/>
                <a:ahLst/>
                <a:cxnLst/>
                <a:rect l="l" t="t" r="r" b="b"/>
                <a:pathLst>
                  <a:path w="4318" h="1823" extrusionOk="0">
                    <a:moveTo>
                      <a:pt x="1205" y="1"/>
                    </a:moveTo>
                    <a:cubicBezTo>
                      <a:pt x="1205" y="1"/>
                      <a:pt x="1" y="1256"/>
                      <a:pt x="1" y="1607"/>
                    </a:cubicBezTo>
                    <a:cubicBezTo>
                      <a:pt x="1" y="1743"/>
                      <a:pt x="613" y="1822"/>
                      <a:pt x="1374" y="1822"/>
                    </a:cubicBezTo>
                    <a:cubicBezTo>
                      <a:pt x="2580" y="1822"/>
                      <a:pt x="4160" y="1622"/>
                      <a:pt x="4268" y="1130"/>
                    </a:cubicBezTo>
                    <a:cubicBezTo>
                      <a:pt x="4318" y="779"/>
                      <a:pt x="4318" y="427"/>
                      <a:pt x="4318" y="101"/>
                    </a:cubicBezTo>
                    <a:lnTo>
                      <a:pt x="4293" y="101"/>
                    </a:lnTo>
                    <a:cubicBezTo>
                      <a:pt x="4042" y="167"/>
                      <a:pt x="3709" y="191"/>
                      <a:pt x="3355" y="191"/>
                    </a:cubicBezTo>
                    <a:cubicBezTo>
                      <a:pt x="2364" y="191"/>
                      <a:pt x="1205" y="1"/>
                      <a:pt x="1205" y="1"/>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3" name="Google Shape;920;p51">
                <a:extLst>
                  <a:ext uri="{FF2B5EF4-FFF2-40B4-BE49-F238E27FC236}">
                    <a16:creationId xmlns:a16="http://schemas.microsoft.com/office/drawing/2014/main" id="{B3ED6C1A-4533-4867-9C19-ED2E8DAAD6C2}"/>
                  </a:ext>
                </a:extLst>
              </p:cNvPr>
              <p:cNvSpPr/>
              <p:nvPr/>
            </p:nvSpPr>
            <p:spPr>
              <a:xfrm>
                <a:off x="2867225" y="4103950"/>
                <a:ext cx="122375" cy="82350"/>
              </a:xfrm>
              <a:custGeom>
                <a:avLst/>
                <a:gdLst/>
                <a:ahLst/>
                <a:cxnLst/>
                <a:rect l="l" t="t" r="r" b="b"/>
                <a:pathLst>
                  <a:path w="4895" h="3294" extrusionOk="0">
                    <a:moveTo>
                      <a:pt x="0" y="1"/>
                    </a:moveTo>
                    <a:lnTo>
                      <a:pt x="0" y="1"/>
                    </a:lnTo>
                    <a:cubicBezTo>
                      <a:pt x="126" y="779"/>
                      <a:pt x="301" y="1758"/>
                      <a:pt x="502" y="2812"/>
                    </a:cubicBezTo>
                    <a:cubicBezTo>
                      <a:pt x="1647" y="3133"/>
                      <a:pt x="2823" y="3294"/>
                      <a:pt x="4006" y="3294"/>
                    </a:cubicBezTo>
                    <a:cubicBezTo>
                      <a:pt x="4302" y="3294"/>
                      <a:pt x="4598" y="3284"/>
                      <a:pt x="4894" y="3263"/>
                    </a:cubicBezTo>
                    <a:cubicBezTo>
                      <a:pt x="4894" y="2561"/>
                      <a:pt x="4869" y="1833"/>
                      <a:pt x="4869" y="1055"/>
                    </a:cubicBezTo>
                    <a:cubicBezTo>
                      <a:pt x="3188" y="1005"/>
                      <a:pt x="1531" y="653"/>
                      <a:pt x="0" y="1"/>
                    </a:cubicBezTo>
                    <a:close/>
                  </a:path>
                </a:pathLst>
              </a:custGeom>
              <a:solidFill>
                <a:srgbClr val="FDCE8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4" name="Google Shape;921;p51">
                <a:extLst>
                  <a:ext uri="{FF2B5EF4-FFF2-40B4-BE49-F238E27FC236}">
                    <a16:creationId xmlns:a16="http://schemas.microsoft.com/office/drawing/2014/main" id="{46F7DAB0-6B5D-4A73-A52F-1F4FD07512B5}"/>
                  </a:ext>
                </a:extLst>
              </p:cNvPr>
              <p:cNvSpPr/>
              <p:nvPr/>
            </p:nvSpPr>
            <p:spPr>
              <a:xfrm>
                <a:off x="2688375" y="3590675"/>
                <a:ext cx="152500" cy="288250"/>
              </a:xfrm>
              <a:custGeom>
                <a:avLst/>
                <a:gdLst/>
                <a:ahLst/>
                <a:cxnLst/>
                <a:rect l="l" t="t" r="r" b="b"/>
                <a:pathLst>
                  <a:path w="6100" h="11530" extrusionOk="0">
                    <a:moveTo>
                      <a:pt x="2661" y="1"/>
                    </a:moveTo>
                    <a:lnTo>
                      <a:pt x="2636" y="26"/>
                    </a:lnTo>
                    <a:cubicBezTo>
                      <a:pt x="2636" y="26"/>
                      <a:pt x="1" y="4217"/>
                      <a:pt x="1808" y="8836"/>
                    </a:cubicBezTo>
                    <a:cubicBezTo>
                      <a:pt x="2435" y="10442"/>
                      <a:pt x="3414" y="11145"/>
                      <a:pt x="4067" y="11396"/>
                    </a:cubicBezTo>
                    <a:cubicBezTo>
                      <a:pt x="4223" y="11493"/>
                      <a:pt x="4408" y="11530"/>
                      <a:pt x="4589" y="11530"/>
                    </a:cubicBezTo>
                    <a:cubicBezTo>
                      <a:pt x="4642" y="11530"/>
                      <a:pt x="4694" y="11527"/>
                      <a:pt x="4745" y="11521"/>
                    </a:cubicBezTo>
                    <a:cubicBezTo>
                      <a:pt x="5121" y="11220"/>
                      <a:pt x="4217" y="10417"/>
                      <a:pt x="4117" y="10342"/>
                    </a:cubicBezTo>
                    <a:lnTo>
                      <a:pt x="4117" y="10342"/>
                    </a:lnTo>
                    <a:cubicBezTo>
                      <a:pt x="4202" y="10384"/>
                      <a:pt x="4839" y="10819"/>
                      <a:pt x="5263" y="10819"/>
                    </a:cubicBezTo>
                    <a:cubicBezTo>
                      <a:pt x="5342" y="10819"/>
                      <a:pt x="5413" y="10804"/>
                      <a:pt x="5472" y="10768"/>
                    </a:cubicBezTo>
                    <a:cubicBezTo>
                      <a:pt x="5849" y="10542"/>
                      <a:pt x="4594" y="9639"/>
                      <a:pt x="4594" y="9639"/>
                    </a:cubicBezTo>
                    <a:lnTo>
                      <a:pt x="4594" y="9639"/>
                    </a:lnTo>
                    <a:cubicBezTo>
                      <a:pt x="4594" y="9639"/>
                      <a:pt x="5262" y="10010"/>
                      <a:pt x="5674" y="10010"/>
                    </a:cubicBezTo>
                    <a:cubicBezTo>
                      <a:pt x="5797" y="10010"/>
                      <a:pt x="5897" y="9977"/>
                      <a:pt x="5949" y="9890"/>
                    </a:cubicBezTo>
                    <a:cubicBezTo>
                      <a:pt x="6100" y="9589"/>
                      <a:pt x="5774" y="9438"/>
                      <a:pt x="5422" y="9137"/>
                    </a:cubicBezTo>
                    <a:lnTo>
                      <a:pt x="5824" y="8509"/>
                    </a:lnTo>
                    <a:lnTo>
                      <a:pt x="5799" y="8509"/>
                    </a:lnTo>
                    <a:cubicBezTo>
                      <a:pt x="5673" y="8459"/>
                      <a:pt x="5196" y="7606"/>
                      <a:pt x="5196" y="7606"/>
                    </a:cubicBezTo>
                    <a:cubicBezTo>
                      <a:pt x="5196" y="7606"/>
                      <a:pt x="4117" y="5723"/>
                      <a:pt x="5698" y="2461"/>
                    </a:cubicBezTo>
                    <a:lnTo>
                      <a:pt x="5698" y="2435"/>
                    </a:lnTo>
                    <a:cubicBezTo>
                      <a:pt x="4167" y="2059"/>
                      <a:pt x="3138" y="779"/>
                      <a:pt x="2661" y="1"/>
                    </a:cubicBezTo>
                    <a:close/>
                  </a:path>
                </a:pathLst>
              </a:custGeom>
              <a:solidFill>
                <a:srgbClr val="FDCE8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5" name="Google Shape;922;p51">
                <a:extLst>
                  <a:ext uri="{FF2B5EF4-FFF2-40B4-BE49-F238E27FC236}">
                    <a16:creationId xmlns:a16="http://schemas.microsoft.com/office/drawing/2014/main" id="{D22E8B18-2CF7-4309-8D0E-F44FA7B9E34B}"/>
                  </a:ext>
                </a:extLst>
              </p:cNvPr>
              <p:cNvSpPr/>
              <p:nvPr/>
            </p:nvSpPr>
            <p:spPr>
              <a:xfrm>
                <a:off x="2667675" y="3029100"/>
                <a:ext cx="669550" cy="416200"/>
              </a:xfrm>
              <a:custGeom>
                <a:avLst/>
                <a:gdLst/>
                <a:ahLst/>
                <a:cxnLst/>
                <a:rect l="l" t="t" r="r" b="b"/>
                <a:pathLst>
                  <a:path w="26782" h="16648" extrusionOk="0">
                    <a:moveTo>
                      <a:pt x="20180" y="1"/>
                    </a:moveTo>
                    <a:cubicBezTo>
                      <a:pt x="20180" y="1"/>
                      <a:pt x="20356" y="2209"/>
                      <a:pt x="19954" y="2761"/>
                    </a:cubicBezTo>
                    <a:cubicBezTo>
                      <a:pt x="19703" y="3107"/>
                      <a:pt x="17854" y="3246"/>
                      <a:pt x="16392" y="3246"/>
                    </a:cubicBezTo>
                    <a:cubicBezTo>
                      <a:pt x="15520" y="3246"/>
                      <a:pt x="14786" y="3197"/>
                      <a:pt x="14608" y="3113"/>
                    </a:cubicBezTo>
                    <a:cubicBezTo>
                      <a:pt x="14207" y="2912"/>
                      <a:pt x="13880" y="2611"/>
                      <a:pt x="13705" y="2209"/>
                    </a:cubicBezTo>
                    <a:cubicBezTo>
                      <a:pt x="13196" y="3061"/>
                      <a:pt x="12148" y="3314"/>
                      <a:pt x="11138" y="3314"/>
                    </a:cubicBezTo>
                    <a:cubicBezTo>
                      <a:pt x="10154" y="3314"/>
                      <a:pt x="9207" y="3073"/>
                      <a:pt x="8835" y="2912"/>
                    </a:cubicBezTo>
                    <a:cubicBezTo>
                      <a:pt x="8584" y="2786"/>
                      <a:pt x="8359" y="2586"/>
                      <a:pt x="8233" y="2335"/>
                    </a:cubicBezTo>
                    <a:cubicBezTo>
                      <a:pt x="8108" y="2586"/>
                      <a:pt x="7957" y="2786"/>
                      <a:pt x="7756" y="2937"/>
                    </a:cubicBezTo>
                    <a:cubicBezTo>
                      <a:pt x="7505" y="3088"/>
                      <a:pt x="6627" y="3238"/>
                      <a:pt x="5673" y="3263"/>
                    </a:cubicBezTo>
                    <a:cubicBezTo>
                      <a:pt x="5598" y="3690"/>
                      <a:pt x="5121" y="6049"/>
                      <a:pt x="3966" y="6401"/>
                    </a:cubicBezTo>
                    <a:cubicBezTo>
                      <a:pt x="3966" y="6426"/>
                      <a:pt x="3966" y="6451"/>
                      <a:pt x="3966" y="6501"/>
                    </a:cubicBezTo>
                    <a:cubicBezTo>
                      <a:pt x="3690" y="6401"/>
                      <a:pt x="3389" y="6325"/>
                      <a:pt x="3088" y="6325"/>
                    </a:cubicBezTo>
                    <a:cubicBezTo>
                      <a:pt x="1281" y="6325"/>
                      <a:pt x="1" y="8107"/>
                      <a:pt x="578" y="9814"/>
                    </a:cubicBezTo>
                    <a:cubicBezTo>
                      <a:pt x="946" y="10952"/>
                      <a:pt x="1995" y="11621"/>
                      <a:pt x="3077" y="11621"/>
                    </a:cubicBezTo>
                    <a:cubicBezTo>
                      <a:pt x="3618" y="11621"/>
                      <a:pt x="4167" y="11454"/>
                      <a:pt x="4644" y="11094"/>
                    </a:cubicBezTo>
                    <a:cubicBezTo>
                      <a:pt x="5648" y="13930"/>
                      <a:pt x="7756" y="16064"/>
                      <a:pt x="11345" y="16541"/>
                    </a:cubicBezTo>
                    <a:cubicBezTo>
                      <a:pt x="11903" y="16603"/>
                      <a:pt x="12461" y="16648"/>
                      <a:pt x="13018" y="16648"/>
                    </a:cubicBezTo>
                    <a:cubicBezTo>
                      <a:pt x="13138" y="16648"/>
                      <a:pt x="13258" y="16645"/>
                      <a:pt x="13378" y="16641"/>
                    </a:cubicBezTo>
                    <a:cubicBezTo>
                      <a:pt x="14106" y="16616"/>
                      <a:pt x="14859" y="16566"/>
                      <a:pt x="15587" y="16440"/>
                    </a:cubicBezTo>
                    <a:cubicBezTo>
                      <a:pt x="19979" y="15813"/>
                      <a:pt x="21887" y="13629"/>
                      <a:pt x="22665" y="11169"/>
                    </a:cubicBezTo>
                    <a:cubicBezTo>
                      <a:pt x="23117" y="11471"/>
                      <a:pt x="23619" y="11621"/>
                      <a:pt x="24146" y="11621"/>
                    </a:cubicBezTo>
                    <a:cubicBezTo>
                      <a:pt x="25601" y="11621"/>
                      <a:pt x="26781" y="10442"/>
                      <a:pt x="26781" y="8986"/>
                    </a:cubicBezTo>
                    <a:cubicBezTo>
                      <a:pt x="26781" y="7545"/>
                      <a:pt x="25625" y="6350"/>
                      <a:pt x="24190" y="6350"/>
                    </a:cubicBezTo>
                    <a:cubicBezTo>
                      <a:pt x="24175" y="6350"/>
                      <a:pt x="24161" y="6350"/>
                      <a:pt x="24146" y="6350"/>
                    </a:cubicBezTo>
                    <a:lnTo>
                      <a:pt x="24146" y="6376"/>
                    </a:lnTo>
                    <a:cubicBezTo>
                      <a:pt x="24104" y="6372"/>
                      <a:pt x="24061" y="6371"/>
                      <a:pt x="24019" y="6371"/>
                    </a:cubicBezTo>
                    <a:cubicBezTo>
                      <a:pt x="23736" y="6371"/>
                      <a:pt x="23454" y="6442"/>
                      <a:pt x="23192" y="6551"/>
                    </a:cubicBezTo>
                    <a:cubicBezTo>
                      <a:pt x="23142" y="6551"/>
                      <a:pt x="23117" y="6576"/>
                      <a:pt x="23092" y="6576"/>
                    </a:cubicBezTo>
                    <a:cubicBezTo>
                      <a:pt x="21937" y="5598"/>
                      <a:pt x="21761" y="3138"/>
                      <a:pt x="21736" y="2862"/>
                    </a:cubicBezTo>
                    <a:cubicBezTo>
                      <a:pt x="21661" y="2862"/>
                      <a:pt x="21586" y="2862"/>
                      <a:pt x="21510" y="2837"/>
                    </a:cubicBezTo>
                    <a:cubicBezTo>
                      <a:pt x="20632" y="2485"/>
                      <a:pt x="20180" y="1"/>
                      <a:pt x="20180" y="1"/>
                    </a:cubicBezTo>
                    <a:close/>
                  </a:path>
                </a:pathLst>
              </a:custGeom>
              <a:solidFill>
                <a:srgbClr val="FDCE8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6" name="Google Shape;923;p51">
                <a:extLst>
                  <a:ext uri="{FF2B5EF4-FFF2-40B4-BE49-F238E27FC236}">
                    <a16:creationId xmlns:a16="http://schemas.microsoft.com/office/drawing/2014/main" id="{3644B725-8AA3-4751-A362-C6A029C6F6EA}"/>
                  </a:ext>
                </a:extLst>
              </p:cNvPr>
              <p:cNvSpPr/>
              <p:nvPr/>
            </p:nvSpPr>
            <p:spPr>
              <a:xfrm>
                <a:off x="3005875" y="3463925"/>
                <a:ext cx="68425" cy="52250"/>
              </a:xfrm>
              <a:custGeom>
                <a:avLst/>
                <a:gdLst/>
                <a:ahLst/>
                <a:cxnLst/>
                <a:rect l="l" t="t" r="r" b="b"/>
                <a:pathLst>
                  <a:path w="2737" h="2090" extrusionOk="0">
                    <a:moveTo>
                      <a:pt x="2184" y="1"/>
                    </a:moveTo>
                    <a:cubicBezTo>
                      <a:pt x="1682" y="704"/>
                      <a:pt x="879" y="1130"/>
                      <a:pt x="1" y="1155"/>
                    </a:cubicBezTo>
                    <a:cubicBezTo>
                      <a:pt x="1" y="1155"/>
                      <a:pt x="877" y="2090"/>
                      <a:pt x="1515" y="2090"/>
                    </a:cubicBezTo>
                    <a:cubicBezTo>
                      <a:pt x="1601" y="2090"/>
                      <a:pt x="1683" y="2073"/>
                      <a:pt x="1758" y="2034"/>
                    </a:cubicBezTo>
                    <a:cubicBezTo>
                      <a:pt x="2737" y="1557"/>
                      <a:pt x="2210" y="202"/>
                      <a:pt x="2184" y="1"/>
                    </a:cubicBezTo>
                    <a:close/>
                  </a:path>
                </a:pathLst>
              </a:custGeom>
              <a:solidFill>
                <a:srgbClr val="EEEEE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7" name="Google Shape;924;p51">
                <a:extLst>
                  <a:ext uri="{FF2B5EF4-FFF2-40B4-BE49-F238E27FC236}">
                    <a16:creationId xmlns:a16="http://schemas.microsoft.com/office/drawing/2014/main" id="{D7F735D1-028A-4BB4-AD5E-DC42ACF836BB}"/>
                  </a:ext>
                </a:extLst>
              </p:cNvPr>
              <p:cNvSpPr/>
              <p:nvPr/>
            </p:nvSpPr>
            <p:spPr>
              <a:xfrm>
                <a:off x="2941250" y="3466450"/>
                <a:ext cx="64650" cy="52425"/>
              </a:xfrm>
              <a:custGeom>
                <a:avLst/>
                <a:gdLst/>
                <a:ahLst/>
                <a:cxnLst/>
                <a:rect l="l" t="t" r="r" b="b"/>
                <a:pathLst>
                  <a:path w="2586" h="2097" extrusionOk="0">
                    <a:moveTo>
                      <a:pt x="427" y="0"/>
                    </a:moveTo>
                    <a:lnTo>
                      <a:pt x="352" y="201"/>
                    </a:lnTo>
                    <a:cubicBezTo>
                      <a:pt x="352" y="201"/>
                      <a:pt x="1" y="1707"/>
                      <a:pt x="1231" y="2084"/>
                    </a:cubicBezTo>
                    <a:cubicBezTo>
                      <a:pt x="1259" y="2093"/>
                      <a:pt x="1289" y="2097"/>
                      <a:pt x="1320" y="2097"/>
                    </a:cubicBezTo>
                    <a:cubicBezTo>
                      <a:pt x="1810" y="2097"/>
                      <a:pt x="2586" y="1055"/>
                      <a:pt x="2586" y="1054"/>
                    </a:cubicBezTo>
                    <a:lnTo>
                      <a:pt x="2586" y="1054"/>
                    </a:lnTo>
                    <a:cubicBezTo>
                      <a:pt x="2538" y="1057"/>
                      <a:pt x="2490" y="1059"/>
                      <a:pt x="2443" y="1059"/>
                    </a:cubicBezTo>
                    <a:cubicBezTo>
                      <a:pt x="1641" y="1059"/>
                      <a:pt x="878" y="664"/>
                      <a:pt x="427" y="0"/>
                    </a:cubicBezTo>
                    <a:close/>
                  </a:path>
                </a:pathLst>
              </a:custGeom>
              <a:solidFill>
                <a:srgbClr val="EEEEE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8" name="Google Shape;925;p51">
                <a:extLst>
                  <a:ext uri="{FF2B5EF4-FFF2-40B4-BE49-F238E27FC236}">
                    <a16:creationId xmlns:a16="http://schemas.microsoft.com/office/drawing/2014/main" id="{D577917E-EC6D-42BE-AD34-57A48F8AFF93}"/>
                  </a:ext>
                </a:extLst>
              </p:cNvPr>
              <p:cNvSpPr/>
              <p:nvPr/>
            </p:nvSpPr>
            <p:spPr>
              <a:xfrm>
                <a:off x="2534650" y="2865525"/>
                <a:ext cx="911125" cy="634825"/>
              </a:xfrm>
              <a:custGeom>
                <a:avLst/>
                <a:gdLst/>
                <a:ahLst/>
                <a:cxnLst/>
                <a:rect l="l" t="t" r="r" b="b"/>
                <a:pathLst>
                  <a:path w="36445" h="25393" extrusionOk="0">
                    <a:moveTo>
                      <a:pt x="16205" y="1"/>
                    </a:moveTo>
                    <a:cubicBezTo>
                      <a:pt x="14681" y="1"/>
                      <a:pt x="12778" y="403"/>
                      <a:pt x="10567" y="1674"/>
                    </a:cubicBezTo>
                    <a:cubicBezTo>
                      <a:pt x="4518" y="5113"/>
                      <a:pt x="6376" y="12291"/>
                      <a:pt x="4117" y="15328"/>
                    </a:cubicBezTo>
                    <a:cubicBezTo>
                      <a:pt x="1883" y="18390"/>
                      <a:pt x="1" y="21628"/>
                      <a:pt x="1481" y="22807"/>
                    </a:cubicBezTo>
                    <a:cubicBezTo>
                      <a:pt x="1903" y="23117"/>
                      <a:pt x="2508" y="23244"/>
                      <a:pt x="3131" y="23244"/>
                    </a:cubicBezTo>
                    <a:cubicBezTo>
                      <a:pt x="3769" y="23244"/>
                      <a:pt x="4425" y="23111"/>
                      <a:pt x="4920" y="22908"/>
                    </a:cubicBezTo>
                    <a:cubicBezTo>
                      <a:pt x="5422" y="24062"/>
                      <a:pt x="6577" y="24815"/>
                      <a:pt x="7857" y="24840"/>
                    </a:cubicBezTo>
                    <a:cubicBezTo>
                      <a:pt x="7917" y="24843"/>
                      <a:pt x="7977" y="24844"/>
                      <a:pt x="8038" y="24844"/>
                    </a:cubicBezTo>
                    <a:cubicBezTo>
                      <a:pt x="8584" y="24844"/>
                      <a:pt x="9144" y="24743"/>
                      <a:pt x="9664" y="24539"/>
                    </a:cubicBezTo>
                    <a:cubicBezTo>
                      <a:pt x="9940" y="24966"/>
                      <a:pt x="10392" y="25292"/>
                      <a:pt x="10919" y="25393"/>
                    </a:cubicBezTo>
                    <a:cubicBezTo>
                      <a:pt x="12429" y="24043"/>
                      <a:pt x="13860" y="23701"/>
                      <a:pt x="14922" y="23701"/>
                    </a:cubicBezTo>
                    <a:cubicBezTo>
                      <a:pt x="16014" y="23701"/>
                      <a:pt x="16716" y="24062"/>
                      <a:pt x="16716" y="24062"/>
                    </a:cubicBezTo>
                    <a:lnTo>
                      <a:pt x="16666" y="23109"/>
                    </a:lnTo>
                    <a:cubicBezTo>
                      <a:pt x="13077" y="22607"/>
                      <a:pt x="10969" y="20498"/>
                      <a:pt x="9965" y="17662"/>
                    </a:cubicBezTo>
                    <a:cubicBezTo>
                      <a:pt x="9481" y="18021"/>
                      <a:pt x="8931" y="18188"/>
                      <a:pt x="8391" y="18188"/>
                    </a:cubicBezTo>
                    <a:cubicBezTo>
                      <a:pt x="7307" y="18188"/>
                      <a:pt x="6268" y="17513"/>
                      <a:pt x="5899" y="16357"/>
                    </a:cubicBezTo>
                    <a:cubicBezTo>
                      <a:pt x="5322" y="14650"/>
                      <a:pt x="6602" y="12893"/>
                      <a:pt x="8409" y="12893"/>
                    </a:cubicBezTo>
                    <a:cubicBezTo>
                      <a:pt x="8710" y="12893"/>
                      <a:pt x="9011" y="12944"/>
                      <a:pt x="9287" y="13044"/>
                    </a:cubicBezTo>
                    <a:cubicBezTo>
                      <a:pt x="9287" y="13019"/>
                      <a:pt x="9287" y="12994"/>
                      <a:pt x="9287" y="12969"/>
                    </a:cubicBezTo>
                    <a:cubicBezTo>
                      <a:pt x="10417" y="12592"/>
                      <a:pt x="10919" y="10258"/>
                      <a:pt x="10994" y="9831"/>
                    </a:cubicBezTo>
                    <a:cubicBezTo>
                      <a:pt x="11923" y="9781"/>
                      <a:pt x="12826" y="9656"/>
                      <a:pt x="13077" y="9505"/>
                    </a:cubicBezTo>
                    <a:cubicBezTo>
                      <a:pt x="13278" y="9355"/>
                      <a:pt x="13429" y="9154"/>
                      <a:pt x="13554" y="8903"/>
                    </a:cubicBezTo>
                    <a:cubicBezTo>
                      <a:pt x="13680" y="9154"/>
                      <a:pt x="13905" y="9355"/>
                      <a:pt x="14156" y="9480"/>
                    </a:cubicBezTo>
                    <a:cubicBezTo>
                      <a:pt x="14528" y="9641"/>
                      <a:pt x="15475" y="9882"/>
                      <a:pt x="16459" y="9882"/>
                    </a:cubicBezTo>
                    <a:cubicBezTo>
                      <a:pt x="17469" y="9882"/>
                      <a:pt x="18517" y="9629"/>
                      <a:pt x="19026" y="8777"/>
                    </a:cubicBezTo>
                    <a:cubicBezTo>
                      <a:pt x="19201" y="9154"/>
                      <a:pt x="19528" y="9480"/>
                      <a:pt x="19904" y="9681"/>
                    </a:cubicBezTo>
                    <a:cubicBezTo>
                      <a:pt x="20091" y="9765"/>
                      <a:pt x="20832" y="9815"/>
                      <a:pt x="21707" y="9815"/>
                    </a:cubicBezTo>
                    <a:cubicBezTo>
                      <a:pt x="23175" y="9815"/>
                      <a:pt x="25024" y="9675"/>
                      <a:pt x="25275" y="9329"/>
                    </a:cubicBezTo>
                    <a:cubicBezTo>
                      <a:pt x="25677" y="8777"/>
                      <a:pt x="25501" y="6569"/>
                      <a:pt x="25501" y="6569"/>
                    </a:cubicBezTo>
                    <a:lnTo>
                      <a:pt x="25501" y="6569"/>
                    </a:lnTo>
                    <a:cubicBezTo>
                      <a:pt x="25501" y="6569"/>
                      <a:pt x="25953" y="9053"/>
                      <a:pt x="26831" y="9405"/>
                    </a:cubicBezTo>
                    <a:cubicBezTo>
                      <a:pt x="26907" y="9430"/>
                      <a:pt x="26982" y="9430"/>
                      <a:pt x="27057" y="9430"/>
                    </a:cubicBezTo>
                    <a:cubicBezTo>
                      <a:pt x="27057" y="9706"/>
                      <a:pt x="27258" y="12166"/>
                      <a:pt x="28413" y="13144"/>
                    </a:cubicBezTo>
                    <a:cubicBezTo>
                      <a:pt x="28438" y="13144"/>
                      <a:pt x="28463" y="13119"/>
                      <a:pt x="28488" y="13119"/>
                    </a:cubicBezTo>
                    <a:cubicBezTo>
                      <a:pt x="28816" y="12991"/>
                      <a:pt x="29148" y="12931"/>
                      <a:pt x="29470" y="12931"/>
                    </a:cubicBezTo>
                    <a:cubicBezTo>
                      <a:pt x="30970" y="12931"/>
                      <a:pt x="32267" y="14223"/>
                      <a:pt x="32102" y="15855"/>
                    </a:cubicBezTo>
                    <a:cubicBezTo>
                      <a:pt x="31939" y="17268"/>
                      <a:pt x="30730" y="18210"/>
                      <a:pt x="29457" y="18210"/>
                    </a:cubicBezTo>
                    <a:cubicBezTo>
                      <a:pt x="28966" y="18210"/>
                      <a:pt x="28465" y="18070"/>
                      <a:pt x="28011" y="17763"/>
                    </a:cubicBezTo>
                    <a:cubicBezTo>
                      <a:pt x="27208" y="20222"/>
                      <a:pt x="25275" y="22406"/>
                      <a:pt x="20908" y="23033"/>
                    </a:cubicBezTo>
                    <a:lnTo>
                      <a:pt x="21033" y="23987"/>
                    </a:lnTo>
                    <a:cubicBezTo>
                      <a:pt x="21687" y="23830"/>
                      <a:pt x="22262" y="23758"/>
                      <a:pt x="22786" y="23758"/>
                    </a:cubicBezTo>
                    <a:cubicBezTo>
                      <a:pt x="23770" y="23758"/>
                      <a:pt x="24573" y="24013"/>
                      <a:pt x="25376" y="24439"/>
                    </a:cubicBezTo>
                    <a:lnTo>
                      <a:pt x="25777" y="24389"/>
                    </a:lnTo>
                    <a:cubicBezTo>
                      <a:pt x="25955" y="24405"/>
                      <a:pt x="26121" y="24413"/>
                      <a:pt x="26278" y="24413"/>
                    </a:cubicBezTo>
                    <a:cubicBezTo>
                      <a:pt x="27561" y="24413"/>
                      <a:pt x="28161" y="23891"/>
                      <a:pt x="28362" y="23309"/>
                    </a:cubicBezTo>
                    <a:cubicBezTo>
                      <a:pt x="28717" y="23481"/>
                      <a:pt x="29154" y="23595"/>
                      <a:pt x="29654" y="23595"/>
                    </a:cubicBezTo>
                    <a:cubicBezTo>
                      <a:pt x="30251" y="23595"/>
                      <a:pt x="30937" y="23432"/>
                      <a:pt x="31675" y="23008"/>
                    </a:cubicBezTo>
                    <a:cubicBezTo>
                      <a:pt x="32880" y="22356"/>
                      <a:pt x="32981" y="21477"/>
                      <a:pt x="32704" y="20749"/>
                    </a:cubicBezTo>
                    <a:lnTo>
                      <a:pt x="32704" y="20749"/>
                    </a:lnTo>
                    <a:cubicBezTo>
                      <a:pt x="32841" y="20773"/>
                      <a:pt x="32978" y="20784"/>
                      <a:pt x="33112" y="20784"/>
                    </a:cubicBezTo>
                    <a:cubicBezTo>
                      <a:pt x="33991" y="20784"/>
                      <a:pt x="34804" y="20300"/>
                      <a:pt x="35239" y="19494"/>
                    </a:cubicBezTo>
                    <a:cubicBezTo>
                      <a:pt x="36444" y="17361"/>
                      <a:pt x="33759" y="15956"/>
                      <a:pt x="31977" y="12693"/>
                    </a:cubicBezTo>
                    <a:cubicBezTo>
                      <a:pt x="30446" y="9882"/>
                      <a:pt x="30370" y="4761"/>
                      <a:pt x="26706" y="2352"/>
                    </a:cubicBezTo>
                    <a:cubicBezTo>
                      <a:pt x="24920" y="1165"/>
                      <a:pt x="23360" y="861"/>
                      <a:pt x="22231" y="861"/>
                    </a:cubicBezTo>
                    <a:cubicBezTo>
                      <a:pt x="21043" y="861"/>
                      <a:pt x="20331" y="1197"/>
                      <a:pt x="20331" y="1197"/>
                    </a:cubicBezTo>
                    <a:cubicBezTo>
                      <a:pt x="20331" y="1197"/>
                      <a:pt x="18832" y="1"/>
                      <a:pt x="16205" y="1"/>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29" name="Google Shape;926;p51">
                <a:extLst>
                  <a:ext uri="{FF2B5EF4-FFF2-40B4-BE49-F238E27FC236}">
                    <a16:creationId xmlns:a16="http://schemas.microsoft.com/office/drawing/2014/main" id="{DEB292F6-0D01-446D-B2AF-F348CD39A390}"/>
                  </a:ext>
                </a:extLst>
              </p:cNvPr>
              <p:cNvSpPr/>
              <p:nvPr/>
            </p:nvSpPr>
            <p:spPr>
              <a:xfrm>
                <a:off x="2946900" y="3171875"/>
                <a:ext cx="111250" cy="34825"/>
              </a:xfrm>
              <a:custGeom>
                <a:avLst/>
                <a:gdLst/>
                <a:ahLst/>
                <a:cxnLst/>
                <a:rect l="l" t="t" r="r" b="b"/>
                <a:pathLst>
                  <a:path w="4450" h="1393" extrusionOk="0">
                    <a:moveTo>
                      <a:pt x="2349" y="1"/>
                    </a:moveTo>
                    <a:cubicBezTo>
                      <a:pt x="1309" y="1"/>
                      <a:pt x="468" y="481"/>
                      <a:pt x="402" y="514"/>
                    </a:cubicBezTo>
                    <a:cubicBezTo>
                      <a:pt x="1" y="740"/>
                      <a:pt x="176" y="1392"/>
                      <a:pt x="653" y="1392"/>
                    </a:cubicBezTo>
                    <a:cubicBezTo>
                      <a:pt x="728" y="1392"/>
                      <a:pt x="804" y="1367"/>
                      <a:pt x="879" y="1317"/>
                    </a:cubicBezTo>
                    <a:cubicBezTo>
                      <a:pt x="896" y="1300"/>
                      <a:pt x="1540" y="936"/>
                      <a:pt x="2311" y="936"/>
                    </a:cubicBezTo>
                    <a:cubicBezTo>
                      <a:pt x="2693" y="936"/>
                      <a:pt x="3106" y="1026"/>
                      <a:pt x="3489" y="1292"/>
                    </a:cubicBezTo>
                    <a:cubicBezTo>
                      <a:pt x="3588" y="1362"/>
                      <a:pt x="3686" y="1392"/>
                      <a:pt x="3778" y="1392"/>
                    </a:cubicBezTo>
                    <a:cubicBezTo>
                      <a:pt x="4177" y="1392"/>
                      <a:pt x="4450" y="820"/>
                      <a:pt x="4041" y="514"/>
                    </a:cubicBezTo>
                    <a:cubicBezTo>
                      <a:pt x="3477" y="129"/>
                      <a:pt x="2886" y="1"/>
                      <a:pt x="2349" y="1"/>
                    </a:cubicBezTo>
                    <a:close/>
                  </a:path>
                </a:pathLst>
              </a:custGeom>
              <a:solidFill>
                <a:srgbClr val="45A8D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0" name="Google Shape;927;p51">
                <a:extLst>
                  <a:ext uri="{FF2B5EF4-FFF2-40B4-BE49-F238E27FC236}">
                    <a16:creationId xmlns:a16="http://schemas.microsoft.com/office/drawing/2014/main" id="{00CFB811-892E-46DF-97CC-A241E9E518EB}"/>
                  </a:ext>
                </a:extLst>
              </p:cNvPr>
              <p:cNvSpPr/>
              <p:nvPr/>
            </p:nvSpPr>
            <p:spPr>
              <a:xfrm>
                <a:off x="2941300" y="3302664"/>
                <a:ext cx="120975" cy="42100"/>
              </a:xfrm>
              <a:custGeom>
                <a:avLst/>
                <a:gdLst/>
                <a:ahLst/>
                <a:cxnLst/>
                <a:rect l="l" t="t" r="r" b="b"/>
                <a:pathLst>
                  <a:path w="4839" h="1684" extrusionOk="0">
                    <a:moveTo>
                      <a:pt x="228" y="1"/>
                    </a:moveTo>
                    <a:cubicBezTo>
                      <a:pt x="118" y="1"/>
                      <a:pt x="0" y="99"/>
                      <a:pt x="49" y="228"/>
                    </a:cubicBezTo>
                    <a:lnTo>
                      <a:pt x="74" y="278"/>
                    </a:lnTo>
                    <a:lnTo>
                      <a:pt x="99" y="354"/>
                    </a:lnTo>
                    <a:cubicBezTo>
                      <a:pt x="124" y="404"/>
                      <a:pt x="174" y="454"/>
                      <a:pt x="199" y="504"/>
                    </a:cubicBezTo>
                    <a:cubicBezTo>
                      <a:pt x="325" y="680"/>
                      <a:pt x="450" y="856"/>
                      <a:pt x="626" y="981"/>
                    </a:cubicBezTo>
                    <a:cubicBezTo>
                      <a:pt x="852" y="1207"/>
                      <a:pt x="1103" y="1357"/>
                      <a:pt x="1404" y="1483"/>
                    </a:cubicBezTo>
                    <a:cubicBezTo>
                      <a:pt x="1555" y="1533"/>
                      <a:pt x="1731" y="1583"/>
                      <a:pt x="1906" y="1634"/>
                    </a:cubicBezTo>
                    <a:cubicBezTo>
                      <a:pt x="2082" y="1659"/>
                      <a:pt x="2258" y="1684"/>
                      <a:pt x="2433" y="1684"/>
                    </a:cubicBezTo>
                    <a:cubicBezTo>
                      <a:pt x="2609" y="1684"/>
                      <a:pt x="2785" y="1684"/>
                      <a:pt x="2960" y="1659"/>
                    </a:cubicBezTo>
                    <a:cubicBezTo>
                      <a:pt x="3136" y="1634"/>
                      <a:pt x="3312" y="1583"/>
                      <a:pt x="3487" y="1508"/>
                    </a:cubicBezTo>
                    <a:cubicBezTo>
                      <a:pt x="3638" y="1458"/>
                      <a:pt x="3789" y="1383"/>
                      <a:pt x="3939" y="1307"/>
                    </a:cubicBezTo>
                    <a:cubicBezTo>
                      <a:pt x="4065" y="1232"/>
                      <a:pt x="4190" y="1132"/>
                      <a:pt x="4291" y="1031"/>
                    </a:cubicBezTo>
                    <a:cubicBezTo>
                      <a:pt x="4366" y="956"/>
                      <a:pt x="4466" y="856"/>
                      <a:pt x="4542" y="755"/>
                    </a:cubicBezTo>
                    <a:cubicBezTo>
                      <a:pt x="4592" y="680"/>
                      <a:pt x="4642" y="579"/>
                      <a:pt x="4692" y="504"/>
                    </a:cubicBezTo>
                    <a:cubicBezTo>
                      <a:pt x="4717" y="429"/>
                      <a:pt x="4742" y="328"/>
                      <a:pt x="4767" y="253"/>
                    </a:cubicBezTo>
                    <a:cubicBezTo>
                      <a:pt x="4839" y="128"/>
                      <a:pt x="4732" y="16"/>
                      <a:pt x="4629" y="16"/>
                    </a:cubicBezTo>
                    <a:cubicBezTo>
                      <a:pt x="4587" y="16"/>
                      <a:pt x="4545" y="34"/>
                      <a:pt x="4516" y="77"/>
                    </a:cubicBezTo>
                    <a:lnTo>
                      <a:pt x="4466" y="128"/>
                    </a:lnTo>
                    <a:lnTo>
                      <a:pt x="4441" y="178"/>
                    </a:lnTo>
                    <a:cubicBezTo>
                      <a:pt x="4416" y="203"/>
                      <a:pt x="4391" y="228"/>
                      <a:pt x="4366" y="303"/>
                    </a:cubicBezTo>
                    <a:cubicBezTo>
                      <a:pt x="4240" y="429"/>
                      <a:pt x="4115" y="554"/>
                      <a:pt x="3964" y="655"/>
                    </a:cubicBezTo>
                    <a:cubicBezTo>
                      <a:pt x="3864" y="705"/>
                      <a:pt x="3764" y="780"/>
                      <a:pt x="3663" y="830"/>
                    </a:cubicBezTo>
                    <a:cubicBezTo>
                      <a:pt x="3538" y="881"/>
                      <a:pt x="3437" y="931"/>
                      <a:pt x="3312" y="956"/>
                    </a:cubicBezTo>
                    <a:cubicBezTo>
                      <a:pt x="3161" y="1006"/>
                      <a:pt x="3036" y="1031"/>
                      <a:pt x="2910" y="1031"/>
                    </a:cubicBezTo>
                    <a:cubicBezTo>
                      <a:pt x="2760" y="1056"/>
                      <a:pt x="2609" y="1056"/>
                      <a:pt x="2458" y="1056"/>
                    </a:cubicBezTo>
                    <a:lnTo>
                      <a:pt x="2232" y="1056"/>
                    </a:lnTo>
                    <a:lnTo>
                      <a:pt x="2007" y="1031"/>
                    </a:lnTo>
                    <a:cubicBezTo>
                      <a:pt x="1881" y="1006"/>
                      <a:pt x="1731" y="981"/>
                      <a:pt x="1605" y="931"/>
                    </a:cubicBezTo>
                    <a:cubicBezTo>
                      <a:pt x="1203" y="805"/>
                      <a:pt x="802" y="579"/>
                      <a:pt x="501" y="278"/>
                    </a:cubicBezTo>
                    <a:cubicBezTo>
                      <a:pt x="400" y="178"/>
                      <a:pt x="350" y="128"/>
                      <a:pt x="350" y="128"/>
                    </a:cubicBezTo>
                    <a:lnTo>
                      <a:pt x="375" y="103"/>
                    </a:lnTo>
                    <a:cubicBezTo>
                      <a:pt x="348" y="31"/>
                      <a:pt x="290" y="1"/>
                      <a:pt x="22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1" name="Google Shape;928;p51">
                <a:extLst>
                  <a:ext uri="{FF2B5EF4-FFF2-40B4-BE49-F238E27FC236}">
                    <a16:creationId xmlns:a16="http://schemas.microsoft.com/office/drawing/2014/main" id="{0AD4CD97-4E7D-4C58-B1FF-5E216145FBE8}"/>
                  </a:ext>
                </a:extLst>
              </p:cNvPr>
              <p:cNvSpPr/>
              <p:nvPr/>
            </p:nvSpPr>
            <p:spPr>
              <a:xfrm>
                <a:off x="3313350" y="3856775"/>
                <a:ext cx="96650" cy="174425"/>
              </a:xfrm>
              <a:custGeom>
                <a:avLst/>
                <a:gdLst/>
                <a:ahLst/>
                <a:cxnLst/>
                <a:rect l="l" t="t" r="r" b="b"/>
                <a:pathLst>
                  <a:path w="3866" h="6977" extrusionOk="0">
                    <a:moveTo>
                      <a:pt x="514" y="0"/>
                    </a:moveTo>
                    <a:cubicBezTo>
                      <a:pt x="298" y="0"/>
                      <a:pt x="158" y="24"/>
                      <a:pt x="151" y="24"/>
                    </a:cubicBezTo>
                    <a:cubicBezTo>
                      <a:pt x="50" y="24"/>
                      <a:pt x="0" y="124"/>
                      <a:pt x="0" y="225"/>
                    </a:cubicBezTo>
                    <a:cubicBezTo>
                      <a:pt x="25" y="325"/>
                      <a:pt x="126" y="375"/>
                      <a:pt x="201" y="375"/>
                    </a:cubicBezTo>
                    <a:cubicBezTo>
                      <a:pt x="322" y="355"/>
                      <a:pt x="442" y="345"/>
                      <a:pt x="561" y="345"/>
                    </a:cubicBezTo>
                    <a:cubicBezTo>
                      <a:pt x="1332" y="345"/>
                      <a:pt x="2043" y="759"/>
                      <a:pt x="2435" y="1454"/>
                    </a:cubicBezTo>
                    <a:cubicBezTo>
                      <a:pt x="3514" y="3513"/>
                      <a:pt x="3414" y="6750"/>
                      <a:pt x="3414" y="6801"/>
                    </a:cubicBezTo>
                    <a:cubicBezTo>
                      <a:pt x="3414" y="6876"/>
                      <a:pt x="3489" y="6976"/>
                      <a:pt x="3589" y="6976"/>
                    </a:cubicBezTo>
                    <a:cubicBezTo>
                      <a:pt x="3665" y="6976"/>
                      <a:pt x="3765" y="6901"/>
                      <a:pt x="3765" y="6801"/>
                    </a:cubicBezTo>
                    <a:cubicBezTo>
                      <a:pt x="3765" y="6675"/>
                      <a:pt x="3866" y="3437"/>
                      <a:pt x="2736" y="1279"/>
                    </a:cubicBezTo>
                    <a:cubicBezTo>
                      <a:pt x="2139" y="157"/>
                      <a:pt x="1072" y="0"/>
                      <a:pt x="514" y="0"/>
                    </a:cubicBezTo>
                    <a:close/>
                  </a:path>
                </a:pathLst>
              </a:custGeom>
              <a:solidFill>
                <a:srgbClr val="F7C42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2" name="Google Shape;935;p51">
                <a:extLst>
                  <a:ext uri="{FF2B5EF4-FFF2-40B4-BE49-F238E27FC236}">
                    <a16:creationId xmlns:a16="http://schemas.microsoft.com/office/drawing/2014/main" id="{F56C433D-64D3-4207-9765-04FB17C72741}"/>
                  </a:ext>
                </a:extLst>
              </p:cNvPr>
              <p:cNvSpPr/>
              <p:nvPr/>
            </p:nvSpPr>
            <p:spPr>
              <a:xfrm>
                <a:off x="3221800" y="3822850"/>
                <a:ext cx="122325" cy="87875"/>
              </a:xfrm>
              <a:custGeom>
                <a:avLst/>
                <a:gdLst/>
                <a:ahLst/>
                <a:cxnLst/>
                <a:rect l="l" t="t" r="r" b="b"/>
                <a:pathLst>
                  <a:path w="4893" h="3515" extrusionOk="0">
                    <a:moveTo>
                      <a:pt x="3261" y="1707"/>
                    </a:moveTo>
                    <a:cubicBezTo>
                      <a:pt x="3274" y="1716"/>
                      <a:pt x="3270" y="1784"/>
                      <a:pt x="3257" y="1886"/>
                    </a:cubicBezTo>
                    <a:lnTo>
                      <a:pt x="3257" y="1886"/>
                    </a:lnTo>
                    <a:cubicBezTo>
                      <a:pt x="3262" y="1776"/>
                      <a:pt x="3261" y="1707"/>
                      <a:pt x="3261" y="1707"/>
                    </a:cubicBezTo>
                    <a:close/>
                    <a:moveTo>
                      <a:pt x="3537" y="0"/>
                    </a:moveTo>
                    <a:cubicBezTo>
                      <a:pt x="2871" y="352"/>
                      <a:pt x="1811" y="417"/>
                      <a:pt x="1098" y="417"/>
                    </a:cubicBezTo>
                    <a:cubicBezTo>
                      <a:pt x="843" y="417"/>
                      <a:pt x="632" y="409"/>
                      <a:pt x="500" y="402"/>
                    </a:cubicBezTo>
                    <a:lnTo>
                      <a:pt x="500" y="477"/>
                    </a:lnTo>
                    <a:cubicBezTo>
                      <a:pt x="1" y="1051"/>
                      <a:pt x="345" y="3289"/>
                      <a:pt x="868" y="3289"/>
                    </a:cubicBezTo>
                    <a:cubicBezTo>
                      <a:pt x="871" y="3289"/>
                      <a:pt x="873" y="3288"/>
                      <a:pt x="876" y="3288"/>
                    </a:cubicBezTo>
                    <a:cubicBezTo>
                      <a:pt x="1102" y="3263"/>
                      <a:pt x="1203" y="2962"/>
                      <a:pt x="1228" y="2661"/>
                    </a:cubicBezTo>
                    <a:cubicBezTo>
                      <a:pt x="1228" y="2385"/>
                      <a:pt x="1228" y="2134"/>
                      <a:pt x="1203" y="1883"/>
                    </a:cubicBezTo>
                    <a:lnTo>
                      <a:pt x="1203" y="1883"/>
                    </a:lnTo>
                    <a:cubicBezTo>
                      <a:pt x="1679" y="2586"/>
                      <a:pt x="1102" y="3514"/>
                      <a:pt x="1679" y="3514"/>
                    </a:cubicBezTo>
                    <a:cubicBezTo>
                      <a:pt x="2063" y="3514"/>
                      <a:pt x="2211" y="3219"/>
                      <a:pt x="2253" y="2872"/>
                    </a:cubicBezTo>
                    <a:lnTo>
                      <a:pt x="2253" y="2872"/>
                    </a:lnTo>
                    <a:cubicBezTo>
                      <a:pt x="2312" y="3161"/>
                      <a:pt x="2408" y="3395"/>
                      <a:pt x="2562" y="3395"/>
                    </a:cubicBezTo>
                    <a:cubicBezTo>
                      <a:pt x="2577" y="3395"/>
                      <a:pt x="2592" y="3393"/>
                      <a:pt x="2608" y="3389"/>
                    </a:cubicBezTo>
                    <a:cubicBezTo>
                      <a:pt x="2930" y="3317"/>
                      <a:pt x="3094" y="2934"/>
                      <a:pt x="3176" y="2551"/>
                    </a:cubicBezTo>
                    <a:lnTo>
                      <a:pt x="3176" y="2551"/>
                    </a:lnTo>
                    <a:cubicBezTo>
                      <a:pt x="3151" y="2890"/>
                      <a:pt x="3171" y="3203"/>
                      <a:pt x="3359" y="3203"/>
                    </a:cubicBezTo>
                    <a:cubicBezTo>
                      <a:pt x="3407" y="3203"/>
                      <a:pt x="3465" y="3183"/>
                      <a:pt x="3537" y="3138"/>
                    </a:cubicBezTo>
                    <a:cubicBezTo>
                      <a:pt x="4892" y="2234"/>
                      <a:pt x="3537" y="0"/>
                      <a:pt x="3537" y="0"/>
                    </a:cubicBezTo>
                    <a:close/>
                  </a:path>
                </a:pathLst>
              </a:custGeom>
              <a:solidFill>
                <a:srgbClr val="FDCE8B"/>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3" name="Google Shape;936;p51">
                <a:extLst>
                  <a:ext uri="{FF2B5EF4-FFF2-40B4-BE49-F238E27FC236}">
                    <a16:creationId xmlns:a16="http://schemas.microsoft.com/office/drawing/2014/main" id="{5A890C07-4B9D-4D3B-BEF9-69B384E1918B}"/>
                  </a:ext>
                </a:extLst>
              </p:cNvPr>
              <p:cNvSpPr/>
              <p:nvPr/>
            </p:nvSpPr>
            <p:spPr>
              <a:xfrm>
                <a:off x="3270050" y="3864250"/>
                <a:ext cx="10700" cy="45225"/>
              </a:xfrm>
              <a:custGeom>
                <a:avLst/>
                <a:gdLst/>
                <a:ahLst/>
                <a:cxnLst/>
                <a:rect l="l" t="t" r="r" b="b"/>
                <a:pathLst>
                  <a:path w="428" h="1809" extrusionOk="0">
                    <a:moveTo>
                      <a:pt x="277" y="1"/>
                    </a:moveTo>
                    <a:cubicBezTo>
                      <a:pt x="251" y="1"/>
                      <a:pt x="251" y="26"/>
                      <a:pt x="251" y="51"/>
                    </a:cubicBezTo>
                    <a:lnTo>
                      <a:pt x="251" y="327"/>
                    </a:lnTo>
                    <a:cubicBezTo>
                      <a:pt x="251" y="503"/>
                      <a:pt x="277" y="729"/>
                      <a:pt x="251" y="955"/>
                    </a:cubicBezTo>
                    <a:cubicBezTo>
                      <a:pt x="251" y="1055"/>
                      <a:pt x="226" y="1181"/>
                      <a:pt x="226" y="1281"/>
                    </a:cubicBezTo>
                    <a:cubicBezTo>
                      <a:pt x="201" y="1356"/>
                      <a:pt x="176" y="1457"/>
                      <a:pt x="151" y="1532"/>
                    </a:cubicBezTo>
                    <a:cubicBezTo>
                      <a:pt x="126" y="1607"/>
                      <a:pt x="101" y="1657"/>
                      <a:pt x="51" y="1708"/>
                    </a:cubicBezTo>
                    <a:cubicBezTo>
                      <a:pt x="26" y="1733"/>
                      <a:pt x="26" y="1758"/>
                      <a:pt x="0" y="1783"/>
                    </a:cubicBezTo>
                    <a:cubicBezTo>
                      <a:pt x="0" y="1783"/>
                      <a:pt x="0" y="1783"/>
                      <a:pt x="0" y="1808"/>
                    </a:cubicBezTo>
                    <a:lnTo>
                      <a:pt x="26" y="1808"/>
                    </a:lnTo>
                    <a:lnTo>
                      <a:pt x="101" y="1758"/>
                    </a:lnTo>
                    <a:cubicBezTo>
                      <a:pt x="126" y="1733"/>
                      <a:pt x="151" y="1708"/>
                      <a:pt x="176" y="1683"/>
                    </a:cubicBezTo>
                    <a:cubicBezTo>
                      <a:pt x="201" y="1657"/>
                      <a:pt x="226" y="1607"/>
                      <a:pt x="251" y="1582"/>
                    </a:cubicBezTo>
                    <a:cubicBezTo>
                      <a:pt x="302" y="1482"/>
                      <a:pt x="352" y="1406"/>
                      <a:pt x="377" y="1306"/>
                    </a:cubicBezTo>
                    <a:cubicBezTo>
                      <a:pt x="402" y="1181"/>
                      <a:pt x="427" y="1055"/>
                      <a:pt x="427" y="955"/>
                    </a:cubicBezTo>
                    <a:cubicBezTo>
                      <a:pt x="427" y="729"/>
                      <a:pt x="427" y="503"/>
                      <a:pt x="377" y="302"/>
                    </a:cubicBezTo>
                    <a:cubicBezTo>
                      <a:pt x="377" y="202"/>
                      <a:pt x="352" y="101"/>
                      <a:pt x="302" y="1"/>
                    </a:cubicBezTo>
                    <a:close/>
                  </a:path>
                </a:pathLst>
              </a:custGeom>
              <a:solidFill>
                <a:srgbClr val="CB9A9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4" name="Google Shape;937;p51">
                <a:extLst>
                  <a:ext uri="{FF2B5EF4-FFF2-40B4-BE49-F238E27FC236}">
                    <a16:creationId xmlns:a16="http://schemas.microsoft.com/office/drawing/2014/main" id="{DFA11607-F0DF-4397-A64A-72CF95E81C18}"/>
                  </a:ext>
                </a:extLst>
              </p:cNvPr>
              <p:cNvSpPr/>
              <p:nvPr/>
            </p:nvSpPr>
            <p:spPr>
              <a:xfrm>
                <a:off x="3286375" y="3859875"/>
                <a:ext cx="18825" cy="48325"/>
              </a:xfrm>
              <a:custGeom>
                <a:avLst/>
                <a:gdLst/>
                <a:ahLst/>
                <a:cxnLst/>
                <a:rect l="l" t="t" r="r" b="b"/>
                <a:pathLst>
                  <a:path w="753" h="1933" extrusionOk="0">
                    <a:moveTo>
                      <a:pt x="653" y="0"/>
                    </a:moveTo>
                    <a:cubicBezTo>
                      <a:pt x="628" y="0"/>
                      <a:pt x="628" y="25"/>
                      <a:pt x="628" y="25"/>
                    </a:cubicBezTo>
                    <a:cubicBezTo>
                      <a:pt x="628" y="25"/>
                      <a:pt x="602" y="176"/>
                      <a:pt x="602" y="377"/>
                    </a:cubicBezTo>
                    <a:cubicBezTo>
                      <a:pt x="577" y="603"/>
                      <a:pt x="552" y="854"/>
                      <a:pt x="502" y="1079"/>
                    </a:cubicBezTo>
                    <a:cubicBezTo>
                      <a:pt x="477" y="1305"/>
                      <a:pt x="377" y="1531"/>
                      <a:pt x="251" y="1707"/>
                    </a:cubicBezTo>
                    <a:cubicBezTo>
                      <a:pt x="226" y="1732"/>
                      <a:pt x="201" y="1782"/>
                      <a:pt x="151" y="1807"/>
                    </a:cubicBezTo>
                    <a:cubicBezTo>
                      <a:pt x="126" y="1832"/>
                      <a:pt x="100" y="1832"/>
                      <a:pt x="75" y="1858"/>
                    </a:cubicBezTo>
                    <a:lnTo>
                      <a:pt x="0" y="1908"/>
                    </a:lnTo>
                    <a:cubicBezTo>
                      <a:pt x="0" y="1908"/>
                      <a:pt x="0" y="1933"/>
                      <a:pt x="0" y="1933"/>
                    </a:cubicBezTo>
                    <a:lnTo>
                      <a:pt x="25" y="1933"/>
                    </a:lnTo>
                    <a:lnTo>
                      <a:pt x="126" y="1908"/>
                    </a:lnTo>
                    <a:cubicBezTo>
                      <a:pt x="151" y="1908"/>
                      <a:pt x="201" y="1883"/>
                      <a:pt x="226" y="1858"/>
                    </a:cubicBezTo>
                    <a:cubicBezTo>
                      <a:pt x="276" y="1832"/>
                      <a:pt x="301" y="1807"/>
                      <a:pt x="351" y="1782"/>
                    </a:cubicBezTo>
                    <a:cubicBezTo>
                      <a:pt x="377" y="1732"/>
                      <a:pt x="427" y="1682"/>
                      <a:pt x="452" y="1657"/>
                    </a:cubicBezTo>
                    <a:cubicBezTo>
                      <a:pt x="502" y="1607"/>
                      <a:pt x="527" y="1531"/>
                      <a:pt x="552" y="1481"/>
                    </a:cubicBezTo>
                    <a:cubicBezTo>
                      <a:pt x="628" y="1356"/>
                      <a:pt x="653" y="1230"/>
                      <a:pt x="703" y="1105"/>
                    </a:cubicBezTo>
                    <a:cubicBezTo>
                      <a:pt x="753" y="854"/>
                      <a:pt x="753" y="603"/>
                      <a:pt x="753" y="352"/>
                    </a:cubicBezTo>
                    <a:cubicBezTo>
                      <a:pt x="728" y="226"/>
                      <a:pt x="728" y="126"/>
                      <a:pt x="703" y="25"/>
                    </a:cubicBezTo>
                    <a:cubicBezTo>
                      <a:pt x="678" y="0"/>
                      <a:pt x="653" y="0"/>
                      <a:pt x="653" y="0"/>
                    </a:cubicBezTo>
                    <a:close/>
                  </a:path>
                </a:pathLst>
              </a:custGeom>
              <a:solidFill>
                <a:srgbClr val="CB9A9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5" name="Google Shape;939;p51">
                <a:extLst>
                  <a:ext uri="{FF2B5EF4-FFF2-40B4-BE49-F238E27FC236}">
                    <a16:creationId xmlns:a16="http://schemas.microsoft.com/office/drawing/2014/main" id="{FED524AD-5CE5-4D99-835E-0FA1F8C51A38}"/>
                  </a:ext>
                </a:extLst>
              </p:cNvPr>
              <p:cNvSpPr/>
              <p:nvPr/>
            </p:nvSpPr>
            <p:spPr>
              <a:xfrm>
                <a:off x="2801325" y="3802150"/>
                <a:ext cx="38925" cy="40800"/>
              </a:xfrm>
              <a:custGeom>
                <a:avLst/>
                <a:gdLst/>
                <a:ahLst/>
                <a:cxnLst/>
                <a:rect l="l" t="t" r="r" b="b"/>
                <a:pathLst>
                  <a:path w="1557" h="1632" extrusionOk="0">
                    <a:moveTo>
                      <a:pt x="327" y="0"/>
                    </a:moveTo>
                    <a:cubicBezTo>
                      <a:pt x="327" y="0"/>
                      <a:pt x="302" y="25"/>
                      <a:pt x="327" y="25"/>
                    </a:cubicBezTo>
                    <a:cubicBezTo>
                      <a:pt x="377" y="176"/>
                      <a:pt x="427" y="301"/>
                      <a:pt x="528" y="402"/>
                    </a:cubicBezTo>
                    <a:cubicBezTo>
                      <a:pt x="553" y="477"/>
                      <a:pt x="603" y="527"/>
                      <a:pt x="653" y="577"/>
                    </a:cubicBezTo>
                    <a:cubicBezTo>
                      <a:pt x="703" y="628"/>
                      <a:pt x="754" y="678"/>
                      <a:pt x="804" y="728"/>
                    </a:cubicBezTo>
                    <a:cubicBezTo>
                      <a:pt x="904" y="828"/>
                      <a:pt x="1030" y="904"/>
                      <a:pt x="1130" y="1004"/>
                    </a:cubicBezTo>
                    <a:cubicBezTo>
                      <a:pt x="1155" y="1029"/>
                      <a:pt x="1205" y="1079"/>
                      <a:pt x="1256" y="1130"/>
                    </a:cubicBezTo>
                    <a:cubicBezTo>
                      <a:pt x="1281" y="1155"/>
                      <a:pt x="1306" y="1205"/>
                      <a:pt x="1331" y="1255"/>
                    </a:cubicBezTo>
                    <a:cubicBezTo>
                      <a:pt x="1331" y="1280"/>
                      <a:pt x="1331" y="1255"/>
                      <a:pt x="1331" y="1305"/>
                    </a:cubicBezTo>
                    <a:lnTo>
                      <a:pt x="1306" y="1355"/>
                    </a:lnTo>
                    <a:lnTo>
                      <a:pt x="1306" y="1381"/>
                    </a:lnTo>
                    <a:cubicBezTo>
                      <a:pt x="1281" y="1406"/>
                      <a:pt x="1256" y="1431"/>
                      <a:pt x="1205" y="1431"/>
                    </a:cubicBezTo>
                    <a:cubicBezTo>
                      <a:pt x="1080" y="1431"/>
                      <a:pt x="954" y="1431"/>
                      <a:pt x="854" y="1406"/>
                    </a:cubicBezTo>
                    <a:cubicBezTo>
                      <a:pt x="624" y="1343"/>
                      <a:pt x="411" y="1280"/>
                      <a:pt x="201" y="1203"/>
                    </a:cubicBezTo>
                    <a:lnTo>
                      <a:pt x="201" y="1203"/>
                    </a:lnTo>
                    <a:cubicBezTo>
                      <a:pt x="201" y="1180"/>
                      <a:pt x="201" y="1179"/>
                      <a:pt x="201" y="1155"/>
                    </a:cubicBezTo>
                    <a:lnTo>
                      <a:pt x="151" y="1105"/>
                    </a:lnTo>
                    <a:lnTo>
                      <a:pt x="109" y="1168"/>
                    </a:lnTo>
                    <a:lnTo>
                      <a:pt x="109" y="1168"/>
                    </a:lnTo>
                    <a:cubicBezTo>
                      <a:pt x="98" y="1163"/>
                      <a:pt x="87" y="1159"/>
                      <a:pt x="76" y="1155"/>
                    </a:cubicBezTo>
                    <a:cubicBezTo>
                      <a:pt x="68" y="1146"/>
                      <a:pt x="59" y="1144"/>
                      <a:pt x="52" y="1144"/>
                    </a:cubicBezTo>
                    <a:cubicBezTo>
                      <a:pt x="37" y="1144"/>
                      <a:pt x="26" y="1155"/>
                      <a:pt x="26" y="1155"/>
                    </a:cubicBezTo>
                    <a:cubicBezTo>
                      <a:pt x="1" y="1180"/>
                      <a:pt x="26" y="1205"/>
                      <a:pt x="51" y="1230"/>
                    </a:cubicBezTo>
                    <a:lnTo>
                      <a:pt x="101" y="1255"/>
                    </a:lnTo>
                    <a:cubicBezTo>
                      <a:pt x="110" y="1281"/>
                      <a:pt x="128" y="1292"/>
                      <a:pt x="146" y="1292"/>
                    </a:cubicBezTo>
                    <a:cubicBezTo>
                      <a:pt x="168" y="1292"/>
                      <a:pt x="191" y="1277"/>
                      <a:pt x="201" y="1253"/>
                    </a:cubicBezTo>
                    <a:lnTo>
                      <a:pt x="201" y="1253"/>
                    </a:lnTo>
                    <a:cubicBezTo>
                      <a:pt x="400" y="1391"/>
                      <a:pt x="618" y="1492"/>
                      <a:pt x="854" y="1556"/>
                    </a:cubicBezTo>
                    <a:cubicBezTo>
                      <a:pt x="1005" y="1606"/>
                      <a:pt x="1155" y="1632"/>
                      <a:pt x="1306" y="1632"/>
                    </a:cubicBezTo>
                    <a:cubicBezTo>
                      <a:pt x="1406" y="1606"/>
                      <a:pt x="1507" y="1556"/>
                      <a:pt x="1557" y="1481"/>
                    </a:cubicBezTo>
                    <a:lnTo>
                      <a:pt x="1557" y="1456"/>
                    </a:lnTo>
                    <a:lnTo>
                      <a:pt x="1557" y="1431"/>
                    </a:lnTo>
                    <a:lnTo>
                      <a:pt x="1557" y="1406"/>
                    </a:lnTo>
                    <a:lnTo>
                      <a:pt x="1557" y="1355"/>
                    </a:lnTo>
                    <a:cubicBezTo>
                      <a:pt x="1557" y="1305"/>
                      <a:pt x="1557" y="1255"/>
                      <a:pt x="1557" y="1205"/>
                    </a:cubicBezTo>
                    <a:cubicBezTo>
                      <a:pt x="1532" y="1130"/>
                      <a:pt x="1481" y="1029"/>
                      <a:pt x="1431" y="979"/>
                    </a:cubicBezTo>
                    <a:cubicBezTo>
                      <a:pt x="1381" y="904"/>
                      <a:pt x="1331" y="854"/>
                      <a:pt x="1256" y="828"/>
                    </a:cubicBezTo>
                    <a:cubicBezTo>
                      <a:pt x="1155" y="728"/>
                      <a:pt x="1055" y="653"/>
                      <a:pt x="929" y="577"/>
                    </a:cubicBezTo>
                    <a:cubicBezTo>
                      <a:pt x="829" y="502"/>
                      <a:pt x="729" y="402"/>
                      <a:pt x="628" y="301"/>
                    </a:cubicBezTo>
                    <a:cubicBezTo>
                      <a:pt x="578" y="251"/>
                      <a:pt x="528" y="226"/>
                      <a:pt x="478" y="151"/>
                    </a:cubicBezTo>
                    <a:lnTo>
                      <a:pt x="377" y="0"/>
                    </a:lnTo>
                    <a:close/>
                  </a:path>
                </a:pathLst>
              </a:custGeom>
              <a:solidFill>
                <a:srgbClr val="CD8A7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6" name="Google Shape;940;p51">
                <a:extLst>
                  <a:ext uri="{FF2B5EF4-FFF2-40B4-BE49-F238E27FC236}">
                    <a16:creationId xmlns:a16="http://schemas.microsoft.com/office/drawing/2014/main" id="{2150333C-5243-4879-BB02-51DF642CD32A}"/>
                  </a:ext>
                </a:extLst>
              </p:cNvPr>
              <p:cNvSpPr/>
              <p:nvPr/>
            </p:nvSpPr>
            <p:spPr>
              <a:xfrm>
                <a:off x="2790650" y="3831150"/>
                <a:ext cx="39575" cy="33350"/>
              </a:xfrm>
              <a:custGeom>
                <a:avLst/>
                <a:gdLst/>
                <a:ahLst/>
                <a:cxnLst/>
                <a:rect l="l" t="t" r="r" b="b"/>
                <a:pathLst>
                  <a:path w="1583" h="1334" extrusionOk="0">
                    <a:moveTo>
                      <a:pt x="478" y="1"/>
                    </a:moveTo>
                    <a:cubicBezTo>
                      <a:pt x="472" y="1"/>
                      <a:pt x="465" y="7"/>
                      <a:pt x="453" y="20"/>
                    </a:cubicBezTo>
                    <a:cubicBezTo>
                      <a:pt x="453" y="20"/>
                      <a:pt x="453" y="45"/>
                      <a:pt x="453" y="45"/>
                    </a:cubicBezTo>
                    <a:cubicBezTo>
                      <a:pt x="654" y="221"/>
                      <a:pt x="829" y="396"/>
                      <a:pt x="1005" y="572"/>
                    </a:cubicBezTo>
                    <a:cubicBezTo>
                      <a:pt x="1080" y="672"/>
                      <a:pt x="1156" y="748"/>
                      <a:pt x="1231" y="848"/>
                    </a:cubicBezTo>
                    <a:cubicBezTo>
                      <a:pt x="1256" y="898"/>
                      <a:pt x="1281" y="948"/>
                      <a:pt x="1306" y="999"/>
                    </a:cubicBezTo>
                    <a:cubicBezTo>
                      <a:pt x="1331" y="1049"/>
                      <a:pt x="1306" y="1049"/>
                      <a:pt x="1331" y="1049"/>
                    </a:cubicBezTo>
                    <a:cubicBezTo>
                      <a:pt x="1260" y="1067"/>
                      <a:pt x="1189" y="1084"/>
                      <a:pt x="1127" y="1084"/>
                    </a:cubicBezTo>
                    <a:cubicBezTo>
                      <a:pt x="1101" y="1084"/>
                      <a:pt x="1077" y="1081"/>
                      <a:pt x="1055" y="1074"/>
                    </a:cubicBezTo>
                    <a:cubicBezTo>
                      <a:pt x="930" y="1074"/>
                      <a:pt x="829" y="1024"/>
                      <a:pt x="704" y="999"/>
                    </a:cubicBezTo>
                    <a:cubicBezTo>
                      <a:pt x="478" y="898"/>
                      <a:pt x="252" y="798"/>
                      <a:pt x="51" y="672"/>
                    </a:cubicBezTo>
                    <a:lnTo>
                      <a:pt x="51" y="697"/>
                    </a:lnTo>
                    <a:lnTo>
                      <a:pt x="1" y="697"/>
                    </a:lnTo>
                    <a:cubicBezTo>
                      <a:pt x="1" y="723"/>
                      <a:pt x="1" y="748"/>
                      <a:pt x="1" y="773"/>
                    </a:cubicBezTo>
                    <a:cubicBezTo>
                      <a:pt x="202" y="923"/>
                      <a:pt x="403" y="1074"/>
                      <a:pt x="628" y="1199"/>
                    </a:cubicBezTo>
                    <a:cubicBezTo>
                      <a:pt x="754" y="1250"/>
                      <a:pt x="879" y="1300"/>
                      <a:pt x="1005" y="1325"/>
                    </a:cubicBezTo>
                    <a:cubicBezTo>
                      <a:pt x="1046" y="1331"/>
                      <a:pt x="1086" y="1334"/>
                      <a:pt x="1125" y="1334"/>
                    </a:cubicBezTo>
                    <a:cubicBezTo>
                      <a:pt x="1250" y="1334"/>
                      <a:pt x="1361" y="1301"/>
                      <a:pt x="1457" y="1225"/>
                    </a:cubicBezTo>
                    <a:cubicBezTo>
                      <a:pt x="1557" y="1149"/>
                      <a:pt x="1582" y="1024"/>
                      <a:pt x="1507" y="923"/>
                    </a:cubicBezTo>
                    <a:cubicBezTo>
                      <a:pt x="1482" y="848"/>
                      <a:pt x="1457" y="773"/>
                      <a:pt x="1407" y="723"/>
                    </a:cubicBezTo>
                    <a:cubicBezTo>
                      <a:pt x="1331" y="622"/>
                      <a:pt x="1231" y="522"/>
                      <a:pt x="1130" y="446"/>
                    </a:cubicBezTo>
                    <a:cubicBezTo>
                      <a:pt x="930" y="296"/>
                      <a:pt x="729" y="145"/>
                      <a:pt x="503" y="20"/>
                    </a:cubicBezTo>
                    <a:cubicBezTo>
                      <a:pt x="490" y="7"/>
                      <a:pt x="484" y="1"/>
                      <a:pt x="478" y="1"/>
                    </a:cubicBezTo>
                    <a:close/>
                  </a:path>
                </a:pathLst>
              </a:custGeom>
              <a:solidFill>
                <a:srgbClr val="CD8A7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7" name="Google Shape;941;p51">
                <a:extLst>
                  <a:ext uri="{FF2B5EF4-FFF2-40B4-BE49-F238E27FC236}">
                    <a16:creationId xmlns:a16="http://schemas.microsoft.com/office/drawing/2014/main" id="{5C4EFF82-ECE3-4784-AF5F-3C105FAD2277}"/>
                  </a:ext>
                </a:extLst>
              </p:cNvPr>
              <p:cNvSpPr/>
              <p:nvPr/>
            </p:nvSpPr>
            <p:spPr>
              <a:xfrm>
                <a:off x="2764300" y="3848100"/>
                <a:ext cx="48350" cy="33125"/>
              </a:xfrm>
              <a:custGeom>
                <a:avLst/>
                <a:gdLst/>
                <a:ahLst/>
                <a:cxnLst/>
                <a:rect l="l" t="t" r="r" b="b"/>
                <a:pathLst>
                  <a:path w="1934" h="1325" extrusionOk="0">
                    <a:moveTo>
                      <a:pt x="1093" y="1"/>
                    </a:moveTo>
                    <a:cubicBezTo>
                      <a:pt x="1086" y="1"/>
                      <a:pt x="1080" y="7"/>
                      <a:pt x="1080" y="19"/>
                    </a:cubicBezTo>
                    <a:cubicBezTo>
                      <a:pt x="1055" y="19"/>
                      <a:pt x="1055" y="45"/>
                      <a:pt x="1080" y="45"/>
                    </a:cubicBezTo>
                    <a:cubicBezTo>
                      <a:pt x="1080" y="45"/>
                      <a:pt x="1231" y="220"/>
                      <a:pt x="1406" y="446"/>
                    </a:cubicBezTo>
                    <a:cubicBezTo>
                      <a:pt x="1532" y="597"/>
                      <a:pt x="1607" y="747"/>
                      <a:pt x="1682" y="898"/>
                    </a:cubicBezTo>
                    <a:cubicBezTo>
                      <a:pt x="1708" y="948"/>
                      <a:pt x="1708" y="1023"/>
                      <a:pt x="1682" y="1074"/>
                    </a:cubicBezTo>
                    <a:cubicBezTo>
                      <a:pt x="1657" y="1111"/>
                      <a:pt x="1657" y="1118"/>
                      <a:pt x="1657" y="1118"/>
                    </a:cubicBezTo>
                    <a:cubicBezTo>
                      <a:pt x="1657" y="1118"/>
                      <a:pt x="1657" y="1116"/>
                      <a:pt x="1654" y="1116"/>
                    </a:cubicBezTo>
                    <a:cubicBezTo>
                      <a:pt x="1651" y="1116"/>
                      <a:pt x="1645" y="1118"/>
                      <a:pt x="1632" y="1124"/>
                    </a:cubicBezTo>
                    <a:lnTo>
                      <a:pt x="1482" y="1124"/>
                    </a:lnTo>
                    <a:cubicBezTo>
                      <a:pt x="1381" y="1099"/>
                      <a:pt x="1306" y="1074"/>
                      <a:pt x="1206" y="1049"/>
                    </a:cubicBezTo>
                    <a:cubicBezTo>
                      <a:pt x="1105" y="1023"/>
                      <a:pt x="1005" y="973"/>
                      <a:pt x="929" y="948"/>
                    </a:cubicBezTo>
                    <a:cubicBezTo>
                      <a:pt x="829" y="898"/>
                      <a:pt x="754" y="848"/>
                      <a:pt x="678" y="823"/>
                    </a:cubicBezTo>
                    <a:cubicBezTo>
                      <a:pt x="603" y="772"/>
                      <a:pt x="528" y="747"/>
                      <a:pt x="453" y="697"/>
                    </a:cubicBezTo>
                    <a:cubicBezTo>
                      <a:pt x="402" y="647"/>
                      <a:pt x="327" y="622"/>
                      <a:pt x="277" y="572"/>
                    </a:cubicBezTo>
                    <a:lnTo>
                      <a:pt x="151" y="471"/>
                    </a:lnTo>
                    <a:lnTo>
                      <a:pt x="26" y="396"/>
                    </a:lnTo>
                    <a:cubicBezTo>
                      <a:pt x="26" y="396"/>
                      <a:pt x="1" y="371"/>
                      <a:pt x="1" y="371"/>
                    </a:cubicBezTo>
                    <a:cubicBezTo>
                      <a:pt x="1" y="396"/>
                      <a:pt x="1" y="421"/>
                      <a:pt x="1" y="421"/>
                    </a:cubicBezTo>
                    <a:lnTo>
                      <a:pt x="101" y="547"/>
                    </a:lnTo>
                    <a:lnTo>
                      <a:pt x="227" y="672"/>
                    </a:lnTo>
                    <a:cubicBezTo>
                      <a:pt x="277" y="722"/>
                      <a:pt x="327" y="772"/>
                      <a:pt x="402" y="823"/>
                    </a:cubicBezTo>
                    <a:cubicBezTo>
                      <a:pt x="478" y="873"/>
                      <a:pt x="553" y="923"/>
                      <a:pt x="628" y="973"/>
                    </a:cubicBezTo>
                    <a:cubicBezTo>
                      <a:pt x="704" y="1023"/>
                      <a:pt x="779" y="1074"/>
                      <a:pt x="879" y="1124"/>
                    </a:cubicBezTo>
                    <a:cubicBezTo>
                      <a:pt x="980" y="1174"/>
                      <a:pt x="1055" y="1224"/>
                      <a:pt x="1180" y="1249"/>
                    </a:cubicBezTo>
                    <a:cubicBezTo>
                      <a:pt x="1281" y="1274"/>
                      <a:pt x="1381" y="1299"/>
                      <a:pt x="1507" y="1325"/>
                    </a:cubicBezTo>
                    <a:lnTo>
                      <a:pt x="1682" y="1325"/>
                    </a:lnTo>
                    <a:cubicBezTo>
                      <a:pt x="1733" y="1325"/>
                      <a:pt x="1783" y="1325"/>
                      <a:pt x="1808" y="1299"/>
                    </a:cubicBezTo>
                    <a:lnTo>
                      <a:pt x="1833" y="1299"/>
                    </a:lnTo>
                    <a:lnTo>
                      <a:pt x="1858" y="1274"/>
                    </a:lnTo>
                    <a:lnTo>
                      <a:pt x="1858" y="1249"/>
                    </a:lnTo>
                    <a:lnTo>
                      <a:pt x="1883" y="1224"/>
                    </a:lnTo>
                    <a:cubicBezTo>
                      <a:pt x="1933" y="1099"/>
                      <a:pt x="1933" y="948"/>
                      <a:pt x="1883" y="823"/>
                    </a:cubicBezTo>
                    <a:cubicBezTo>
                      <a:pt x="1783" y="647"/>
                      <a:pt x="1682" y="496"/>
                      <a:pt x="1532" y="346"/>
                    </a:cubicBezTo>
                    <a:cubicBezTo>
                      <a:pt x="1431" y="270"/>
                      <a:pt x="1331" y="170"/>
                      <a:pt x="1231" y="95"/>
                    </a:cubicBezTo>
                    <a:lnTo>
                      <a:pt x="1105" y="19"/>
                    </a:lnTo>
                    <a:cubicBezTo>
                      <a:pt x="1105" y="7"/>
                      <a:pt x="1099" y="1"/>
                      <a:pt x="1093" y="1"/>
                    </a:cubicBezTo>
                    <a:close/>
                  </a:path>
                </a:pathLst>
              </a:custGeom>
              <a:solidFill>
                <a:srgbClr val="CD8A7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8" name="Google Shape;942;p51">
                <a:extLst>
                  <a:ext uri="{FF2B5EF4-FFF2-40B4-BE49-F238E27FC236}">
                    <a16:creationId xmlns:a16="http://schemas.microsoft.com/office/drawing/2014/main" id="{5A611766-39D6-4916-A83C-08CD529C41D4}"/>
                  </a:ext>
                </a:extLst>
              </p:cNvPr>
              <p:cNvSpPr/>
              <p:nvPr/>
            </p:nvSpPr>
            <p:spPr>
              <a:xfrm>
                <a:off x="2797575" y="3227329"/>
                <a:ext cx="131600" cy="112550"/>
              </a:xfrm>
              <a:custGeom>
                <a:avLst/>
                <a:gdLst/>
                <a:ahLst/>
                <a:cxnLst/>
                <a:rect l="l" t="t" r="r" b="b"/>
                <a:pathLst>
                  <a:path w="5264" h="4502" extrusionOk="0">
                    <a:moveTo>
                      <a:pt x="2977" y="1"/>
                    </a:moveTo>
                    <a:cubicBezTo>
                      <a:pt x="2449" y="1"/>
                      <a:pt x="1908" y="189"/>
                      <a:pt x="1456" y="611"/>
                    </a:cubicBezTo>
                    <a:cubicBezTo>
                      <a:pt x="0" y="1966"/>
                      <a:pt x="904" y="4401"/>
                      <a:pt x="2886" y="4501"/>
                    </a:cubicBezTo>
                    <a:cubicBezTo>
                      <a:pt x="2902" y="4501"/>
                      <a:pt x="2918" y="4502"/>
                      <a:pt x="2934" y="4502"/>
                    </a:cubicBezTo>
                    <a:cubicBezTo>
                      <a:pt x="4168" y="4502"/>
                      <a:pt x="5196" y="3532"/>
                      <a:pt x="5246" y="2292"/>
                    </a:cubicBezTo>
                    <a:cubicBezTo>
                      <a:pt x="5263" y="926"/>
                      <a:pt x="4148" y="1"/>
                      <a:pt x="2977" y="1"/>
                    </a:cubicBezTo>
                    <a:close/>
                  </a:path>
                </a:pathLst>
              </a:custGeom>
              <a:solidFill>
                <a:srgbClr val="F7B46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39" name="Google Shape;943;p51">
                <a:extLst>
                  <a:ext uri="{FF2B5EF4-FFF2-40B4-BE49-F238E27FC236}">
                    <a16:creationId xmlns:a16="http://schemas.microsoft.com/office/drawing/2014/main" id="{AAA2CE41-31CB-4032-B249-31485AADD035}"/>
                  </a:ext>
                </a:extLst>
              </p:cNvPr>
              <p:cNvSpPr/>
              <p:nvPr/>
            </p:nvSpPr>
            <p:spPr>
              <a:xfrm>
                <a:off x="3059850" y="3231329"/>
                <a:ext cx="131400" cy="112350"/>
              </a:xfrm>
              <a:custGeom>
                <a:avLst/>
                <a:gdLst/>
                <a:ahLst/>
                <a:cxnLst/>
                <a:rect l="l" t="t" r="r" b="b"/>
                <a:pathLst>
                  <a:path w="5256" h="4494" extrusionOk="0">
                    <a:moveTo>
                      <a:pt x="2970" y="0"/>
                    </a:moveTo>
                    <a:cubicBezTo>
                      <a:pt x="2435" y="0"/>
                      <a:pt x="1887" y="194"/>
                      <a:pt x="1431" y="627"/>
                    </a:cubicBezTo>
                    <a:cubicBezTo>
                      <a:pt x="0" y="1982"/>
                      <a:pt x="904" y="4416"/>
                      <a:pt x="2887" y="4492"/>
                    </a:cubicBezTo>
                    <a:cubicBezTo>
                      <a:pt x="2918" y="4493"/>
                      <a:pt x="2948" y="4494"/>
                      <a:pt x="2979" y="4494"/>
                    </a:cubicBezTo>
                    <a:cubicBezTo>
                      <a:pt x="4192" y="4494"/>
                      <a:pt x="5172" y="3532"/>
                      <a:pt x="5221" y="2308"/>
                    </a:cubicBezTo>
                    <a:cubicBezTo>
                      <a:pt x="5255" y="929"/>
                      <a:pt x="4142" y="0"/>
                      <a:pt x="2970" y="0"/>
                    </a:cubicBezTo>
                    <a:close/>
                  </a:path>
                </a:pathLst>
              </a:custGeom>
              <a:solidFill>
                <a:srgbClr val="F7B46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0" name="Google Shape;944;p51">
                <a:extLst>
                  <a:ext uri="{FF2B5EF4-FFF2-40B4-BE49-F238E27FC236}">
                    <a16:creationId xmlns:a16="http://schemas.microsoft.com/office/drawing/2014/main" id="{5475668E-F659-48A7-B59D-6EE252EA8F57}"/>
                  </a:ext>
                </a:extLst>
              </p:cNvPr>
              <p:cNvSpPr/>
              <p:nvPr/>
            </p:nvSpPr>
            <p:spPr>
              <a:xfrm>
                <a:off x="2699050" y="3209700"/>
                <a:ext cx="74700" cy="44050"/>
              </a:xfrm>
              <a:custGeom>
                <a:avLst/>
                <a:gdLst/>
                <a:ahLst/>
                <a:cxnLst/>
                <a:rect l="l" t="t" r="r" b="b"/>
                <a:pathLst>
                  <a:path w="2988" h="1762" extrusionOk="0">
                    <a:moveTo>
                      <a:pt x="1524" y="0"/>
                    </a:moveTo>
                    <a:cubicBezTo>
                      <a:pt x="1279" y="0"/>
                      <a:pt x="1022" y="71"/>
                      <a:pt x="804" y="181"/>
                    </a:cubicBezTo>
                    <a:cubicBezTo>
                      <a:pt x="578" y="306"/>
                      <a:pt x="402" y="457"/>
                      <a:pt x="252" y="632"/>
                    </a:cubicBezTo>
                    <a:cubicBezTo>
                      <a:pt x="126" y="783"/>
                      <a:pt x="51" y="934"/>
                      <a:pt x="1" y="1109"/>
                    </a:cubicBezTo>
                    <a:cubicBezTo>
                      <a:pt x="1" y="1159"/>
                      <a:pt x="1" y="1235"/>
                      <a:pt x="1" y="1285"/>
                    </a:cubicBezTo>
                    <a:lnTo>
                      <a:pt x="1" y="1335"/>
                    </a:lnTo>
                    <a:cubicBezTo>
                      <a:pt x="21" y="1397"/>
                      <a:pt x="59" y="1442"/>
                      <a:pt x="113" y="1442"/>
                    </a:cubicBezTo>
                    <a:cubicBezTo>
                      <a:pt x="125" y="1442"/>
                      <a:pt x="138" y="1440"/>
                      <a:pt x="151" y="1436"/>
                    </a:cubicBezTo>
                    <a:cubicBezTo>
                      <a:pt x="226" y="1436"/>
                      <a:pt x="277" y="1385"/>
                      <a:pt x="277" y="1335"/>
                    </a:cubicBezTo>
                    <a:lnTo>
                      <a:pt x="277" y="1285"/>
                    </a:lnTo>
                    <a:cubicBezTo>
                      <a:pt x="302" y="1260"/>
                      <a:pt x="302" y="1235"/>
                      <a:pt x="302" y="1210"/>
                    </a:cubicBezTo>
                    <a:cubicBezTo>
                      <a:pt x="377" y="1109"/>
                      <a:pt x="452" y="1009"/>
                      <a:pt x="553" y="934"/>
                    </a:cubicBezTo>
                    <a:cubicBezTo>
                      <a:pt x="829" y="658"/>
                      <a:pt x="1205" y="532"/>
                      <a:pt x="1607" y="532"/>
                    </a:cubicBezTo>
                    <a:cubicBezTo>
                      <a:pt x="1707" y="532"/>
                      <a:pt x="1783" y="557"/>
                      <a:pt x="1883" y="582"/>
                    </a:cubicBezTo>
                    <a:cubicBezTo>
                      <a:pt x="1933" y="607"/>
                      <a:pt x="1983" y="607"/>
                      <a:pt x="2008" y="632"/>
                    </a:cubicBezTo>
                    <a:lnTo>
                      <a:pt x="2084" y="683"/>
                    </a:lnTo>
                    <a:lnTo>
                      <a:pt x="2159" y="733"/>
                    </a:lnTo>
                    <a:cubicBezTo>
                      <a:pt x="2209" y="758"/>
                      <a:pt x="2209" y="783"/>
                      <a:pt x="2259" y="808"/>
                    </a:cubicBezTo>
                    <a:cubicBezTo>
                      <a:pt x="2310" y="833"/>
                      <a:pt x="2335" y="883"/>
                      <a:pt x="2360" y="908"/>
                    </a:cubicBezTo>
                    <a:cubicBezTo>
                      <a:pt x="2410" y="984"/>
                      <a:pt x="2460" y="1034"/>
                      <a:pt x="2510" y="1109"/>
                    </a:cubicBezTo>
                    <a:cubicBezTo>
                      <a:pt x="2611" y="1285"/>
                      <a:pt x="2661" y="1436"/>
                      <a:pt x="2711" y="1611"/>
                    </a:cubicBezTo>
                    <a:cubicBezTo>
                      <a:pt x="2711" y="1687"/>
                      <a:pt x="2761" y="1762"/>
                      <a:pt x="2837" y="1762"/>
                    </a:cubicBezTo>
                    <a:cubicBezTo>
                      <a:pt x="2912" y="1762"/>
                      <a:pt x="2987" y="1712"/>
                      <a:pt x="2987" y="1636"/>
                    </a:cubicBezTo>
                    <a:cubicBezTo>
                      <a:pt x="2987" y="1561"/>
                      <a:pt x="2987" y="1486"/>
                      <a:pt x="2987" y="1436"/>
                    </a:cubicBezTo>
                    <a:cubicBezTo>
                      <a:pt x="2962" y="1260"/>
                      <a:pt x="2912" y="1109"/>
                      <a:pt x="2862" y="934"/>
                    </a:cubicBezTo>
                    <a:cubicBezTo>
                      <a:pt x="2812" y="833"/>
                      <a:pt x="2761" y="733"/>
                      <a:pt x="2686" y="632"/>
                    </a:cubicBezTo>
                    <a:cubicBezTo>
                      <a:pt x="2661" y="582"/>
                      <a:pt x="2611" y="532"/>
                      <a:pt x="2586" y="482"/>
                    </a:cubicBezTo>
                    <a:cubicBezTo>
                      <a:pt x="2536" y="432"/>
                      <a:pt x="2460" y="381"/>
                      <a:pt x="2435" y="331"/>
                    </a:cubicBezTo>
                    <a:lnTo>
                      <a:pt x="2360" y="281"/>
                    </a:lnTo>
                    <a:lnTo>
                      <a:pt x="2259" y="231"/>
                    </a:lnTo>
                    <a:cubicBezTo>
                      <a:pt x="2209" y="181"/>
                      <a:pt x="2134" y="156"/>
                      <a:pt x="2084" y="105"/>
                    </a:cubicBezTo>
                    <a:cubicBezTo>
                      <a:pt x="1933" y="55"/>
                      <a:pt x="1783" y="30"/>
                      <a:pt x="1632" y="5"/>
                    </a:cubicBezTo>
                    <a:cubicBezTo>
                      <a:pt x="1596" y="2"/>
                      <a:pt x="1560" y="0"/>
                      <a:pt x="1524" y="0"/>
                    </a:cubicBezTo>
                    <a:close/>
                  </a:path>
                </a:pathLst>
              </a:custGeom>
              <a:solidFill>
                <a:srgbClr val="D6AB8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1" name="Google Shape;945;p51">
                <a:extLst>
                  <a:ext uri="{FF2B5EF4-FFF2-40B4-BE49-F238E27FC236}">
                    <a16:creationId xmlns:a16="http://schemas.microsoft.com/office/drawing/2014/main" id="{630870F3-848D-4077-BD1C-587ADA7CAC26}"/>
                  </a:ext>
                </a:extLst>
              </p:cNvPr>
              <p:cNvSpPr/>
              <p:nvPr/>
            </p:nvSpPr>
            <p:spPr>
              <a:xfrm>
                <a:off x="3244950" y="3211075"/>
                <a:ext cx="74700" cy="44100"/>
              </a:xfrm>
              <a:custGeom>
                <a:avLst/>
                <a:gdLst/>
                <a:ahLst/>
                <a:cxnLst/>
                <a:rect l="l" t="t" r="r" b="b"/>
                <a:pathLst>
                  <a:path w="2988" h="1764" extrusionOk="0">
                    <a:moveTo>
                      <a:pt x="1632" y="0"/>
                    </a:moveTo>
                    <a:cubicBezTo>
                      <a:pt x="1356" y="0"/>
                      <a:pt x="1055" y="50"/>
                      <a:pt x="804" y="201"/>
                    </a:cubicBezTo>
                    <a:cubicBezTo>
                      <a:pt x="578" y="301"/>
                      <a:pt x="402" y="452"/>
                      <a:pt x="252" y="628"/>
                    </a:cubicBezTo>
                    <a:cubicBezTo>
                      <a:pt x="126" y="778"/>
                      <a:pt x="51" y="929"/>
                      <a:pt x="1" y="1104"/>
                    </a:cubicBezTo>
                    <a:cubicBezTo>
                      <a:pt x="1" y="1180"/>
                      <a:pt x="1" y="1230"/>
                      <a:pt x="1" y="1280"/>
                    </a:cubicBezTo>
                    <a:lnTo>
                      <a:pt x="1" y="1330"/>
                    </a:lnTo>
                    <a:cubicBezTo>
                      <a:pt x="21" y="1392"/>
                      <a:pt x="76" y="1437"/>
                      <a:pt x="136" y="1437"/>
                    </a:cubicBezTo>
                    <a:cubicBezTo>
                      <a:pt x="150" y="1437"/>
                      <a:pt x="163" y="1435"/>
                      <a:pt x="176" y="1431"/>
                    </a:cubicBezTo>
                    <a:cubicBezTo>
                      <a:pt x="226" y="1431"/>
                      <a:pt x="252" y="1381"/>
                      <a:pt x="277" y="1330"/>
                    </a:cubicBezTo>
                    <a:cubicBezTo>
                      <a:pt x="277" y="1330"/>
                      <a:pt x="277" y="1305"/>
                      <a:pt x="277" y="1305"/>
                    </a:cubicBezTo>
                    <a:lnTo>
                      <a:pt x="302" y="1230"/>
                    </a:lnTo>
                    <a:cubicBezTo>
                      <a:pt x="377" y="1104"/>
                      <a:pt x="452" y="1029"/>
                      <a:pt x="553" y="929"/>
                    </a:cubicBezTo>
                    <a:cubicBezTo>
                      <a:pt x="829" y="678"/>
                      <a:pt x="1205" y="527"/>
                      <a:pt x="1607" y="527"/>
                    </a:cubicBezTo>
                    <a:cubicBezTo>
                      <a:pt x="1707" y="527"/>
                      <a:pt x="1783" y="552"/>
                      <a:pt x="1883" y="577"/>
                    </a:cubicBezTo>
                    <a:cubicBezTo>
                      <a:pt x="1933" y="603"/>
                      <a:pt x="1983" y="628"/>
                      <a:pt x="2008" y="653"/>
                    </a:cubicBezTo>
                    <a:lnTo>
                      <a:pt x="2084" y="678"/>
                    </a:lnTo>
                    <a:lnTo>
                      <a:pt x="2134" y="728"/>
                    </a:lnTo>
                    <a:cubicBezTo>
                      <a:pt x="2209" y="778"/>
                      <a:pt x="2209" y="803"/>
                      <a:pt x="2259" y="828"/>
                    </a:cubicBezTo>
                    <a:cubicBezTo>
                      <a:pt x="2310" y="853"/>
                      <a:pt x="2335" y="879"/>
                      <a:pt x="2360" y="904"/>
                    </a:cubicBezTo>
                    <a:cubicBezTo>
                      <a:pt x="2410" y="979"/>
                      <a:pt x="2460" y="1054"/>
                      <a:pt x="2510" y="1130"/>
                    </a:cubicBezTo>
                    <a:cubicBezTo>
                      <a:pt x="2611" y="1280"/>
                      <a:pt x="2661" y="1456"/>
                      <a:pt x="2711" y="1632"/>
                    </a:cubicBezTo>
                    <a:cubicBezTo>
                      <a:pt x="2711" y="1719"/>
                      <a:pt x="2780" y="1763"/>
                      <a:pt x="2849" y="1763"/>
                    </a:cubicBezTo>
                    <a:cubicBezTo>
                      <a:pt x="2918" y="1763"/>
                      <a:pt x="2987" y="1719"/>
                      <a:pt x="2987" y="1632"/>
                    </a:cubicBezTo>
                    <a:cubicBezTo>
                      <a:pt x="2987" y="1556"/>
                      <a:pt x="2987" y="1506"/>
                      <a:pt x="2987" y="1431"/>
                    </a:cubicBezTo>
                    <a:cubicBezTo>
                      <a:pt x="2962" y="1255"/>
                      <a:pt x="2912" y="1104"/>
                      <a:pt x="2862" y="954"/>
                    </a:cubicBezTo>
                    <a:cubicBezTo>
                      <a:pt x="2812" y="828"/>
                      <a:pt x="2761" y="728"/>
                      <a:pt x="2686" y="628"/>
                    </a:cubicBezTo>
                    <a:cubicBezTo>
                      <a:pt x="2661" y="577"/>
                      <a:pt x="2611" y="527"/>
                      <a:pt x="2586" y="477"/>
                    </a:cubicBezTo>
                    <a:cubicBezTo>
                      <a:pt x="2536" y="427"/>
                      <a:pt x="2460" y="377"/>
                      <a:pt x="2435" y="352"/>
                    </a:cubicBezTo>
                    <a:lnTo>
                      <a:pt x="2360" y="276"/>
                    </a:lnTo>
                    <a:lnTo>
                      <a:pt x="2259" y="226"/>
                    </a:lnTo>
                    <a:cubicBezTo>
                      <a:pt x="2209" y="176"/>
                      <a:pt x="2134" y="151"/>
                      <a:pt x="2084" y="126"/>
                    </a:cubicBezTo>
                    <a:cubicBezTo>
                      <a:pt x="1933" y="50"/>
                      <a:pt x="1783" y="25"/>
                      <a:pt x="1632" y="0"/>
                    </a:cubicBezTo>
                    <a:close/>
                  </a:path>
                </a:pathLst>
              </a:custGeom>
              <a:solidFill>
                <a:srgbClr val="D6AB8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2" name="Google Shape;946;p51">
                <a:extLst>
                  <a:ext uri="{FF2B5EF4-FFF2-40B4-BE49-F238E27FC236}">
                    <a16:creationId xmlns:a16="http://schemas.microsoft.com/office/drawing/2014/main" id="{A490853E-9384-41E9-9942-874EF0454B1E}"/>
                  </a:ext>
                </a:extLst>
              </p:cNvPr>
              <p:cNvSpPr/>
              <p:nvPr/>
            </p:nvSpPr>
            <p:spPr>
              <a:xfrm>
                <a:off x="2757400" y="3101575"/>
                <a:ext cx="217775" cy="186075"/>
              </a:xfrm>
              <a:custGeom>
                <a:avLst/>
                <a:gdLst/>
                <a:ahLst/>
                <a:cxnLst/>
                <a:rect l="l" t="t" r="r" b="b"/>
                <a:pathLst>
                  <a:path w="8711" h="7443" extrusionOk="0">
                    <a:moveTo>
                      <a:pt x="4970" y="942"/>
                    </a:moveTo>
                    <a:lnTo>
                      <a:pt x="4970" y="967"/>
                    </a:lnTo>
                    <a:cubicBezTo>
                      <a:pt x="6501" y="967"/>
                      <a:pt x="7756" y="2197"/>
                      <a:pt x="7756" y="3728"/>
                    </a:cubicBezTo>
                    <a:cubicBezTo>
                      <a:pt x="7756" y="5406"/>
                      <a:pt x="6394" y="6511"/>
                      <a:pt x="4969" y="6511"/>
                    </a:cubicBezTo>
                    <a:cubicBezTo>
                      <a:pt x="4283" y="6511"/>
                      <a:pt x="3583" y="6256"/>
                      <a:pt x="3013" y="5685"/>
                    </a:cubicBezTo>
                    <a:cubicBezTo>
                      <a:pt x="1256" y="3953"/>
                      <a:pt x="2486" y="942"/>
                      <a:pt x="4970" y="942"/>
                    </a:cubicBezTo>
                    <a:close/>
                    <a:moveTo>
                      <a:pt x="4948" y="1"/>
                    </a:moveTo>
                    <a:cubicBezTo>
                      <a:pt x="4032" y="1"/>
                      <a:pt x="3097" y="338"/>
                      <a:pt x="2335" y="1092"/>
                    </a:cubicBezTo>
                    <a:cubicBezTo>
                      <a:pt x="1" y="3451"/>
                      <a:pt x="1657" y="7442"/>
                      <a:pt x="4970" y="7442"/>
                    </a:cubicBezTo>
                    <a:cubicBezTo>
                      <a:pt x="7028" y="7442"/>
                      <a:pt x="8710" y="5786"/>
                      <a:pt x="8710" y="3728"/>
                    </a:cubicBezTo>
                    <a:cubicBezTo>
                      <a:pt x="8710" y="1485"/>
                      <a:pt x="6869" y="1"/>
                      <a:pt x="4948" y="1"/>
                    </a:cubicBezTo>
                    <a:close/>
                  </a:path>
                </a:pathLst>
              </a:custGeom>
              <a:solidFill>
                <a:srgbClr val="45A8D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3" name="Google Shape;947;p51">
                <a:extLst>
                  <a:ext uri="{FF2B5EF4-FFF2-40B4-BE49-F238E27FC236}">
                    <a16:creationId xmlns:a16="http://schemas.microsoft.com/office/drawing/2014/main" id="{82D1C62F-8F9E-4B32-9CA7-072F1AFACEC5}"/>
                  </a:ext>
                </a:extLst>
              </p:cNvPr>
              <p:cNvSpPr/>
              <p:nvPr/>
            </p:nvSpPr>
            <p:spPr>
              <a:xfrm>
                <a:off x="2997725" y="3101575"/>
                <a:ext cx="217750" cy="186075"/>
              </a:xfrm>
              <a:custGeom>
                <a:avLst/>
                <a:gdLst/>
                <a:ahLst/>
                <a:cxnLst/>
                <a:rect l="l" t="t" r="r" b="b"/>
                <a:pathLst>
                  <a:path w="8710" h="7443" extrusionOk="0">
                    <a:moveTo>
                      <a:pt x="4995" y="942"/>
                    </a:moveTo>
                    <a:lnTo>
                      <a:pt x="4995" y="967"/>
                    </a:lnTo>
                    <a:cubicBezTo>
                      <a:pt x="5010" y="966"/>
                      <a:pt x="5025" y="966"/>
                      <a:pt x="5040" y="966"/>
                    </a:cubicBezTo>
                    <a:cubicBezTo>
                      <a:pt x="6550" y="966"/>
                      <a:pt x="7756" y="2212"/>
                      <a:pt x="7781" y="3728"/>
                    </a:cubicBezTo>
                    <a:cubicBezTo>
                      <a:pt x="7781" y="5406"/>
                      <a:pt x="6408" y="6511"/>
                      <a:pt x="4975" y="6511"/>
                    </a:cubicBezTo>
                    <a:cubicBezTo>
                      <a:pt x="4286" y="6511"/>
                      <a:pt x="3583" y="6256"/>
                      <a:pt x="3012" y="5685"/>
                    </a:cubicBezTo>
                    <a:cubicBezTo>
                      <a:pt x="1281" y="3953"/>
                      <a:pt x="2510" y="942"/>
                      <a:pt x="4995" y="942"/>
                    </a:cubicBezTo>
                    <a:close/>
                    <a:moveTo>
                      <a:pt x="4956" y="1"/>
                    </a:moveTo>
                    <a:cubicBezTo>
                      <a:pt x="4043" y="1"/>
                      <a:pt x="3114" y="338"/>
                      <a:pt x="2360" y="1092"/>
                    </a:cubicBezTo>
                    <a:cubicBezTo>
                      <a:pt x="1" y="3451"/>
                      <a:pt x="1682" y="7442"/>
                      <a:pt x="4995" y="7442"/>
                    </a:cubicBezTo>
                    <a:cubicBezTo>
                      <a:pt x="7053" y="7442"/>
                      <a:pt x="8710" y="5786"/>
                      <a:pt x="8710" y="3728"/>
                    </a:cubicBezTo>
                    <a:cubicBezTo>
                      <a:pt x="8710" y="1485"/>
                      <a:pt x="6869" y="1"/>
                      <a:pt x="4956" y="1"/>
                    </a:cubicBezTo>
                    <a:close/>
                  </a:path>
                </a:pathLst>
              </a:custGeom>
              <a:solidFill>
                <a:srgbClr val="45A8DE"/>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44" name="Google Shape;948;p51">
                <a:extLst>
                  <a:ext uri="{FF2B5EF4-FFF2-40B4-BE49-F238E27FC236}">
                    <a16:creationId xmlns:a16="http://schemas.microsoft.com/office/drawing/2014/main" id="{CD2F73B0-AC99-47E6-930D-AEC7F63043E0}"/>
                  </a:ext>
                </a:extLst>
              </p:cNvPr>
              <p:cNvSpPr/>
              <p:nvPr/>
            </p:nvSpPr>
            <p:spPr>
              <a:xfrm>
                <a:off x="2984550" y="3196125"/>
                <a:ext cx="55875" cy="49650"/>
              </a:xfrm>
              <a:custGeom>
                <a:avLst/>
                <a:gdLst/>
                <a:ahLst/>
                <a:cxnLst/>
                <a:rect l="l" t="t" r="r" b="b"/>
                <a:pathLst>
                  <a:path w="2235" h="1986" extrusionOk="0">
                    <a:moveTo>
                      <a:pt x="1537" y="1"/>
                    </a:moveTo>
                    <a:cubicBezTo>
                      <a:pt x="1441" y="1"/>
                      <a:pt x="1370" y="115"/>
                      <a:pt x="1431" y="197"/>
                    </a:cubicBezTo>
                    <a:cubicBezTo>
                      <a:pt x="1456" y="197"/>
                      <a:pt x="1481" y="247"/>
                      <a:pt x="1532" y="322"/>
                    </a:cubicBezTo>
                    <a:cubicBezTo>
                      <a:pt x="1582" y="397"/>
                      <a:pt x="1632" y="523"/>
                      <a:pt x="1682" y="623"/>
                    </a:cubicBezTo>
                    <a:cubicBezTo>
                      <a:pt x="1732" y="749"/>
                      <a:pt x="1757" y="874"/>
                      <a:pt x="1757" y="1025"/>
                    </a:cubicBezTo>
                    <a:cubicBezTo>
                      <a:pt x="1732" y="1075"/>
                      <a:pt x="1707" y="1125"/>
                      <a:pt x="1682" y="1201"/>
                    </a:cubicBezTo>
                    <a:cubicBezTo>
                      <a:pt x="1657" y="1226"/>
                      <a:pt x="1632" y="1251"/>
                      <a:pt x="1607" y="1276"/>
                    </a:cubicBezTo>
                    <a:lnTo>
                      <a:pt x="1582" y="1301"/>
                    </a:lnTo>
                    <a:lnTo>
                      <a:pt x="1506" y="1351"/>
                    </a:lnTo>
                    <a:cubicBezTo>
                      <a:pt x="1481" y="1376"/>
                      <a:pt x="1456" y="1401"/>
                      <a:pt x="1406" y="1426"/>
                    </a:cubicBezTo>
                    <a:cubicBezTo>
                      <a:pt x="1381" y="1451"/>
                      <a:pt x="1356" y="1451"/>
                      <a:pt x="1306" y="1477"/>
                    </a:cubicBezTo>
                    <a:cubicBezTo>
                      <a:pt x="1230" y="1502"/>
                      <a:pt x="1155" y="1527"/>
                      <a:pt x="1080" y="1552"/>
                    </a:cubicBezTo>
                    <a:cubicBezTo>
                      <a:pt x="929" y="1552"/>
                      <a:pt x="779" y="1552"/>
                      <a:pt x="628" y="1502"/>
                    </a:cubicBezTo>
                    <a:cubicBezTo>
                      <a:pt x="528" y="1477"/>
                      <a:pt x="402" y="1451"/>
                      <a:pt x="302" y="1401"/>
                    </a:cubicBezTo>
                    <a:lnTo>
                      <a:pt x="176" y="1351"/>
                    </a:lnTo>
                    <a:cubicBezTo>
                      <a:pt x="155" y="1341"/>
                      <a:pt x="135" y="1335"/>
                      <a:pt x="116" y="1335"/>
                    </a:cubicBezTo>
                    <a:cubicBezTo>
                      <a:pt x="89" y="1335"/>
                      <a:pt x="65" y="1347"/>
                      <a:pt x="51" y="1376"/>
                    </a:cubicBezTo>
                    <a:cubicBezTo>
                      <a:pt x="1" y="1426"/>
                      <a:pt x="1" y="1502"/>
                      <a:pt x="51" y="1552"/>
                    </a:cubicBezTo>
                    <a:cubicBezTo>
                      <a:pt x="76" y="1577"/>
                      <a:pt x="126" y="1627"/>
                      <a:pt x="176" y="1652"/>
                    </a:cubicBezTo>
                    <a:cubicBezTo>
                      <a:pt x="277" y="1753"/>
                      <a:pt x="402" y="1803"/>
                      <a:pt x="528" y="1878"/>
                    </a:cubicBezTo>
                    <a:cubicBezTo>
                      <a:pt x="693" y="1940"/>
                      <a:pt x="858" y="1985"/>
                      <a:pt x="1023" y="1985"/>
                    </a:cubicBezTo>
                    <a:cubicBezTo>
                      <a:pt x="1059" y="1985"/>
                      <a:pt x="1094" y="1983"/>
                      <a:pt x="1130" y="1979"/>
                    </a:cubicBezTo>
                    <a:cubicBezTo>
                      <a:pt x="1255" y="1979"/>
                      <a:pt x="1381" y="1953"/>
                      <a:pt x="1506" y="1903"/>
                    </a:cubicBezTo>
                    <a:cubicBezTo>
                      <a:pt x="1607" y="1878"/>
                      <a:pt x="1732" y="1803"/>
                      <a:pt x="1833" y="1728"/>
                    </a:cubicBezTo>
                    <a:lnTo>
                      <a:pt x="1883" y="1677"/>
                    </a:lnTo>
                    <a:lnTo>
                      <a:pt x="1933" y="1652"/>
                    </a:lnTo>
                    <a:cubicBezTo>
                      <a:pt x="1933" y="1627"/>
                      <a:pt x="1958" y="1602"/>
                      <a:pt x="1958" y="1602"/>
                    </a:cubicBezTo>
                    <a:cubicBezTo>
                      <a:pt x="2008" y="1552"/>
                      <a:pt x="2059" y="1502"/>
                      <a:pt x="2084" y="1451"/>
                    </a:cubicBezTo>
                    <a:cubicBezTo>
                      <a:pt x="2159" y="1326"/>
                      <a:pt x="2209" y="1201"/>
                      <a:pt x="2209" y="1050"/>
                    </a:cubicBezTo>
                    <a:cubicBezTo>
                      <a:pt x="2234" y="924"/>
                      <a:pt x="2209" y="799"/>
                      <a:pt x="2159" y="699"/>
                    </a:cubicBezTo>
                    <a:cubicBezTo>
                      <a:pt x="2134" y="598"/>
                      <a:pt x="2084" y="498"/>
                      <a:pt x="2034" y="422"/>
                    </a:cubicBezTo>
                    <a:cubicBezTo>
                      <a:pt x="1958" y="297"/>
                      <a:pt x="1858" y="197"/>
                      <a:pt x="1732" y="121"/>
                    </a:cubicBezTo>
                    <a:cubicBezTo>
                      <a:pt x="1707" y="71"/>
                      <a:pt x="1657" y="46"/>
                      <a:pt x="1607" y="21"/>
                    </a:cubicBezTo>
                    <a:cubicBezTo>
                      <a:pt x="1583" y="7"/>
                      <a:pt x="1560" y="1"/>
                      <a:pt x="1537" y="1"/>
                    </a:cubicBezTo>
                    <a:close/>
                  </a:path>
                </a:pathLst>
              </a:custGeom>
              <a:solidFill>
                <a:srgbClr val="CD8A76"/>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grpSp>
        <p:sp>
          <p:nvSpPr>
            <p:cNvPr id="12" name="Google Shape;987;p51">
              <a:extLst>
                <a:ext uri="{FF2B5EF4-FFF2-40B4-BE49-F238E27FC236}">
                  <a16:creationId xmlns:a16="http://schemas.microsoft.com/office/drawing/2014/main" id="{A584F460-17BF-4670-995D-38A71E0B61B7}"/>
                </a:ext>
              </a:extLst>
            </p:cNvPr>
            <p:cNvSpPr/>
            <p:nvPr/>
          </p:nvSpPr>
          <p:spPr>
            <a:xfrm rot="9990517">
              <a:off x="7806181" y="3023519"/>
              <a:ext cx="217216" cy="68708"/>
            </a:xfrm>
            <a:custGeom>
              <a:avLst/>
              <a:gdLst/>
              <a:ahLst/>
              <a:cxnLst/>
              <a:rect l="l" t="t" r="r" b="b"/>
              <a:pathLst>
                <a:path w="4839" h="1684" extrusionOk="0">
                  <a:moveTo>
                    <a:pt x="228" y="1"/>
                  </a:moveTo>
                  <a:cubicBezTo>
                    <a:pt x="118" y="1"/>
                    <a:pt x="0" y="99"/>
                    <a:pt x="49" y="228"/>
                  </a:cubicBezTo>
                  <a:lnTo>
                    <a:pt x="74" y="278"/>
                  </a:lnTo>
                  <a:lnTo>
                    <a:pt x="99" y="354"/>
                  </a:lnTo>
                  <a:cubicBezTo>
                    <a:pt x="124" y="404"/>
                    <a:pt x="174" y="454"/>
                    <a:pt x="199" y="504"/>
                  </a:cubicBezTo>
                  <a:cubicBezTo>
                    <a:pt x="325" y="680"/>
                    <a:pt x="450" y="856"/>
                    <a:pt x="626" y="981"/>
                  </a:cubicBezTo>
                  <a:cubicBezTo>
                    <a:pt x="852" y="1207"/>
                    <a:pt x="1103" y="1357"/>
                    <a:pt x="1404" y="1483"/>
                  </a:cubicBezTo>
                  <a:cubicBezTo>
                    <a:pt x="1555" y="1533"/>
                    <a:pt x="1731" y="1583"/>
                    <a:pt x="1906" y="1634"/>
                  </a:cubicBezTo>
                  <a:cubicBezTo>
                    <a:pt x="2082" y="1659"/>
                    <a:pt x="2258" y="1684"/>
                    <a:pt x="2433" y="1684"/>
                  </a:cubicBezTo>
                  <a:cubicBezTo>
                    <a:pt x="2609" y="1684"/>
                    <a:pt x="2785" y="1684"/>
                    <a:pt x="2960" y="1659"/>
                  </a:cubicBezTo>
                  <a:cubicBezTo>
                    <a:pt x="3136" y="1634"/>
                    <a:pt x="3312" y="1583"/>
                    <a:pt x="3487" y="1508"/>
                  </a:cubicBezTo>
                  <a:cubicBezTo>
                    <a:pt x="3638" y="1458"/>
                    <a:pt x="3789" y="1383"/>
                    <a:pt x="3939" y="1307"/>
                  </a:cubicBezTo>
                  <a:cubicBezTo>
                    <a:pt x="4065" y="1232"/>
                    <a:pt x="4190" y="1132"/>
                    <a:pt x="4291" y="1031"/>
                  </a:cubicBezTo>
                  <a:cubicBezTo>
                    <a:pt x="4366" y="956"/>
                    <a:pt x="4466" y="856"/>
                    <a:pt x="4542" y="755"/>
                  </a:cubicBezTo>
                  <a:cubicBezTo>
                    <a:pt x="4592" y="680"/>
                    <a:pt x="4642" y="579"/>
                    <a:pt x="4692" y="504"/>
                  </a:cubicBezTo>
                  <a:cubicBezTo>
                    <a:pt x="4717" y="429"/>
                    <a:pt x="4742" y="328"/>
                    <a:pt x="4767" y="253"/>
                  </a:cubicBezTo>
                  <a:cubicBezTo>
                    <a:pt x="4839" y="128"/>
                    <a:pt x="4732" y="16"/>
                    <a:pt x="4629" y="16"/>
                  </a:cubicBezTo>
                  <a:cubicBezTo>
                    <a:pt x="4587" y="16"/>
                    <a:pt x="4545" y="34"/>
                    <a:pt x="4516" y="77"/>
                  </a:cubicBezTo>
                  <a:lnTo>
                    <a:pt x="4466" y="128"/>
                  </a:lnTo>
                  <a:lnTo>
                    <a:pt x="4441" y="178"/>
                  </a:lnTo>
                  <a:cubicBezTo>
                    <a:pt x="4416" y="203"/>
                    <a:pt x="4391" y="228"/>
                    <a:pt x="4366" y="303"/>
                  </a:cubicBezTo>
                  <a:cubicBezTo>
                    <a:pt x="4240" y="429"/>
                    <a:pt x="4115" y="554"/>
                    <a:pt x="3964" y="655"/>
                  </a:cubicBezTo>
                  <a:cubicBezTo>
                    <a:pt x="3864" y="705"/>
                    <a:pt x="3764" y="780"/>
                    <a:pt x="3663" y="830"/>
                  </a:cubicBezTo>
                  <a:cubicBezTo>
                    <a:pt x="3538" y="881"/>
                    <a:pt x="3437" y="931"/>
                    <a:pt x="3312" y="956"/>
                  </a:cubicBezTo>
                  <a:cubicBezTo>
                    <a:pt x="3161" y="1006"/>
                    <a:pt x="3036" y="1031"/>
                    <a:pt x="2910" y="1031"/>
                  </a:cubicBezTo>
                  <a:cubicBezTo>
                    <a:pt x="2760" y="1056"/>
                    <a:pt x="2609" y="1056"/>
                    <a:pt x="2458" y="1056"/>
                  </a:cubicBezTo>
                  <a:lnTo>
                    <a:pt x="2232" y="1056"/>
                  </a:lnTo>
                  <a:lnTo>
                    <a:pt x="2007" y="1031"/>
                  </a:lnTo>
                  <a:cubicBezTo>
                    <a:pt x="1881" y="1006"/>
                    <a:pt x="1731" y="981"/>
                    <a:pt x="1605" y="931"/>
                  </a:cubicBezTo>
                  <a:cubicBezTo>
                    <a:pt x="1203" y="805"/>
                    <a:pt x="802" y="579"/>
                    <a:pt x="501" y="278"/>
                  </a:cubicBezTo>
                  <a:cubicBezTo>
                    <a:pt x="400" y="178"/>
                    <a:pt x="350" y="128"/>
                    <a:pt x="350" y="128"/>
                  </a:cubicBezTo>
                  <a:lnTo>
                    <a:pt x="375" y="103"/>
                  </a:lnTo>
                  <a:cubicBezTo>
                    <a:pt x="348" y="31"/>
                    <a:pt x="290" y="1"/>
                    <a:pt x="22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sp>
          <p:nvSpPr>
            <p:cNvPr id="13" name="Google Shape;988;p51">
              <a:extLst>
                <a:ext uri="{FF2B5EF4-FFF2-40B4-BE49-F238E27FC236}">
                  <a16:creationId xmlns:a16="http://schemas.microsoft.com/office/drawing/2014/main" id="{8668AAA0-84BA-407C-9E82-51727EAB9476}"/>
                </a:ext>
              </a:extLst>
            </p:cNvPr>
            <p:cNvSpPr/>
            <p:nvPr/>
          </p:nvSpPr>
          <p:spPr>
            <a:xfrm rot="10784874" flipH="1">
              <a:off x="7252802" y="3023521"/>
              <a:ext cx="217213" cy="68708"/>
            </a:xfrm>
            <a:custGeom>
              <a:avLst/>
              <a:gdLst/>
              <a:ahLst/>
              <a:cxnLst/>
              <a:rect l="l" t="t" r="r" b="b"/>
              <a:pathLst>
                <a:path w="4839" h="1684" extrusionOk="0">
                  <a:moveTo>
                    <a:pt x="228" y="1"/>
                  </a:moveTo>
                  <a:cubicBezTo>
                    <a:pt x="118" y="1"/>
                    <a:pt x="0" y="99"/>
                    <a:pt x="49" y="228"/>
                  </a:cubicBezTo>
                  <a:lnTo>
                    <a:pt x="74" y="278"/>
                  </a:lnTo>
                  <a:lnTo>
                    <a:pt x="99" y="354"/>
                  </a:lnTo>
                  <a:cubicBezTo>
                    <a:pt x="124" y="404"/>
                    <a:pt x="174" y="454"/>
                    <a:pt x="199" y="504"/>
                  </a:cubicBezTo>
                  <a:cubicBezTo>
                    <a:pt x="325" y="680"/>
                    <a:pt x="450" y="856"/>
                    <a:pt x="626" y="981"/>
                  </a:cubicBezTo>
                  <a:cubicBezTo>
                    <a:pt x="852" y="1207"/>
                    <a:pt x="1103" y="1357"/>
                    <a:pt x="1404" y="1483"/>
                  </a:cubicBezTo>
                  <a:cubicBezTo>
                    <a:pt x="1555" y="1533"/>
                    <a:pt x="1731" y="1583"/>
                    <a:pt x="1906" y="1634"/>
                  </a:cubicBezTo>
                  <a:cubicBezTo>
                    <a:pt x="2082" y="1659"/>
                    <a:pt x="2258" y="1684"/>
                    <a:pt x="2433" y="1684"/>
                  </a:cubicBezTo>
                  <a:cubicBezTo>
                    <a:pt x="2609" y="1684"/>
                    <a:pt x="2785" y="1684"/>
                    <a:pt x="2960" y="1659"/>
                  </a:cubicBezTo>
                  <a:cubicBezTo>
                    <a:pt x="3136" y="1634"/>
                    <a:pt x="3312" y="1583"/>
                    <a:pt x="3487" y="1508"/>
                  </a:cubicBezTo>
                  <a:cubicBezTo>
                    <a:pt x="3638" y="1458"/>
                    <a:pt x="3789" y="1383"/>
                    <a:pt x="3939" y="1307"/>
                  </a:cubicBezTo>
                  <a:cubicBezTo>
                    <a:pt x="4065" y="1232"/>
                    <a:pt x="4190" y="1132"/>
                    <a:pt x="4291" y="1031"/>
                  </a:cubicBezTo>
                  <a:cubicBezTo>
                    <a:pt x="4366" y="956"/>
                    <a:pt x="4466" y="856"/>
                    <a:pt x="4542" y="755"/>
                  </a:cubicBezTo>
                  <a:cubicBezTo>
                    <a:pt x="4592" y="680"/>
                    <a:pt x="4642" y="579"/>
                    <a:pt x="4692" y="504"/>
                  </a:cubicBezTo>
                  <a:cubicBezTo>
                    <a:pt x="4717" y="429"/>
                    <a:pt x="4742" y="328"/>
                    <a:pt x="4767" y="253"/>
                  </a:cubicBezTo>
                  <a:cubicBezTo>
                    <a:pt x="4839" y="128"/>
                    <a:pt x="4732" y="16"/>
                    <a:pt x="4629" y="16"/>
                  </a:cubicBezTo>
                  <a:cubicBezTo>
                    <a:pt x="4587" y="16"/>
                    <a:pt x="4545" y="34"/>
                    <a:pt x="4516" y="77"/>
                  </a:cubicBezTo>
                  <a:lnTo>
                    <a:pt x="4466" y="128"/>
                  </a:lnTo>
                  <a:lnTo>
                    <a:pt x="4441" y="178"/>
                  </a:lnTo>
                  <a:cubicBezTo>
                    <a:pt x="4416" y="203"/>
                    <a:pt x="4391" y="228"/>
                    <a:pt x="4366" y="303"/>
                  </a:cubicBezTo>
                  <a:cubicBezTo>
                    <a:pt x="4240" y="429"/>
                    <a:pt x="4115" y="554"/>
                    <a:pt x="3964" y="655"/>
                  </a:cubicBezTo>
                  <a:cubicBezTo>
                    <a:pt x="3864" y="705"/>
                    <a:pt x="3764" y="780"/>
                    <a:pt x="3663" y="830"/>
                  </a:cubicBezTo>
                  <a:cubicBezTo>
                    <a:pt x="3538" y="881"/>
                    <a:pt x="3437" y="931"/>
                    <a:pt x="3312" y="956"/>
                  </a:cubicBezTo>
                  <a:cubicBezTo>
                    <a:pt x="3161" y="1006"/>
                    <a:pt x="3036" y="1031"/>
                    <a:pt x="2910" y="1031"/>
                  </a:cubicBezTo>
                  <a:cubicBezTo>
                    <a:pt x="2760" y="1056"/>
                    <a:pt x="2609" y="1056"/>
                    <a:pt x="2458" y="1056"/>
                  </a:cubicBezTo>
                  <a:lnTo>
                    <a:pt x="2232" y="1056"/>
                  </a:lnTo>
                  <a:lnTo>
                    <a:pt x="2007" y="1031"/>
                  </a:lnTo>
                  <a:cubicBezTo>
                    <a:pt x="1881" y="1006"/>
                    <a:pt x="1731" y="981"/>
                    <a:pt x="1605" y="931"/>
                  </a:cubicBezTo>
                  <a:cubicBezTo>
                    <a:pt x="1203" y="805"/>
                    <a:pt x="802" y="579"/>
                    <a:pt x="501" y="278"/>
                  </a:cubicBezTo>
                  <a:cubicBezTo>
                    <a:pt x="400" y="178"/>
                    <a:pt x="350" y="128"/>
                    <a:pt x="350" y="128"/>
                  </a:cubicBezTo>
                  <a:lnTo>
                    <a:pt x="375" y="103"/>
                  </a:lnTo>
                  <a:cubicBezTo>
                    <a:pt x="348" y="31"/>
                    <a:pt x="290" y="1"/>
                    <a:pt x="228" y="1"/>
                  </a:cubicBezTo>
                  <a:close/>
                </a:path>
              </a:pathLst>
            </a:custGeom>
            <a:solidFill>
              <a:srgbClr val="000000"/>
            </a:solidFill>
            <a:ln>
              <a:noFill/>
            </a:ln>
          </p:spPr>
          <p:txBody>
            <a:bodyPr spcFirstLastPara="1" wrap="square" lIns="91425" tIns="91425" rIns="91425" bIns="91425" anchor="ctr" anchorCtr="0">
              <a:noAutofit/>
            </a:bodyPr>
            <a:lstStyle/>
            <a:p>
              <a:pPr marL="0" marR="0" lvl="0" indent="0" defTabSz="91440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cs typeface="Arial"/>
                <a:sym typeface="Arial"/>
              </a:endParaRPr>
            </a:p>
          </p:txBody>
        </p:sp>
      </p:grpSp>
    </p:spTree>
    <p:extLst>
      <p:ext uri="{BB962C8B-B14F-4D97-AF65-F5344CB8AC3E}">
        <p14:creationId xmlns:p14="http://schemas.microsoft.com/office/powerpoint/2010/main" val="10875738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2" name="Diagram 1">
                <a:extLst>
                  <a:ext uri="{FF2B5EF4-FFF2-40B4-BE49-F238E27FC236}">
                    <a16:creationId xmlns:a16="http://schemas.microsoft.com/office/drawing/2014/main" id="{C47414EA-738E-4832-AA79-68CDF0855D7D}"/>
                  </a:ext>
                </a:extLst>
              </p:cNvPr>
              <p:cNvGraphicFramePr/>
              <p:nvPr>
                <p:extLst>
                  <p:ext uri="{D42A27DB-BD31-4B8C-83A1-F6EECF244321}">
                    <p14:modId xmlns:p14="http://schemas.microsoft.com/office/powerpoint/2010/main" val="3147385740"/>
                  </p:ext>
                </p:extLst>
              </p:nvPr>
            </p:nvGraphicFramePr>
            <p:xfrm>
              <a:off x="838200" y="114300"/>
              <a:ext cx="10515600" cy="6629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mc:Choice>
        <mc:Fallback xmlns="">
          <p:graphicFrame>
            <p:nvGraphicFramePr>
              <p:cNvPr id="2" name="Diagram 1">
                <a:extLst>
                  <a:ext uri="{FF2B5EF4-FFF2-40B4-BE49-F238E27FC236}">
                    <a16:creationId xmlns:a16="http://schemas.microsoft.com/office/drawing/2014/main" id="{C47414EA-738E-4832-AA79-68CDF0855D7D}"/>
                  </a:ext>
                </a:extLst>
              </p:cNvPr>
              <p:cNvGraphicFramePr/>
              <p:nvPr>
                <p:extLst>
                  <p:ext uri="{D42A27DB-BD31-4B8C-83A1-F6EECF244321}">
                    <p14:modId xmlns:p14="http://schemas.microsoft.com/office/powerpoint/2010/main" val="3147385740"/>
                  </p:ext>
                </p:extLst>
              </p:nvPr>
            </p:nvGraphicFramePr>
            <p:xfrm>
              <a:off x="838200" y="114300"/>
              <a:ext cx="10515600" cy="66294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mc:Fallback>
      </mc:AlternateContent>
    </p:spTree>
    <p:extLst>
      <p:ext uri="{BB962C8B-B14F-4D97-AF65-F5344CB8AC3E}">
        <p14:creationId xmlns:p14="http://schemas.microsoft.com/office/powerpoint/2010/main" val="10926721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32BAD74-70C2-486F-8342-BA03BD3554B1}"/>
              </a:ext>
            </a:extLst>
          </p:cNvPr>
          <p:cNvSpPr>
            <a:spLocks noChangeAspect="1"/>
          </p:cNvSpPr>
          <p:nvPr>
            <p:custDataLst>
              <p:tags r:id="rId1"/>
            </p:custDataLst>
          </p:nvPr>
        </p:nvSpPr>
        <p:spPr>
          <a:xfrm>
            <a:off x="0" y="0"/>
            <a:ext cx="12179300" cy="6858000"/>
          </a:xfrm>
          <a:prstGeom prst="rect">
            <a:avLst/>
          </a:prstGeom>
          <a:blipFill dpi="0" rotWithShape="0">
            <a:blip r:embed="rId5">
              <a:alphaModFix/>
              <a:extLst>
                <a:ext uri="{28A0092B-C50C-407E-A947-70E740481C1C}">
                  <a14:useLocalDpi xmlns:a14="http://schemas.microsoft.com/office/drawing/2010/main" val="0"/>
                </a:ext>
              </a:extLst>
            </a:blip>
            <a:srcRect/>
            <a:stretch>
              <a:fillRect t="-26" b="-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Download Cartoon Wood Transprent Png Free - Gambar Kartun Papan Kayu ,  Transparent Cartoon, Free Cliparts &amp;amp; Silhouettes - NetClipart">
            <a:extLst>
              <a:ext uri="{FF2B5EF4-FFF2-40B4-BE49-F238E27FC236}">
                <a16:creationId xmlns:a16="http://schemas.microsoft.com/office/drawing/2014/main" id="{CE6E700E-CA7E-484E-A053-8FC974CE34E2}"/>
              </a:ext>
            </a:extLst>
          </p:cNvPr>
          <p:cNvPicPr>
            <a:picLocks noChangeAspect="1" noChangeArrowheads="1"/>
          </p:cNvPicPr>
          <p:nvPr/>
        </p:nvPicPr>
        <p:blipFill>
          <a:blip r:embed="rId6">
            <a:clrChange>
              <a:clrFrom>
                <a:srgbClr val="F7F7F7"/>
              </a:clrFrom>
              <a:clrTo>
                <a:srgbClr val="F7F7F7">
                  <a:alpha val="0"/>
                </a:srgbClr>
              </a:clrTo>
            </a:clrChange>
            <a:extLst>
              <a:ext uri="{28A0092B-C50C-407E-A947-70E740481C1C}">
                <a14:useLocalDpi xmlns:a14="http://schemas.microsoft.com/office/drawing/2010/main" val="0"/>
              </a:ext>
            </a:extLst>
          </a:blip>
          <a:srcRect/>
          <a:stretch>
            <a:fillRect/>
          </a:stretch>
        </p:blipFill>
        <p:spPr bwMode="auto">
          <a:xfrm>
            <a:off x="4012759" y="-192541"/>
            <a:ext cx="7770813" cy="4424328"/>
          </a:xfrm>
          <a:prstGeom prst="rect">
            <a:avLst/>
          </a:prstGeom>
          <a:noFill/>
          <a:extLst>
            <a:ext uri="{909E8E84-426E-40DD-AFC4-6F175D3DCCD1}">
              <a14:hiddenFill xmlns:a14="http://schemas.microsoft.com/office/drawing/2010/main">
                <a:solidFill>
                  <a:srgbClr val="FFFFFF"/>
                </a:solidFill>
              </a14:hiddenFill>
            </a:ext>
          </a:extLst>
        </p:spPr>
      </p:pic>
      <p:sp>
        <p:nvSpPr>
          <p:cNvPr id="2" name="Freeform: Shape 1">
            <a:extLst>
              <a:ext uri="{FF2B5EF4-FFF2-40B4-BE49-F238E27FC236}">
                <a16:creationId xmlns:a16="http://schemas.microsoft.com/office/drawing/2014/main" id="{66150795-EEBE-4C10-991B-BA907ECBA790}"/>
              </a:ext>
            </a:extLst>
          </p:cNvPr>
          <p:cNvSpPr/>
          <p:nvPr/>
        </p:nvSpPr>
        <p:spPr>
          <a:xfrm>
            <a:off x="-12700" y="3505200"/>
            <a:ext cx="12192000" cy="3357942"/>
          </a:xfrm>
          <a:custGeom>
            <a:avLst/>
            <a:gdLst>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896600 w 11099800"/>
              <a:gd name="connsiteY6" fmla="*/ 4826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769600 w 11099800"/>
              <a:gd name="connsiteY6" fmla="*/ 4953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617200 w 11099800"/>
              <a:gd name="connsiteY6" fmla="*/ 5715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2192000"/>
              <a:gd name="connsiteY0" fmla="*/ 4210147 h 4210147"/>
              <a:gd name="connsiteX1" fmla="*/ 1600200 w 12192000"/>
              <a:gd name="connsiteY1" fmla="*/ 2082800 h 4210147"/>
              <a:gd name="connsiteX2" fmla="*/ 2425700 w 12192000"/>
              <a:gd name="connsiteY2" fmla="*/ 723900 h 4210147"/>
              <a:gd name="connsiteX3" fmla="*/ 4191000 w 12192000"/>
              <a:gd name="connsiteY3" fmla="*/ 165100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 name="connsiteX0" fmla="*/ 0 w 12192000"/>
              <a:gd name="connsiteY0" fmla="*/ 4210147 h 4210147"/>
              <a:gd name="connsiteX1" fmla="*/ 1600200 w 12192000"/>
              <a:gd name="connsiteY1" fmla="*/ 2082800 h 4210147"/>
              <a:gd name="connsiteX2" fmla="*/ 2197100 w 12192000"/>
              <a:gd name="connsiteY2" fmla="*/ 851284 h 4210147"/>
              <a:gd name="connsiteX3" fmla="*/ 4191000 w 12192000"/>
              <a:gd name="connsiteY3" fmla="*/ 165100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 name="connsiteX0" fmla="*/ 0 w 12192000"/>
              <a:gd name="connsiteY0" fmla="*/ 4210147 h 4210147"/>
              <a:gd name="connsiteX1" fmla="*/ 1282700 w 12192000"/>
              <a:gd name="connsiteY1" fmla="*/ 2130569 h 4210147"/>
              <a:gd name="connsiteX2" fmla="*/ 2197100 w 12192000"/>
              <a:gd name="connsiteY2" fmla="*/ 851284 h 4210147"/>
              <a:gd name="connsiteX3" fmla="*/ 4191000 w 12192000"/>
              <a:gd name="connsiteY3" fmla="*/ 165100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210147">
                <a:moveTo>
                  <a:pt x="0" y="4210147"/>
                </a:moveTo>
                <a:lnTo>
                  <a:pt x="1282700" y="2130569"/>
                </a:lnTo>
                <a:lnTo>
                  <a:pt x="2197100" y="851284"/>
                </a:lnTo>
                <a:lnTo>
                  <a:pt x="4191000" y="165100"/>
                </a:lnTo>
                <a:lnTo>
                  <a:pt x="7035800" y="0"/>
                </a:lnTo>
                <a:lnTo>
                  <a:pt x="10947400" y="25400"/>
                </a:lnTo>
                <a:lnTo>
                  <a:pt x="11709400" y="571500"/>
                </a:lnTo>
                <a:lnTo>
                  <a:pt x="12192000" y="1244600"/>
                </a:lnTo>
                <a:lnTo>
                  <a:pt x="12192000" y="4203700"/>
                </a:lnTo>
                <a:lnTo>
                  <a:pt x="0" y="4210147"/>
                </a:lnTo>
                <a:close/>
              </a:path>
            </a:pathLst>
          </a:custGeom>
          <a:gradFill flip="none" rotWithShape="1">
            <a:gsLst>
              <a:gs pos="0">
                <a:schemeClr val="bg2">
                  <a:lumMod val="50000"/>
                </a:schemeClr>
              </a:gs>
              <a:gs pos="85000">
                <a:schemeClr val="bg2">
                  <a:lumMod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flipH="1">
            <a:off x="1585084" y="0"/>
            <a:ext cx="2708752" cy="5277396"/>
          </a:xfrm>
          <a:prstGeom prst="rect">
            <a:avLst/>
          </a:prstGeom>
        </p:spPr>
      </p:pic>
      <p:sp>
        <p:nvSpPr>
          <p:cNvPr id="4" name="Rectangle 3"/>
          <p:cNvSpPr/>
          <p:nvPr/>
        </p:nvSpPr>
        <p:spPr>
          <a:xfrm>
            <a:off x="5347627" y="1225110"/>
            <a:ext cx="5101076" cy="1015663"/>
          </a:xfrm>
          <a:prstGeom prst="rect">
            <a:avLst/>
          </a:prstGeom>
          <a:noFill/>
        </p:spPr>
        <p:txBody>
          <a:bodyPr wrap="none" lIns="91440" tIns="45720" rIns="91440" bIns="45720">
            <a:spAutoFit/>
          </a:bodyPr>
          <a:lstStyle/>
          <a:p>
            <a:pPr algn="ctr"/>
            <a:r>
              <a:rPr lang="en-US" sz="6000" b="1">
                <a:ln w="10160">
                  <a:solidFill>
                    <a:schemeClr val="accent5"/>
                  </a:solidFill>
                  <a:prstDash val="solid"/>
                </a:ln>
                <a:solidFill>
                  <a:schemeClr val="accent5">
                    <a:lumMod val="75000"/>
                  </a:schemeClr>
                </a:solidFill>
                <a:effectLst>
                  <a:outerShdw blurRad="38100" dist="22860" dir="5400000" algn="tl" rotWithShape="0">
                    <a:srgbClr val="000000">
                      <a:alpha val="30000"/>
                    </a:srgbClr>
                  </a:outerShdw>
                </a:effectLst>
                <a:latin typeface="Times New Roman" panose="02020603050405020304" pitchFamily="18" charset="0"/>
                <a:cs typeface="Times New Roman" panose="02020603050405020304" pitchFamily="18" charset="0"/>
              </a:rPr>
              <a:t>NHỔ CÀ RỐT</a:t>
            </a:r>
          </a:p>
        </p:txBody>
      </p:sp>
      <p:pic>
        <p:nvPicPr>
          <p:cNvPr id="10" name="Picture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823107" y="2841837"/>
            <a:ext cx="1196895" cy="927286"/>
          </a:xfrm>
          <a:prstGeom prst="rect">
            <a:avLst/>
          </a:prstGeom>
        </p:spPr>
      </p:pic>
      <p:pic>
        <p:nvPicPr>
          <p:cNvPr id="13" name="Picture 1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121264" y="2379174"/>
            <a:ext cx="2039956" cy="1852613"/>
          </a:xfrm>
          <a:prstGeom prst="rect">
            <a:avLst/>
          </a:prstGeom>
        </p:spPr>
      </p:pic>
      <p:pic>
        <p:nvPicPr>
          <p:cNvPr id="14" name="Picture 13"/>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693659" y="3201544"/>
            <a:ext cx="1485873" cy="2075852"/>
          </a:xfrm>
          <a:prstGeom prst="rect">
            <a:avLst/>
          </a:prstGeom>
        </p:spPr>
      </p:pic>
      <p:pic>
        <p:nvPicPr>
          <p:cNvPr id="15" name="Picture 1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84611">
            <a:off x="8864974" y="5417842"/>
            <a:ext cx="850901" cy="1273201"/>
          </a:xfrm>
          <a:prstGeom prst="rect">
            <a:avLst/>
          </a:prstGeom>
        </p:spPr>
      </p:pic>
      <p:pic>
        <p:nvPicPr>
          <p:cNvPr id="16" name="Picture 1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84611">
            <a:off x="6643365" y="5417842"/>
            <a:ext cx="850901" cy="1273201"/>
          </a:xfrm>
          <a:prstGeom prst="rect">
            <a:avLst/>
          </a:prstGeom>
        </p:spPr>
      </p:pic>
      <p:pic>
        <p:nvPicPr>
          <p:cNvPr id="17" name="Picture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84611">
            <a:off x="4408165" y="5417842"/>
            <a:ext cx="850901" cy="1273201"/>
          </a:xfrm>
          <a:prstGeom prst="rect">
            <a:avLst/>
          </a:prstGeom>
        </p:spPr>
      </p:pic>
      <p:pic>
        <p:nvPicPr>
          <p:cNvPr id="18" name="Picture 1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184611">
            <a:off x="2252703" y="5417842"/>
            <a:ext cx="850901" cy="1273201"/>
          </a:xfrm>
          <a:prstGeom prst="rect">
            <a:avLst/>
          </a:prstGeom>
        </p:spPr>
      </p:pic>
      <p:pic>
        <p:nvPicPr>
          <p:cNvPr id="20" name="nhacnen">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12"/>
          <a:stretch>
            <a:fillRect/>
          </a:stretch>
        </p:blipFill>
        <p:spPr>
          <a:xfrm>
            <a:off x="12660666" y="2537037"/>
            <a:ext cx="609600" cy="609600"/>
          </a:xfrm>
          <a:prstGeom prst="rect">
            <a:avLst/>
          </a:prstGeom>
        </p:spPr>
      </p:pic>
      <p:sp>
        <p:nvSpPr>
          <p:cNvPr id="21" name="Freeform: Shape 20">
            <a:extLst>
              <a:ext uri="{FF2B5EF4-FFF2-40B4-BE49-F238E27FC236}">
                <a16:creationId xmlns:a16="http://schemas.microsoft.com/office/drawing/2014/main" id="{7989C5D8-3D0C-43EC-8A03-7D9214A3A74B}"/>
              </a:ext>
            </a:extLst>
          </p:cNvPr>
          <p:cNvSpPr/>
          <p:nvPr/>
        </p:nvSpPr>
        <p:spPr>
          <a:xfrm>
            <a:off x="990600" y="6238167"/>
            <a:ext cx="11188700" cy="619833"/>
          </a:xfrm>
          <a:custGeom>
            <a:avLst/>
            <a:gdLst>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896600 w 11099800"/>
              <a:gd name="connsiteY6" fmla="*/ 4826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769600 w 11099800"/>
              <a:gd name="connsiteY6" fmla="*/ 4953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617200 w 11099800"/>
              <a:gd name="connsiteY6" fmla="*/ 571500 h 4203700"/>
              <a:gd name="connsiteX7" fmla="*/ 11099800 w 11099800"/>
              <a:gd name="connsiteY7" fmla="*/ 1244600 h 4203700"/>
              <a:gd name="connsiteX8" fmla="*/ 11099800 w 11099800"/>
              <a:gd name="connsiteY8" fmla="*/ 4203700 h 4203700"/>
              <a:gd name="connsiteX9" fmla="*/ 0 w 11099800"/>
              <a:gd name="connsiteY9" fmla="*/ 4178300 h 420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9800" h="4203700">
                <a:moveTo>
                  <a:pt x="0" y="4178300"/>
                </a:moveTo>
                <a:lnTo>
                  <a:pt x="508000" y="2082800"/>
                </a:lnTo>
                <a:lnTo>
                  <a:pt x="1333500" y="723900"/>
                </a:lnTo>
                <a:lnTo>
                  <a:pt x="3098800" y="165100"/>
                </a:lnTo>
                <a:lnTo>
                  <a:pt x="5943600" y="0"/>
                </a:lnTo>
                <a:lnTo>
                  <a:pt x="9855200" y="25400"/>
                </a:lnTo>
                <a:lnTo>
                  <a:pt x="10617200" y="571500"/>
                </a:lnTo>
                <a:lnTo>
                  <a:pt x="11099800" y="1244600"/>
                </a:lnTo>
                <a:lnTo>
                  <a:pt x="11099800" y="4203700"/>
                </a:lnTo>
                <a:lnTo>
                  <a:pt x="0" y="4178300"/>
                </a:lnTo>
                <a:close/>
              </a:path>
            </a:pathLst>
          </a:custGeom>
          <a:gradFill flip="none" rotWithShape="1">
            <a:gsLst>
              <a:gs pos="0">
                <a:schemeClr val="bg2">
                  <a:lumMod val="50000"/>
                </a:schemeClr>
              </a:gs>
              <a:gs pos="100000">
                <a:schemeClr val="bg2">
                  <a:lumMod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055397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9" presetClass="emph" presetSubtype="0" repeatCount="indefinite" fill="hold" nodeType="withEffect">
                                  <p:stCondLst>
                                    <p:cond delay="0"/>
                                  </p:stCondLst>
                                  <p:childTnLst>
                                    <p:animClr clrSpc="rgb" dir="cw">
                                      <p:cBhvr override="childStyle">
                                        <p:cTn id="6" dur="500" fill="hold"/>
                                        <p:tgtEl>
                                          <p:spTgt spid="4">
                                            <p:txEl>
                                              <p:pRg st="0" end="0"/>
                                            </p:txEl>
                                          </p:spTgt>
                                        </p:tgtEl>
                                        <p:attrNameLst>
                                          <p:attrName>style.color</p:attrName>
                                        </p:attrNameLst>
                                      </p:cBhvr>
                                      <p:to>
                                        <a:srgbClr val="BDD7EE"/>
                                      </p:to>
                                    </p:animClr>
                                    <p:animClr clrSpc="rgb" dir="cw">
                                      <p:cBhvr>
                                        <p:cTn id="7" dur="500" fill="hold"/>
                                        <p:tgtEl>
                                          <p:spTgt spid="4">
                                            <p:txEl>
                                              <p:pRg st="0" end="0"/>
                                            </p:txEl>
                                          </p:spTgt>
                                        </p:tgtEl>
                                        <p:attrNameLst>
                                          <p:attrName>fillcolor</p:attrName>
                                        </p:attrNameLst>
                                      </p:cBhvr>
                                      <p:to>
                                        <a:srgbClr val="BDD7EE"/>
                                      </p:to>
                                    </p:animClr>
                                    <p:set>
                                      <p:cBhvr>
                                        <p:cTn id="8" dur="500" fill="hold"/>
                                        <p:tgtEl>
                                          <p:spTgt spid="4">
                                            <p:txEl>
                                              <p:pRg st="0" end="0"/>
                                            </p:txEl>
                                          </p:spTgt>
                                        </p:tgtEl>
                                        <p:attrNameLst>
                                          <p:attrName>fill.type</p:attrName>
                                        </p:attrNameLst>
                                      </p:cBhvr>
                                      <p:to>
                                        <p:strVal val="solid"/>
                                      </p:to>
                                    </p:set>
                                    <p:set>
                                      <p:cBhvr>
                                        <p:cTn id="9" dur="500" fill="hold"/>
                                        <p:tgtEl>
                                          <p:spTgt spid="4">
                                            <p:txEl>
                                              <p:pRg st="0" end="0"/>
                                            </p:txEl>
                                          </p:spTgt>
                                        </p:tgtEl>
                                        <p:attrNameLst>
                                          <p:attrName>fill.on</p:attrName>
                                        </p:attrNameLst>
                                      </p:cBhvr>
                                      <p:to>
                                        <p:strVal val="true"/>
                                      </p:to>
                                    </p:set>
                                  </p:childTnLst>
                                </p:cTn>
                              </p:par>
                              <p:par>
                                <p:cTn id="10" presetID="1" presetClass="mediacall" presetSubtype="0" fill="hold" nodeType="withEffect">
                                  <p:stCondLst>
                                    <p:cond delay="0"/>
                                  </p:stCondLst>
                                  <p:childTnLst>
                                    <p:cmd type="call" cmd="playFrom(0.0)">
                                      <p:cBhvr>
                                        <p:cTn id="11" dur="21159" fill="hold"/>
                                        <p:tgtEl>
                                          <p:spTgt spid="2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repeatCount="indefinite" fill="hold" display="0">
                  <p:stCondLst>
                    <p:cond delay="indefinite"/>
                  </p:stCondLst>
                  <p:endCondLst>
                    <p:cond evt="onStopAudio" delay="0">
                      <p:tgtEl>
                        <p:sldTgt/>
                      </p:tgtEl>
                    </p:cond>
                  </p:endCondLst>
                </p:cTn>
                <p:tgtEl>
                  <p:spTgt spid="20"/>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7CED236D-1747-4596-9545-087F1A582333}"/>
              </a:ext>
            </a:extLst>
          </p:cNvPr>
          <p:cNvSpPr>
            <a:spLocks noChangeAspect="1"/>
          </p:cNvSpPr>
          <p:nvPr>
            <p:custDataLst>
              <p:tags r:id="rId1"/>
            </p:custDataLst>
          </p:nvPr>
        </p:nvSpPr>
        <p:spPr>
          <a:xfrm>
            <a:off x="0" y="0"/>
            <a:ext cx="12179300" cy="6858000"/>
          </a:xfrm>
          <a:prstGeom prst="rect">
            <a:avLst/>
          </a:prstGeom>
          <a:blipFill dpi="0" rotWithShape="0">
            <a:blip r:embed="rId6">
              <a:alphaModFix/>
              <a:extLst>
                <a:ext uri="{28A0092B-C50C-407E-A947-70E740481C1C}">
                  <a14:useLocalDpi xmlns:a14="http://schemas.microsoft.com/office/drawing/2010/main" val="0"/>
                </a:ext>
              </a:extLst>
            </a:blip>
            <a:srcRect/>
            <a:stretch>
              <a:fillRect t="-26" b="-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2" descr="Download Cartoon Wood Transprent Png Free - Gambar Kartun Papan Kayu ,  Transparent Cartoon, Free Cliparts &amp;amp; Silhouettes - NetClipart">
            <a:extLst>
              <a:ext uri="{FF2B5EF4-FFF2-40B4-BE49-F238E27FC236}">
                <a16:creationId xmlns:a16="http://schemas.microsoft.com/office/drawing/2014/main" id="{27D88774-AC1C-4253-BB0C-E1744D41DEA4}"/>
              </a:ext>
            </a:extLst>
          </p:cNvPr>
          <p:cNvPicPr>
            <a:picLocks noChangeAspect="1" noChangeArrowheads="1"/>
          </p:cNvPicPr>
          <p:nvPr/>
        </p:nvPicPr>
        <p:blipFill>
          <a:blip r:embed="rId7">
            <a:clrChange>
              <a:clrFrom>
                <a:srgbClr val="F7F7F7"/>
              </a:clrFrom>
              <a:clrTo>
                <a:srgbClr val="F7F7F7">
                  <a:alpha val="0"/>
                </a:srgbClr>
              </a:clrTo>
            </a:clrChange>
            <a:extLst>
              <a:ext uri="{28A0092B-C50C-407E-A947-70E740481C1C}">
                <a14:useLocalDpi xmlns:a14="http://schemas.microsoft.com/office/drawing/2010/main" val="0"/>
              </a:ext>
            </a:extLst>
          </a:blip>
          <a:srcRect/>
          <a:stretch>
            <a:fillRect/>
          </a:stretch>
        </p:blipFill>
        <p:spPr bwMode="auto">
          <a:xfrm>
            <a:off x="3630170" y="-228600"/>
            <a:ext cx="7770813" cy="4424328"/>
          </a:xfrm>
          <a:prstGeom prst="rect">
            <a:avLst/>
          </a:prstGeom>
          <a:noFill/>
          <a:extLst>
            <a:ext uri="{909E8E84-426E-40DD-AFC4-6F175D3DCCD1}">
              <a14:hiddenFill xmlns:a14="http://schemas.microsoft.com/office/drawing/2010/main">
                <a:solidFill>
                  <a:srgbClr val="FFFFFF"/>
                </a:solidFill>
              </a14:hiddenFill>
            </a:ext>
          </a:extLst>
        </p:spPr>
      </p:pic>
      <p:sp>
        <p:nvSpPr>
          <p:cNvPr id="37" name="Freeform: Shape 36">
            <a:extLst>
              <a:ext uri="{FF2B5EF4-FFF2-40B4-BE49-F238E27FC236}">
                <a16:creationId xmlns:a16="http://schemas.microsoft.com/office/drawing/2014/main" id="{E1F83E76-894F-4E5B-B61A-17F7CAEA42BF}"/>
              </a:ext>
            </a:extLst>
          </p:cNvPr>
          <p:cNvSpPr/>
          <p:nvPr/>
        </p:nvSpPr>
        <p:spPr>
          <a:xfrm>
            <a:off x="-12700" y="3505200"/>
            <a:ext cx="12192000" cy="3357942"/>
          </a:xfrm>
          <a:custGeom>
            <a:avLst/>
            <a:gdLst>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896600 w 11099800"/>
              <a:gd name="connsiteY6" fmla="*/ 4826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769600 w 11099800"/>
              <a:gd name="connsiteY6" fmla="*/ 4953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617200 w 11099800"/>
              <a:gd name="connsiteY6" fmla="*/ 5715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2192000"/>
              <a:gd name="connsiteY0" fmla="*/ 4210147 h 4210147"/>
              <a:gd name="connsiteX1" fmla="*/ 1600200 w 12192000"/>
              <a:gd name="connsiteY1" fmla="*/ 2082800 h 4210147"/>
              <a:gd name="connsiteX2" fmla="*/ 2425700 w 12192000"/>
              <a:gd name="connsiteY2" fmla="*/ 723900 h 4210147"/>
              <a:gd name="connsiteX3" fmla="*/ 4191000 w 12192000"/>
              <a:gd name="connsiteY3" fmla="*/ 165100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 name="connsiteX0" fmla="*/ 0 w 12192000"/>
              <a:gd name="connsiteY0" fmla="*/ 4210147 h 4210147"/>
              <a:gd name="connsiteX1" fmla="*/ 1600200 w 12192000"/>
              <a:gd name="connsiteY1" fmla="*/ 2082800 h 4210147"/>
              <a:gd name="connsiteX2" fmla="*/ 2197100 w 12192000"/>
              <a:gd name="connsiteY2" fmla="*/ 851284 h 4210147"/>
              <a:gd name="connsiteX3" fmla="*/ 4191000 w 12192000"/>
              <a:gd name="connsiteY3" fmla="*/ 165100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 name="connsiteX0" fmla="*/ 0 w 12192000"/>
              <a:gd name="connsiteY0" fmla="*/ 4210147 h 4210147"/>
              <a:gd name="connsiteX1" fmla="*/ 1282700 w 12192000"/>
              <a:gd name="connsiteY1" fmla="*/ 2130569 h 4210147"/>
              <a:gd name="connsiteX2" fmla="*/ 2197100 w 12192000"/>
              <a:gd name="connsiteY2" fmla="*/ 851284 h 4210147"/>
              <a:gd name="connsiteX3" fmla="*/ 4191000 w 12192000"/>
              <a:gd name="connsiteY3" fmla="*/ 165100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210147">
                <a:moveTo>
                  <a:pt x="0" y="4210147"/>
                </a:moveTo>
                <a:lnTo>
                  <a:pt x="1282700" y="2130569"/>
                </a:lnTo>
                <a:lnTo>
                  <a:pt x="2197100" y="851284"/>
                </a:lnTo>
                <a:lnTo>
                  <a:pt x="4191000" y="165100"/>
                </a:lnTo>
                <a:lnTo>
                  <a:pt x="7035800" y="0"/>
                </a:lnTo>
                <a:lnTo>
                  <a:pt x="10947400" y="25400"/>
                </a:lnTo>
                <a:lnTo>
                  <a:pt x="11709400" y="571500"/>
                </a:lnTo>
                <a:lnTo>
                  <a:pt x="12192000" y="1244600"/>
                </a:lnTo>
                <a:lnTo>
                  <a:pt x="12192000" y="4203700"/>
                </a:lnTo>
                <a:lnTo>
                  <a:pt x="0" y="4210147"/>
                </a:lnTo>
                <a:close/>
              </a:path>
            </a:pathLst>
          </a:custGeom>
          <a:gradFill flip="none" rotWithShape="1">
            <a:gsLst>
              <a:gs pos="0">
                <a:schemeClr val="bg2">
                  <a:lumMod val="50000"/>
                </a:schemeClr>
              </a:gs>
              <a:gs pos="85000">
                <a:schemeClr val="bg2">
                  <a:lumMod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57215" y="4527650"/>
            <a:ext cx="1249999" cy="1336206"/>
          </a:xfrm>
          <a:prstGeom prst="rect">
            <a:avLst/>
          </a:prstGeom>
        </p:spPr>
      </p:pic>
      <p:pic>
        <p:nvPicPr>
          <p:cNvPr id="28" name="Picture 2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1753" y="4489550"/>
            <a:ext cx="1249999" cy="1336206"/>
          </a:xfrm>
          <a:prstGeom prst="rect">
            <a:avLst/>
          </a:prstGeom>
        </p:spPr>
      </p:pic>
      <p:pic>
        <p:nvPicPr>
          <p:cNvPr id="23" name="Picture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26468" y="4392304"/>
            <a:ext cx="1580781" cy="1435608"/>
          </a:xfrm>
          <a:prstGeom prst="rect">
            <a:avLst/>
          </a:prstGeom>
        </p:spPr>
      </p:pic>
      <p:pic>
        <p:nvPicPr>
          <p:cNvPr id="27" name="Picture 2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90739" y="4385097"/>
            <a:ext cx="1581495" cy="1436256"/>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14024" y="4555482"/>
            <a:ext cx="1249999" cy="1336206"/>
          </a:xfrm>
          <a:prstGeom prst="rect">
            <a:avLst/>
          </a:prstGeom>
        </p:spPr>
      </p:pic>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92415" y="4489550"/>
            <a:ext cx="1249999" cy="1336206"/>
          </a:xfrm>
          <a:prstGeom prst="rect">
            <a:avLst/>
          </a:prstGeom>
        </p:spPr>
      </p:pic>
      <p:pic>
        <p:nvPicPr>
          <p:cNvPr id="75" name="Picture 7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823107" y="2841837"/>
            <a:ext cx="1196895" cy="927286"/>
          </a:xfrm>
          <a:prstGeom prst="rect">
            <a:avLst/>
          </a:prstGeom>
        </p:spPr>
      </p:pic>
      <p:sp>
        <p:nvSpPr>
          <p:cNvPr id="77" name="Sun 76"/>
          <p:cNvSpPr/>
          <p:nvPr/>
        </p:nvSpPr>
        <p:spPr>
          <a:xfrm>
            <a:off x="6079635" y="3952202"/>
            <a:ext cx="2162493" cy="2083116"/>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1752601" y="330406"/>
            <a:ext cx="1661009" cy="3236104"/>
          </a:xfrm>
          <a:prstGeom prst="rect">
            <a:avLst/>
          </a:prstGeom>
        </p:spPr>
      </p:pic>
      <p:pic>
        <p:nvPicPr>
          <p:cNvPr id="5" name="Picture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1178482" y="2209366"/>
            <a:ext cx="1958679" cy="1871627"/>
          </a:xfrm>
          <a:prstGeom prst="rect">
            <a:avLst/>
          </a:prstGeom>
        </p:spPr>
      </p:pic>
      <p:pic>
        <p:nvPicPr>
          <p:cNvPr id="16" name="Picture 1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524000" y="2405209"/>
            <a:ext cx="1060934" cy="1267227"/>
          </a:xfrm>
          <a:prstGeom prst="rect">
            <a:avLst/>
          </a:prstGeom>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717745" y="4555483"/>
            <a:ext cx="1442555" cy="1310075"/>
          </a:xfrm>
          <a:prstGeom prst="rect">
            <a:avLst/>
          </a:prstGeom>
        </p:spPr>
      </p:pic>
      <p:pic>
        <p:nvPicPr>
          <p:cNvPr id="14" name="Picture 13"/>
          <p:cNvPicPr>
            <a:picLocks noChangeAspect="1"/>
          </p:cNvPicPr>
          <p:nvPr/>
        </p:nvPicPr>
        <p:blipFill rotWithShape="1">
          <a:blip r:embed="rId14">
            <a:extLst>
              <a:ext uri="{BEBA8EAE-BF5A-486C-A8C5-ECC9F3942E4B}">
                <a14:imgProps xmlns:a14="http://schemas.microsoft.com/office/drawing/2010/main">
                  <a14:imgLayer r:embed="rId15">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9748784" y="5479736"/>
            <a:ext cx="823031" cy="612530"/>
          </a:xfrm>
          <a:prstGeom prst="rect">
            <a:avLst/>
          </a:prstGeom>
        </p:spPr>
      </p:pic>
      <p:pic>
        <p:nvPicPr>
          <p:cNvPr id="6" name="Picture 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84611">
            <a:off x="8864974" y="5279719"/>
            <a:ext cx="850901" cy="1273201"/>
          </a:xfrm>
          <a:prstGeom prst="rect">
            <a:avLst/>
          </a:prstGeom>
        </p:spPr>
      </p:pic>
      <p:pic>
        <p:nvPicPr>
          <p:cNvPr id="17" name="Picture 16"/>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624307" y="4338724"/>
            <a:ext cx="1073146" cy="1310075"/>
          </a:xfrm>
          <a:prstGeom prst="rect">
            <a:avLst/>
          </a:prstGeom>
        </p:spPr>
      </p:pic>
      <p:pic>
        <p:nvPicPr>
          <p:cNvPr id="22" name="Picture 21"/>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84611">
            <a:off x="6643365" y="5279719"/>
            <a:ext cx="850901" cy="1273201"/>
          </a:xfrm>
          <a:prstGeom prst="rect">
            <a:avLst/>
          </a:prstGeom>
        </p:spPr>
      </p:pic>
      <p:pic>
        <p:nvPicPr>
          <p:cNvPr id="26" name="Picture 2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84611">
            <a:off x="4408165" y="5279719"/>
            <a:ext cx="850901" cy="1273201"/>
          </a:xfrm>
          <a:prstGeom prst="rect">
            <a:avLst/>
          </a:prstGeom>
        </p:spPr>
      </p:pic>
      <p:pic>
        <p:nvPicPr>
          <p:cNvPr id="30" name="Picture 29"/>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84611">
            <a:off x="2252703" y="5279719"/>
            <a:ext cx="850901" cy="1273201"/>
          </a:xfrm>
          <a:prstGeom prst="rect">
            <a:avLst/>
          </a:prstGeom>
        </p:spPr>
      </p:pic>
      <p:sp>
        <p:nvSpPr>
          <p:cNvPr id="45" name="Rounded Rectangular Callout 44"/>
          <p:cNvSpPr/>
          <p:nvPr/>
        </p:nvSpPr>
        <p:spPr>
          <a:xfrm>
            <a:off x="4289208" y="26863"/>
            <a:ext cx="7055223" cy="1394582"/>
          </a:xfrm>
          <a:prstGeom prst="wedgeRoundRectCallout">
            <a:avLst>
              <a:gd name="adj1" fmla="val -58471"/>
              <a:gd name="adj2" fmla="val 22449"/>
              <a:gd name="adj3" fmla="val 166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chemeClr val="accent5">
                    <a:lumMod val="75000"/>
                  </a:schemeClr>
                </a:solidFill>
                <a:effectLst>
                  <a:outerShdw blurRad="38100" dist="38100" dir="2700000" algn="tl">
                    <a:srgbClr val="C0C0C0"/>
                  </a:outerShdw>
                </a:effectLst>
                <a:latin typeface="Times New Roman" panose="02020603050405020304" pitchFamily="18" charset="0"/>
                <a:cs typeface="Times New Roman" panose="02020603050405020304" pitchFamily="18" charset="0"/>
                <a:sym typeface="Wingdings 2" pitchFamily="18" charset="2"/>
              </a:rPr>
              <a:t>Vùng đồi núi nước ta chiếm khoảng mấy phần diện tích đất liền?</a:t>
            </a:r>
            <a:endParaRPr lang="en-US" sz="3200" b="1">
              <a:solidFill>
                <a:schemeClr val="accent5">
                  <a:lumMod val="75000"/>
                </a:schemeClr>
              </a:solidFill>
              <a:latin typeface="Times New Roman" panose="02020603050405020304" pitchFamily="18" charset="0"/>
              <a:cs typeface="Times New Roman" panose="02020603050405020304" pitchFamily="18" charset="0"/>
            </a:endParaRPr>
          </a:p>
        </p:txBody>
      </p:sp>
      <p:sp>
        <p:nvSpPr>
          <p:cNvPr id="38" name="Freeform: Shape 37">
            <a:extLst>
              <a:ext uri="{FF2B5EF4-FFF2-40B4-BE49-F238E27FC236}">
                <a16:creationId xmlns:a16="http://schemas.microsoft.com/office/drawing/2014/main" id="{0201CEDE-AB78-43D7-B441-A3E8F5E645EC}"/>
              </a:ext>
            </a:extLst>
          </p:cNvPr>
          <p:cNvSpPr/>
          <p:nvPr/>
        </p:nvSpPr>
        <p:spPr>
          <a:xfrm>
            <a:off x="990600" y="6117805"/>
            <a:ext cx="11188700" cy="740195"/>
          </a:xfrm>
          <a:custGeom>
            <a:avLst/>
            <a:gdLst>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896600 w 11099800"/>
              <a:gd name="connsiteY6" fmla="*/ 4826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769600 w 11099800"/>
              <a:gd name="connsiteY6" fmla="*/ 4953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617200 w 11099800"/>
              <a:gd name="connsiteY6" fmla="*/ 571500 h 4203700"/>
              <a:gd name="connsiteX7" fmla="*/ 11099800 w 11099800"/>
              <a:gd name="connsiteY7" fmla="*/ 1244600 h 4203700"/>
              <a:gd name="connsiteX8" fmla="*/ 11099800 w 11099800"/>
              <a:gd name="connsiteY8" fmla="*/ 4203700 h 4203700"/>
              <a:gd name="connsiteX9" fmla="*/ 0 w 11099800"/>
              <a:gd name="connsiteY9" fmla="*/ 4178300 h 420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9800" h="4203700">
                <a:moveTo>
                  <a:pt x="0" y="4178300"/>
                </a:moveTo>
                <a:lnTo>
                  <a:pt x="508000" y="2082800"/>
                </a:lnTo>
                <a:lnTo>
                  <a:pt x="1333500" y="723900"/>
                </a:lnTo>
                <a:lnTo>
                  <a:pt x="3098800" y="165100"/>
                </a:lnTo>
                <a:lnTo>
                  <a:pt x="5943600" y="0"/>
                </a:lnTo>
                <a:lnTo>
                  <a:pt x="9855200" y="25400"/>
                </a:lnTo>
                <a:lnTo>
                  <a:pt x="10617200" y="571500"/>
                </a:lnTo>
                <a:lnTo>
                  <a:pt x="11099800" y="1244600"/>
                </a:lnTo>
                <a:lnTo>
                  <a:pt x="11099800" y="4203700"/>
                </a:lnTo>
                <a:lnTo>
                  <a:pt x="0" y="4178300"/>
                </a:lnTo>
                <a:close/>
              </a:path>
            </a:pathLst>
          </a:custGeom>
          <a:gradFill flip="none" rotWithShape="1">
            <a:gsLst>
              <a:gs pos="0">
                <a:schemeClr val="bg2">
                  <a:lumMod val="50000"/>
                </a:schemeClr>
              </a:gs>
              <a:gs pos="100000">
                <a:schemeClr val="bg2">
                  <a:lumMod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2219145" y="6290359"/>
            <a:ext cx="7678834" cy="583682"/>
          </a:xfrm>
          <a:prstGeom prst="rect">
            <a:avLst/>
          </a:prstGeom>
          <a:solidFill>
            <a:srgbClr val="D48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a:solidFill>
                  <a:schemeClr val="bg1"/>
                </a:solidFill>
                <a:latin typeface="Times New Roman" panose="02020603050405020304" pitchFamily="18" charset="0"/>
                <a:cs typeface="Times New Roman" panose="02020603050405020304" pitchFamily="18" charset="0"/>
              </a:rPr>
              <a:t>  A                   B                   C                   D</a:t>
            </a:r>
          </a:p>
        </p:txBody>
      </p:sp>
      <p:pic>
        <p:nvPicPr>
          <p:cNvPr id="25" name="Picture 24"/>
          <p:cNvPicPr>
            <a:picLocks noChangeAspect="1"/>
          </p:cNvPicPr>
          <p:nvPr/>
        </p:nvPicPr>
        <p:blipFill rotWithShape="1">
          <a:blip r:embed="rId14">
            <a:extLst>
              <a:ext uri="{BEBA8EAE-BF5A-486C-A8C5-ECC9F3942E4B}">
                <a14:imgProps xmlns:a14="http://schemas.microsoft.com/office/drawing/2010/main">
                  <a14:imgLayer r:embed="rId15">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3218655" y="5479735"/>
            <a:ext cx="823031" cy="612530"/>
          </a:xfrm>
          <a:prstGeom prst="rect">
            <a:avLst/>
          </a:prstGeom>
        </p:spPr>
      </p:pic>
      <p:pic>
        <p:nvPicPr>
          <p:cNvPr id="21" name="Picture 20"/>
          <p:cNvPicPr>
            <a:picLocks noChangeAspect="1"/>
          </p:cNvPicPr>
          <p:nvPr/>
        </p:nvPicPr>
        <p:blipFill rotWithShape="1">
          <a:blip r:embed="rId14">
            <a:extLst>
              <a:ext uri="{BEBA8EAE-BF5A-486C-A8C5-ECC9F3942E4B}">
                <a14:imgProps xmlns:a14="http://schemas.microsoft.com/office/drawing/2010/main">
                  <a14:imgLayer r:embed="rId15">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5363181" y="5400358"/>
            <a:ext cx="823031" cy="612530"/>
          </a:xfrm>
          <a:prstGeom prst="rect">
            <a:avLst/>
          </a:prstGeom>
        </p:spPr>
      </p:pic>
      <p:sp>
        <p:nvSpPr>
          <p:cNvPr id="29" name="Rectangle 28"/>
          <p:cNvSpPr/>
          <p:nvPr/>
        </p:nvSpPr>
        <p:spPr>
          <a:xfrm>
            <a:off x="5477467" y="1411497"/>
            <a:ext cx="1694533" cy="646331"/>
          </a:xfrm>
          <a:prstGeom prst="rect">
            <a:avLst/>
          </a:prstGeom>
        </p:spPr>
        <p:txBody>
          <a:bodyPr wrap="square">
            <a:spAutoFit/>
          </a:bodyPr>
          <a:lstStyle/>
          <a:p>
            <a:r>
              <a:rPr lang="en-US" sz="3600" b="1">
                <a:solidFill>
                  <a:schemeClr val="bg2">
                    <a:lumMod val="25000"/>
                  </a:schemeClr>
                </a:solidFill>
                <a:latin typeface="Times New Roman" panose="02020603050405020304" pitchFamily="18" charset="0"/>
                <a:cs typeface="Times New Roman" panose="02020603050405020304" pitchFamily="18" charset="0"/>
              </a:rPr>
              <a:t>A : 1/4</a:t>
            </a:r>
          </a:p>
        </p:txBody>
      </p:sp>
      <p:sp>
        <p:nvSpPr>
          <p:cNvPr id="31" name="Rectangle 30"/>
          <p:cNvSpPr/>
          <p:nvPr/>
        </p:nvSpPr>
        <p:spPr>
          <a:xfrm>
            <a:off x="5477467" y="1905641"/>
            <a:ext cx="1694533" cy="646331"/>
          </a:xfrm>
          <a:prstGeom prst="rect">
            <a:avLst/>
          </a:prstGeom>
        </p:spPr>
        <p:txBody>
          <a:bodyPr wrap="square">
            <a:spAutoFit/>
          </a:bodyPr>
          <a:lstStyle/>
          <a:p>
            <a:r>
              <a:rPr lang="en-US" sz="3600" b="1">
                <a:solidFill>
                  <a:schemeClr val="bg2">
                    <a:lumMod val="25000"/>
                  </a:schemeClr>
                </a:solidFill>
                <a:latin typeface="Times New Roman" panose="02020603050405020304" pitchFamily="18" charset="0"/>
                <a:cs typeface="Times New Roman" panose="02020603050405020304" pitchFamily="18" charset="0"/>
              </a:rPr>
              <a:t>B : 2/4</a:t>
            </a:r>
          </a:p>
        </p:txBody>
      </p:sp>
      <p:sp>
        <p:nvSpPr>
          <p:cNvPr id="32" name="Rectangle 31"/>
          <p:cNvSpPr/>
          <p:nvPr/>
        </p:nvSpPr>
        <p:spPr>
          <a:xfrm>
            <a:off x="7881518" y="1411497"/>
            <a:ext cx="2052850" cy="646331"/>
          </a:xfrm>
          <a:prstGeom prst="rect">
            <a:avLst/>
          </a:prstGeom>
        </p:spPr>
        <p:txBody>
          <a:bodyPr wrap="square">
            <a:spAutoFit/>
          </a:bodyPr>
          <a:lstStyle/>
          <a:p>
            <a:r>
              <a:rPr lang="en-US" sz="3600" b="1">
                <a:solidFill>
                  <a:schemeClr val="bg2">
                    <a:lumMod val="25000"/>
                  </a:schemeClr>
                </a:solidFill>
                <a:latin typeface="Times New Roman" panose="02020603050405020304" pitchFamily="18" charset="0"/>
                <a:cs typeface="Times New Roman" panose="02020603050405020304" pitchFamily="18" charset="0"/>
              </a:rPr>
              <a:t>C : 3/4</a:t>
            </a:r>
          </a:p>
        </p:txBody>
      </p:sp>
      <p:sp>
        <p:nvSpPr>
          <p:cNvPr id="34" name="Rectangle 33"/>
          <p:cNvSpPr/>
          <p:nvPr/>
        </p:nvSpPr>
        <p:spPr>
          <a:xfrm>
            <a:off x="7881518" y="1905642"/>
            <a:ext cx="2052850" cy="646331"/>
          </a:xfrm>
          <a:prstGeom prst="rect">
            <a:avLst/>
          </a:prstGeom>
        </p:spPr>
        <p:txBody>
          <a:bodyPr wrap="square">
            <a:spAutoFit/>
          </a:bodyPr>
          <a:lstStyle/>
          <a:p>
            <a:r>
              <a:rPr lang="en-US" sz="3600" b="1">
                <a:solidFill>
                  <a:schemeClr val="bg2">
                    <a:lumMod val="25000"/>
                  </a:schemeClr>
                </a:solidFill>
                <a:latin typeface="Times New Roman" panose="02020603050405020304" pitchFamily="18" charset="0"/>
                <a:cs typeface="Times New Roman" panose="02020603050405020304" pitchFamily="18" charset="0"/>
              </a:rPr>
              <a:t>D : 4/4</a:t>
            </a:r>
          </a:p>
        </p:txBody>
      </p:sp>
    </p:spTree>
    <p:extLst>
      <p:ext uri="{BB962C8B-B14F-4D97-AF65-F5344CB8AC3E}">
        <p14:creationId xmlns:p14="http://schemas.microsoft.com/office/powerpoint/2010/main" val="221800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2950"/>
                            </p:stCondLst>
                            <p:childTnLst>
                              <p:par>
                                <p:cTn id="13" presetID="10" presetClass="entr" presetSubtype="0" fill="hold" nodeType="afterEffect">
                                  <p:stCondLst>
                                    <p:cond delay="0"/>
                                  </p:stCondLst>
                                  <p:childTnLst>
                                    <p:set>
                                      <p:cBhvr>
                                        <p:cTn id="14" dur="1" fill="hold">
                                          <p:stCondLst>
                                            <p:cond delay="0"/>
                                          </p:stCondLst>
                                        </p:cTn>
                                        <p:tgtEl>
                                          <p:spTgt spid="29">
                                            <p:txEl>
                                              <p:pRg st="0" end="0"/>
                                            </p:txEl>
                                          </p:spTgt>
                                        </p:tgtEl>
                                        <p:attrNameLst>
                                          <p:attrName>style.visibility</p:attrName>
                                        </p:attrNameLst>
                                      </p:cBhvr>
                                      <p:to>
                                        <p:strVal val="visible"/>
                                      </p:to>
                                    </p:set>
                                    <p:animEffect transition="in" filter="fade">
                                      <p:cBhvr>
                                        <p:cTn id="15" dur="500"/>
                                        <p:tgtEl>
                                          <p:spTgt spid="29">
                                            <p:txEl>
                                              <p:pRg st="0" end="0"/>
                                            </p:txEl>
                                          </p:spTgt>
                                        </p:tgtEl>
                                      </p:cBhvr>
                                    </p:animEffect>
                                  </p:childTnLst>
                                </p:cTn>
                              </p:par>
                            </p:childTnLst>
                          </p:cTn>
                        </p:par>
                        <p:par>
                          <p:cTn id="16" fill="hold">
                            <p:stCondLst>
                              <p:cond delay="3450"/>
                            </p:stCondLst>
                            <p:childTnLst>
                              <p:par>
                                <p:cTn id="17" presetID="10" presetClass="entr" presetSubtype="0" fill="hold" nodeType="afterEffect">
                                  <p:stCondLst>
                                    <p:cond delay="0"/>
                                  </p:stCondLst>
                                  <p:childTnLst>
                                    <p:set>
                                      <p:cBhvr>
                                        <p:cTn id="18" dur="1" fill="hold">
                                          <p:stCondLst>
                                            <p:cond delay="0"/>
                                          </p:stCondLst>
                                        </p:cTn>
                                        <p:tgtEl>
                                          <p:spTgt spid="31">
                                            <p:txEl>
                                              <p:pRg st="0" end="0"/>
                                            </p:txEl>
                                          </p:spTgt>
                                        </p:tgtEl>
                                        <p:attrNameLst>
                                          <p:attrName>style.visibility</p:attrName>
                                        </p:attrNameLst>
                                      </p:cBhvr>
                                      <p:to>
                                        <p:strVal val="visible"/>
                                      </p:to>
                                    </p:set>
                                    <p:animEffect transition="in" filter="fade">
                                      <p:cBhvr>
                                        <p:cTn id="19" dur="500"/>
                                        <p:tgtEl>
                                          <p:spTgt spid="31">
                                            <p:txEl>
                                              <p:pRg st="0" end="0"/>
                                            </p:txEl>
                                          </p:spTgt>
                                        </p:tgtEl>
                                      </p:cBhvr>
                                    </p:animEffect>
                                  </p:childTnLst>
                                </p:cTn>
                              </p:par>
                            </p:childTnLst>
                          </p:cTn>
                        </p:par>
                        <p:par>
                          <p:cTn id="20" fill="hold">
                            <p:stCondLst>
                              <p:cond delay="3950"/>
                            </p:stCondLst>
                            <p:childTnLst>
                              <p:par>
                                <p:cTn id="21" presetID="10" presetClass="entr" presetSubtype="0" fill="hold" nodeType="afterEffect">
                                  <p:stCondLst>
                                    <p:cond delay="0"/>
                                  </p:stCondLst>
                                  <p:childTnLst>
                                    <p:set>
                                      <p:cBhvr>
                                        <p:cTn id="22" dur="1" fill="hold">
                                          <p:stCondLst>
                                            <p:cond delay="0"/>
                                          </p:stCondLst>
                                        </p:cTn>
                                        <p:tgtEl>
                                          <p:spTgt spid="32">
                                            <p:txEl>
                                              <p:pRg st="0" end="0"/>
                                            </p:txEl>
                                          </p:spTgt>
                                        </p:tgtEl>
                                        <p:attrNameLst>
                                          <p:attrName>style.visibility</p:attrName>
                                        </p:attrNameLst>
                                      </p:cBhvr>
                                      <p:to>
                                        <p:strVal val="visible"/>
                                      </p:to>
                                    </p:set>
                                    <p:animEffect transition="in" filter="fade">
                                      <p:cBhvr>
                                        <p:cTn id="23" dur="500"/>
                                        <p:tgtEl>
                                          <p:spTgt spid="32">
                                            <p:txEl>
                                              <p:pRg st="0" end="0"/>
                                            </p:txEl>
                                          </p:spTgt>
                                        </p:tgtEl>
                                      </p:cBhvr>
                                    </p:animEffect>
                                  </p:childTnLst>
                                </p:cTn>
                              </p:par>
                            </p:childTnLst>
                          </p:cTn>
                        </p:par>
                        <p:par>
                          <p:cTn id="24" fill="hold">
                            <p:stCondLst>
                              <p:cond delay="4450"/>
                            </p:stCondLst>
                            <p:childTnLst>
                              <p:par>
                                <p:cTn id="25" presetID="10" presetClass="entr" presetSubtype="0" fill="hold" nodeType="afterEffect">
                                  <p:stCondLst>
                                    <p:cond delay="0"/>
                                  </p:stCondLst>
                                  <p:childTnLst>
                                    <p:set>
                                      <p:cBhvr>
                                        <p:cTn id="26" dur="1" fill="hold">
                                          <p:stCondLst>
                                            <p:cond delay="0"/>
                                          </p:stCondLst>
                                        </p:cTn>
                                        <p:tgtEl>
                                          <p:spTgt spid="34">
                                            <p:txEl>
                                              <p:pRg st="0" end="0"/>
                                            </p:txEl>
                                          </p:spTgt>
                                        </p:tgtEl>
                                        <p:attrNameLst>
                                          <p:attrName>style.visibility</p:attrName>
                                        </p:attrNameLst>
                                      </p:cBhvr>
                                      <p:to>
                                        <p:strVal val="visible"/>
                                      </p:to>
                                    </p:set>
                                    <p:animEffect transition="in" filter="fade">
                                      <p:cBhvr>
                                        <p:cTn id="2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32" presetClass="emph" presetSubtype="0" fill="hold" nodeType="click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par>
                          <p:cTn id="37" fill="hold">
                            <p:stCondLst>
                              <p:cond delay="1000"/>
                            </p:stCondLst>
                            <p:childTnLst>
                              <p:par>
                                <p:cTn id="38" presetID="10" presetClass="exit" presetSubtype="0" fill="hold" nodeType="afterEffect">
                                  <p:stCondLst>
                                    <p:cond delay="0"/>
                                  </p:stCondLst>
                                  <p:childTnLst>
                                    <p:animEffect transition="out" filter="fade">
                                      <p:cBhvr>
                                        <p:cTn id="39" dur="250"/>
                                        <p:tgtEl>
                                          <p:spTgt spid="16"/>
                                        </p:tgtEl>
                                      </p:cBhvr>
                                    </p:animEffect>
                                    <p:set>
                                      <p:cBhvr>
                                        <p:cTn id="40" dur="1" fill="hold">
                                          <p:stCondLst>
                                            <p:cond delay="249"/>
                                          </p:stCondLst>
                                        </p:cTn>
                                        <p:tgtEl>
                                          <p:spTgt spid="16"/>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250"/>
                                        <p:tgtEl>
                                          <p:spTgt spid="5"/>
                                        </p:tgtEl>
                                      </p:cBhvr>
                                    </p:animEffect>
                                  </p:childTnLst>
                                </p:cTn>
                              </p:par>
                            </p:childTnLst>
                          </p:cTn>
                        </p:par>
                        <p:par>
                          <p:cTn id="44" fill="hold">
                            <p:stCondLst>
                              <p:cond delay="1250"/>
                            </p:stCondLst>
                            <p:childTnLst>
                              <p:par>
                                <p:cTn id="45" presetID="63" presetClass="path" presetSubtype="0" accel="50000" decel="50000" fill="hold" nodeType="afterEffect">
                                  <p:stCondLst>
                                    <p:cond delay="0"/>
                                  </p:stCondLst>
                                  <p:childTnLst>
                                    <p:animMotion origin="layout" path="M -3.125E-6 -4.81481E-6 L 0.60521 0.3713 " pathEditMode="relative" rAng="0" ptsTypes="AA">
                                      <p:cBhvr>
                                        <p:cTn id="46" dur="3000" fill="hold"/>
                                        <p:tgtEl>
                                          <p:spTgt spid="5"/>
                                        </p:tgtEl>
                                        <p:attrNameLst>
                                          <p:attrName>ppt_x</p:attrName>
                                          <p:attrName>ppt_y</p:attrName>
                                        </p:attrNameLst>
                                      </p:cBhvr>
                                      <p:rCtr x="30260" y="18565"/>
                                    </p:animMotion>
                                  </p:childTnLst>
                                </p:cTn>
                              </p:par>
                            </p:childTnLst>
                          </p:cTn>
                        </p:par>
                        <p:par>
                          <p:cTn id="47" fill="hold">
                            <p:stCondLst>
                              <p:cond delay="4250"/>
                            </p:stCondLst>
                            <p:childTnLst>
                              <p:par>
                                <p:cTn id="48" presetID="10" presetClass="exit" presetSubtype="0" fill="hold" nodeType="afterEffect">
                                  <p:stCondLst>
                                    <p:cond delay="0"/>
                                  </p:stCondLst>
                                  <p:childTnLst>
                                    <p:animEffect transition="out" filter="fade">
                                      <p:cBhvr>
                                        <p:cTn id="49" dur="250"/>
                                        <p:tgtEl>
                                          <p:spTgt spid="5"/>
                                        </p:tgtEl>
                                      </p:cBhvr>
                                    </p:animEffect>
                                    <p:set>
                                      <p:cBhvr>
                                        <p:cTn id="50" dur="1" fill="hold">
                                          <p:stCondLst>
                                            <p:cond delay="249"/>
                                          </p:stCondLst>
                                        </p:cTn>
                                        <p:tgtEl>
                                          <p:spTgt spid="5"/>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250"/>
                                        <p:tgtEl>
                                          <p:spTgt spid="11"/>
                                        </p:tgtEl>
                                      </p:cBhvr>
                                    </p:animEffect>
                                  </p:childTnLst>
                                </p:cTn>
                              </p:par>
                            </p:childTnLst>
                          </p:cTn>
                        </p:par>
                        <p:par>
                          <p:cTn id="54" fill="hold">
                            <p:stCondLst>
                              <p:cond delay="4500"/>
                            </p:stCondLst>
                            <p:childTnLst>
                              <p:par>
                                <p:cTn id="55" presetID="32" presetClass="emph" presetSubtype="0" fill="hold" nodeType="afterEffect">
                                  <p:stCondLst>
                                    <p:cond delay="0"/>
                                  </p:stCondLst>
                                  <p:childTnLst>
                                    <p:animRot by="120000">
                                      <p:cBhvr>
                                        <p:cTn id="56" dur="200" fill="hold">
                                          <p:stCondLst>
                                            <p:cond delay="0"/>
                                          </p:stCondLst>
                                        </p:cTn>
                                        <p:tgtEl>
                                          <p:spTgt spid="11"/>
                                        </p:tgtEl>
                                        <p:attrNameLst>
                                          <p:attrName>r</p:attrName>
                                        </p:attrNameLst>
                                      </p:cBhvr>
                                    </p:animRot>
                                    <p:animRot by="-240000">
                                      <p:cBhvr>
                                        <p:cTn id="57" dur="400" fill="hold">
                                          <p:stCondLst>
                                            <p:cond delay="400"/>
                                          </p:stCondLst>
                                        </p:cTn>
                                        <p:tgtEl>
                                          <p:spTgt spid="11"/>
                                        </p:tgtEl>
                                        <p:attrNameLst>
                                          <p:attrName>r</p:attrName>
                                        </p:attrNameLst>
                                      </p:cBhvr>
                                    </p:animRot>
                                    <p:animRot by="240000">
                                      <p:cBhvr>
                                        <p:cTn id="58" dur="400" fill="hold">
                                          <p:stCondLst>
                                            <p:cond delay="800"/>
                                          </p:stCondLst>
                                        </p:cTn>
                                        <p:tgtEl>
                                          <p:spTgt spid="11"/>
                                        </p:tgtEl>
                                        <p:attrNameLst>
                                          <p:attrName>r</p:attrName>
                                        </p:attrNameLst>
                                      </p:cBhvr>
                                    </p:animRot>
                                    <p:animRot by="-240000">
                                      <p:cBhvr>
                                        <p:cTn id="59" dur="400" fill="hold">
                                          <p:stCondLst>
                                            <p:cond delay="1200"/>
                                          </p:stCondLst>
                                        </p:cTn>
                                        <p:tgtEl>
                                          <p:spTgt spid="11"/>
                                        </p:tgtEl>
                                        <p:attrNameLst>
                                          <p:attrName>r</p:attrName>
                                        </p:attrNameLst>
                                      </p:cBhvr>
                                    </p:animRot>
                                    <p:animRot by="120000">
                                      <p:cBhvr>
                                        <p:cTn id="60" dur="400" fill="hold">
                                          <p:stCondLst>
                                            <p:cond delay="1600"/>
                                          </p:stCondLst>
                                        </p:cTn>
                                        <p:tgtEl>
                                          <p:spTgt spid="11"/>
                                        </p:tgtEl>
                                        <p:attrNameLst>
                                          <p:attrName>r</p:attrName>
                                        </p:attrNameLst>
                                      </p:cBhvr>
                                    </p:animRot>
                                  </p:childTnLst>
                                </p:cTn>
                              </p:par>
                              <p:par>
                                <p:cTn id="61" presetID="32" presetClass="emph" presetSubtype="0" fill="hold" nodeType="withEffect">
                                  <p:stCondLst>
                                    <p:cond delay="0"/>
                                  </p:stCondLst>
                                  <p:childTnLst>
                                    <p:animRot by="120000">
                                      <p:cBhvr>
                                        <p:cTn id="62" dur="200" fill="hold">
                                          <p:stCondLst>
                                            <p:cond delay="0"/>
                                          </p:stCondLst>
                                        </p:cTn>
                                        <p:tgtEl>
                                          <p:spTgt spid="6"/>
                                        </p:tgtEl>
                                        <p:attrNameLst>
                                          <p:attrName>r</p:attrName>
                                        </p:attrNameLst>
                                      </p:cBhvr>
                                    </p:animRot>
                                    <p:animRot by="-240000">
                                      <p:cBhvr>
                                        <p:cTn id="63" dur="400" fill="hold">
                                          <p:stCondLst>
                                            <p:cond delay="400"/>
                                          </p:stCondLst>
                                        </p:cTn>
                                        <p:tgtEl>
                                          <p:spTgt spid="6"/>
                                        </p:tgtEl>
                                        <p:attrNameLst>
                                          <p:attrName>r</p:attrName>
                                        </p:attrNameLst>
                                      </p:cBhvr>
                                    </p:animRot>
                                    <p:animRot by="240000">
                                      <p:cBhvr>
                                        <p:cTn id="64" dur="400" fill="hold">
                                          <p:stCondLst>
                                            <p:cond delay="800"/>
                                          </p:stCondLst>
                                        </p:cTn>
                                        <p:tgtEl>
                                          <p:spTgt spid="6"/>
                                        </p:tgtEl>
                                        <p:attrNameLst>
                                          <p:attrName>r</p:attrName>
                                        </p:attrNameLst>
                                      </p:cBhvr>
                                    </p:animRot>
                                    <p:animRot by="-240000">
                                      <p:cBhvr>
                                        <p:cTn id="65" dur="400" fill="hold">
                                          <p:stCondLst>
                                            <p:cond delay="1200"/>
                                          </p:stCondLst>
                                        </p:cTn>
                                        <p:tgtEl>
                                          <p:spTgt spid="6"/>
                                        </p:tgtEl>
                                        <p:attrNameLst>
                                          <p:attrName>r</p:attrName>
                                        </p:attrNameLst>
                                      </p:cBhvr>
                                    </p:animRot>
                                    <p:animRot by="120000">
                                      <p:cBhvr>
                                        <p:cTn id="66" dur="400" fill="hold">
                                          <p:stCondLst>
                                            <p:cond delay="1600"/>
                                          </p:stCondLst>
                                        </p:cTn>
                                        <p:tgtEl>
                                          <p:spTgt spid="6"/>
                                        </p:tgtEl>
                                        <p:attrNameLst>
                                          <p:attrName>r</p:attrName>
                                        </p:attrNameLst>
                                      </p:cBhvr>
                                    </p:animRot>
                                  </p:childTnLst>
                                </p:cTn>
                              </p:par>
                            </p:childTnLst>
                          </p:cTn>
                        </p:par>
                        <p:par>
                          <p:cTn id="67" fill="hold">
                            <p:stCondLst>
                              <p:cond delay="6500"/>
                            </p:stCondLst>
                            <p:childTnLst>
                              <p:par>
                                <p:cTn id="68" presetID="10" presetClass="exit" presetSubtype="0" fill="hold" nodeType="afterEffect">
                                  <p:stCondLst>
                                    <p:cond delay="0"/>
                                  </p:stCondLst>
                                  <p:childTnLst>
                                    <p:animEffect transition="out" filter="fade">
                                      <p:cBhvr>
                                        <p:cTn id="69" dur="250"/>
                                        <p:tgtEl>
                                          <p:spTgt spid="11"/>
                                        </p:tgtEl>
                                      </p:cBhvr>
                                    </p:animEffect>
                                    <p:set>
                                      <p:cBhvr>
                                        <p:cTn id="70" dur="1" fill="hold">
                                          <p:stCondLst>
                                            <p:cond delay="249"/>
                                          </p:stCondLst>
                                        </p:cTn>
                                        <p:tgtEl>
                                          <p:spTgt spid="11"/>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250"/>
                                        <p:tgtEl>
                                          <p:spTgt spid="12"/>
                                        </p:tgtEl>
                                      </p:cBhvr>
                                    </p:animEffect>
                                  </p:childTnLst>
                                  <p:subTnLst>
                                    <p:audio>
                                      <p:cMediaNode>
                                        <p:cTn display="0" masterRel="sameClick">
                                          <p:stCondLst>
                                            <p:cond evt="begin" delay="0">
                                              <p:tn val="71"/>
                                            </p:cond>
                                          </p:stCondLst>
                                          <p:endCondLst>
                                            <p:cond evt="onStopAudio" delay="0">
                                              <p:tgtEl>
                                                <p:sldTgt/>
                                              </p:tgtEl>
                                            </p:cond>
                                          </p:endCondLst>
                                        </p:cTn>
                                        <p:tgtEl>
                                          <p:sndTgt r:embed="rId3" name="oisairoi.wav"/>
                                        </p:tgtEl>
                                      </p:cMediaNode>
                                    </p:audio>
                                  </p:subTnLst>
                                </p:cTn>
                              </p:par>
                              <p:par>
                                <p:cTn id="74" presetID="10" presetClass="entr" presetSubtype="0"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250"/>
                                        <p:tgtEl>
                                          <p:spTgt spid="14"/>
                                        </p:tgtEl>
                                      </p:cBhvr>
                                    </p:animEffect>
                                  </p:childTnLst>
                                </p:cTn>
                              </p:par>
                              <p:par>
                                <p:cTn id="77" presetID="10" presetClass="exit" presetSubtype="0" fill="hold" nodeType="withEffect">
                                  <p:stCondLst>
                                    <p:cond delay="0"/>
                                  </p:stCondLst>
                                  <p:childTnLst>
                                    <p:animEffect transition="out" filter="fade">
                                      <p:cBhvr>
                                        <p:cTn id="78" dur="250"/>
                                        <p:tgtEl>
                                          <p:spTgt spid="6"/>
                                        </p:tgtEl>
                                      </p:cBhvr>
                                    </p:animEffect>
                                    <p:set>
                                      <p:cBhvr>
                                        <p:cTn id="79" dur="1" fill="hold">
                                          <p:stCondLst>
                                            <p:cond delay="24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80" restart="whenNotActive" fill="hold" evtFilter="cancelBubble" nodeType="interactiveSeq">
                <p:stCondLst>
                  <p:cond evt="onClick" delay="0">
                    <p:tgtEl>
                      <p:spTgt spid="22"/>
                    </p:tgtEl>
                  </p:cond>
                </p:stCondLst>
                <p:endSync evt="end" delay="0">
                  <p:rtn val="all"/>
                </p:endSync>
                <p:childTnLst>
                  <p:par>
                    <p:cTn id="81" fill="hold">
                      <p:stCondLst>
                        <p:cond delay="0"/>
                      </p:stCondLst>
                      <p:childTnLst>
                        <p:par>
                          <p:cTn id="82" fill="hold">
                            <p:stCondLst>
                              <p:cond delay="0"/>
                            </p:stCondLst>
                            <p:childTnLst>
                              <p:par>
                                <p:cTn id="83" presetID="32" presetClass="emph" presetSubtype="0" fill="hold" nodeType="clickEffect">
                                  <p:stCondLst>
                                    <p:cond delay="0"/>
                                  </p:stCondLst>
                                  <p:childTnLst>
                                    <p:animRot by="120000">
                                      <p:cBhvr>
                                        <p:cTn id="84" dur="100" fill="hold">
                                          <p:stCondLst>
                                            <p:cond delay="0"/>
                                          </p:stCondLst>
                                        </p:cTn>
                                        <p:tgtEl>
                                          <p:spTgt spid="22"/>
                                        </p:tgtEl>
                                        <p:attrNameLst>
                                          <p:attrName>r</p:attrName>
                                        </p:attrNameLst>
                                      </p:cBhvr>
                                    </p:animRot>
                                    <p:animRot by="-240000">
                                      <p:cBhvr>
                                        <p:cTn id="85" dur="200" fill="hold">
                                          <p:stCondLst>
                                            <p:cond delay="200"/>
                                          </p:stCondLst>
                                        </p:cTn>
                                        <p:tgtEl>
                                          <p:spTgt spid="22"/>
                                        </p:tgtEl>
                                        <p:attrNameLst>
                                          <p:attrName>r</p:attrName>
                                        </p:attrNameLst>
                                      </p:cBhvr>
                                    </p:animRot>
                                    <p:animRot by="240000">
                                      <p:cBhvr>
                                        <p:cTn id="86" dur="200" fill="hold">
                                          <p:stCondLst>
                                            <p:cond delay="400"/>
                                          </p:stCondLst>
                                        </p:cTn>
                                        <p:tgtEl>
                                          <p:spTgt spid="22"/>
                                        </p:tgtEl>
                                        <p:attrNameLst>
                                          <p:attrName>r</p:attrName>
                                        </p:attrNameLst>
                                      </p:cBhvr>
                                    </p:animRot>
                                    <p:animRot by="-240000">
                                      <p:cBhvr>
                                        <p:cTn id="87" dur="200" fill="hold">
                                          <p:stCondLst>
                                            <p:cond delay="600"/>
                                          </p:stCondLst>
                                        </p:cTn>
                                        <p:tgtEl>
                                          <p:spTgt spid="22"/>
                                        </p:tgtEl>
                                        <p:attrNameLst>
                                          <p:attrName>r</p:attrName>
                                        </p:attrNameLst>
                                      </p:cBhvr>
                                    </p:animRot>
                                    <p:animRot by="120000">
                                      <p:cBhvr>
                                        <p:cTn id="88" dur="200" fill="hold">
                                          <p:stCondLst>
                                            <p:cond delay="800"/>
                                          </p:stCondLst>
                                        </p:cTn>
                                        <p:tgtEl>
                                          <p:spTgt spid="22"/>
                                        </p:tgtEl>
                                        <p:attrNameLst>
                                          <p:attrName>r</p:attrName>
                                        </p:attrNameLst>
                                      </p:cBhvr>
                                    </p:animRot>
                                  </p:childTnLst>
                                </p:cTn>
                              </p:par>
                            </p:childTnLst>
                          </p:cTn>
                        </p:par>
                        <p:par>
                          <p:cTn id="89" fill="hold">
                            <p:stCondLst>
                              <p:cond delay="1000"/>
                            </p:stCondLst>
                            <p:childTnLst>
                              <p:par>
                                <p:cTn id="90" presetID="10" presetClass="exit" presetSubtype="0" fill="hold" nodeType="afterEffect">
                                  <p:stCondLst>
                                    <p:cond delay="0"/>
                                  </p:stCondLst>
                                  <p:childTnLst>
                                    <p:animEffect transition="out" filter="fade">
                                      <p:cBhvr>
                                        <p:cTn id="91" dur="250"/>
                                        <p:tgtEl>
                                          <p:spTgt spid="16"/>
                                        </p:tgtEl>
                                      </p:cBhvr>
                                    </p:animEffect>
                                    <p:set>
                                      <p:cBhvr>
                                        <p:cTn id="92" dur="1" fill="hold">
                                          <p:stCondLst>
                                            <p:cond delay="249"/>
                                          </p:stCondLst>
                                        </p:cTn>
                                        <p:tgtEl>
                                          <p:spTgt spid="1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
                                        </p:tgtEl>
                                        <p:attrNameLst>
                                          <p:attrName>style.visibility</p:attrName>
                                        </p:attrNameLst>
                                      </p:cBhvr>
                                      <p:to>
                                        <p:strVal val="visible"/>
                                      </p:to>
                                    </p:set>
                                    <p:animEffect transition="in" filter="fade">
                                      <p:cBhvr>
                                        <p:cTn id="95" dur="250"/>
                                        <p:tgtEl>
                                          <p:spTgt spid="5"/>
                                        </p:tgtEl>
                                      </p:cBhvr>
                                    </p:animEffect>
                                  </p:childTnLst>
                                </p:cTn>
                              </p:par>
                            </p:childTnLst>
                          </p:cTn>
                        </p:par>
                        <p:par>
                          <p:cTn id="96" fill="hold">
                            <p:stCondLst>
                              <p:cond delay="1250"/>
                            </p:stCondLst>
                            <p:childTnLst>
                              <p:par>
                                <p:cTn id="97" presetID="63" presetClass="path" presetSubtype="0" accel="50000" decel="50000" fill="hold" nodeType="afterEffect">
                                  <p:stCondLst>
                                    <p:cond delay="0"/>
                                  </p:stCondLst>
                                  <p:childTnLst>
                                    <p:animMotion origin="layout" path="M -3.125E-6 -4.81481E-6 L 0.42201 0.32801 " pathEditMode="relative" rAng="0" ptsTypes="AA">
                                      <p:cBhvr>
                                        <p:cTn id="98" dur="2000" fill="hold"/>
                                        <p:tgtEl>
                                          <p:spTgt spid="5"/>
                                        </p:tgtEl>
                                        <p:attrNameLst>
                                          <p:attrName>ppt_x</p:attrName>
                                          <p:attrName>ppt_y</p:attrName>
                                        </p:attrNameLst>
                                      </p:cBhvr>
                                      <p:rCtr x="21094" y="16389"/>
                                    </p:animMotion>
                                  </p:childTnLst>
                                </p:cTn>
                              </p:par>
                            </p:childTnLst>
                          </p:cTn>
                        </p:par>
                        <p:par>
                          <p:cTn id="99" fill="hold">
                            <p:stCondLst>
                              <p:cond delay="3250"/>
                            </p:stCondLst>
                            <p:childTnLst>
                              <p:par>
                                <p:cTn id="100" presetID="10" presetClass="exit" presetSubtype="0" fill="hold" nodeType="afterEffect">
                                  <p:stCondLst>
                                    <p:cond delay="0"/>
                                  </p:stCondLst>
                                  <p:childTnLst>
                                    <p:animEffect transition="out" filter="fade">
                                      <p:cBhvr>
                                        <p:cTn id="101" dur="250"/>
                                        <p:tgtEl>
                                          <p:spTgt spid="5"/>
                                        </p:tgtEl>
                                      </p:cBhvr>
                                    </p:animEffect>
                                    <p:set>
                                      <p:cBhvr>
                                        <p:cTn id="102" dur="1" fill="hold">
                                          <p:stCondLst>
                                            <p:cond delay="249"/>
                                          </p:stCondLst>
                                        </p:cTn>
                                        <p:tgtEl>
                                          <p:spTgt spid="5"/>
                                        </p:tgtEl>
                                        <p:attrNameLst>
                                          <p:attrName>style.visibility</p:attrName>
                                        </p:attrNameLst>
                                      </p:cBhvr>
                                      <p:to>
                                        <p:strVal val="hidden"/>
                                      </p:to>
                                    </p:set>
                                  </p:childTnLst>
                                </p:cTn>
                              </p:par>
                              <p:par>
                                <p:cTn id="103" presetID="10" presetClass="entr" presetSubtype="0" fill="hold"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250"/>
                                        <p:tgtEl>
                                          <p:spTgt spid="19"/>
                                        </p:tgtEl>
                                      </p:cBhvr>
                                    </p:animEffect>
                                  </p:childTnLst>
                                </p:cTn>
                              </p:par>
                            </p:childTnLst>
                          </p:cTn>
                        </p:par>
                        <p:par>
                          <p:cTn id="106" fill="hold">
                            <p:stCondLst>
                              <p:cond delay="3500"/>
                            </p:stCondLst>
                            <p:childTnLst>
                              <p:par>
                                <p:cTn id="107" presetID="32" presetClass="emph" presetSubtype="0" fill="hold" nodeType="afterEffect">
                                  <p:stCondLst>
                                    <p:cond delay="0"/>
                                  </p:stCondLst>
                                  <p:childTnLst>
                                    <p:animRot by="120000">
                                      <p:cBhvr>
                                        <p:cTn id="108" dur="200" fill="hold">
                                          <p:stCondLst>
                                            <p:cond delay="0"/>
                                          </p:stCondLst>
                                        </p:cTn>
                                        <p:tgtEl>
                                          <p:spTgt spid="19"/>
                                        </p:tgtEl>
                                        <p:attrNameLst>
                                          <p:attrName>r</p:attrName>
                                        </p:attrNameLst>
                                      </p:cBhvr>
                                    </p:animRot>
                                    <p:animRot by="-240000">
                                      <p:cBhvr>
                                        <p:cTn id="109" dur="400" fill="hold">
                                          <p:stCondLst>
                                            <p:cond delay="400"/>
                                          </p:stCondLst>
                                        </p:cTn>
                                        <p:tgtEl>
                                          <p:spTgt spid="19"/>
                                        </p:tgtEl>
                                        <p:attrNameLst>
                                          <p:attrName>r</p:attrName>
                                        </p:attrNameLst>
                                      </p:cBhvr>
                                    </p:animRot>
                                    <p:animRot by="240000">
                                      <p:cBhvr>
                                        <p:cTn id="110" dur="400" fill="hold">
                                          <p:stCondLst>
                                            <p:cond delay="800"/>
                                          </p:stCondLst>
                                        </p:cTn>
                                        <p:tgtEl>
                                          <p:spTgt spid="19"/>
                                        </p:tgtEl>
                                        <p:attrNameLst>
                                          <p:attrName>r</p:attrName>
                                        </p:attrNameLst>
                                      </p:cBhvr>
                                    </p:animRot>
                                    <p:animRot by="-240000">
                                      <p:cBhvr>
                                        <p:cTn id="111" dur="400" fill="hold">
                                          <p:stCondLst>
                                            <p:cond delay="1200"/>
                                          </p:stCondLst>
                                        </p:cTn>
                                        <p:tgtEl>
                                          <p:spTgt spid="19"/>
                                        </p:tgtEl>
                                        <p:attrNameLst>
                                          <p:attrName>r</p:attrName>
                                        </p:attrNameLst>
                                      </p:cBhvr>
                                    </p:animRot>
                                    <p:animRot by="120000">
                                      <p:cBhvr>
                                        <p:cTn id="112" dur="400" fill="hold">
                                          <p:stCondLst>
                                            <p:cond delay="1600"/>
                                          </p:stCondLst>
                                        </p:cTn>
                                        <p:tgtEl>
                                          <p:spTgt spid="19"/>
                                        </p:tgtEl>
                                        <p:attrNameLst>
                                          <p:attrName>r</p:attrName>
                                        </p:attrNameLst>
                                      </p:cBhvr>
                                    </p:animRot>
                                  </p:childTnLst>
                                </p:cTn>
                              </p:par>
                              <p:par>
                                <p:cTn id="113" presetID="32" presetClass="emph" presetSubtype="0" fill="hold" nodeType="withEffect">
                                  <p:stCondLst>
                                    <p:cond delay="0"/>
                                  </p:stCondLst>
                                  <p:childTnLst>
                                    <p:animRot by="120000">
                                      <p:cBhvr>
                                        <p:cTn id="114" dur="200" fill="hold">
                                          <p:stCondLst>
                                            <p:cond delay="0"/>
                                          </p:stCondLst>
                                        </p:cTn>
                                        <p:tgtEl>
                                          <p:spTgt spid="22"/>
                                        </p:tgtEl>
                                        <p:attrNameLst>
                                          <p:attrName>r</p:attrName>
                                        </p:attrNameLst>
                                      </p:cBhvr>
                                    </p:animRot>
                                    <p:animRot by="-240000">
                                      <p:cBhvr>
                                        <p:cTn id="115" dur="400" fill="hold">
                                          <p:stCondLst>
                                            <p:cond delay="400"/>
                                          </p:stCondLst>
                                        </p:cTn>
                                        <p:tgtEl>
                                          <p:spTgt spid="22"/>
                                        </p:tgtEl>
                                        <p:attrNameLst>
                                          <p:attrName>r</p:attrName>
                                        </p:attrNameLst>
                                      </p:cBhvr>
                                    </p:animRot>
                                    <p:animRot by="240000">
                                      <p:cBhvr>
                                        <p:cTn id="116" dur="400" fill="hold">
                                          <p:stCondLst>
                                            <p:cond delay="800"/>
                                          </p:stCondLst>
                                        </p:cTn>
                                        <p:tgtEl>
                                          <p:spTgt spid="22"/>
                                        </p:tgtEl>
                                        <p:attrNameLst>
                                          <p:attrName>r</p:attrName>
                                        </p:attrNameLst>
                                      </p:cBhvr>
                                    </p:animRot>
                                    <p:animRot by="-240000">
                                      <p:cBhvr>
                                        <p:cTn id="117" dur="400" fill="hold">
                                          <p:stCondLst>
                                            <p:cond delay="1200"/>
                                          </p:stCondLst>
                                        </p:cTn>
                                        <p:tgtEl>
                                          <p:spTgt spid="22"/>
                                        </p:tgtEl>
                                        <p:attrNameLst>
                                          <p:attrName>r</p:attrName>
                                        </p:attrNameLst>
                                      </p:cBhvr>
                                    </p:animRot>
                                    <p:animRot by="120000">
                                      <p:cBhvr>
                                        <p:cTn id="118" dur="400" fill="hold">
                                          <p:stCondLst>
                                            <p:cond delay="1600"/>
                                          </p:stCondLst>
                                        </p:cTn>
                                        <p:tgtEl>
                                          <p:spTgt spid="22"/>
                                        </p:tgtEl>
                                        <p:attrNameLst>
                                          <p:attrName>r</p:attrName>
                                        </p:attrNameLst>
                                      </p:cBhvr>
                                    </p:animRot>
                                  </p:childTnLst>
                                </p:cTn>
                              </p:par>
                            </p:childTnLst>
                          </p:cTn>
                        </p:par>
                        <p:par>
                          <p:cTn id="119" fill="hold">
                            <p:stCondLst>
                              <p:cond delay="5500"/>
                            </p:stCondLst>
                            <p:childTnLst>
                              <p:par>
                                <p:cTn id="120" presetID="10" presetClass="exit" presetSubtype="0" fill="hold" nodeType="afterEffect">
                                  <p:stCondLst>
                                    <p:cond delay="0"/>
                                  </p:stCondLst>
                                  <p:childTnLst>
                                    <p:animEffect transition="out" filter="fade">
                                      <p:cBhvr>
                                        <p:cTn id="121" dur="250"/>
                                        <p:tgtEl>
                                          <p:spTgt spid="19"/>
                                        </p:tgtEl>
                                      </p:cBhvr>
                                    </p:animEffect>
                                    <p:set>
                                      <p:cBhvr>
                                        <p:cTn id="122" dur="1" fill="hold">
                                          <p:stCondLst>
                                            <p:cond delay="249"/>
                                          </p:stCondLst>
                                        </p:cTn>
                                        <p:tgtEl>
                                          <p:spTgt spid="19"/>
                                        </p:tgtEl>
                                        <p:attrNameLst>
                                          <p:attrName>style.visibility</p:attrName>
                                        </p:attrNameLst>
                                      </p:cBhvr>
                                      <p:to>
                                        <p:strVal val="hidden"/>
                                      </p:to>
                                    </p:set>
                                  </p:childTnLst>
                                </p:cTn>
                              </p:par>
                              <p:par>
                                <p:cTn id="123" presetID="10" presetClass="entr" presetSubtype="0" fill="hold" nodeType="withEffect">
                                  <p:stCondLst>
                                    <p:cond delay="0"/>
                                  </p:stCondLst>
                                  <p:childTnLst>
                                    <p:set>
                                      <p:cBhvr>
                                        <p:cTn id="124" dur="1" fill="hold">
                                          <p:stCondLst>
                                            <p:cond delay="0"/>
                                          </p:stCondLst>
                                        </p:cTn>
                                        <p:tgtEl>
                                          <p:spTgt spid="17"/>
                                        </p:tgtEl>
                                        <p:attrNameLst>
                                          <p:attrName>style.visibility</p:attrName>
                                        </p:attrNameLst>
                                      </p:cBhvr>
                                      <p:to>
                                        <p:strVal val="visible"/>
                                      </p:to>
                                    </p:set>
                                    <p:animEffect transition="in" filter="fade">
                                      <p:cBhvr>
                                        <p:cTn id="125" dur="250"/>
                                        <p:tgtEl>
                                          <p:spTgt spid="17"/>
                                        </p:tgtEl>
                                      </p:cBhvr>
                                    </p:animEffect>
                                  </p:childTnLst>
                                  <p:subTnLst>
                                    <p:audio>
                                      <p:cMediaNode>
                                        <p:cTn display="0" masterRel="sameClick">
                                          <p:stCondLst>
                                            <p:cond evt="begin" delay="0">
                                              <p:tn val="123"/>
                                            </p:cond>
                                          </p:stCondLst>
                                          <p:endCondLst>
                                            <p:cond evt="onStopAudio" delay="0">
                                              <p:tgtEl>
                                                <p:sldTgt/>
                                              </p:tgtEl>
                                            </p:cond>
                                          </p:endCondLst>
                                        </p:cTn>
                                        <p:tgtEl>
                                          <p:sndTgt r:embed="rId4" name="congioilam.wav"/>
                                        </p:tgtEl>
                                      </p:cMediaNode>
                                    </p:audio>
                                  </p:subTnLst>
                                </p:cTn>
                              </p:par>
                              <p:par>
                                <p:cTn id="126" presetID="10" presetClass="exit" presetSubtype="0" fill="hold" nodeType="withEffect">
                                  <p:stCondLst>
                                    <p:cond delay="0"/>
                                  </p:stCondLst>
                                  <p:childTnLst>
                                    <p:animEffect transition="out" filter="fade">
                                      <p:cBhvr>
                                        <p:cTn id="127" dur="250"/>
                                        <p:tgtEl>
                                          <p:spTgt spid="22"/>
                                        </p:tgtEl>
                                      </p:cBhvr>
                                    </p:animEffect>
                                    <p:set>
                                      <p:cBhvr>
                                        <p:cTn id="128" dur="1" fill="hold">
                                          <p:stCondLst>
                                            <p:cond delay="249"/>
                                          </p:stCondLst>
                                        </p:cTn>
                                        <p:tgtEl>
                                          <p:spTgt spid="22"/>
                                        </p:tgtEl>
                                        <p:attrNameLst>
                                          <p:attrName>style.visibility</p:attrName>
                                        </p:attrNameLst>
                                      </p:cBhvr>
                                      <p:to>
                                        <p:strVal val="hidden"/>
                                      </p:to>
                                    </p:set>
                                  </p:childTnLst>
                                </p:cTn>
                              </p:par>
                              <p:par>
                                <p:cTn id="129" presetID="10" presetClass="entr" presetSubtype="0" fill="hold" grpId="0" nodeType="withEffect">
                                  <p:stCondLst>
                                    <p:cond delay="0"/>
                                  </p:stCondLst>
                                  <p:childTnLst>
                                    <p:set>
                                      <p:cBhvr>
                                        <p:cTn id="130" dur="1" fill="hold">
                                          <p:stCondLst>
                                            <p:cond delay="0"/>
                                          </p:stCondLst>
                                        </p:cTn>
                                        <p:tgtEl>
                                          <p:spTgt spid="77"/>
                                        </p:tgtEl>
                                        <p:attrNameLst>
                                          <p:attrName>style.visibility</p:attrName>
                                        </p:attrNameLst>
                                      </p:cBhvr>
                                      <p:to>
                                        <p:strVal val="visible"/>
                                      </p:to>
                                    </p:set>
                                    <p:animEffect transition="in" filter="fade">
                                      <p:cBhvr>
                                        <p:cTn id="131" dur="250"/>
                                        <p:tgtEl>
                                          <p:spTgt spid="77"/>
                                        </p:tgtEl>
                                      </p:cBhvr>
                                    </p:animEffect>
                                  </p:childTnLst>
                                </p:cTn>
                              </p:par>
                              <p:par>
                                <p:cTn id="132" presetID="8" presetClass="emph" presetSubtype="0" repeatCount="indefinite" fill="hold" grpId="1" nodeType="withEffect">
                                  <p:stCondLst>
                                    <p:cond delay="0"/>
                                  </p:stCondLst>
                                  <p:childTnLst>
                                    <p:animRot by="21600000">
                                      <p:cBhvr>
                                        <p:cTn id="133" dur="2000" fill="hold"/>
                                        <p:tgtEl>
                                          <p:spTgt spid="77"/>
                                        </p:tgtEl>
                                        <p:attrNameLst>
                                          <p:attrName>r</p:attrName>
                                        </p:attrNameLst>
                                      </p:cBhvr>
                                    </p:animRot>
                                  </p:childTnLst>
                                </p:cTn>
                              </p:par>
                            </p:childTnLst>
                          </p:cTn>
                        </p:par>
                      </p:childTnLst>
                    </p:cTn>
                  </p:par>
                </p:childTnLst>
              </p:cTn>
              <p:nextCondLst>
                <p:cond evt="onClick" delay="0">
                  <p:tgtEl>
                    <p:spTgt spid="22"/>
                  </p:tgtEl>
                </p:cond>
              </p:nextCondLst>
            </p:seq>
            <p:seq concurrent="1" nextAc="seek">
              <p:cTn id="134" restart="whenNotActive" fill="hold" evtFilter="cancelBubble" nodeType="interactiveSeq">
                <p:stCondLst>
                  <p:cond evt="onClick" delay="0">
                    <p:tgtEl>
                      <p:spTgt spid="26"/>
                    </p:tgtEl>
                  </p:cond>
                </p:stCondLst>
                <p:endSync evt="end" delay="0">
                  <p:rtn val="all"/>
                </p:endSync>
                <p:childTnLst>
                  <p:par>
                    <p:cTn id="135" fill="hold">
                      <p:stCondLst>
                        <p:cond delay="0"/>
                      </p:stCondLst>
                      <p:childTnLst>
                        <p:par>
                          <p:cTn id="136" fill="hold">
                            <p:stCondLst>
                              <p:cond delay="0"/>
                            </p:stCondLst>
                            <p:childTnLst>
                              <p:par>
                                <p:cTn id="137" presetID="32" presetClass="emph" presetSubtype="0" fill="hold" nodeType="clickEffect">
                                  <p:stCondLst>
                                    <p:cond delay="0"/>
                                  </p:stCondLst>
                                  <p:childTnLst>
                                    <p:animRot by="120000">
                                      <p:cBhvr>
                                        <p:cTn id="138" dur="100" fill="hold">
                                          <p:stCondLst>
                                            <p:cond delay="0"/>
                                          </p:stCondLst>
                                        </p:cTn>
                                        <p:tgtEl>
                                          <p:spTgt spid="26"/>
                                        </p:tgtEl>
                                        <p:attrNameLst>
                                          <p:attrName>r</p:attrName>
                                        </p:attrNameLst>
                                      </p:cBhvr>
                                    </p:animRot>
                                    <p:animRot by="-240000">
                                      <p:cBhvr>
                                        <p:cTn id="139" dur="200" fill="hold">
                                          <p:stCondLst>
                                            <p:cond delay="200"/>
                                          </p:stCondLst>
                                        </p:cTn>
                                        <p:tgtEl>
                                          <p:spTgt spid="26"/>
                                        </p:tgtEl>
                                        <p:attrNameLst>
                                          <p:attrName>r</p:attrName>
                                        </p:attrNameLst>
                                      </p:cBhvr>
                                    </p:animRot>
                                    <p:animRot by="240000">
                                      <p:cBhvr>
                                        <p:cTn id="140" dur="200" fill="hold">
                                          <p:stCondLst>
                                            <p:cond delay="400"/>
                                          </p:stCondLst>
                                        </p:cTn>
                                        <p:tgtEl>
                                          <p:spTgt spid="26"/>
                                        </p:tgtEl>
                                        <p:attrNameLst>
                                          <p:attrName>r</p:attrName>
                                        </p:attrNameLst>
                                      </p:cBhvr>
                                    </p:animRot>
                                    <p:animRot by="-240000">
                                      <p:cBhvr>
                                        <p:cTn id="141" dur="200" fill="hold">
                                          <p:stCondLst>
                                            <p:cond delay="600"/>
                                          </p:stCondLst>
                                        </p:cTn>
                                        <p:tgtEl>
                                          <p:spTgt spid="26"/>
                                        </p:tgtEl>
                                        <p:attrNameLst>
                                          <p:attrName>r</p:attrName>
                                        </p:attrNameLst>
                                      </p:cBhvr>
                                    </p:animRot>
                                    <p:animRot by="120000">
                                      <p:cBhvr>
                                        <p:cTn id="142" dur="200" fill="hold">
                                          <p:stCondLst>
                                            <p:cond delay="800"/>
                                          </p:stCondLst>
                                        </p:cTn>
                                        <p:tgtEl>
                                          <p:spTgt spid="26"/>
                                        </p:tgtEl>
                                        <p:attrNameLst>
                                          <p:attrName>r</p:attrName>
                                        </p:attrNameLst>
                                      </p:cBhvr>
                                    </p:animRot>
                                  </p:childTnLst>
                                </p:cTn>
                              </p:par>
                            </p:childTnLst>
                          </p:cTn>
                        </p:par>
                        <p:par>
                          <p:cTn id="143" fill="hold">
                            <p:stCondLst>
                              <p:cond delay="1000"/>
                            </p:stCondLst>
                            <p:childTnLst>
                              <p:par>
                                <p:cTn id="144" presetID="10" presetClass="exit" presetSubtype="0" fill="hold" nodeType="afterEffect">
                                  <p:stCondLst>
                                    <p:cond delay="0"/>
                                  </p:stCondLst>
                                  <p:childTnLst>
                                    <p:animEffect transition="out" filter="fade">
                                      <p:cBhvr>
                                        <p:cTn id="145" dur="250"/>
                                        <p:tgtEl>
                                          <p:spTgt spid="16"/>
                                        </p:tgtEl>
                                      </p:cBhvr>
                                    </p:animEffect>
                                    <p:set>
                                      <p:cBhvr>
                                        <p:cTn id="146" dur="1" fill="hold">
                                          <p:stCondLst>
                                            <p:cond delay="249"/>
                                          </p:stCondLst>
                                        </p:cTn>
                                        <p:tgtEl>
                                          <p:spTgt spid="16"/>
                                        </p:tgtEl>
                                        <p:attrNameLst>
                                          <p:attrName>style.visibility</p:attrName>
                                        </p:attrNameLst>
                                      </p:cBhvr>
                                      <p:to>
                                        <p:strVal val="hidden"/>
                                      </p:to>
                                    </p:set>
                                  </p:childTnLst>
                                </p:cTn>
                              </p:par>
                              <p:par>
                                <p:cTn id="147" presetID="10" presetClass="entr" presetSubtype="0" fill="hold" nodeType="withEffect">
                                  <p:stCondLst>
                                    <p:cond delay="0"/>
                                  </p:stCondLst>
                                  <p:childTnLst>
                                    <p:set>
                                      <p:cBhvr>
                                        <p:cTn id="148" dur="1" fill="hold">
                                          <p:stCondLst>
                                            <p:cond delay="0"/>
                                          </p:stCondLst>
                                        </p:cTn>
                                        <p:tgtEl>
                                          <p:spTgt spid="5"/>
                                        </p:tgtEl>
                                        <p:attrNameLst>
                                          <p:attrName>style.visibility</p:attrName>
                                        </p:attrNameLst>
                                      </p:cBhvr>
                                      <p:to>
                                        <p:strVal val="visible"/>
                                      </p:to>
                                    </p:set>
                                    <p:animEffect transition="in" filter="fade">
                                      <p:cBhvr>
                                        <p:cTn id="149" dur="250"/>
                                        <p:tgtEl>
                                          <p:spTgt spid="5"/>
                                        </p:tgtEl>
                                      </p:cBhvr>
                                    </p:animEffect>
                                  </p:childTnLst>
                                </p:cTn>
                              </p:par>
                            </p:childTnLst>
                          </p:cTn>
                        </p:par>
                        <p:par>
                          <p:cTn id="150" fill="hold">
                            <p:stCondLst>
                              <p:cond delay="1250"/>
                            </p:stCondLst>
                            <p:childTnLst>
                              <p:par>
                                <p:cTn id="151" presetID="63" presetClass="path" presetSubtype="0" accel="50000" decel="50000" fill="hold" nodeType="afterEffect">
                                  <p:stCondLst>
                                    <p:cond delay="0"/>
                                  </p:stCondLst>
                                  <p:childTnLst>
                                    <p:animMotion origin="layout" path="M -3.125E-6 -4.81481E-6 L 0.24675 0.30209 " pathEditMode="relative" rAng="0" ptsTypes="AA">
                                      <p:cBhvr>
                                        <p:cTn id="152" dur="2000" fill="hold"/>
                                        <p:tgtEl>
                                          <p:spTgt spid="5"/>
                                        </p:tgtEl>
                                        <p:attrNameLst>
                                          <p:attrName>ppt_x</p:attrName>
                                          <p:attrName>ppt_y</p:attrName>
                                        </p:attrNameLst>
                                      </p:cBhvr>
                                      <p:rCtr x="12331" y="15093"/>
                                    </p:animMotion>
                                  </p:childTnLst>
                                </p:cTn>
                              </p:par>
                            </p:childTnLst>
                          </p:cTn>
                        </p:par>
                        <p:par>
                          <p:cTn id="153" fill="hold">
                            <p:stCondLst>
                              <p:cond delay="3250"/>
                            </p:stCondLst>
                            <p:childTnLst>
                              <p:par>
                                <p:cTn id="154" presetID="10" presetClass="exit" presetSubtype="0" fill="hold" nodeType="afterEffect">
                                  <p:stCondLst>
                                    <p:cond delay="0"/>
                                  </p:stCondLst>
                                  <p:childTnLst>
                                    <p:animEffect transition="out" filter="fade">
                                      <p:cBhvr>
                                        <p:cTn id="155" dur="250"/>
                                        <p:tgtEl>
                                          <p:spTgt spid="5"/>
                                        </p:tgtEl>
                                      </p:cBhvr>
                                    </p:animEffect>
                                    <p:set>
                                      <p:cBhvr>
                                        <p:cTn id="156" dur="1" fill="hold">
                                          <p:stCondLst>
                                            <p:cond delay="249"/>
                                          </p:stCondLst>
                                        </p:cTn>
                                        <p:tgtEl>
                                          <p:spTgt spid="5"/>
                                        </p:tgtEl>
                                        <p:attrNameLst>
                                          <p:attrName>style.visibility</p:attrName>
                                        </p:attrNameLst>
                                      </p:cBhvr>
                                      <p:to>
                                        <p:strVal val="hidden"/>
                                      </p:to>
                                    </p:set>
                                  </p:childTnLst>
                                </p:cTn>
                              </p:par>
                              <p:par>
                                <p:cTn id="157" presetID="10" presetClass="entr" presetSubtype="0" fill="hold" nodeType="withEffect">
                                  <p:stCondLst>
                                    <p:cond delay="0"/>
                                  </p:stCondLst>
                                  <p:childTnLst>
                                    <p:set>
                                      <p:cBhvr>
                                        <p:cTn id="158" dur="1" fill="hold">
                                          <p:stCondLst>
                                            <p:cond delay="0"/>
                                          </p:stCondLst>
                                        </p:cTn>
                                        <p:tgtEl>
                                          <p:spTgt spid="24"/>
                                        </p:tgtEl>
                                        <p:attrNameLst>
                                          <p:attrName>style.visibility</p:attrName>
                                        </p:attrNameLst>
                                      </p:cBhvr>
                                      <p:to>
                                        <p:strVal val="visible"/>
                                      </p:to>
                                    </p:set>
                                    <p:animEffect transition="in" filter="fade">
                                      <p:cBhvr>
                                        <p:cTn id="159" dur="250"/>
                                        <p:tgtEl>
                                          <p:spTgt spid="24"/>
                                        </p:tgtEl>
                                      </p:cBhvr>
                                    </p:animEffect>
                                  </p:childTnLst>
                                </p:cTn>
                              </p:par>
                            </p:childTnLst>
                          </p:cTn>
                        </p:par>
                        <p:par>
                          <p:cTn id="160" fill="hold">
                            <p:stCondLst>
                              <p:cond delay="3500"/>
                            </p:stCondLst>
                            <p:childTnLst>
                              <p:par>
                                <p:cTn id="161" presetID="32" presetClass="emph" presetSubtype="0" fill="hold" nodeType="afterEffect">
                                  <p:stCondLst>
                                    <p:cond delay="0"/>
                                  </p:stCondLst>
                                  <p:childTnLst>
                                    <p:animRot by="120000">
                                      <p:cBhvr>
                                        <p:cTn id="162" dur="200" fill="hold">
                                          <p:stCondLst>
                                            <p:cond delay="0"/>
                                          </p:stCondLst>
                                        </p:cTn>
                                        <p:tgtEl>
                                          <p:spTgt spid="24"/>
                                        </p:tgtEl>
                                        <p:attrNameLst>
                                          <p:attrName>r</p:attrName>
                                        </p:attrNameLst>
                                      </p:cBhvr>
                                    </p:animRot>
                                    <p:animRot by="-240000">
                                      <p:cBhvr>
                                        <p:cTn id="163" dur="400" fill="hold">
                                          <p:stCondLst>
                                            <p:cond delay="400"/>
                                          </p:stCondLst>
                                        </p:cTn>
                                        <p:tgtEl>
                                          <p:spTgt spid="24"/>
                                        </p:tgtEl>
                                        <p:attrNameLst>
                                          <p:attrName>r</p:attrName>
                                        </p:attrNameLst>
                                      </p:cBhvr>
                                    </p:animRot>
                                    <p:animRot by="240000">
                                      <p:cBhvr>
                                        <p:cTn id="164" dur="400" fill="hold">
                                          <p:stCondLst>
                                            <p:cond delay="800"/>
                                          </p:stCondLst>
                                        </p:cTn>
                                        <p:tgtEl>
                                          <p:spTgt spid="24"/>
                                        </p:tgtEl>
                                        <p:attrNameLst>
                                          <p:attrName>r</p:attrName>
                                        </p:attrNameLst>
                                      </p:cBhvr>
                                    </p:animRot>
                                    <p:animRot by="-240000">
                                      <p:cBhvr>
                                        <p:cTn id="165" dur="400" fill="hold">
                                          <p:stCondLst>
                                            <p:cond delay="1200"/>
                                          </p:stCondLst>
                                        </p:cTn>
                                        <p:tgtEl>
                                          <p:spTgt spid="24"/>
                                        </p:tgtEl>
                                        <p:attrNameLst>
                                          <p:attrName>r</p:attrName>
                                        </p:attrNameLst>
                                      </p:cBhvr>
                                    </p:animRot>
                                    <p:animRot by="120000">
                                      <p:cBhvr>
                                        <p:cTn id="166" dur="400" fill="hold">
                                          <p:stCondLst>
                                            <p:cond delay="1600"/>
                                          </p:stCondLst>
                                        </p:cTn>
                                        <p:tgtEl>
                                          <p:spTgt spid="24"/>
                                        </p:tgtEl>
                                        <p:attrNameLst>
                                          <p:attrName>r</p:attrName>
                                        </p:attrNameLst>
                                      </p:cBhvr>
                                    </p:animRot>
                                  </p:childTnLst>
                                </p:cTn>
                              </p:par>
                              <p:par>
                                <p:cTn id="167" presetID="32" presetClass="emph" presetSubtype="0" fill="hold" nodeType="withEffect">
                                  <p:stCondLst>
                                    <p:cond delay="0"/>
                                  </p:stCondLst>
                                  <p:childTnLst>
                                    <p:animRot by="120000">
                                      <p:cBhvr>
                                        <p:cTn id="168" dur="200" fill="hold">
                                          <p:stCondLst>
                                            <p:cond delay="0"/>
                                          </p:stCondLst>
                                        </p:cTn>
                                        <p:tgtEl>
                                          <p:spTgt spid="26"/>
                                        </p:tgtEl>
                                        <p:attrNameLst>
                                          <p:attrName>r</p:attrName>
                                        </p:attrNameLst>
                                      </p:cBhvr>
                                    </p:animRot>
                                    <p:animRot by="-240000">
                                      <p:cBhvr>
                                        <p:cTn id="169" dur="400" fill="hold">
                                          <p:stCondLst>
                                            <p:cond delay="400"/>
                                          </p:stCondLst>
                                        </p:cTn>
                                        <p:tgtEl>
                                          <p:spTgt spid="26"/>
                                        </p:tgtEl>
                                        <p:attrNameLst>
                                          <p:attrName>r</p:attrName>
                                        </p:attrNameLst>
                                      </p:cBhvr>
                                    </p:animRot>
                                    <p:animRot by="240000">
                                      <p:cBhvr>
                                        <p:cTn id="170" dur="400" fill="hold">
                                          <p:stCondLst>
                                            <p:cond delay="800"/>
                                          </p:stCondLst>
                                        </p:cTn>
                                        <p:tgtEl>
                                          <p:spTgt spid="26"/>
                                        </p:tgtEl>
                                        <p:attrNameLst>
                                          <p:attrName>r</p:attrName>
                                        </p:attrNameLst>
                                      </p:cBhvr>
                                    </p:animRot>
                                    <p:animRot by="-240000">
                                      <p:cBhvr>
                                        <p:cTn id="171" dur="400" fill="hold">
                                          <p:stCondLst>
                                            <p:cond delay="1200"/>
                                          </p:stCondLst>
                                        </p:cTn>
                                        <p:tgtEl>
                                          <p:spTgt spid="26"/>
                                        </p:tgtEl>
                                        <p:attrNameLst>
                                          <p:attrName>r</p:attrName>
                                        </p:attrNameLst>
                                      </p:cBhvr>
                                    </p:animRot>
                                    <p:animRot by="120000">
                                      <p:cBhvr>
                                        <p:cTn id="172" dur="400" fill="hold">
                                          <p:stCondLst>
                                            <p:cond delay="1600"/>
                                          </p:stCondLst>
                                        </p:cTn>
                                        <p:tgtEl>
                                          <p:spTgt spid="26"/>
                                        </p:tgtEl>
                                        <p:attrNameLst>
                                          <p:attrName>r</p:attrName>
                                        </p:attrNameLst>
                                      </p:cBhvr>
                                    </p:animRot>
                                  </p:childTnLst>
                                </p:cTn>
                              </p:par>
                            </p:childTnLst>
                          </p:cTn>
                        </p:par>
                        <p:par>
                          <p:cTn id="173" fill="hold">
                            <p:stCondLst>
                              <p:cond delay="5500"/>
                            </p:stCondLst>
                            <p:childTnLst>
                              <p:par>
                                <p:cTn id="174" presetID="10" presetClass="exit" presetSubtype="0" fill="hold" nodeType="afterEffect">
                                  <p:stCondLst>
                                    <p:cond delay="0"/>
                                  </p:stCondLst>
                                  <p:childTnLst>
                                    <p:animEffect transition="out" filter="fade">
                                      <p:cBhvr>
                                        <p:cTn id="175" dur="250"/>
                                        <p:tgtEl>
                                          <p:spTgt spid="24"/>
                                        </p:tgtEl>
                                      </p:cBhvr>
                                    </p:animEffect>
                                    <p:set>
                                      <p:cBhvr>
                                        <p:cTn id="176" dur="1" fill="hold">
                                          <p:stCondLst>
                                            <p:cond delay="249"/>
                                          </p:stCondLst>
                                        </p:cTn>
                                        <p:tgtEl>
                                          <p:spTgt spid="24"/>
                                        </p:tgtEl>
                                        <p:attrNameLst>
                                          <p:attrName>style.visibility</p:attrName>
                                        </p:attrNameLst>
                                      </p:cBhvr>
                                      <p:to>
                                        <p:strVal val="hidden"/>
                                      </p:to>
                                    </p:set>
                                  </p:childTnLst>
                                </p:cTn>
                              </p:par>
                              <p:par>
                                <p:cTn id="177" presetID="10" presetClass="entr" presetSubtype="0" fill="hold" nodeType="withEffect">
                                  <p:stCondLst>
                                    <p:cond delay="0"/>
                                  </p:stCondLst>
                                  <p:childTnLst>
                                    <p:set>
                                      <p:cBhvr>
                                        <p:cTn id="178" dur="1" fill="hold">
                                          <p:stCondLst>
                                            <p:cond delay="0"/>
                                          </p:stCondLst>
                                        </p:cTn>
                                        <p:tgtEl>
                                          <p:spTgt spid="23"/>
                                        </p:tgtEl>
                                        <p:attrNameLst>
                                          <p:attrName>style.visibility</p:attrName>
                                        </p:attrNameLst>
                                      </p:cBhvr>
                                      <p:to>
                                        <p:strVal val="visible"/>
                                      </p:to>
                                    </p:set>
                                    <p:animEffect transition="in" filter="fade">
                                      <p:cBhvr>
                                        <p:cTn id="179" dur="250"/>
                                        <p:tgtEl>
                                          <p:spTgt spid="23"/>
                                        </p:tgtEl>
                                      </p:cBhvr>
                                    </p:animEffect>
                                  </p:childTnLst>
                                  <p:subTnLst>
                                    <p:audio>
                                      <p:cMediaNode>
                                        <p:cTn display="0" masterRel="sameClick">
                                          <p:stCondLst>
                                            <p:cond evt="begin" delay="0">
                                              <p:tn val="177"/>
                                            </p:cond>
                                          </p:stCondLst>
                                          <p:endCondLst>
                                            <p:cond evt="onStopAudio" delay="0">
                                              <p:tgtEl>
                                                <p:sldTgt/>
                                              </p:tgtEl>
                                            </p:cond>
                                          </p:endCondLst>
                                        </p:cTn>
                                        <p:tgtEl>
                                          <p:sndTgt r:embed="rId3" name="oisairoi.wav"/>
                                        </p:tgtEl>
                                      </p:cMediaNode>
                                    </p:audio>
                                  </p:subTnLst>
                                </p:cTn>
                              </p:par>
                              <p:par>
                                <p:cTn id="180" presetID="10" presetClass="entr" presetSubtype="0" fill="hold" nodeType="withEffect">
                                  <p:stCondLst>
                                    <p:cond delay="0"/>
                                  </p:stCondLst>
                                  <p:childTnLst>
                                    <p:set>
                                      <p:cBhvr>
                                        <p:cTn id="181" dur="1" fill="hold">
                                          <p:stCondLst>
                                            <p:cond delay="0"/>
                                          </p:stCondLst>
                                        </p:cTn>
                                        <p:tgtEl>
                                          <p:spTgt spid="21"/>
                                        </p:tgtEl>
                                        <p:attrNameLst>
                                          <p:attrName>style.visibility</p:attrName>
                                        </p:attrNameLst>
                                      </p:cBhvr>
                                      <p:to>
                                        <p:strVal val="visible"/>
                                      </p:to>
                                    </p:set>
                                    <p:animEffect transition="in" filter="fade">
                                      <p:cBhvr>
                                        <p:cTn id="182" dur="250"/>
                                        <p:tgtEl>
                                          <p:spTgt spid="21"/>
                                        </p:tgtEl>
                                      </p:cBhvr>
                                    </p:animEffect>
                                  </p:childTnLst>
                                </p:cTn>
                              </p:par>
                              <p:par>
                                <p:cTn id="183" presetID="10" presetClass="exit" presetSubtype="0" fill="hold" nodeType="withEffect">
                                  <p:stCondLst>
                                    <p:cond delay="0"/>
                                  </p:stCondLst>
                                  <p:childTnLst>
                                    <p:animEffect transition="out" filter="fade">
                                      <p:cBhvr>
                                        <p:cTn id="184" dur="250"/>
                                        <p:tgtEl>
                                          <p:spTgt spid="26"/>
                                        </p:tgtEl>
                                      </p:cBhvr>
                                    </p:animEffect>
                                    <p:set>
                                      <p:cBhvr>
                                        <p:cTn id="185" dur="1" fill="hold">
                                          <p:stCondLst>
                                            <p:cond delay="24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86" restart="whenNotActive" fill="hold" evtFilter="cancelBubble" nodeType="interactiveSeq">
                <p:stCondLst>
                  <p:cond evt="onClick" delay="0">
                    <p:tgtEl>
                      <p:spTgt spid="30"/>
                    </p:tgtEl>
                  </p:cond>
                </p:stCondLst>
                <p:endSync evt="end" delay="0">
                  <p:rtn val="all"/>
                </p:endSync>
                <p:childTnLst>
                  <p:par>
                    <p:cTn id="187" fill="hold">
                      <p:stCondLst>
                        <p:cond delay="0"/>
                      </p:stCondLst>
                      <p:childTnLst>
                        <p:par>
                          <p:cTn id="188" fill="hold">
                            <p:stCondLst>
                              <p:cond delay="0"/>
                            </p:stCondLst>
                            <p:childTnLst>
                              <p:par>
                                <p:cTn id="189" presetID="32" presetClass="emph" presetSubtype="0" fill="hold" nodeType="clickEffect">
                                  <p:stCondLst>
                                    <p:cond delay="0"/>
                                  </p:stCondLst>
                                  <p:childTnLst>
                                    <p:animRot by="120000">
                                      <p:cBhvr>
                                        <p:cTn id="190" dur="100" fill="hold">
                                          <p:stCondLst>
                                            <p:cond delay="0"/>
                                          </p:stCondLst>
                                        </p:cTn>
                                        <p:tgtEl>
                                          <p:spTgt spid="30"/>
                                        </p:tgtEl>
                                        <p:attrNameLst>
                                          <p:attrName>r</p:attrName>
                                        </p:attrNameLst>
                                      </p:cBhvr>
                                    </p:animRot>
                                    <p:animRot by="-240000">
                                      <p:cBhvr>
                                        <p:cTn id="191" dur="200" fill="hold">
                                          <p:stCondLst>
                                            <p:cond delay="200"/>
                                          </p:stCondLst>
                                        </p:cTn>
                                        <p:tgtEl>
                                          <p:spTgt spid="30"/>
                                        </p:tgtEl>
                                        <p:attrNameLst>
                                          <p:attrName>r</p:attrName>
                                        </p:attrNameLst>
                                      </p:cBhvr>
                                    </p:animRot>
                                    <p:animRot by="240000">
                                      <p:cBhvr>
                                        <p:cTn id="192" dur="200" fill="hold">
                                          <p:stCondLst>
                                            <p:cond delay="400"/>
                                          </p:stCondLst>
                                        </p:cTn>
                                        <p:tgtEl>
                                          <p:spTgt spid="30"/>
                                        </p:tgtEl>
                                        <p:attrNameLst>
                                          <p:attrName>r</p:attrName>
                                        </p:attrNameLst>
                                      </p:cBhvr>
                                    </p:animRot>
                                    <p:animRot by="-240000">
                                      <p:cBhvr>
                                        <p:cTn id="193" dur="200" fill="hold">
                                          <p:stCondLst>
                                            <p:cond delay="600"/>
                                          </p:stCondLst>
                                        </p:cTn>
                                        <p:tgtEl>
                                          <p:spTgt spid="30"/>
                                        </p:tgtEl>
                                        <p:attrNameLst>
                                          <p:attrName>r</p:attrName>
                                        </p:attrNameLst>
                                      </p:cBhvr>
                                    </p:animRot>
                                    <p:animRot by="120000">
                                      <p:cBhvr>
                                        <p:cTn id="194" dur="200" fill="hold">
                                          <p:stCondLst>
                                            <p:cond delay="800"/>
                                          </p:stCondLst>
                                        </p:cTn>
                                        <p:tgtEl>
                                          <p:spTgt spid="30"/>
                                        </p:tgtEl>
                                        <p:attrNameLst>
                                          <p:attrName>r</p:attrName>
                                        </p:attrNameLst>
                                      </p:cBhvr>
                                    </p:animRot>
                                  </p:childTnLst>
                                </p:cTn>
                              </p:par>
                            </p:childTnLst>
                          </p:cTn>
                        </p:par>
                        <p:par>
                          <p:cTn id="195" fill="hold">
                            <p:stCondLst>
                              <p:cond delay="1000"/>
                            </p:stCondLst>
                            <p:childTnLst>
                              <p:par>
                                <p:cTn id="196" presetID="10" presetClass="exit" presetSubtype="0" fill="hold" nodeType="afterEffect">
                                  <p:stCondLst>
                                    <p:cond delay="0"/>
                                  </p:stCondLst>
                                  <p:childTnLst>
                                    <p:animEffect transition="out" filter="fade">
                                      <p:cBhvr>
                                        <p:cTn id="197" dur="250"/>
                                        <p:tgtEl>
                                          <p:spTgt spid="16"/>
                                        </p:tgtEl>
                                      </p:cBhvr>
                                    </p:animEffect>
                                    <p:set>
                                      <p:cBhvr>
                                        <p:cTn id="198" dur="1" fill="hold">
                                          <p:stCondLst>
                                            <p:cond delay="249"/>
                                          </p:stCondLst>
                                        </p:cTn>
                                        <p:tgtEl>
                                          <p:spTgt spid="16"/>
                                        </p:tgtEl>
                                        <p:attrNameLst>
                                          <p:attrName>style.visibility</p:attrName>
                                        </p:attrNameLst>
                                      </p:cBhvr>
                                      <p:to>
                                        <p:strVal val="hidden"/>
                                      </p:to>
                                    </p:set>
                                  </p:childTnLst>
                                </p:cTn>
                              </p:par>
                              <p:par>
                                <p:cTn id="199" presetID="10" presetClass="entr" presetSubtype="0" fill="hold" nodeType="withEffect">
                                  <p:stCondLst>
                                    <p:cond delay="0"/>
                                  </p:stCondLst>
                                  <p:childTnLst>
                                    <p:set>
                                      <p:cBhvr>
                                        <p:cTn id="200" dur="1" fill="hold">
                                          <p:stCondLst>
                                            <p:cond delay="0"/>
                                          </p:stCondLst>
                                        </p:cTn>
                                        <p:tgtEl>
                                          <p:spTgt spid="5"/>
                                        </p:tgtEl>
                                        <p:attrNameLst>
                                          <p:attrName>style.visibility</p:attrName>
                                        </p:attrNameLst>
                                      </p:cBhvr>
                                      <p:to>
                                        <p:strVal val="visible"/>
                                      </p:to>
                                    </p:set>
                                    <p:animEffect transition="in" filter="fade">
                                      <p:cBhvr>
                                        <p:cTn id="201" dur="250"/>
                                        <p:tgtEl>
                                          <p:spTgt spid="5"/>
                                        </p:tgtEl>
                                      </p:cBhvr>
                                    </p:animEffect>
                                  </p:childTnLst>
                                </p:cTn>
                              </p:par>
                            </p:childTnLst>
                          </p:cTn>
                        </p:par>
                        <p:par>
                          <p:cTn id="202" fill="hold">
                            <p:stCondLst>
                              <p:cond delay="1250"/>
                            </p:stCondLst>
                            <p:childTnLst>
                              <p:par>
                                <p:cTn id="203" presetID="49" presetClass="path" presetSubtype="0" accel="50000" decel="50000" fill="hold" nodeType="afterEffect">
                                  <p:stCondLst>
                                    <p:cond delay="0"/>
                                  </p:stCondLst>
                                  <p:childTnLst>
                                    <p:animMotion origin="layout" path="M -0.00573 0.02894 L 0.07917 0.32917 " pathEditMode="relative" rAng="0" ptsTypes="AA">
                                      <p:cBhvr>
                                        <p:cTn id="204" dur="2000" fill="hold"/>
                                        <p:tgtEl>
                                          <p:spTgt spid="5"/>
                                        </p:tgtEl>
                                        <p:attrNameLst>
                                          <p:attrName>ppt_x</p:attrName>
                                          <p:attrName>ppt_y</p:attrName>
                                        </p:attrNameLst>
                                      </p:cBhvr>
                                      <p:rCtr x="4236" y="15000"/>
                                    </p:animMotion>
                                  </p:childTnLst>
                                </p:cTn>
                              </p:par>
                            </p:childTnLst>
                          </p:cTn>
                        </p:par>
                        <p:par>
                          <p:cTn id="205" fill="hold">
                            <p:stCondLst>
                              <p:cond delay="3250"/>
                            </p:stCondLst>
                            <p:childTnLst>
                              <p:par>
                                <p:cTn id="206" presetID="10" presetClass="exit" presetSubtype="0" fill="hold" nodeType="afterEffect">
                                  <p:stCondLst>
                                    <p:cond delay="0"/>
                                  </p:stCondLst>
                                  <p:childTnLst>
                                    <p:animEffect transition="out" filter="fade">
                                      <p:cBhvr>
                                        <p:cTn id="207" dur="250"/>
                                        <p:tgtEl>
                                          <p:spTgt spid="5"/>
                                        </p:tgtEl>
                                      </p:cBhvr>
                                    </p:animEffect>
                                    <p:set>
                                      <p:cBhvr>
                                        <p:cTn id="208" dur="1" fill="hold">
                                          <p:stCondLst>
                                            <p:cond delay="249"/>
                                          </p:stCondLst>
                                        </p:cTn>
                                        <p:tgtEl>
                                          <p:spTgt spid="5"/>
                                        </p:tgtEl>
                                        <p:attrNameLst>
                                          <p:attrName>style.visibility</p:attrName>
                                        </p:attrNameLst>
                                      </p:cBhvr>
                                      <p:to>
                                        <p:strVal val="hidden"/>
                                      </p:to>
                                    </p:set>
                                  </p:childTnLst>
                                </p:cTn>
                              </p:par>
                              <p:par>
                                <p:cTn id="209" presetID="10" presetClass="entr" presetSubtype="0" fill="hold" nodeType="withEffect">
                                  <p:stCondLst>
                                    <p:cond delay="0"/>
                                  </p:stCondLst>
                                  <p:childTnLst>
                                    <p:set>
                                      <p:cBhvr>
                                        <p:cTn id="210" dur="1" fill="hold">
                                          <p:stCondLst>
                                            <p:cond delay="0"/>
                                          </p:stCondLst>
                                        </p:cTn>
                                        <p:tgtEl>
                                          <p:spTgt spid="28"/>
                                        </p:tgtEl>
                                        <p:attrNameLst>
                                          <p:attrName>style.visibility</p:attrName>
                                        </p:attrNameLst>
                                      </p:cBhvr>
                                      <p:to>
                                        <p:strVal val="visible"/>
                                      </p:to>
                                    </p:set>
                                    <p:animEffect transition="in" filter="fade">
                                      <p:cBhvr>
                                        <p:cTn id="211" dur="250"/>
                                        <p:tgtEl>
                                          <p:spTgt spid="28"/>
                                        </p:tgtEl>
                                      </p:cBhvr>
                                    </p:animEffect>
                                  </p:childTnLst>
                                </p:cTn>
                              </p:par>
                            </p:childTnLst>
                          </p:cTn>
                        </p:par>
                        <p:par>
                          <p:cTn id="212" fill="hold">
                            <p:stCondLst>
                              <p:cond delay="3500"/>
                            </p:stCondLst>
                            <p:childTnLst>
                              <p:par>
                                <p:cTn id="213" presetID="32" presetClass="emph" presetSubtype="0" fill="hold" nodeType="afterEffect">
                                  <p:stCondLst>
                                    <p:cond delay="0"/>
                                  </p:stCondLst>
                                  <p:childTnLst>
                                    <p:animRot by="120000">
                                      <p:cBhvr>
                                        <p:cTn id="214" dur="200" fill="hold">
                                          <p:stCondLst>
                                            <p:cond delay="0"/>
                                          </p:stCondLst>
                                        </p:cTn>
                                        <p:tgtEl>
                                          <p:spTgt spid="28"/>
                                        </p:tgtEl>
                                        <p:attrNameLst>
                                          <p:attrName>r</p:attrName>
                                        </p:attrNameLst>
                                      </p:cBhvr>
                                    </p:animRot>
                                    <p:animRot by="-240000">
                                      <p:cBhvr>
                                        <p:cTn id="215" dur="400" fill="hold">
                                          <p:stCondLst>
                                            <p:cond delay="400"/>
                                          </p:stCondLst>
                                        </p:cTn>
                                        <p:tgtEl>
                                          <p:spTgt spid="28"/>
                                        </p:tgtEl>
                                        <p:attrNameLst>
                                          <p:attrName>r</p:attrName>
                                        </p:attrNameLst>
                                      </p:cBhvr>
                                    </p:animRot>
                                    <p:animRot by="240000">
                                      <p:cBhvr>
                                        <p:cTn id="216" dur="400" fill="hold">
                                          <p:stCondLst>
                                            <p:cond delay="800"/>
                                          </p:stCondLst>
                                        </p:cTn>
                                        <p:tgtEl>
                                          <p:spTgt spid="28"/>
                                        </p:tgtEl>
                                        <p:attrNameLst>
                                          <p:attrName>r</p:attrName>
                                        </p:attrNameLst>
                                      </p:cBhvr>
                                    </p:animRot>
                                    <p:animRot by="-240000">
                                      <p:cBhvr>
                                        <p:cTn id="217" dur="400" fill="hold">
                                          <p:stCondLst>
                                            <p:cond delay="1200"/>
                                          </p:stCondLst>
                                        </p:cTn>
                                        <p:tgtEl>
                                          <p:spTgt spid="28"/>
                                        </p:tgtEl>
                                        <p:attrNameLst>
                                          <p:attrName>r</p:attrName>
                                        </p:attrNameLst>
                                      </p:cBhvr>
                                    </p:animRot>
                                    <p:animRot by="120000">
                                      <p:cBhvr>
                                        <p:cTn id="218" dur="400" fill="hold">
                                          <p:stCondLst>
                                            <p:cond delay="1600"/>
                                          </p:stCondLst>
                                        </p:cTn>
                                        <p:tgtEl>
                                          <p:spTgt spid="28"/>
                                        </p:tgtEl>
                                        <p:attrNameLst>
                                          <p:attrName>r</p:attrName>
                                        </p:attrNameLst>
                                      </p:cBhvr>
                                    </p:animRot>
                                  </p:childTnLst>
                                </p:cTn>
                              </p:par>
                              <p:par>
                                <p:cTn id="219" presetID="32" presetClass="emph" presetSubtype="0" fill="hold" nodeType="withEffect">
                                  <p:stCondLst>
                                    <p:cond delay="0"/>
                                  </p:stCondLst>
                                  <p:childTnLst>
                                    <p:animRot by="120000">
                                      <p:cBhvr>
                                        <p:cTn id="220" dur="200" fill="hold">
                                          <p:stCondLst>
                                            <p:cond delay="0"/>
                                          </p:stCondLst>
                                        </p:cTn>
                                        <p:tgtEl>
                                          <p:spTgt spid="30"/>
                                        </p:tgtEl>
                                        <p:attrNameLst>
                                          <p:attrName>r</p:attrName>
                                        </p:attrNameLst>
                                      </p:cBhvr>
                                    </p:animRot>
                                    <p:animRot by="-240000">
                                      <p:cBhvr>
                                        <p:cTn id="221" dur="400" fill="hold">
                                          <p:stCondLst>
                                            <p:cond delay="400"/>
                                          </p:stCondLst>
                                        </p:cTn>
                                        <p:tgtEl>
                                          <p:spTgt spid="30"/>
                                        </p:tgtEl>
                                        <p:attrNameLst>
                                          <p:attrName>r</p:attrName>
                                        </p:attrNameLst>
                                      </p:cBhvr>
                                    </p:animRot>
                                    <p:animRot by="240000">
                                      <p:cBhvr>
                                        <p:cTn id="222" dur="400" fill="hold">
                                          <p:stCondLst>
                                            <p:cond delay="800"/>
                                          </p:stCondLst>
                                        </p:cTn>
                                        <p:tgtEl>
                                          <p:spTgt spid="30"/>
                                        </p:tgtEl>
                                        <p:attrNameLst>
                                          <p:attrName>r</p:attrName>
                                        </p:attrNameLst>
                                      </p:cBhvr>
                                    </p:animRot>
                                    <p:animRot by="-240000">
                                      <p:cBhvr>
                                        <p:cTn id="223" dur="400" fill="hold">
                                          <p:stCondLst>
                                            <p:cond delay="1200"/>
                                          </p:stCondLst>
                                        </p:cTn>
                                        <p:tgtEl>
                                          <p:spTgt spid="30"/>
                                        </p:tgtEl>
                                        <p:attrNameLst>
                                          <p:attrName>r</p:attrName>
                                        </p:attrNameLst>
                                      </p:cBhvr>
                                    </p:animRot>
                                    <p:animRot by="120000">
                                      <p:cBhvr>
                                        <p:cTn id="224" dur="400" fill="hold">
                                          <p:stCondLst>
                                            <p:cond delay="1600"/>
                                          </p:stCondLst>
                                        </p:cTn>
                                        <p:tgtEl>
                                          <p:spTgt spid="30"/>
                                        </p:tgtEl>
                                        <p:attrNameLst>
                                          <p:attrName>r</p:attrName>
                                        </p:attrNameLst>
                                      </p:cBhvr>
                                    </p:animRot>
                                  </p:childTnLst>
                                </p:cTn>
                              </p:par>
                            </p:childTnLst>
                          </p:cTn>
                        </p:par>
                        <p:par>
                          <p:cTn id="225" fill="hold">
                            <p:stCondLst>
                              <p:cond delay="5500"/>
                            </p:stCondLst>
                            <p:childTnLst>
                              <p:par>
                                <p:cTn id="226" presetID="10" presetClass="exit" presetSubtype="0" fill="hold" nodeType="afterEffect">
                                  <p:stCondLst>
                                    <p:cond delay="0"/>
                                  </p:stCondLst>
                                  <p:childTnLst>
                                    <p:animEffect transition="out" filter="fade">
                                      <p:cBhvr>
                                        <p:cTn id="227" dur="250"/>
                                        <p:tgtEl>
                                          <p:spTgt spid="28"/>
                                        </p:tgtEl>
                                      </p:cBhvr>
                                    </p:animEffect>
                                    <p:set>
                                      <p:cBhvr>
                                        <p:cTn id="228" dur="1" fill="hold">
                                          <p:stCondLst>
                                            <p:cond delay="249"/>
                                          </p:stCondLst>
                                        </p:cTn>
                                        <p:tgtEl>
                                          <p:spTgt spid="28"/>
                                        </p:tgtEl>
                                        <p:attrNameLst>
                                          <p:attrName>style.visibility</p:attrName>
                                        </p:attrNameLst>
                                      </p:cBhvr>
                                      <p:to>
                                        <p:strVal val="hidden"/>
                                      </p:to>
                                    </p:set>
                                  </p:childTnLst>
                                </p:cTn>
                              </p:par>
                              <p:par>
                                <p:cTn id="229" presetID="10" presetClass="entr" presetSubtype="0" fill="hold" nodeType="withEffect">
                                  <p:stCondLst>
                                    <p:cond delay="0"/>
                                  </p:stCondLst>
                                  <p:childTnLst>
                                    <p:set>
                                      <p:cBhvr>
                                        <p:cTn id="230" dur="1" fill="hold">
                                          <p:stCondLst>
                                            <p:cond delay="0"/>
                                          </p:stCondLst>
                                        </p:cTn>
                                        <p:tgtEl>
                                          <p:spTgt spid="27"/>
                                        </p:tgtEl>
                                        <p:attrNameLst>
                                          <p:attrName>style.visibility</p:attrName>
                                        </p:attrNameLst>
                                      </p:cBhvr>
                                      <p:to>
                                        <p:strVal val="visible"/>
                                      </p:to>
                                    </p:set>
                                    <p:animEffect transition="in" filter="fade">
                                      <p:cBhvr>
                                        <p:cTn id="231" dur="250"/>
                                        <p:tgtEl>
                                          <p:spTgt spid="27"/>
                                        </p:tgtEl>
                                      </p:cBhvr>
                                    </p:animEffect>
                                  </p:childTnLst>
                                  <p:subTnLst>
                                    <p:audio>
                                      <p:cMediaNode>
                                        <p:cTn display="0" masterRel="sameClick">
                                          <p:stCondLst>
                                            <p:cond evt="begin" delay="0">
                                              <p:tn val="229"/>
                                            </p:cond>
                                          </p:stCondLst>
                                          <p:endCondLst>
                                            <p:cond evt="onStopAudio" delay="0">
                                              <p:tgtEl>
                                                <p:sldTgt/>
                                              </p:tgtEl>
                                            </p:cond>
                                          </p:endCondLst>
                                        </p:cTn>
                                        <p:tgtEl>
                                          <p:sndTgt r:embed="rId3" name="oisairoi.wav"/>
                                        </p:tgtEl>
                                      </p:cMediaNode>
                                    </p:audio>
                                  </p:subTnLst>
                                </p:cTn>
                              </p:par>
                              <p:par>
                                <p:cTn id="232" presetID="10" presetClass="entr" presetSubtype="0" fill="hold" nodeType="withEffect">
                                  <p:stCondLst>
                                    <p:cond delay="0"/>
                                  </p:stCondLst>
                                  <p:childTnLst>
                                    <p:set>
                                      <p:cBhvr>
                                        <p:cTn id="233" dur="1" fill="hold">
                                          <p:stCondLst>
                                            <p:cond delay="0"/>
                                          </p:stCondLst>
                                        </p:cTn>
                                        <p:tgtEl>
                                          <p:spTgt spid="25"/>
                                        </p:tgtEl>
                                        <p:attrNameLst>
                                          <p:attrName>style.visibility</p:attrName>
                                        </p:attrNameLst>
                                      </p:cBhvr>
                                      <p:to>
                                        <p:strVal val="visible"/>
                                      </p:to>
                                    </p:set>
                                    <p:animEffect transition="in" filter="fade">
                                      <p:cBhvr>
                                        <p:cTn id="234" dur="250"/>
                                        <p:tgtEl>
                                          <p:spTgt spid="25"/>
                                        </p:tgtEl>
                                      </p:cBhvr>
                                    </p:animEffect>
                                  </p:childTnLst>
                                </p:cTn>
                              </p:par>
                              <p:par>
                                <p:cTn id="235" presetID="10" presetClass="exit" presetSubtype="0" fill="hold" nodeType="withEffect">
                                  <p:stCondLst>
                                    <p:cond delay="0"/>
                                  </p:stCondLst>
                                  <p:childTnLst>
                                    <p:animEffect transition="out" filter="fade">
                                      <p:cBhvr>
                                        <p:cTn id="236" dur="250"/>
                                        <p:tgtEl>
                                          <p:spTgt spid="30"/>
                                        </p:tgtEl>
                                      </p:cBhvr>
                                    </p:animEffect>
                                    <p:set>
                                      <p:cBhvr>
                                        <p:cTn id="237" dur="1" fill="hold">
                                          <p:stCondLst>
                                            <p:cond delay="24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38" restart="whenNotActive" fill="hold" evtFilter="cancelBubble" nodeType="interactiveSeq">
                <p:stCondLst>
                  <p:cond evt="onClick" delay="0">
                    <p:tgtEl>
                      <p:spTgt spid="33"/>
                    </p:tgtEl>
                  </p:cond>
                </p:stCondLst>
                <p:endSync evt="end" delay="0">
                  <p:rtn val="all"/>
                </p:endSync>
                <p:childTnLst>
                  <p:par>
                    <p:cTn id="239" fill="hold">
                      <p:stCondLst>
                        <p:cond delay="0"/>
                      </p:stCondLst>
                      <p:childTnLst>
                        <p:par>
                          <p:cTn id="240" fill="hold">
                            <p:stCondLst>
                              <p:cond delay="0"/>
                            </p:stCondLst>
                            <p:childTnLst>
                              <p:par>
                                <p:cTn id="241" presetID="32" presetClass="emph" presetSubtype="0" fill="hold" nodeType="clickEffect">
                                  <p:stCondLst>
                                    <p:cond delay="0"/>
                                  </p:stCondLst>
                                  <p:childTnLst>
                                    <p:animRot by="120000">
                                      <p:cBhvr>
                                        <p:cTn id="242" dur="100" fill="hold">
                                          <p:stCondLst>
                                            <p:cond delay="0"/>
                                          </p:stCondLst>
                                        </p:cTn>
                                        <p:tgtEl>
                                          <p:spTgt spid="33"/>
                                        </p:tgtEl>
                                        <p:attrNameLst>
                                          <p:attrName>r</p:attrName>
                                        </p:attrNameLst>
                                      </p:cBhvr>
                                    </p:animRot>
                                    <p:animRot by="-240000">
                                      <p:cBhvr>
                                        <p:cTn id="243" dur="200" fill="hold">
                                          <p:stCondLst>
                                            <p:cond delay="200"/>
                                          </p:stCondLst>
                                        </p:cTn>
                                        <p:tgtEl>
                                          <p:spTgt spid="33"/>
                                        </p:tgtEl>
                                        <p:attrNameLst>
                                          <p:attrName>r</p:attrName>
                                        </p:attrNameLst>
                                      </p:cBhvr>
                                    </p:animRot>
                                    <p:animRot by="240000">
                                      <p:cBhvr>
                                        <p:cTn id="244" dur="200" fill="hold">
                                          <p:stCondLst>
                                            <p:cond delay="400"/>
                                          </p:stCondLst>
                                        </p:cTn>
                                        <p:tgtEl>
                                          <p:spTgt spid="33"/>
                                        </p:tgtEl>
                                        <p:attrNameLst>
                                          <p:attrName>r</p:attrName>
                                        </p:attrNameLst>
                                      </p:cBhvr>
                                    </p:animRot>
                                    <p:animRot by="-240000">
                                      <p:cBhvr>
                                        <p:cTn id="245" dur="200" fill="hold">
                                          <p:stCondLst>
                                            <p:cond delay="600"/>
                                          </p:stCondLst>
                                        </p:cTn>
                                        <p:tgtEl>
                                          <p:spTgt spid="33"/>
                                        </p:tgtEl>
                                        <p:attrNameLst>
                                          <p:attrName>r</p:attrName>
                                        </p:attrNameLst>
                                      </p:cBhvr>
                                    </p:animRot>
                                    <p:animRot by="120000">
                                      <p:cBhvr>
                                        <p:cTn id="246" dur="200" fill="hold">
                                          <p:stCondLst>
                                            <p:cond delay="800"/>
                                          </p:stCondLst>
                                        </p:cTn>
                                        <p:tgtEl>
                                          <p:spTgt spid="33"/>
                                        </p:tgtEl>
                                        <p:attrNameLst>
                                          <p:attrName>r</p:attrName>
                                        </p:attrNameLst>
                                      </p:cBhvr>
                                    </p:animRot>
                                  </p:childTnLst>
                                  <p:subTnLst>
                                    <p:audio>
                                      <p:cMediaNode>
                                        <p:cTn display="0" masterRel="sameClick">
                                          <p:stCondLst>
                                            <p:cond evt="begin" delay="0">
                                              <p:tn val="241"/>
                                            </p:cond>
                                          </p:stCondLst>
                                          <p:endCondLst>
                                            <p:cond evt="onStopAudio" delay="0">
                                              <p:tgtEl>
                                                <p:sldTgt/>
                                              </p:tgtEl>
                                            </p:cond>
                                          </p:endCondLst>
                                        </p:cTn>
                                        <p:tgtEl>
                                          <p:sndTgt r:embed="rId5" name="wind.wav"/>
                                        </p:tgtEl>
                                      </p:cMediaNode>
                                    </p:audio>
                                  </p:subTnLst>
                                </p:cTn>
                              </p:par>
                              <p:par>
                                <p:cTn id="247" presetID="24" presetClass="emph" presetSubtype="0" fill="hold" grpId="0" nodeType="withEffect">
                                  <p:stCondLst>
                                    <p:cond delay="0"/>
                                  </p:stCondLst>
                                  <p:childTnLst>
                                    <p:animClr clrSpc="hsl" dir="cw">
                                      <p:cBhvr override="childStyle">
                                        <p:cTn id="248" dur="500" fill="hold"/>
                                        <p:tgtEl>
                                          <p:spTgt spid="31">
                                            <p:txEl>
                                              <p:pRg st="0" end="0"/>
                                            </p:txEl>
                                          </p:spTgt>
                                        </p:tgtEl>
                                        <p:attrNameLst>
                                          <p:attrName>style.color</p:attrName>
                                        </p:attrNameLst>
                                      </p:cBhvr>
                                      <p:by>
                                        <p:hsl h="0" s="-12549" l="-25098"/>
                                      </p:by>
                                    </p:animClr>
                                    <p:animClr clrSpc="hsl" dir="cw">
                                      <p:cBhvr>
                                        <p:cTn id="249" dur="500" fill="hold"/>
                                        <p:tgtEl>
                                          <p:spTgt spid="31">
                                            <p:txEl>
                                              <p:pRg st="0" end="0"/>
                                            </p:txEl>
                                          </p:spTgt>
                                        </p:tgtEl>
                                        <p:attrNameLst>
                                          <p:attrName>fillcolor</p:attrName>
                                        </p:attrNameLst>
                                      </p:cBhvr>
                                      <p:by>
                                        <p:hsl h="0" s="-12549" l="-25098"/>
                                      </p:by>
                                    </p:animClr>
                                    <p:animClr clrSpc="hsl" dir="cw">
                                      <p:cBhvr>
                                        <p:cTn id="250" dur="500" fill="hold"/>
                                        <p:tgtEl>
                                          <p:spTgt spid="31">
                                            <p:txEl>
                                              <p:pRg st="0" end="0"/>
                                            </p:txEl>
                                          </p:spTgt>
                                        </p:tgtEl>
                                        <p:attrNameLst>
                                          <p:attrName>stroke.color</p:attrName>
                                        </p:attrNameLst>
                                      </p:cBhvr>
                                      <p:by>
                                        <p:hsl h="0" s="-12549" l="-25098"/>
                                      </p:by>
                                    </p:animClr>
                                    <p:set>
                                      <p:cBhvr>
                                        <p:cTn id="251" dur="500" fill="hold"/>
                                        <p:tgtEl>
                                          <p:spTgt spid="31">
                                            <p:txEl>
                                              <p:pRg st="0" end="0"/>
                                            </p:txEl>
                                          </p:spTgt>
                                        </p:tgtEl>
                                        <p:attrNameLst>
                                          <p:attrName>fill.type</p:attrName>
                                        </p:attrNameLst>
                                      </p:cBhvr>
                                      <p:to>
                                        <p:strVal val="solid"/>
                                      </p:to>
                                    </p:set>
                                  </p:childTnLst>
                                </p:cTn>
                              </p:par>
                              <p:par>
                                <p:cTn id="252" presetID="24" presetClass="emph" presetSubtype="0" fill="hold" grpId="0" nodeType="withEffect">
                                  <p:stCondLst>
                                    <p:cond delay="0"/>
                                  </p:stCondLst>
                                  <p:childTnLst>
                                    <p:animClr clrSpc="hsl" dir="cw">
                                      <p:cBhvr override="childStyle">
                                        <p:cTn id="253" dur="500" fill="hold"/>
                                        <p:tgtEl>
                                          <p:spTgt spid="34">
                                            <p:txEl>
                                              <p:pRg st="0" end="0"/>
                                            </p:txEl>
                                          </p:spTgt>
                                        </p:tgtEl>
                                        <p:attrNameLst>
                                          <p:attrName>style.color</p:attrName>
                                        </p:attrNameLst>
                                      </p:cBhvr>
                                      <p:by>
                                        <p:hsl h="0" s="-12549" l="-25098"/>
                                      </p:by>
                                    </p:animClr>
                                    <p:animClr clrSpc="hsl" dir="cw">
                                      <p:cBhvr>
                                        <p:cTn id="254" dur="500" fill="hold"/>
                                        <p:tgtEl>
                                          <p:spTgt spid="34">
                                            <p:txEl>
                                              <p:pRg st="0" end="0"/>
                                            </p:txEl>
                                          </p:spTgt>
                                        </p:tgtEl>
                                        <p:attrNameLst>
                                          <p:attrName>fillcolor</p:attrName>
                                        </p:attrNameLst>
                                      </p:cBhvr>
                                      <p:by>
                                        <p:hsl h="0" s="-12549" l="-25098"/>
                                      </p:by>
                                    </p:animClr>
                                    <p:animClr clrSpc="hsl" dir="cw">
                                      <p:cBhvr>
                                        <p:cTn id="255" dur="500" fill="hold"/>
                                        <p:tgtEl>
                                          <p:spTgt spid="34">
                                            <p:txEl>
                                              <p:pRg st="0" end="0"/>
                                            </p:txEl>
                                          </p:spTgt>
                                        </p:tgtEl>
                                        <p:attrNameLst>
                                          <p:attrName>stroke.color</p:attrName>
                                        </p:attrNameLst>
                                      </p:cBhvr>
                                      <p:by>
                                        <p:hsl h="0" s="-12549" l="-25098"/>
                                      </p:by>
                                    </p:animClr>
                                    <p:set>
                                      <p:cBhvr>
                                        <p:cTn id="256" dur="500" fill="hold"/>
                                        <p:tgtEl>
                                          <p:spTgt spid="34">
                                            <p:txEl>
                                              <p:pRg st="0" end="0"/>
                                            </p:txEl>
                                          </p:spTgt>
                                        </p:tgtEl>
                                        <p:attrNameLst>
                                          <p:attrName>fill.type</p:attrName>
                                        </p:attrNameLst>
                                      </p:cBhvr>
                                      <p:to>
                                        <p:strVal val="solid"/>
                                      </p:to>
                                    </p:set>
                                  </p:childTnLst>
                                </p:cTn>
                              </p:par>
                              <p:par>
                                <p:cTn id="257" presetID="24" presetClass="emph" presetSubtype="0" fill="hold" grpId="0" nodeType="withEffect">
                                  <p:stCondLst>
                                    <p:cond delay="0"/>
                                  </p:stCondLst>
                                  <p:childTnLst>
                                    <p:animClr clrSpc="hsl" dir="cw">
                                      <p:cBhvr override="childStyle">
                                        <p:cTn id="258" dur="500" fill="hold"/>
                                        <p:tgtEl>
                                          <p:spTgt spid="29">
                                            <p:txEl>
                                              <p:pRg st="0" end="0"/>
                                            </p:txEl>
                                          </p:spTgt>
                                        </p:tgtEl>
                                        <p:attrNameLst>
                                          <p:attrName>style.color</p:attrName>
                                        </p:attrNameLst>
                                      </p:cBhvr>
                                      <p:by>
                                        <p:hsl h="0" s="-12549" l="-25098"/>
                                      </p:by>
                                    </p:animClr>
                                    <p:animClr clrSpc="hsl" dir="cw">
                                      <p:cBhvr>
                                        <p:cTn id="259" dur="500" fill="hold"/>
                                        <p:tgtEl>
                                          <p:spTgt spid="29">
                                            <p:txEl>
                                              <p:pRg st="0" end="0"/>
                                            </p:txEl>
                                          </p:spTgt>
                                        </p:tgtEl>
                                        <p:attrNameLst>
                                          <p:attrName>fillcolor</p:attrName>
                                        </p:attrNameLst>
                                      </p:cBhvr>
                                      <p:by>
                                        <p:hsl h="0" s="-12549" l="-25098"/>
                                      </p:by>
                                    </p:animClr>
                                    <p:animClr clrSpc="hsl" dir="cw">
                                      <p:cBhvr>
                                        <p:cTn id="260" dur="500" fill="hold"/>
                                        <p:tgtEl>
                                          <p:spTgt spid="29">
                                            <p:txEl>
                                              <p:pRg st="0" end="0"/>
                                            </p:txEl>
                                          </p:spTgt>
                                        </p:tgtEl>
                                        <p:attrNameLst>
                                          <p:attrName>stroke.color</p:attrName>
                                        </p:attrNameLst>
                                      </p:cBhvr>
                                      <p:by>
                                        <p:hsl h="0" s="-12549" l="-25098"/>
                                      </p:by>
                                    </p:animClr>
                                    <p:set>
                                      <p:cBhvr>
                                        <p:cTn id="261" dur="500" fill="hold"/>
                                        <p:tgtEl>
                                          <p:spTgt spid="29">
                                            <p:txEl>
                                              <p:pRg st="0" end="0"/>
                                            </p:txEl>
                                          </p:spTgt>
                                        </p:tgtEl>
                                        <p:attrNameLst>
                                          <p:attrName>fill.type</p:attrName>
                                        </p:attrNameLst>
                                      </p:cBhvr>
                                      <p:to>
                                        <p:strVal val="solid"/>
                                      </p:to>
                                    </p:set>
                                  </p:childTnLst>
                                </p:cTn>
                              </p:par>
                            </p:childTnLst>
                          </p:cTn>
                        </p:par>
                      </p:childTnLst>
                    </p:cTn>
                  </p:par>
                </p:childTnLst>
              </p:cTn>
              <p:nextCondLst>
                <p:cond evt="onClick" delay="0">
                  <p:tgtEl>
                    <p:spTgt spid="33"/>
                  </p:tgtEl>
                </p:cond>
              </p:nextCondLst>
            </p:seq>
          </p:childTnLst>
        </p:cTn>
      </p:par>
    </p:tnLst>
    <p:bldLst>
      <p:bldP spid="77" grpId="0" animBg="1"/>
      <p:bldP spid="77" grpId="1" animBg="1"/>
      <p:bldP spid="45" grpId="0" animBg="1"/>
      <p:bldP spid="29" grpId="0" build="allAtOnce"/>
      <p:bldP spid="31" grpId="0" build="allAtOnce"/>
      <p:bldP spid="34" grpId="0" build="allAtOnce"/>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982BCB2B-28C7-4062-B909-C03BE61FFDC7}"/>
              </a:ext>
            </a:extLst>
          </p:cNvPr>
          <p:cNvSpPr>
            <a:spLocks noChangeAspect="1"/>
          </p:cNvSpPr>
          <p:nvPr>
            <p:custDataLst>
              <p:tags r:id="rId1"/>
            </p:custDataLst>
          </p:nvPr>
        </p:nvSpPr>
        <p:spPr>
          <a:xfrm>
            <a:off x="0" y="0"/>
            <a:ext cx="12179300" cy="6858000"/>
          </a:xfrm>
          <a:prstGeom prst="rect">
            <a:avLst/>
          </a:prstGeom>
          <a:blipFill dpi="0" rotWithShape="0">
            <a:blip r:embed="rId6">
              <a:alphaModFix/>
              <a:extLst>
                <a:ext uri="{28A0092B-C50C-407E-A947-70E740481C1C}">
                  <a14:useLocalDpi xmlns:a14="http://schemas.microsoft.com/office/drawing/2010/main" val="0"/>
                </a:ext>
              </a:extLst>
            </a:blip>
            <a:srcRect/>
            <a:stretch>
              <a:fillRect t="-26" b="-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Picture 2" descr="Download Cartoon Wood Transprent Png Free - Gambar Kartun Papan Kayu ,  Transparent Cartoon, Free Cliparts &amp;amp; Silhouettes - NetClipart">
            <a:extLst>
              <a:ext uri="{FF2B5EF4-FFF2-40B4-BE49-F238E27FC236}">
                <a16:creationId xmlns:a16="http://schemas.microsoft.com/office/drawing/2014/main" id="{F152854E-7B02-4C07-882B-3BC34FD0DBA3}"/>
              </a:ext>
            </a:extLst>
          </p:cNvPr>
          <p:cNvPicPr>
            <a:picLocks noChangeAspect="1" noChangeArrowheads="1"/>
          </p:cNvPicPr>
          <p:nvPr/>
        </p:nvPicPr>
        <p:blipFill>
          <a:blip r:embed="rId7">
            <a:clrChange>
              <a:clrFrom>
                <a:srgbClr val="F7F7F7"/>
              </a:clrFrom>
              <a:clrTo>
                <a:srgbClr val="F7F7F7">
                  <a:alpha val="0"/>
                </a:srgbClr>
              </a:clrTo>
            </a:clrChange>
            <a:extLst>
              <a:ext uri="{28A0092B-C50C-407E-A947-70E740481C1C}">
                <a14:useLocalDpi xmlns:a14="http://schemas.microsoft.com/office/drawing/2010/main" val="0"/>
              </a:ext>
            </a:extLst>
          </a:blip>
          <a:srcRect/>
          <a:stretch>
            <a:fillRect/>
          </a:stretch>
        </p:blipFill>
        <p:spPr bwMode="auto">
          <a:xfrm>
            <a:off x="4012759" y="-192542"/>
            <a:ext cx="7770813" cy="4688501"/>
          </a:xfrm>
          <a:prstGeom prst="rect">
            <a:avLst/>
          </a:prstGeom>
          <a:noFill/>
          <a:extLst>
            <a:ext uri="{909E8E84-426E-40DD-AFC4-6F175D3DCCD1}">
              <a14:hiddenFill xmlns:a14="http://schemas.microsoft.com/office/drawing/2010/main">
                <a:solidFill>
                  <a:srgbClr val="FFFFFF"/>
                </a:solidFill>
              </a14:hiddenFill>
            </a:ext>
          </a:extLst>
        </p:spPr>
      </p:pic>
      <p:sp>
        <p:nvSpPr>
          <p:cNvPr id="37" name="Freeform: Shape 36">
            <a:extLst>
              <a:ext uri="{FF2B5EF4-FFF2-40B4-BE49-F238E27FC236}">
                <a16:creationId xmlns:a16="http://schemas.microsoft.com/office/drawing/2014/main" id="{163EB9BB-189C-4713-A1C7-864BAE904F5D}"/>
              </a:ext>
            </a:extLst>
          </p:cNvPr>
          <p:cNvSpPr/>
          <p:nvPr/>
        </p:nvSpPr>
        <p:spPr>
          <a:xfrm>
            <a:off x="-12700" y="3626032"/>
            <a:ext cx="12192000" cy="3237110"/>
          </a:xfrm>
          <a:custGeom>
            <a:avLst/>
            <a:gdLst>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896600 w 11099800"/>
              <a:gd name="connsiteY6" fmla="*/ 4826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769600 w 11099800"/>
              <a:gd name="connsiteY6" fmla="*/ 4953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617200 w 11099800"/>
              <a:gd name="connsiteY6" fmla="*/ 5715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2192000"/>
              <a:gd name="connsiteY0" fmla="*/ 4210147 h 4210147"/>
              <a:gd name="connsiteX1" fmla="*/ 1600200 w 12192000"/>
              <a:gd name="connsiteY1" fmla="*/ 2082800 h 4210147"/>
              <a:gd name="connsiteX2" fmla="*/ 2425700 w 12192000"/>
              <a:gd name="connsiteY2" fmla="*/ 723900 h 4210147"/>
              <a:gd name="connsiteX3" fmla="*/ 4191000 w 12192000"/>
              <a:gd name="connsiteY3" fmla="*/ 165100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 name="connsiteX0" fmla="*/ 0 w 12192000"/>
              <a:gd name="connsiteY0" fmla="*/ 4210147 h 4210147"/>
              <a:gd name="connsiteX1" fmla="*/ 1600200 w 12192000"/>
              <a:gd name="connsiteY1" fmla="*/ 2082800 h 4210147"/>
              <a:gd name="connsiteX2" fmla="*/ 2197100 w 12192000"/>
              <a:gd name="connsiteY2" fmla="*/ 851284 h 4210147"/>
              <a:gd name="connsiteX3" fmla="*/ 4191000 w 12192000"/>
              <a:gd name="connsiteY3" fmla="*/ 165100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 name="connsiteX0" fmla="*/ 0 w 12192000"/>
              <a:gd name="connsiteY0" fmla="*/ 4210147 h 4210147"/>
              <a:gd name="connsiteX1" fmla="*/ 1282700 w 12192000"/>
              <a:gd name="connsiteY1" fmla="*/ 2130569 h 4210147"/>
              <a:gd name="connsiteX2" fmla="*/ 2197100 w 12192000"/>
              <a:gd name="connsiteY2" fmla="*/ 851284 h 4210147"/>
              <a:gd name="connsiteX3" fmla="*/ 4191000 w 12192000"/>
              <a:gd name="connsiteY3" fmla="*/ 165100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210147">
                <a:moveTo>
                  <a:pt x="0" y="4210147"/>
                </a:moveTo>
                <a:lnTo>
                  <a:pt x="1282700" y="2130569"/>
                </a:lnTo>
                <a:lnTo>
                  <a:pt x="2197100" y="851284"/>
                </a:lnTo>
                <a:lnTo>
                  <a:pt x="4191000" y="165100"/>
                </a:lnTo>
                <a:lnTo>
                  <a:pt x="7035800" y="0"/>
                </a:lnTo>
                <a:lnTo>
                  <a:pt x="10947400" y="25400"/>
                </a:lnTo>
                <a:lnTo>
                  <a:pt x="11709400" y="571500"/>
                </a:lnTo>
                <a:lnTo>
                  <a:pt x="12192000" y="1244600"/>
                </a:lnTo>
                <a:lnTo>
                  <a:pt x="12192000" y="4203700"/>
                </a:lnTo>
                <a:lnTo>
                  <a:pt x="0" y="4210147"/>
                </a:lnTo>
                <a:close/>
              </a:path>
            </a:pathLst>
          </a:custGeom>
          <a:gradFill flip="none" rotWithShape="1">
            <a:gsLst>
              <a:gs pos="0">
                <a:schemeClr val="bg2">
                  <a:lumMod val="50000"/>
                </a:schemeClr>
              </a:gs>
              <a:gs pos="85000">
                <a:schemeClr val="bg2">
                  <a:lumMod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14024" y="4555482"/>
            <a:ext cx="1249999" cy="1336206"/>
          </a:xfrm>
          <a:prstGeom prst="rect">
            <a:avLst/>
          </a:prstGeom>
        </p:spPr>
      </p:pic>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92415" y="4489550"/>
            <a:ext cx="1249999" cy="1336206"/>
          </a:xfrm>
          <a:prstGeom prst="rect">
            <a:avLst/>
          </a:prstGeom>
        </p:spPr>
      </p:pic>
      <p:pic>
        <p:nvPicPr>
          <p:cNvPr id="24" name="Picture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57215" y="4527650"/>
            <a:ext cx="1249999" cy="1336206"/>
          </a:xfrm>
          <a:prstGeom prst="rect">
            <a:avLst/>
          </a:prstGeom>
        </p:spPr>
      </p:pic>
      <p:pic>
        <p:nvPicPr>
          <p:cNvPr id="75" name="Picture 7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823107" y="2841837"/>
            <a:ext cx="1196895" cy="927286"/>
          </a:xfrm>
          <a:prstGeom prst="rect">
            <a:avLst/>
          </a:prstGeom>
        </p:spPr>
      </p:pic>
      <p:sp>
        <p:nvSpPr>
          <p:cNvPr id="77" name="Sun 76"/>
          <p:cNvSpPr/>
          <p:nvPr/>
        </p:nvSpPr>
        <p:spPr>
          <a:xfrm>
            <a:off x="3879399" y="3960547"/>
            <a:ext cx="2162493" cy="2083116"/>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flipH="1">
            <a:off x="1752601" y="330406"/>
            <a:ext cx="1661009" cy="3236104"/>
          </a:xfrm>
          <a:prstGeom prst="rect">
            <a:avLst/>
          </a:prstGeom>
        </p:spPr>
      </p:pic>
      <p:pic>
        <p:nvPicPr>
          <p:cNvPr id="5" name="Picture 4"/>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1178482" y="2209366"/>
            <a:ext cx="1958679" cy="1871627"/>
          </a:xfrm>
          <a:prstGeom prst="rect">
            <a:avLst/>
          </a:prstGeom>
        </p:spPr>
      </p:pic>
      <p:pic>
        <p:nvPicPr>
          <p:cNvPr id="16" name="Picture 1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524000" y="2405209"/>
            <a:ext cx="1060934" cy="1267227"/>
          </a:xfrm>
          <a:prstGeom prst="rect">
            <a:avLst/>
          </a:prstGeom>
        </p:spPr>
      </p:pic>
      <p:pic>
        <p:nvPicPr>
          <p:cNvPr id="28" name="Picture 2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1753" y="4489550"/>
            <a:ext cx="1249999" cy="1336206"/>
          </a:xfrm>
          <a:prstGeom prst="rect">
            <a:avLst/>
          </a:prstGeom>
        </p:spPr>
      </p:pic>
      <p:pic>
        <p:nvPicPr>
          <p:cNvPr id="12" name="Picture 11"/>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8717745" y="4555483"/>
            <a:ext cx="1442555" cy="1310075"/>
          </a:xfrm>
          <a:prstGeom prst="rect">
            <a:avLst/>
          </a:prstGeom>
        </p:spPr>
      </p:pic>
      <p:pic>
        <p:nvPicPr>
          <p:cNvPr id="14" name="Picture 13"/>
          <p:cNvPicPr>
            <a:picLocks noChangeAspect="1"/>
          </p:cNvPicPr>
          <p:nvPr/>
        </p:nvPicPr>
        <p:blipFill rotWithShape="1">
          <a:blip r:embed="rId14">
            <a:extLst>
              <a:ext uri="{BEBA8EAE-BF5A-486C-A8C5-ECC9F3942E4B}">
                <a14:imgProps xmlns:a14="http://schemas.microsoft.com/office/drawing/2010/main">
                  <a14:imgLayer r:embed="rId15">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9748784" y="5479736"/>
            <a:ext cx="823031" cy="612530"/>
          </a:xfrm>
          <a:prstGeom prst="rect">
            <a:avLst/>
          </a:prstGeom>
        </p:spPr>
      </p:pic>
      <p:pic>
        <p:nvPicPr>
          <p:cNvPr id="6" name="Picture 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84611">
            <a:off x="8864974" y="5417842"/>
            <a:ext cx="850901" cy="1273201"/>
          </a:xfrm>
          <a:prstGeom prst="rect">
            <a:avLst/>
          </a:prstGeom>
        </p:spPr>
      </p:pic>
      <p:pic>
        <p:nvPicPr>
          <p:cNvPr id="17" name="Picture 1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496136" y="4489551"/>
            <a:ext cx="1442555" cy="1310075"/>
          </a:xfrm>
          <a:prstGeom prst="rect">
            <a:avLst/>
          </a:prstGeom>
        </p:spPr>
      </p:pic>
      <p:pic>
        <p:nvPicPr>
          <p:cNvPr id="21" name="Picture 20"/>
          <p:cNvPicPr>
            <a:picLocks noChangeAspect="1"/>
          </p:cNvPicPr>
          <p:nvPr/>
        </p:nvPicPr>
        <p:blipFill rotWithShape="1">
          <a:blip r:embed="rId14">
            <a:extLst>
              <a:ext uri="{BEBA8EAE-BF5A-486C-A8C5-ECC9F3942E4B}">
                <a14:imgProps xmlns:a14="http://schemas.microsoft.com/office/drawing/2010/main">
                  <a14:imgLayer r:embed="rId15">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7527175" y="5413804"/>
            <a:ext cx="823031" cy="612530"/>
          </a:xfrm>
          <a:prstGeom prst="rect">
            <a:avLst/>
          </a:prstGeom>
        </p:spPr>
      </p:pic>
      <p:pic>
        <p:nvPicPr>
          <p:cNvPr id="22" name="Picture 21"/>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84611">
            <a:off x="6643365" y="5417842"/>
            <a:ext cx="850901" cy="1273201"/>
          </a:xfrm>
          <a:prstGeom prst="rect">
            <a:avLst/>
          </a:prstGeom>
        </p:spPr>
      </p:pic>
      <p:pic>
        <p:nvPicPr>
          <p:cNvPr id="23" name="Picture 22"/>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4429719" y="4347069"/>
            <a:ext cx="1061850" cy="1310075"/>
          </a:xfrm>
          <a:prstGeom prst="rect">
            <a:avLst/>
          </a:prstGeom>
        </p:spPr>
      </p:pic>
      <p:pic>
        <p:nvPicPr>
          <p:cNvPr id="26" name="Picture 2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84611">
            <a:off x="4408165" y="5417842"/>
            <a:ext cx="850901" cy="1273201"/>
          </a:xfrm>
          <a:prstGeom prst="rect">
            <a:avLst/>
          </a:prstGeom>
        </p:spPr>
      </p:pic>
      <p:pic>
        <p:nvPicPr>
          <p:cNvPr id="27" name="Picture 2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090739" y="4385097"/>
            <a:ext cx="1581495" cy="1436256"/>
          </a:xfrm>
          <a:prstGeom prst="rect">
            <a:avLst/>
          </a:prstGeom>
        </p:spPr>
      </p:pic>
      <p:pic>
        <p:nvPicPr>
          <p:cNvPr id="30" name="Picture 29"/>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84611">
            <a:off x="2252703" y="5417842"/>
            <a:ext cx="850901" cy="1273201"/>
          </a:xfrm>
          <a:prstGeom prst="rect">
            <a:avLst/>
          </a:prstGeom>
        </p:spPr>
      </p:pic>
      <p:sp>
        <p:nvSpPr>
          <p:cNvPr id="45" name="Rounded Rectangular Callout 44"/>
          <p:cNvSpPr/>
          <p:nvPr/>
        </p:nvSpPr>
        <p:spPr>
          <a:xfrm>
            <a:off x="3413611" y="0"/>
            <a:ext cx="8765690" cy="1011184"/>
          </a:xfrm>
          <a:prstGeom prst="wedgeRoundRectCallout">
            <a:avLst>
              <a:gd name="adj1" fmla="val -58471"/>
              <a:gd name="adj2" fmla="val 22449"/>
              <a:gd name="adj3" fmla="val 166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rgbClr val="FF0000"/>
                </a:solidFill>
                <a:latin typeface="Times New Roman" panose="02020603050405020304" pitchFamily="18" charset="0"/>
                <a:cs typeface="Times New Roman" panose="02020603050405020304" pitchFamily="18" charset="0"/>
              </a:rPr>
              <a:t>Dầu mỏ thường tập trung đông ở khu vực nào?</a:t>
            </a:r>
          </a:p>
        </p:txBody>
      </p:sp>
      <p:pic>
        <p:nvPicPr>
          <p:cNvPr id="25" name="Picture 24"/>
          <p:cNvPicPr>
            <a:picLocks noChangeAspect="1"/>
          </p:cNvPicPr>
          <p:nvPr/>
        </p:nvPicPr>
        <p:blipFill rotWithShape="1">
          <a:blip r:embed="rId14">
            <a:extLst>
              <a:ext uri="{BEBA8EAE-BF5A-486C-A8C5-ECC9F3942E4B}">
                <a14:imgProps xmlns:a14="http://schemas.microsoft.com/office/drawing/2010/main">
                  <a14:imgLayer r:embed="rId15">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3218655" y="5479735"/>
            <a:ext cx="823031" cy="612530"/>
          </a:xfrm>
          <a:prstGeom prst="rect">
            <a:avLst/>
          </a:prstGeom>
        </p:spPr>
      </p:pic>
      <p:sp>
        <p:nvSpPr>
          <p:cNvPr id="29" name="Rectangle 28"/>
          <p:cNvSpPr/>
          <p:nvPr/>
        </p:nvSpPr>
        <p:spPr>
          <a:xfrm>
            <a:off x="5477467" y="966147"/>
            <a:ext cx="5705066" cy="523220"/>
          </a:xfrm>
          <a:prstGeom prst="rect">
            <a:avLst/>
          </a:prstGeom>
        </p:spPr>
        <p:txBody>
          <a:bodyPr wrap="square">
            <a:spAutoFit/>
          </a:bodyPr>
          <a:lstStyle/>
          <a:p>
            <a:r>
              <a:rPr lang="en-US" sz="2800" b="1">
                <a:solidFill>
                  <a:schemeClr val="bg2">
                    <a:lumMod val="25000"/>
                  </a:schemeClr>
                </a:solidFill>
                <a:latin typeface="Times New Roman" panose="02020603050405020304" pitchFamily="18" charset="0"/>
                <a:cs typeface="Times New Roman" panose="02020603050405020304" pitchFamily="18" charset="0"/>
              </a:rPr>
              <a:t>A : Duyên hải miền Trung</a:t>
            </a:r>
          </a:p>
        </p:txBody>
      </p:sp>
      <p:sp>
        <p:nvSpPr>
          <p:cNvPr id="31" name="Rectangle 30"/>
          <p:cNvSpPr/>
          <p:nvPr/>
        </p:nvSpPr>
        <p:spPr>
          <a:xfrm>
            <a:off x="5477467" y="1460291"/>
            <a:ext cx="5705066" cy="523220"/>
          </a:xfrm>
          <a:prstGeom prst="rect">
            <a:avLst/>
          </a:prstGeom>
        </p:spPr>
        <p:txBody>
          <a:bodyPr wrap="square">
            <a:spAutoFit/>
          </a:bodyPr>
          <a:lstStyle/>
          <a:p>
            <a:r>
              <a:rPr lang="en-US" sz="2800" b="1">
                <a:solidFill>
                  <a:schemeClr val="bg2">
                    <a:lumMod val="25000"/>
                  </a:schemeClr>
                </a:solidFill>
                <a:latin typeface="Times New Roman" panose="02020603050405020304" pitchFamily="18" charset="0"/>
                <a:cs typeface="Times New Roman" panose="02020603050405020304" pitchFamily="18" charset="0"/>
              </a:rPr>
              <a:t>B : Vùng biển phía Nam</a:t>
            </a:r>
          </a:p>
        </p:txBody>
      </p:sp>
      <p:sp>
        <p:nvSpPr>
          <p:cNvPr id="32" name="Rectangle 31"/>
          <p:cNvSpPr/>
          <p:nvPr/>
        </p:nvSpPr>
        <p:spPr>
          <a:xfrm>
            <a:off x="5477467" y="1954435"/>
            <a:ext cx="5705066" cy="523220"/>
          </a:xfrm>
          <a:prstGeom prst="rect">
            <a:avLst/>
          </a:prstGeom>
        </p:spPr>
        <p:txBody>
          <a:bodyPr wrap="square">
            <a:spAutoFit/>
          </a:bodyPr>
          <a:lstStyle/>
          <a:p>
            <a:r>
              <a:rPr lang="en-US" sz="2800" b="1">
                <a:solidFill>
                  <a:schemeClr val="bg2">
                    <a:lumMod val="25000"/>
                  </a:schemeClr>
                </a:solidFill>
                <a:latin typeface="Times New Roman" panose="02020603050405020304" pitchFamily="18" charset="0"/>
                <a:cs typeface="Times New Roman" panose="02020603050405020304" pitchFamily="18" charset="0"/>
              </a:rPr>
              <a:t>C : Vịnh Bắc Bộ</a:t>
            </a:r>
          </a:p>
        </p:txBody>
      </p:sp>
      <p:sp>
        <p:nvSpPr>
          <p:cNvPr id="34" name="Rectangle 33"/>
          <p:cNvSpPr/>
          <p:nvPr/>
        </p:nvSpPr>
        <p:spPr>
          <a:xfrm>
            <a:off x="5477467" y="2448580"/>
            <a:ext cx="5705066" cy="523220"/>
          </a:xfrm>
          <a:prstGeom prst="rect">
            <a:avLst/>
          </a:prstGeom>
        </p:spPr>
        <p:txBody>
          <a:bodyPr wrap="square">
            <a:spAutoFit/>
          </a:bodyPr>
          <a:lstStyle/>
          <a:p>
            <a:r>
              <a:rPr lang="en-US" sz="2800" b="1">
                <a:solidFill>
                  <a:schemeClr val="bg2">
                    <a:lumMod val="25000"/>
                  </a:schemeClr>
                </a:solidFill>
                <a:latin typeface="Times New Roman" panose="02020603050405020304" pitchFamily="18" charset="0"/>
                <a:cs typeface="Times New Roman" panose="02020603050405020304" pitchFamily="18" charset="0"/>
              </a:rPr>
              <a:t>D : Tỉnh Kiên Giang</a:t>
            </a:r>
          </a:p>
        </p:txBody>
      </p:sp>
      <p:sp>
        <p:nvSpPr>
          <p:cNvPr id="38" name="Freeform: Shape 37">
            <a:extLst>
              <a:ext uri="{FF2B5EF4-FFF2-40B4-BE49-F238E27FC236}">
                <a16:creationId xmlns:a16="http://schemas.microsoft.com/office/drawing/2014/main" id="{8416192D-C10E-47D3-B668-6F3FD6CA4EF1}"/>
              </a:ext>
            </a:extLst>
          </p:cNvPr>
          <p:cNvSpPr/>
          <p:nvPr/>
        </p:nvSpPr>
        <p:spPr>
          <a:xfrm>
            <a:off x="990600" y="6117217"/>
            <a:ext cx="11188700" cy="740784"/>
          </a:xfrm>
          <a:custGeom>
            <a:avLst/>
            <a:gdLst>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896600 w 11099800"/>
              <a:gd name="connsiteY6" fmla="*/ 4826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769600 w 11099800"/>
              <a:gd name="connsiteY6" fmla="*/ 4953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617200 w 11099800"/>
              <a:gd name="connsiteY6" fmla="*/ 571500 h 4203700"/>
              <a:gd name="connsiteX7" fmla="*/ 11099800 w 11099800"/>
              <a:gd name="connsiteY7" fmla="*/ 1244600 h 4203700"/>
              <a:gd name="connsiteX8" fmla="*/ 11099800 w 11099800"/>
              <a:gd name="connsiteY8" fmla="*/ 4203700 h 4203700"/>
              <a:gd name="connsiteX9" fmla="*/ 0 w 11099800"/>
              <a:gd name="connsiteY9" fmla="*/ 4178300 h 420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9800" h="4203700">
                <a:moveTo>
                  <a:pt x="0" y="4178300"/>
                </a:moveTo>
                <a:lnTo>
                  <a:pt x="508000" y="2082800"/>
                </a:lnTo>
                <a:lnTo>
                  <a:pt x="1333500" y="723900"/>
                </a:lnTo>
                <a:lnTo>
                  <a:pt x="3098800" y="165100"/>
                </a:lnTo>
                <a:lnTo>
                  <a:pt x="5943600" y="0"/>
                </a:lnTo>
                <a:lnTo>
                  <a:pt x="9855200" y="25400"/>
                </a:lnTo>
                <a:lnTo>
                  <a:pt x="10617200" y="571500"/>
                </a:lnTo>
                <a:lnTo>
                  <a:pt x="11099800" y="1244600"/>
                </a:lnTo>
                <a:lnTo>
                  <a:pt x="11099800" y="4203700"/>
                </a:lnTo>
                <a:lnTo>
                  <a:pt x="0" y="4178300"/>
                </a:lnTo>
                <a:close/>
              </a:path>
            </a:pathLst>
          </a:custGeom>
          <a:gradFill flip="none" rotWithShape="1">
            <a:gsLst>
              <a:gs pos="0">
                <a:schemeClr val="bg2">
                  <a:lumMod val="50000"/>
                </a:schemeClr>
              </a:gs>
              <a:gs pos="100000">
                <a:schemeClr val="bg2">
                  <a:lumMod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2219145" y="6290359"/>
            <a:ext cx="7678834" cy="583682"/>
          </a:xfrm>
          <a:prstGeom prst="rect">
            <a:avLst/>
          </a:prstGeom>
          <a:solidFill>
            <a:srgbClr val="D48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a:solidFill>
                  <a:schemeClr val="bg1"/>
                </a:solidFill>
                <a:latin typeface="Times New Roman" panose="02020603050405020304" pitchFamily="18" charset="0"/>
                <a:cs typeface="Times New Roman" panose="02020603050405020304" pitchFamily="18" charset="0"/>
              </a:rPr>
              <a:t>  A                   B                   C                   D</a:t>
            </a:r>
          </a:p>
        </p:txBody>
      </p:sp>
    </p:spTree>
    <p:extLst>
      <p:ext uri="{BB962C8B-B14F-4D97-AF65-F5344CB8AC3E}">
        <p14:creationId xmlns:p14="http://schemas.microsoft.com/office/powerpoint/2010/main" val="4178353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2150"/>
                            </p:stCondLst>
                            <p:childTnLst>
                              <p:par>
                                <p:cTn id="13" presetID="10" presetClass="entr" presetSubtype="0" fill="hold" nodeType="afterEffect">
                                  <p:stCondLst>
                                    <p:cond delay="0"/>
                                  </p:stCondLst>
                                  <p:childTnLst>
                                    <p:set>
                                      <p:cBhvr>
                                        <p:cTn id="14" dur="1" fill="hold">
                                          <p:stCondLst>
                                            <p:cond delay="0"/>
                                          </p:stCondLst>
                                        </p:cTn>
                                        <p:tgtEl>
                                          <p:spTgt spid="29">
                                            <p:txEl>
                                              <p:pRg st="0" end="0"/>
                                            </p:txEl>
                                          </p:spTgt>
                                        </p:tgtEl>
                                        <p:attrNameLst>
                                          <p:attrName>style.visibility</p:attrName>
                                        </p:attrNameLst>
                                      </p:cBhvr>
                                      <p:to>
                                        <p:strVal val="visible"/>
                                      </p:to>
                                    </p:set>
                                    <p:animEffect transition="in" filter="fade">
                                      <p:cBhvr>
                                        <p:cTn id="15" dur="500"/>
                                        <p:tgtEl>
                                          <p:spTgt spid="29">
                                            <p:txEl>
                                              <p:pRg st="0" end="0"/>
                                            </p:txEl>
                                          </p:spTgt>
                                        </p:tgtEl>
                                      </p:cBhvr>
                                    </p:animEffect>
                                  </p:childTnLst>
                                </p:cTn>
                              </p:par>
                            </p:childTnLst>
                          </p:cTn>
                        </p:par>
                        <p:par>
                          <p:cTn id="16" fill="hold">
                            <p:stCondLst>
                              <p:cond delay="2650"/>
                            </p:stCondLst>
                            <p:childTnLst>
                              <p:par>
                                <p:cTn id="17" presetID="10" presetClass="entr" presetSubtype="0" fill="hold" nodeType="afterEffect">
                                  <p:stCondLst>
                                    <p:cond delay="0"/>
                                  </p:stCondLst>
                                  <p:childTnLst>
                                    <p:set>
                                      <p:cBhvr>
                                        <p:cTn id="18" dur="1" fill="hold">
                                          <p:stCondLst>
                                            <p:cond delay="0"/>
                                          </p:stCondLst>
                                        </p:cTn>
                                        <p:tgtEl>
                                          <p:spTgt spid="31">
                                            <p:txEl>
                                              <p:pRg st="0" end="0"/>
                                            </p:txEl>
                                          </p:spTgt>
                                        </p:tgtEl>
                                        <p:attrNameLst>
                                          <p:attrName>style.visibility</p:attrName>
                                        </p:attrNameLst>
                                      </p:cBhvr>
                                      <p:to>
                                        <p:strVal val="visible"/>
                                      </p:to>
                                    </p:set>
                                    <p:animEffect transition="in" filter="fade">
                                      <p:cBhvr>
                                        <p:cTn id="19" dur="500"/>
                                        <p:tgtEl>
                                          <p:spTgt spid="31">
                                            <p:txEl>
                                              <p:pRg st="0" end="0"/>
                                            </p:txEl>
                                          </p:spTgt>
                                        </p:tgtEl>
                                      </p:cBhvr>
                                    </p:animEffect>
                                  </p:childTnLst>
                                </p:cTn>
                              </p:par>
                            </p:childTnLst>
                          </p:cTn>
                        </p:par>
                        <p:par>
                          <p:cTn id="20" fill="hold">
                            <p:stCondLst>
                              <p:cond delay="3150"/>
                            </p:stCondLst>
                            <p:childTnLst>
                              <p:par>
                                <p:cTn id="21" presetID="10" presetClass="entr" presetSubtype="0" fill="hold" nodeType="afterEffect">
                                  <p:stCondLst>
                                    <p:cond delay="0"/>
                                  </p:stCondLst>
                                  <p:childTnLst>
                                    <p:set>
                                      <p:cBhvr>
                                        <p:cTn id="22" dur="1" fill="hold">
                                          <p:stCondLst>
                                            <p:cond delay="0"/>
                                          </p:stCondLst>
                                        </p:cTn>
                                        <p:tgtEl>
                                          <p:spTgt spid="32">
                                            <p:txEl>
                                              <p:pRg st="0" end="0"/>
                                            </p:txEl>
                                          </p:spTgt>
                                        </p:tgtEl>
                                        <p:attrNameLst>
                                          <p:attrName>style.visibility</p:attrName>
                                        </p:attrNameLst>
                                      </p:cBhvr>
                                      <p:to>
                                        <p:strVal val="visible"/>
                                      </p:to>
                                    </p:set>
                                    <p:animEffect transition="in" filter="fade">
                                      <p:cBhvr>
                                        <p:cTn id="23" dur="500"/>
                                        <p:tgtEl>
                                          <p:spTgt spid="32">
                                            <p:txEl>
                                              <p:pRg st="0" end="0"/>
                                            </p:txEl>
                                          </p:spTgt>
                                        </p:tgtEl>
                                      </p:cBhvr>
                                    </p:animEffect>
                                  </p:childTnLst>
                                </p:cTn>
                              </p:par>
                            </p:childTnLst>
                          </p:cTn>
                        </p:par>
                        <p:par>
                          <p:cTn id="24" fill="hold">
                            <p:stCondLst>
                              <p:cond delay="3650"/>
                            </p:stCondLst>
                            <p:childTnLst>
                              <p:par>
                                <p:cTn id="25" presetID="10" presetClass="entr" presetSubtype="0" fill="hold" nodeType="afterEffect">
                                  <p:stCondLst>
                                    <p:cond delay="0"/>
                                  </p:stCondLst>
                                  <p:childTnLst>
                                    <p:set>
                                      <p:cBhvr>
                                        <p:cTn id="26" dur="1" fill="hold">
                                          <p:stCondLst>
                                            <p:cond delay="0"/>
                                          </p:stCondLst>
                                        </p:cTn>
                                        <p:tgtEl>
                                          <p:spTgt spid="34">
                                            <p:txEl>
                                              <p:pRg st="0" end="0"/>
                                            </p:txEl>
                                          </p:spTgt>
                                        </p:tgtEl>
                                        <p:attrNameLst>
                                          <p:attrName>style.visibility</p:attrName>
                                        </p:attrNameLst>
                                      </p:cBhvr>
                                      <p:to>
                                        <p:strVal val="visible"/>
                                      </p:to>
                                    </p:set>
                                    <p:animEffect transition="in" filter="fade">
                                      <p:cBhvr>
                                        <p:cTn id="2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32" presetClass="emph" presetSubtype="0" fill="hold" nodeType="click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par>
                          <p:cTn id="37" fill="hold">
                            <p:stCondLst>
                              <p:cond delay="1000"/>
                            </p:stCondLst>
                            <p:childTnLst>
                              <p:par>
                                <p:cTn id="38" presetID="10" presetClass="exit" presetSubtype="0" fill="hold" nodeType="afterEffect">
                                  <p:stCondLst>
                                    <p:cond delay="0"/>
                                  </p:stCondLst>
                                  <p:childTnLst>
                                    <p:animEffect transition="out" filter="fade">
                                      <p:cBhvr>
                                        <p:cTn id="39" dur="250"/>
                                        <p:tgtEl>
                                          <p:spTgt spid="16"/>
                                        </p:tgtEl>
                                      </p:cBhvr>
                                    </p:animEffect>
                                    <p:set>
                                      <p:cBhvr>
                                        <p:cTn id="40" dur="1" fill="hold">
                                          <p:stCondLst>
                                            <p:cond delay="249"/>
                                          </p:stCondLst>
                                        </p:cTn>
                                        <p:tgtEl>
                                          <p:spTgt spid="16"/>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250"/>
                                        <p:tgtEl>
                                          <p:spTgt spid="5"/>
                                        </p:tgtEl>
                                      </p:cBhvr>
                                    </p:animEffect>
                                  </p:childTnLst>
                                </p:cTn>
                              </p:par>
                            </p:childTnLst>
                          </p:cTn>
                        </p:par>
                        <p:par>
                          <p:cTn id="44" fill="hold">
                            <p:stCondLst>
                              <p:cond delay="1250"/>
                            </p:stCondLst>
                            <p:childTnLst>
                              <p:par>
                                <p:cTn id="45" presetID="63" presetClass="path" presetSubtype="0" accel="50000" decel="50000" fill="hold" nodeType="afterEffect">
                                  <p:stCondLst>
                                    <p:cond delay="0"/>
                                  </p:stCondLst>
                                  <p:childTnLst>
                                    <p:animMotion origin="layout" path="M -3.125E-6 -4.81481E-6 L 0.57839 0.33056 " pathEditMode="relative" rAng="0" ptsTypes="AA">
                                      <p:cBhvr>
                                        <p:cTn id="46" dur="3000" fill="hold"/>
                                        <p:tgtEl>
                                          <p:spTgt spid="5"/>
                                        </p:tgtEl>
                                        <p:attrNameLst>
                                          <p:attrName>ppt_x</p:attrName>
                                          <p:attrName>ppt_y</p:attrName>
                                        </p:attrNameLst>
                                      </p:cBhvr>
                                      <p:rCtr x="28919" y="16528"/>
                                    </p:animMotion>
                                  </p:childTnLst>
                                </p:cTn>
                              </p:par>
                            </p:childTnLst>
                          </p:cTn>
                        </p:par>
                        <p:par>
                          <p:cTn id="47" fill="hold">
                            <p:stCondLst>
                              <p:cond delay="4250"/>
                            </p:stCondLst>
                            <p:childTnLst>
                              <p:par>
                                <p:cTn id="48" presetID="10" presetClass="exit" presetSubtype="0" fill="hold" nodeType="afterEffect">
                                  <p:stCondLst>
                                    <p:cond delay="0"/>
                                  </p:stCondLst>
                                  <p:childTnLst>
                                    <p:animEffect transition="out" filter="fade">
                                      <p:cBhvr>
                                        <p:cTn id="49" dur="250"/>
                                        <p:tgtEl>
                                          <p:spTgt spid="5"/>
                                        </p:tgtEl>
                                      </p:cBhvr>
                                    </p:animEffect>
                                    <p:set>
                                      <p:cBhvr>
                                        <p:cTn id="50" dur="1" fill="hold">
                                          <p:stCondLst>
                                            <p:cond delay="249"/>
                                          </p:stCondLst>
                                        </p:cTn>
                                        <p:tgtEl>
                                          <p:spTgt spid="5"/>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250"/>
                                        <p:tgtEl>
                                          <p:spTgt spid="11"/>
                                        </p:tgtEl>
                                      </p:cBhvr>
                                    </p:animEffect>
                                  </p:childTnLst>
                                </p:cTn>
                              </p:par>
                            </p:childTnLst>
                          </p:cTn>
                        </p:par>
                        <p:par>
                          <p:cTn id="54" fill="hold">
                            <p:stCondLst>
                              <p:cond delay="4500"/>
                            </p:stCondLst>
                            <p:childTnLst>
                              <p:par>
                                <p:cTn id="55" presetID="32" presetClass="emph" presetSubtype="0" fill="hold" nodeType="afterEffect">
                                  <p:stCondLst>
                                    <p:cond delay="0"/>
                                  </p:stCondLst>
                                  <p:childTnLst>
                                    <p:animRot by="120000">
                                      <p:cBhvr>
                                        <p:cTn id="56" dur="200" fill="hold">
                                          <p:stCondLst>
                                            <p:cond delay="0"/>
                                          </p:stCondLst>
                                        </p:cTn>
                                        <p:tgtEl>
                                          <p:spTgt spid="11"/>
                                        </p:tgtEl>
                                        <p:attrNameLst>
                                          <p:attrName>r</p:attrName>
                                        </p:attrNameLst>
                                      </p:cBhvr>
                                    </p:animRot>
                                    <p:animRot by="-240000">
                                      <p:cBhvr>
                                        <p:cTn id="57" dur="400" fill="hold">
                                          <p:stCondLst>
                                            <p:cond delay="400"/>
                                          </p:stCondLst>
                                        </p:cTn>
                                        <p:tgtEl>
                                          <p:spTgt spid="11"/>
                                        </p:tgtEl>
                                        <p:attrNameLst>
                                          <p:attrName>r</p:attrName>
                                        </p:attrNameLst>
                                      </p:cBhvr>
                                    </p:animRot>
                                    <p:animRot by="240000">
                                      <p:cBhvr>
                                        <p:cTn id="58" dur="400" fill="hold">
                                          <p:stCondLst>
                                            <p:cond delay="800"/>
                                          </p:stCondLst>
                                        </p:cTn>
                                        <p:tgtEl>
                                          <p:spTgt spid="11"/>
                                        </p:tgtEl>
                                        <p:attrNameLst>
                                          <p:attrName>r</p:attrName>
                                        </p:attrNameLst>
                                      </p:cBhvr>
                                    </p:animRot>
                                    <p:animRot by="-240000">
                                      <p:cBhvr>
                                        <p:cTn id="59" dur="400" fill="hold">
                                          <p:stCondLst>
                                            <p:cond delay="1200"/>
                                          </p:stCondLst>
                                        </p:cTn>
                                        <p:tgtEl>
                                          <p:spTgt spid="11"/>
                                        </p:tgtEl>
                                        <p:attrNameLst>
                                          <p:attrName>r</p:attrName>
                                        </p:attrNameLst>
                                      </p:cBhvr>
                                    </p:animRot>
                                    <p:animRot by="120000">
                                      <p:cBhvr>
                                        <p:cTn id="60" dur="400" fill="hold">
                                          <p:stCondLst>
                                            <p:cond delay="1600"/>
                                          </p:stCondLst>
                                        </p:cTn>
                                        <p:tgtEl>
                                          <p:spTgt spid="11"/>
                                        </p:tgtEl>
                                        <p:attrNameLst>
                                          <p:attrName>r</p:attrName>
                                        </p:attrNameLst>
                                      </p:cBhvr>
                                    </p:animRot>
                                  </p:childTnLst>
                                </p:cTn>
                              </p:par>
                              <p:par>
                                <p:cTn id="61" presetID="32" presetClass="emph" presetSubtype="0" fill="hold" nodeType="withEffect">
                                  <p:stCondLst>
                                    <p:cond delay="0"/>
                                  </p:stCondLst>
                                  <p:childTnLst>
                                    <p:animRot by="120000">
                                      <p:cBhvr>
                                        <p:cTn id="62" dur="200" fill="hold">
                                          <p:stCondLst>
                                            <p:cond delay="0"/>
                                          </p:stCondLst>
                                        </p:cTn>
                                        <p:tgtEl>
                                          <p:spTgt spid="6"/>
                                        </p:tgtEl>
                                        <p:attrNameLst>
                                          <p:attrName>r</p:attrName>
                                        </p:attrNameLst>
                                      </p:cBhvr>
                                    </p:animRot>
                                    <p:animRot by="-240000">
                                      <p:cBhvr>
                                        <p:cTn id="63" dur="400" fill="hold">
                                          <p:stCondLst>
                                            <p:cond delay="400"/>
                                          </p:stCondLst>
                                        </p:cTn>
                                        <p:tgtEl>
                                          <p:spTgt spid="6"/>
                                        </p:tgtEl>
                                        <p:attrNameLst>
                                          <p:attrName>r</p:attrName>
                                        </p:attrNameLst>
                                      </p:cBhvr>
                                    </p:animRot>
                                    <p:animRot by="240000">
                                      <p:cBhvr>
                                        <p:cTn id="64" dur="400" fill="hold">
                                          <p:stCondLst>
                                            <p:cond delay="800"/>
                                          </p:stCondLst>
                                        </p:cTn>
                                        <p:tgtEl>
                                          <p:spTgt spid="6"/>
                                        </p:tgtEl>
                                        <p:attrNameLst>
                                          <p:attrName>r</p:attrName>
                                        </p:attrNameLst>
                                      </p:cBhvr>
                                    </p:animRot>
                                    <p:animRot by="-240000">
                                      <p:cBhvr>
                                        <p:cTn id="65" dur="400" fill="hold">
                                          <p:stCondLst>
                                            <p:cond delay="1200"/>
                                          </p:stCondLst>
                                        </p:cTn>
                                        <p:tgtEl>
                                          <p:spTgt spid="6"/>
                                        </p:tgtEl>
                                        <p:attrNameLst>
                                          <p:attrName>r</p:attrName>
                                        </p:attrNameLst>
                                      </p:cBhvr>
                                    </p:animRot>
                                    <p:animRot by="120000">
                                      <p:cBhvr>
                                        <p:cTn id="66" dur="400" fill="hold">
                                          <p:stCondLst>
                                            <p:cond delay="1600"/>
                                          </p:stCondLst>
                                        </p:cTn>
                                        <p:tgtEl>
                                          <p:spTgt spid="6"/>
                                        </p:tgtEl>
                                        <p:attrNameLst>
                                          <p:attrName>r</p:attrName>
                                        </p:attrNameLst>
                                      </p:cBhvr>
                                    </p:animRot>
                                  </p:childTnLst>
                                </p:cTn>
                              </p:par>
                            </p:childTnLst>
                          </p:cTn>
                        </p:par>
                        <p:par>
                          <p:cTn id="67" fill="hold">
                            <p:stCondLst>
                              <p:cond delay="6500"/>
                            </p:stCondLst>
                            <p:childTnLst>
                              <p:par>
                                <p:cTn id="68" presetID="10" presetClass="exit" presetSubtype="0" fill="hold" nodeType="afterEffect">
                                  <p:stCondLst>
                                    <p:cond delay="0"/>
                                  </p:stCondLst>
                                  <p:childTnLst>
                                    <p:animEffect transition="out" filter="fade">
                                      <p:cBhvr>
                                        <p:cTn id="69" dur="250"/>
                                        <p:tgtEl>
                                          <p:spTgt spid="11"/>
                                        </p:tgtEl>
                                      </p:cBhvr>
                                    </p:animEffect>
                                    <p:set>
                                      <p:cBhvr>
                                        <p:cTn id="70" dur="1" fill="hold">
                                          <p:stCondLst>
                                            <p:cond delay="249"/>
                                          </p:stCondLst>
                                        </p:cTn>
                                        <p:tgtEl>
                                          <p:spTgt spid="11"/>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250"/>
                                        <p:tgtEl>
                                          <p:spTgt spid="12"/>
                                        </p:tgtEl>
                                      </p:cBhvr>
                                    </p:animEffect>
                                  </p:childTnLst>
                                  <p:subTnLst>
                                    <p:audio>
                                      <p:cMediaNode>
                                        <p:cTn display="0" masterRel="sameClick">
                                          <p:stCondLst>
                                            <p:cond evt="begin" delay="0">
                                              <p:tn val="71"/>
                                            </p:cond>
                                          </p:stCondLst>
                                          <p:endCondLst>
                                            <p:cond evt="onStopAudio" delay="0">
                                              <p:tgtEl>
                                                <p:sldTgt/>
                                              </p:tgtEl>
                                            </p:cond>
                                          </p:endCondLst>
                                        </p:cTn>
                                        <p:tgtEl>
                                          <p:sndTgt r:embed="rId3" name="oisairoi.wav"/>
                                        </p:tgtEl>
                                      </p:cMediaNode>
                                    </p:audio>
                                  </p:subTnLst>
                                </p:cTn>
                              </p:par>
                              <p:par>
                                <p:cTn id="74" presetID="10" presetClass="entr" presetSubtype="0"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250"/>
                                        <p:tgtEl>
                                          <p:spTgt spid="14"/>
                                        </p:tgtEl>
                                      </p:cBhvr>
                                    </p:animEffect>
                                  </p:childTnLst>
                                </p:cTn>
                              </p:par>
                              <p:par>
                                <p:cTn id="77" presetID="10" presetClass="exit" presetSubtype="0" fill="hold" nodeType="withEffect">
                                  <p:stCondLst>
                                    <p:cond delay="0"/>
                                  </p:stCondLst>
                                  <p:childTnLst>
                                    <p:animEffect transition="out" filter="fade">
                                      <p:cBhvr>
                                        <p:cTn id="78" dur="250"/>
                                        <p:tgtEl>
                                          <p:spTgt spid="6"/>
                                        </p:tgtEl>
                                      </p:cBhvr>
                                    </p:animEffect>
                                    <p:set>
                                      <p:cBhvr>
                                        <p:cTn id="79" dur="1" fill="hold">
                                          <p:stCondLst>
                                            <p:cond delay="24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80" restart="whenNotActive" fill="hold" evtFilter="cancelBubble" nodeType="interactiveSeq">
                <p:stCondLst>
                  <p:cond evt="onClick" delay="0">
                    <p:tgtEl>
                      <p:spTgt spid="22"/>
                    </p:tgtEl>
                  </p:cond>
                </p:stCondLst>
                <p:endSync evt="end" delay="0">
                  <p:rtn val="all"/>
                </p:endSync>
                <p:childTnLst>
                  <p:par>
                    <p:cTn id="81" fill="hold">
                      <p:stCondLst>
                        <p:cond delay="0"/>
                      </p:stCondLst>
                      <p:childTnLst>
                        <p:par>
                          <p:cTn id="82" fill="hold">
                            <p:stCondLst>
                              <p:cond delay="0"/>
                            </p:stCondLst>
                            <p:childTnLst>
                              <p:par>
                                <p:cTn id="83" presetID="32" presetClass="emph" presetSubtype="0" fill="hold" nodeType="clickEffect">
                                  <p:stCondLst>
                                    <p:cond delay="0"/>
                                  </p:stCondLst>
                                  <p:childTnLst>
                                    <p:animRot by="120000">
                                      <p:cBhvr>
                                        <p:cTn id="84" dur="100" fill="hold">
                                          <p:stCondLst>
                                            <p:cond delay="0"/>
                                          </p:stCondLst>
                                        </p:cTn>
                                        <p:tgtEl>
                                          <p:spTgt spid="22"/>
                                        </p:tgtEl>
                                        <p:attrNameLst>
                                          <p:attrName>r</p:attrName>
                                        </p:attrNameLst>
                                      </p:cBhvr>
                                    </p:animRot>
                                    <p:animRot by="-240000">
                                      <p:cBhvr>
                                        <p:cTn id="85" dur="200" fill="hold">
                                          <p:stCondLst>
                                            <p:cond delay="200"/>
                                          </p:stCondLst>
                                        </p:cTn>
                                        <p:tgtEl>
                                          <p:spTgt spid="22"/>
                                        </p:tgtEl>
                                        <p:attrNameLst>
                                          <p:attrName>r</p:attrName>
                                        </p:attrNameLst>
                                      </p:cBhvr>
                                    </p:animRot>
                                    <p:animRot by="240000">
                                      <p:cBhvr>
                                        <p:cTn id="86" dur="200" fill="hold">
                                          <p:stCondLst>
                                            <p:cond delay="400"/>
                                          </p:stCondLst>
                                        </p:cTn>
                                        <p:tgtEl>
                                          <p:spTgt spid="22"/>
                                        </p:tgtEl>
                                        <p:attrNameLst>
                                          <p:attrName>r</p:attrName>
                                        </p:attrNameLst>
                                      </p:cBhvr>
                                    </p:animRot>
                                    <p:animRot by="-240000">
                                      <p:cBhvr>
                                        <p:cTn id="87" dur="200" fill="hold">
                                          <p:stCondLst>
                                            <p:cond delay="600"/>
                                          </p:stCondLst>
                                        </p:cTn>
                                        <p:tgtEl>
                                          <p:spTgt spid="22"/>
                                        </p:tgtEl>
                                        <p:attrNameLst>
                                          <p:attrName>r</p:attrName>
                                        </p:attrNameLst>
                                      </p:cBhvr>
                                    </p:animRot>
                                    <p:animRot by="120000">
                                      <p:cBhvr>
                                        <p:cTn id="88" dur="200" fill="hold">
                                          <p:stCondLst>
                                            <p:cond delay="800"/>
                                          </p:stCondLst>
                                        </p:cTn>
                                        <p:tgtEl>
                                          <p:spTgt spid="22"/>
                                        </p:tgtEl>
                                        <p:attrNameLst>
                                          <p:attrName>r</p:attrName>
                                        </p:attrNameLst>
                                      </p:cBhvr>
                                    </p:animRot>
                                  </p:childTnLst>
                                </p:cTn>
                              </p:par>
                            </p:childTnLst>
                          </p:cTn>
                        </p:par>
                        <p:par>
                          <p:cTn id="89" fill="hold">
                            <p:stCondLst>
                              <p:cond delay="1000"/>
                            </p:stCondLst>
                            <p:childTnLst>
                              <p:par>
                                <p:cTn id="90" presetID="10" presetClass="exit" presetSubtype="0" fill="hold" nodeType="afterEffect">
                                  <p:stCondLst>
                                    <p:cond delay="0"/>
                                  </p:stCondLst>
                                  <p:childTnLst>
                                    <p:animEffect transition="out" filter="fade">
                                      <p:cBhvr>
                                        <p:cTn id="91" dur="250"/>
                                        <p:tgtEl>
                                          <p:spTgt spid="16"/>
                                        </p:tgtEl>
                                      </p:cBhvr>
                                    </p:animEffect>
                                    <p:set>
                                      <p:cBhvr>
                                        <p:cTn id="92" dur="1" fill="hold">
                                          <p:stCondLst>
                                            <p:cond delay="249"/>
                                          </p:stCondLst>
                                        </p:cTn>
                                        <p:tgtEl>
                                          <p:spTgt spid="1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
                                        </p:tgtEl>
                                        <p:attrNameLst>
                                          <p:attrName>style.visibility</p:attrName>
                                        </p:attrNameLst>
                                      </p:cBhvr>
                                      <p:to>
                                        <p:strVal val="visible"/>
                                      </p:to>
                                    </p:set>
                                    <p:animEffect transition="in" filter="fade">
                                      <p:cBhvr>
                                        <p:cTn id="95" dur="250"/>
                                        <p:tgtEl>
                                          <p:spTgt spid="5"/>
                                        </p:tgtEl>
                                      </p:cBhvr>
                                    </p:animEffect>
                                  </p:childTnLst>
                                </p:cTn>
                              </p:par>
                            </p:childTnLst>
                          </p:cTn>
                        </p:par>
                        <p:par>
                          <p:cTn id="96" fill="hold">
                            <p:stCondLst>
                              <p:cond delay="1250"/>
                            </p:stCondLst>
                            <p:childTnLst>
                              <p:par>
                                <p:cTn id="97" presetID="63" presetClass="path" presetSubtype="0" accel="50000" decel="50000" fill="hold" nodeType="afterEffect">
                                  <p:stCondLst>
                                    <p:cond delay="0"/>
                                  </p:stCondLst>
                                  <p:childTnLst>
                                    <p:animMotion origin="layout" path="M -3.125E-6 -4.81481E-6 L 0.40091 0.31968 " pathEditMode="relative" rAng="0" ptsTypes="AA">
                                      <p:cBhvr>
                                        <p:cTn id="98" dur="2000" fill="hold"/>
                                        <p:tgtEl>
                                          <p:spTgt spid="5"/>
                                        </p:tgtEl>
                                        <p:attrNameLst>
                                          <p:attrName>ppt_x</p:attrName>
                                          <p:attrName>ppt_y</p:attrName>
                                        </p:attrNameLst>
                                      </p:cBhvr>
                                      <p:rCtr x="20039" y="15972"/>
                                    </p:animMotion>
                                  </p:childTnLst>
                                </p:cTn>
                              </p:par>
                            </p:childTnLst>
                          </p:cTn>
                        </p:par>
                        <p:par>
                          <p:cTn id="99" fill="hold">
                            <p:stCondLst>
                              <p:cond delay="3250"/>
                            </p:stCondLst>
                            <p:childTnLst>
                              <p:par>
                                <p:cTn id="100" presetID="10" presetClass="exit" presetSubtype="0" fill="hold" nodeType="afterEffect">
                                  <p:stCondLst>
                                    <p:cond delay="0"/>
                                  </p:stCondLst>
                                  <p:childTnLst>
                                    <p:animEffect transition="out" filter="fade">
                                      <p:cBhvr>
                                        <p:cTn id="101" dur="250"/>
                                        <p:tgtEl>
                                          <p:spTgt spid="5"/>
                                        </p:tgtEl>
                                      </p:cBhvr>
                                    </p:animEffect>
                                    <p:set>
                                      <p:cBhvr>
                                        <p:cTn id="102" dur="1" fill="hold">
                                          <p:stCondLst>
                                            <p:cond delay="249"/>
                                          </p:stCondLst>
                                        </p:cTn>
                                        <p:tgtEl>
                                          <p:spTgt spid="5"/>
                                        </p:tgtEl>
                                        <p:attrNameLst>
                                          <p:attrName>style.visibility</p:attrName>
                                        </p:attrNameLst>
                                      </p:cBhvr>
                                      <p:to>
                                        <p:strVal val="hidden"/>
                                      </p:to>
                                    </p:set>
                                  </p:childTnLst>
                                </p:cTn>
                              </p:par>
                              <p:par>
                                <p:cTn id="103" presetID="10" presetClass="entr" presetSubtype="0" fill="hold"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250"/>
                                        <p:tgtEl>
                                          <p:spTgt spid="19"/>
                                        </p:tgtEl>
                                      </p:cBhvr>
                                    </p:animEffect>
                                  </p:childTnLst>
                                </p:cTn>
                              </p:par>
                            </p:childTnLst>
                          </p:cTn>
                        </p:par>
                        <p:par>
                          <p:cTn id="106" fill="hold">
                            <p:stCondLst>
                              <p:cond delay="3500"/>
                            </p:stCondLst>
                            <p:childTnLst>
                              <p:par>
                                <p:cTn id="107" presetID="32" presetClass="emph" presetSubtype="0" fill="hold" nodeType="afterEffect">
                                  <p:stCondLst>
                                    <p:cond delay="0"/>
                                  </p:stCondLst>
                                  <p:childTnLst>
                                    <p:animRot by="120000">
                                      <p:cBhvr>
                                        <p:cTn id="108" dur="200" fill="hold">
                                          <p:stCondLst>
                                            <p:cond delay="0"/>
                                          </p:stCondLst>
                                        </p:cTn>
                                        <p:tgtEl>
                                          <p:spTgt spid="19"/>
                                        </p:tgtEl>
                                        <p:attrNameLst>
                                          <p:attrName>r</p:attrName>
                                        </p:attrNameLst>
                                      </p:cBhvr>
                                    </p:animRot>
                                    <p:animRot by="-240000">
                                      <p:cBhvr>
                                        <p:cTn id="109" dur="400" fill="hold">
                                          <p:stCondLst>
                                            <p:cond delay="400"/>
                                          </p:stCondLst>
                                        </p:cTn>
                                        <p:tgtEl>
                                          <p:spTgt spid="19"/>
                                        </p:tgtEl>
                                        <p:attrNameLst>
                                          <p:attrName>r</p:attrName>
                                        </p:attrNameLst>
                                      </p:cBhvr>
                                    </p:animRot>
                                    <p:animRot by="240000">
                                      <p:cBhvr>
                                        <p:cTn id="110" dur="400" fill="hold">
                                          <p:stCondLst>
                                            <p:cond delay="800"/>
                                          </p:stCondLst>
                                        </p:cTn>
                                        <p:tgtEl>
                                          <p:spTgt spid="19"/>
                                        </p:tgtEl>
                                        <p:attrNameLst>
                                          <p:attrName>r</p:attrName>
                                        </p:attrNameLst>
                                      </p:cBhvr>
                                    </p:animRot>
                                    <p:animRot by="-240000">
                                      <p:cBhvr>
                                        <p:cTn id="111" dur="400" fill="hold">
                                          <p:stCondLst>
                                            <p:cond delay="1200"/>
                                          </p:stCondLst>
                                        </p:cTn>
                                        <p:tgtEl>
                                          <p:spTgt spid="19"/>
                                        </p:tgtEl>
                                        <p:attrNameLst>
                                          <p:attrName>r</p:attrName>
                                        </p:attrNameLst>
                                      </p:cBhvr>
                                    </p:animRot>
                                    <p:animRot by="120000">
                                      <p:cBhvr>
                                        <p:cTn id="112" dur="400" fill="hold">
                                          <p:stCondLst>
                                            <p:cond delay="1600"/>
                                          </p:stCondLst>
                                        </p:cTn>
                                        <p:tgtEl>
                                          <p:spTgt spid="19"/>
                                        </p:tgtEl>
                                        <p:attrNameLst>
                                          <p:attrName>r</p:attrName>
                                        </p:attrNameLst>
                                      </p:cBhvr>
                                    </p:animRot>
                                  </p:childTnLst>
                                </p:cTn>
                              </p:par>
                              <p:par>
                                <p:cTn id="113" presetID="32" presetClass="emph" presetSubtype="0" fill="hold" nodeType="withEffect">
                                  <p:stCondLst>
                                    <p:cond delay="0"/>
                                  </p:stCondLst>
                                  <p:childTnLst>
                                    <p:animRot by="120000">
                                      <p:cBhvr>
                                        <p:cTn id="114" dur="200" fill="hold">
                                          <p:stCondLst>
                                            <p:cond delay="0"/>
                                          </p:stCondLst>
                                        </p:cTn>
                                        <p:tgtEl>
                                          <p:spTgt spid="22"/>
                                        </p:tgtEl>
                                        <p:attrNameLst>
                                          <p:attrName>r</p:attrName>
                                        </p:attrNameLst>
                                      </p:cBhvr>
                                    </p:animRot>
                                    <p:animRot by="-240000">
                                      <p:cBhvr>
                                        <p:cTn id="115" dur="400" fill="hold">
                                          <p:stCondLst>
                                            <p:cond delay="400"/>
                                          </p:stCondLst>
                                        </p:cTn>
                                        <p:tgtEl>
                                          <p:spTgt spid="22"/>
                                        </p:tgtEl>
                                        <p:attrNameLst>
                                          <p:attrName>r</p:attrName>
                                        </p:attrNameLst>
                                      </p:cBhvr>
                                    </p:animRot>
                                    <p:animRot by="240000">
                                      <p:cBhvr>
                                        <p:cTn id="116" dur="400" fill="hold">
                                          <p:stCondLst>
                                            <p:cond delay="800"/>
                                          </p:stCondLst>
                                        </p:cTn>
                                        <p:tgtEl>
                                          <p:spTgt spid="22"/>
                                        </p:tgtEl>
                                        <p:attrNameLst>
                                          <p:attrName>r</p:attrName>
                                        </p:attrNameLst>
                                      </p:cBhvr>
                                    </p:animRot>
                                    <p:animRot by="-240000">
                                      <p:cBhvr>
                                        <p:cTn id="117" dur="400" fill="hold">
                                          <p:stCondLst>
                                            <p:cond delay="1200"/>
                                          </p:stCondLst>
                                        </p:cTn>
                                        <p:tgtEl>
                                          <p:spTgt spid="22"/>
                                        </p:tgtEl>
                                        <p:attrNameLst>
                                          <p:attrName>r</p:attrName>
                                        </p:attrNameLst>
                                      </p:cBhvr>
                                    </p:animRot>
                                    <p:animRot by="120000">
                                      <p:cBhvr>
                                        <p:cTn id="118" dur="400" fill="hold">
                                          <p:stCondLst>
                                            <p:cond delay="1600"/>
                                          </p:stCondLst>
                                        </p:cTn>
                                        <p:tgtEl>
                                          <p:spTgt spid="22"/>
                                        </p:tgtEl>
                                        <p:attrNameLst>
                                          <p:attrName>r</p:attrName>
                                        </p:attrNameLst>
                                      </p:cBhvr>
                                    </p:animRot>
                                  </p:childTnLst>
                                </p:cTn>
                              </p:par>
                            </p:childTnLst>
                          </p:cTn>
                        </p:par>
                        <p:par>
                          <p:cTn id="119" fill="hold">
                            <p:stCondLst>
                              <p:cond delay="5500"/>
                            </p:stCondLst>
                            <p:childTnLst>
                              <p:par>
                                <p:cTn id="120" presetID="10" presetClass="exit" presetSubtype="0" fill="hold" nodeType="afterEffect">
                                  <p:stCondLst>
                                    <p:cond delay="0"/>
                                  </p:stCondLst>
                                  <p:childTnLst>
                                    <p:animEffect transition="out" filter="fade">
                                      <p:cBhvr>
                                        <p:cTn id="121" dur="250"/>
                                        <p:tgtEl>
                                          <p:spTgt spid="19"/>
                                        </p:tgtEl>
                                      </p:cBhvr>
                                    </p:animEffect>
                                    <p:set>
                                      <p:cBhvr>
                                        <p:cTn id="122" dur="1" fill="hold">
                                          <p:stCondLst>
                                            <p:cond delay="249"/>
                                          </p:stCondLst>
                                        </p:cTn>
                                        <p:tgtEl>
                                          <p:spTgt spid="19"/>
                                        </p:tgtEl>
                                        <p:attrNameLst>
                                          <p:attrName>style.visibility</p:attrName>
                                        </p:attrNameLst>
                                      </p:cBhvr>
                                      <p:to>
                                        <p:strVal val="hidden"/>
                                      </p:to>
                                    </p:set>
                                  </p:childTnLst>
                                </p:cTn>
                              </p:par>
                              <p:par>
                                <p:cTn id="123" presetID="10" presetClass="entr" presetSubtype="0" fill="hold" nodeType="withEffect">
                                  <p:stCondLst>
                                    <p:cond delay="0"/>
                                  </p:stCondLst>
                                  <p:childTnLst>
                                    <p:set>
                                      <p:cBhvr>
                                        <p:cTn id="124" dur="1" fill="hold">
                                          <p:stCondLst>
                                            <p:cond delay="0"/>
                                          </p:stCondLst>
                                        </p:cTn>
                                        <p:tgtEl>
                                          <p:spTgt spid="17"/>
                                        </p:tgtEl>
                                        <p:attrNameLst>
                                          <p:attrName>style.visibility</p:attrName>
                                        </p:attrNameLst>
                                      </p:cBhvr>
                                      <p:to>
                                        <p:strVal val="visible"/>
                                      </p:to>
                                    </p:set>
                                    <p:animEffect transition="in" filter="fade">
                                      <p:cBhvr>
                                        <p:cTn id="125" dur="250"/>
                                        <p:tgtEl>
                                          <p:spTgt spid="17"/>
                                        </p:tgtEl>
                                      </p:cBhvr>
                                    </p:animEffect>
                                  </p:childTnLst>
                                  <p:subTnLst>
                                    <p:audio>
                                      <p:cMediaNode>
                                        <p:cTn display="0" masterRel="sameClick">
                                          <p:stCondLst>
                                            <p:cond evt="begin" delay="0">
                                              <p:tn val="123"/>
                                            </p:cond>
                                          </p:stCondLst>
                                          <p:endCondLst>
                                            <p:cond evt="onStopAudio" delay="0">
                                              <p:tgtEl>
                                                <p:sldTgt/>
                                              </p:tgtEl>
                                            </p:cond>
                                          </p:endCondLst>
                                        </p:cTn>
                                        <p:tgtEl>
                                          <p:sndTgt r:embed="rId3" name="oisairoi.wav"/>
                                        </p:tgtEl>
                                      </p:cMediaNode>
                                    </p:audio>
                                  </p:subTnLst>
                                </p:cTn>
                              </p:par>
                              <p:par>
                                <p:cTn id="126" presetID="10" presetClass="entr" presetSubtype="0" fill="hold" nodeType="with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250"/>
                                        <p:tgtEl>
                                          <p:spTgt spid="21"/>
                                        </p:tgtEl>
                                      </p:cBhvr>
                                    </p:animEffect>
                                  </p:childTnLst>
                                </p:cTn>
                              </p:par>
                              <p:par>
                                <p:cTn id="129" presetID="10" presetClass="exit" presetSubtype="0" fill="hold" nodeType="withEffect">
                                  <p:stCondLst>
                                    <p:cond delay="0"/>
                                  </p:stCondLst>
                                  <p:childTnLst>
                                    <p:animEffect transition="out" filter="fade">
                                      <p:cBhvr>
                                        <p:cTn id="130" dur="250"/>
                                        <p:tgtEl>
                                          <p:spTgt spid="22"/>
                                        </p:tgtEl>
                                      </p:cBhvr>
                                    </p:animEffect>
                                    <p:set>
                                      <p:cBhvr>
                                        <p:cTn id="131" dur="1" fill="hold">
                                          <p:stCondLst>
                                            <p:cond delay="24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2" restart="whenNotActive" fill="hold" evtFilter="cancelBubble" nodeType="interactiveSeq">
                <p:stCondLst>
                  <p:cond evt="onClick" delay="0">
                    <p:tgtEl>
                      <p:spTgt spid="26"/>
                    </p:tgtEl>
                  </p:cond>
                </p:stCondLst>
                <p:endSync evt="end" delay="0">
                  <p:rtn val="all"/>
                </p:endSync>
                <p:childTnLst>
                  <p:par>
                    <p:cTn id="133" fill="hold">
                      <p:stCondLst>
                        <p:cond delay="0"/>
                      </p:stCondLst>
                      <p:childTnLst>
                        <p:par>
                          <p:cTn id="134" fill="hold">
                            <p:stCondLst>
                              <p:cond delay="0"/>
                            </p:stCondLst>
                            <p:childTnLst>
                              <p:par>
                                <p:cTn id="135" presetID="32" presetClass="emph" presetSubtype="0" fill="hold" nodeType="clickEffect">
                                  <p:stCondLst>
                                    <p:cond delay="0"/>
                                  </p:stCondLst>
                                  <p:childTnLst>
                                    <p:animRot by="120000">
                                      <p:cBhvr>
                                        <p:cTn id="136" dur="100" fill="hold">
                                          <p:stCondLst>
                                            <p:cond delay="0"/>
                                          </p:stCondLst>
                                        </p:cTn>
                                        <p:tgtEl>
                                          <p:spTgt spid="26"/>
                                        </p:tgtEl>
                                        <p:attrNameLst>
                                          <p:attrName>r</p:attrName>
                                        </p:attrNameLst>
                                      </p:cBhvr>
                                    </p:animRot>
                                    <p:animRot by="-240000">
                                      <p:cBhvr>
                                        <p:cTn id="137" dur="200" fill="hold">
                                          <p:stCondLst>
                                            <p:cond delay="200"/>
                                          </p:stCondLst>
                                        </p:cTn>
                                        <p:tgtEl>
                                          <p:spTgt spid="26"/>
                                        </p:tgtEl>
                                        <p:attrNameLst>
                                          <p:attrName>r</p:attrName>
                                        </p:attrNameLst>
                                      </p:cBhvr>
                                    </p:animRot>
                                    <p:animRot by="240000">
                                      <p:cBhvr>
                                        <p:cTn id="138" dur="200" fill="hold">
                                          <p:stCondLst>
                                            <p:cond delay="400"/>
                                          </p:stCondLst>
                                        </p:cTn>
                                        <p:tgtEl>
                                          <p:spTgt spid="26"/>
                                        </p:tgtEl>
                                        <p:attrNameLst>
                                          <p:attrName>r</p:attrName>
                                        </p:attrNameLst>
                                      </p:cBhvr>
                                    </p:animRot>
                                    <p:animRot by="-240000">
                                      <p:cBhvr>
                                        <p:cTn id="139" dur="200" fill="hold">
                                          <p:stCondLst>
                                            <p:cond delay="600"/>
                                          </p:stCondLst>
                                        </p:cTn>
                                        <p:tgtEl>
                                          <p:spTgt spid="26"/>
                                        </p:tgtEl>
                                        <p:attrNameLst>
                                          <p:attrName>r</p:attrName>
                                        </p:attrNameLst>
                                      </p:cBhvr>
                                    </p:animRot>
                                    <p:animRot by="120000">
                                      <p:cBhvr>
                                        <p:cTn id="140" dur="200" fill="hold">
                                          <p:stCondLst>
                                            <p:cond delay="800"/>
                                          </p:stCondLst>
                                        </p:cTn>
                                        <p:tgtEl>
                                          <p:spTgt spid="26"/>
                                        </p:tgtEl>
                                        <p:attrNameLst>
                                          <p:attrName>r</p:attrName>
                                        </p:attrNameLst>
                                      </p:cBhvr>
                                    </p:animRot>
                                  </p:childTnLst>
                                </p:cTn>
                              </p:par>
                            </p:childTnLst>
                          </p:cTn>
                        </p:par>
                        <p:par>
                          <p:cTn id="141" fill="hold">
                            <p:stCondLst>
                              <p:cond delay="1000"/>
                            </p:stCondLst>
                            <p:childTnLst>
                              <p:par>
                                <p:cTn id="142" presetID="10" presetClass="exit" presetSubtype="0" fill="hold" nodeType="afterEffect">
                                  <p:stCondLst>
                                    <p:cond delay="0"/>
                                  </p:stCondLst>
                                  <p:childTnLst>
                                    <p:animEffect transition="out" filter="fade">
                                      <p:cBhvr>
                                        <p:cTn id="143" dur="250"/>
                                        <p:tgtEl>
                                          <p:spTgt spid="16"/>
                                        </p:tgtEl>
                                      </p:cBhvr>
                                    </p:animEffect>
                                    <p:set>
                                      <p:cBhvr>
                                        <p:cTn id="144" dur="1" fill="hold">
                                          <p:stCondLst>
                                            <p:cond delay="249"/>
                                          </p:stCondLst>
                                        </p:cTn>
                                        <p:tgtEl>
                                          <p:spTgt spid="16"/>
                                        </p:tgtEl>
                                        <p:attrNameLst>
                                          <p:attrName>style.visibility</p:attrName>
                                        </p:attrNameLst>
                                      </p:cBhvr>
                                      <p:to>
                                        <p:strVal val="hidden"/>
                                      </p:to>
                                    </p:set>
                                  </p:childTnLst>
                                </p:cTn>
                              </p:par>
                              <p:par>
                                <p:cTn id="145" presetID="10" presetClass="entr" presetSubtype="0" fill="hold" nodeType="withEffect">
                                  <p:stCondLst>
                                    <p:cond delay="0"/>
                                  </p:stCondLst>
                                  <p:childTnLst>
                                    <p:set>
                                      <p:cBhvr>
                                        <p:cTn id="146" dur="1" fill="hold">
                                          <p:stCondLst>
                                            <p:cond delay="0"/>
                                          </p:stCondLst>
                                        </p:cTn>
                                        <p:tgtEl>
                                          <p:spTgt spid="5"/>
                                        </p:tgtEl>
                                        <p:attrNameLst>
                                          <p:attrName>style.visibility</p:attrName>
                                        </p:attrNameLst>
                                      </p:cBhvr>
                                      <p:to>
                                        <p:strVal val="visible"/>
                                      </p:to>
                                    </p:set>
                                    <p:animEffect transition="in" filter="fade">
                                      <p:cBhvr>
                                        <p:cTn id="147" dur="250"/>
                                        <p:tgtEl>
                                          <p:spTgt spid="5"/>
                                        </p:tgtEl>
                                      </p:cBhvr>
                                    </p:animEffect>
                                  </p:childTnLst>
                                </p:cTn>
                              </p:par>
                            </p:childTnLst>
                          </p:cTn>
                        </p:par>
                        <p:par>
                          <p:cTn id="148" fill="hold">
                            <p:stCondLst>
                              <p:cond delay="1250"/>
                            </p:stCondLst>
                            <p:childTnLst>
                              <p:par>
                                <p:cTn id="149" presetID="63" presetClass="path" presetSubtype="0" accel="50000" decel="50000" fill="hold" nodeType="afterEffect">
                                  <p:stCondLst>
                                    <p:cond delay="0"/>
                                  </p:stCondLst>
                                  <p:childTnLst>
                                    <p:animMotion origin="layout" path="M -3.125E-6 -4.81481E-6 L 0.23711 0.32362 " pathEditMode="relative" rAng="0" ptsTypes="AA">
                                      <p:cBhvr>
                                        <p:cTn id="150" dur="2000" fill="hold"/>
                                        <p:tgtEl>
                                          <p:spTgt spid="5"/>
                                        </p:tgtEl>
                                        <p:attrNameLst>
                                          <p:attrName>ppt_x</p:attrName>
                                          <p:attrName>ppt_y</p:attrName>
                                        </p:attrNameLst>
                                      </p:cBhvr>
                                      <p:rCtr x="11849" y="16181"/>
                                    </p:animMotion>
                                  </p:childTnLst>
                                </p:cTn>
                              </p:par>
                            </p:childTnLst>
                          </p:cTn>
                        </p:par>
                        <p:par>
                          <p:cTn id="151" fill="hold">
                            <p:stCondLst>
                              <p:cond delay="3250"/>
                            </p:stCondLst>
                            <p:childTnLst>
                              <p:par>
                                <p:cTn id="152" presetID="10" presetClass="exit" presetSubtype="0" fill="hold" nodeType="afterEffect">
                                  <p:stCondLst>
                                    <p:cond delay="0"/>
                                  </p:stCondLst>
                                  <p:childTnLst>
                                    <p:animEffect transition="out" filter="fade">
                                      <p:cBhvr>
                                        <p:cTn id="153" dur="250"/>
                                        <p:tgtEl>
                                          <p:spTgt spid="5"/>
                                        </p:tgtEl>
                                      </p:cBhvr>
                                    </p:animEffect>
                                    <p:set>
                                      <p:cBhvr>
                                        <p:cTn id="154" dur="1" fill="hold">
                                          <p:stCondLst>
                                            <p:cond delay="249"/>
                                          </p:stCondLst>
                                        </p:cTn>
                                        <p:tgtEl>
                                          <p:spTgt spid="5"/>
                                        </p:tgtEl>
                                        <p:attrNameLst>
                                          <p:attrName>style.visibility</p:attrName>
                                        </p:attrNameLst>
                                      </p:cBhvr>
                                      <p:to>
                                        <p:strVal val="hidden"/>
                                      </p:to>
                                    </p:set>
                                  </p:childTnLst>
                                </p:cTn>
                              </p:par>
                              <p:par>
                                <p:cTn id="155" presetID="10" presetClass="entr" presetSubtype="0" fill="hold" nodeType="withEffect">
                                  <p:stCondLst>
                                    <p:cond delay="0"/>
                                  </p:stCondLst>
                                  <p:childTnLst>
                                    <p:set>
                                      <p:cBhvr>
                                        <p:cTn id="156" dur="1" fill="hold">
                                          <p:stCondLst>
                                            <p:cond delay="0"/>
                                          </p:stCondLst>
                                        </p:cTn>
                                        <p:tgtEl>
                                          <p:spTgt spid="24"/>
                                        </p:tgtEl>
                                        <p:attrNameLst>
                                          <p:attrName>style.visibility</p:attrName>
                                        </p:attrNameLst>
                                      </p:cBhvr>
                                      <p:to>
                                        <p:strVal val="visible"/>
                                      </p:to>
                                    </p:set>
                                    <p:animEffect transition="in" filter="fade">
                                      <p:cBhvr>
                                        <p:cTn id="157" dur="250"/>
                                        <p:tgtEl>
                                          <p:spTgt spid="24"/>
                                        </p:tgtEl>
                                      </p:cBhvr>
                                    </p:animEffect>
                                  </p:childTnLst>
                                </p:cTn>
                              </p:par>
                            </p:childTnLst>
                          </p:cTn>
                        </p:par>
                        <p:par>
                          <p:cTn id="158" fill="hold">
                            <p:stCondLst>
                              <p:cond delay="3500"/>
                            </p:stCondLst>
                            <p:childTnLst>
                              <p:par>
                                <p:cTn id="159" presetID="32" presetClass="emph" presetSubtype="0" fill="hold" nodeType="afterEffect">
                                  <p:stCondLst>
                                    <p:cond delay="0"/>
                                  </p:stCondLst>
                                  <p:childTnLst>
                                    <p:animRot by="120000">
                                      <p:cBhvr>
                                        <p:cTn id="160" dur="200" fill="hold">
                                          <p:stCondLst>
                                            <p:cond delay="0"/>
                                          </p:stCondLst>
                                        </p:cTn>
                                        <p:tgtEl>
                                          <p:spTgt spid="24"/>
                                        </p:tgtEl>
                                        <p:attrNameLst>
                                          <p:attrName>r</p:attrName>
                                        </p:attrNameLst>
                                      </p:cBhvr>
                                    </p:animRot>
                                    <p:animRot by="-240000">
                                      <p:cBhvr>
                                        <p:cTn id="161" dur="400" fill="hold">
                                          <p:stCondLst>
                                            <p:cond delay="400"/>
                                          </p:stCondLst>
                                        </p:cTn>
                                        <p:tgtEl>
                                          <p:spTgt spid="24"/>
                                        </p:tgtEl>
                                        <p:attrNameLst>
                                          <p:attrName>r</p:attrName>
                                        </p:attrNameLst>
                                      </p:cBhvr>
                                    </p:animRot>
                                    <p:animRot by="240000">
                                      <p:cBhvr>
                                        <p:cTn id="162" dur="400" fill="hold">
                                          <p:stCondLst>
                                            <p:cond delay="800"/>
                                          </p:stCondLst>
                                        </p:cTn>
                                        <p:tgtEl>
                                          <p:spTgt spid="24"/>
                                        </p:tgtEl>
                                        <p:attrNameLst>
                                          <p:attrName>r</p:attrName>
                                        </p:attrNameLst>
                                      </p:cBhvr>
                                    </p:animRot>
                                    <p:animRot by="-240000">
                                      <p:cBhvr>
                                        <p:cTn id="163" dur="400" fill="hold">
                                          <p:stCondLst>
                                            <p:cond delay="1200"/>
                                          </p:stCondLst>
                                        </p:cTn>
                                        <p:tgtEl>
                                          <p:spTgt spid="24"/>
                                        </p:tgtEl>
                                        <p:attrNameLst>
                                          <p:attrName>r</p:attrName>
                                        </p:attrNameLst>
                                      </p:cBhvr>
                                    </p:animRot>
                                    <p:animRot by="120000">
                                      <p:cBhvr>
                                        <p:cTn id="164" dur="400" fill="hold">
                                          <p:stCondLst>
                                            <p:cond delay="1600"/>
                                          </p:stCondLst>
                                        </p:cTn>
                                        <p:tgtEl>
                                          <p:spTgt spid="24"/>
                                        </p:tgtEl>
                                        <p:attrNameLst>
                                          <p:attrName>r</p:attrName>
                                        </p:attrNameLst>
                                      </p:cBhvr>
                                    </p:animRot>
                                  </p:childTnLst>
                                </p:cTn>
                              </p:par>
                              <p:par>
                                <p:cTn id="165" presetID="32" presetClass="emph" presetSubtype="0" fill="hold" nodeType="withEffect">
                                  <p:stCondLst>
                                    <p:cond delay="0"/>
                                  </p:stCondLst>
                                  <p:childTnLst>
                                    <p:animRot by="120000">
                                      <p:cBhvr>
                                        <p:cTn id="166" dur="200" fill="hold">
                                          <p:stCondLst>
                                            <p:cond delay="0"/>
                                          </p:stCondLst>
                                        </p:cTn>
                                        <p:tgtEl>
                                          <p:spTgt spid="26"/>
                                        </p:tgtEl>
                                        <p:attrNameLst>
                                          <p:attrName>r</p:attrName>
                                        </p:attrNameLst>
                                      </p:cBhvr>
                                    </p:animRot>
                                    <p:animRot by="-240000">
                                      <p:cBhvr>
                                        <p:cTn id="167" dur="400" fill="hold">
                                          <p:stCondLst>
                                            <p:cond delay="400"/>
                                          </p:stCondLst>
                                        </p:cTn>
                                        <p:tgtEl>
                                          <p:spTgt spid="26"/>
                                        </p:tgtEl>
                                        <p:attrNameLst>
                                          <p:attrName>r</p:attrName>
                                        </p:attrNameLst>
                                      </p:cBhvr>
                                    </p:animRot>
                                    <p:animRot by="240000">
                                      <p:cBhvr>
                                        <p:cTn id="168" dur="400" fill="hold">
                                          <p:stCondLst>
                                            <p:cond delay="800"/>
                                          </p:stCondLst>
                                        </p:cTn>
                                        <p:tgtEl>
                                          <p:spTgt spid="26"/>
                                        </p:tgtEl>
                                        <p:attrNameLst>
                                          <p:attrName>r</p:attrName>
                                        </p:attrNameLst>
                                      </p:cBhvr>
                                    </p:animRot>
                                    <p:animRot by="-240000">
                                      <p:cBhvr>
                                        <p:cTn id="169" dur="400" fill="hold">
                                          <p:stCondLst>
                                            <p:cond delay="1200"/>
                                          </p:stCondLst>
                                        </p:cTn>
                                        <p:tgtEl>
                                          <p:spTgt spid="26"/>
                                        </p:tgtEl>
                                        <p:attrNameLst>
                                          <p:attrName>r</p:attrName>
                                        </p:attrNameLst>
                                      </p:cBhvr>
                                    </p:animRot>
                                    <p:animRot by="120000">
                                      <p:cBhvr>
                                        <p:cTn id="170" dur="400" fill="hold">
                                          <p:stCondLst>
                                            <p:cond delay="1600"/>
                                          </p:stCondLst>
                                        </p:cTn>
                                        <p:tgtEl>
                                          <p:spTgt spid="26"/>
                                        </p:tgtEl>
                                        <p:attrNameLst>
                                          <p:attrName>r</p:attrName>
                                        </p:attrNameLst>
                                      </p:cBhvr>
                                    </p:animRot>
                                  </p:childTnLst>
                                </p:cTn>
                              </p:par>
                            </p:childTnLst>
                          </p:cTn>
                        </p:par>
                        <p:par>
                          <p:cTn id="171" fill="hold">
                            <p:stCondLst>
                              <p:cond delay="5500"/>
                            </p:stCondLst>
                            <p:childTnLst>
                              <p:par>
                                <p:cTn id="172" presetID="10" presetClass="exit" presetSubtype="0" fill="hold" nodeType="afterEffect">
                                  <p:stCondLst>
                                    <p:cond delay="0"/>
                                  </p:stCondLst>
                                  <p:childTnLst>
                                    <p:animEffect transition="out" filter="fade">
                                      <p:cBhvr>
                                        <p:cTn id="173" dur="250"/>
                                        <p:tgtEl>
                                          <p:spTgt spid="24"/>
                                        </p:tgtEl>
                                      </p:cBhvr>
                                    </p:animEffect>
                                    <p:set>
                                      <p:cBhvr>
                                        <p:cTn id="174" dur="1" fill="hold">
                                          <p:stCondLst>
                                            <p:cond delay="249"/>
                                          </p:stCondLst>
                                        </p:cTn>
                                        <p:tgtEl>
                                          <p:spTgt spid="24"/>
                                        </p:tgtEl>
                                        <p:attrNameLst>
                                          <p:attrName>style.visibility</p:attrName>
                                        </p:attrNameLst>
                                      </p:cBhvr>
                                      <p:to>
                                        <p:strVal val="hidden"/>
                                      </p:to>
                                    </p:set>
                                  </p:childTnLst>
                                </p:cTn>
                              </p:par>
                              <p:par>
                                <p:cTn id="175" presetID="10" presetClass="entr" presetSubtype="0" fill="hold" nodeType="withEffect">
                                  <p:stCondLst>
                                    <p:cond delay="0"/>
                                  </p:stCondLst>
                                  <p:childTnLst>
                                    <p:set>
                                      <p:cBhvr>
                                        <p:cTn id="176" dur="1" fill="hold">
                                          <p:stCondLst>
                                            <p:cond delay="0"/>
                                          </p:stCondLst>
                                        </p:cTn>
                                        <p:tgtEl>
                                          <p:spTgt spid="23"/>
                                        </p:tgtEl>
                                        <p:attrNameLst>
                                          <p:attrName>style.visibility</p:attrName>
                                        </p:attrNameLst>
                                      </p:cBhvr>
                                      <p:to>
                                        <p:strVal val="visible"/>
                                      </p:to>
                                    </p:set>
                                    <p:animEffect transition="in" filter="fade">
                                      <p:cBhvr>
                                        <p:cTn id="177" dur="250"/>
                                        <p:tgtEl>
                                          <p:spTgt spid="23"/>
                                        </p:tgtEl>
                                      </p:cBhvr>
                                    </p:animEffect>
                                  </p:childTnLst>
                                  <p:subTnLst>
                                    <p:audio>
                                      <p:cMediaNode>
                                        <p:cTn display="0" masterRel="sameClick">
                                          <p:stCondLst>
                                            <p:cond evt="begin" delay="0">
                                              <p:tn val="175"/>
                                            </p:cond>
                                          </p:stCondLst>
                                          <p:endCondLst>
                                            <p:cond evt="onStopAudio" delay="0">
                                              <p:tgtEl>
                                                <p:sldTgt/>
                                              </p:tgtEl>
                                            </p:cond>
                                          </p:endCondLst>
                                        </p:cTn>
                                        <p:tgtEl>
                                          <p:sndTgt r:embed="rId4" name="congioilam.wav"/>
                                        </p:tgtEl>
                                      </p:cMediaNode>
                                    </p:audio>
                                  </p:subTnLst>
                                </p:cTn>
                              </p:par>
                              <p:par>
                                <p:cTn id="178" presetID="10" presetClass="exit" presetSubtype="0" fill="hold" nodeType="withEffect">
                                  <p:stCondLst>
                                    <p:cond delay="0"/>
                                  </p:stCondLst>
                                  <p:childTnLst>
                                    <p:animEffect transition="out" filter="fade">
                                      <p:cBhvr>
                                        <p:cTn id="179" dur="250"/>
                                        <p:tgtEl>
                                          <p:spTgt spid="26"/>
                                        </p:tgtEl>
                                      </p:cBhvr>
                                    </p:animEffect>
                                    <p:set>
                                      <p:cBhvr>
                                        <p:cTn id="180" dur="1" fill="hold">
                                          <p:stCondLst>
                                            <p:cond delay="249"/>
                                          </p:stCondLst>
                                        </p:cTn>
                                        <p:tgtEl>
                                          <p:spTgt spid="26"/>
                                        </p:tgtEl>
                                        <p:attrNameLst>
                                          <p:attrName>style.visibility</p:attrName>
                                        </p:attrNameLst>
                                      </p:cBhvr>
                                      <p:to>
                                        <p:strVal val="hidden"/>
                                      </p:to>
                                    </p:set>
                                  </p:childTnLst>
                                </p:cTn>
                              </p:par>
                              <p:par>
                                <p:cTn id="181" presetID="10" presetClass="entr" presetSubtype="0" fill="hold" grpId="0" nodeType="withEffect">
                                  <p:stCondLst>
                                    <p:cond delay="0"/>
                                  </p:stCondLst>
                                  <p:childTnLst>
                                    <p:set>
                                      <p:cBhvr>
                                        <p:cTn id="182" dur="1" fill="hold">
                                          <p:stCondLst>
                                            <p:cond delay="0"/>
                                          </p:stCondLst>
                                        </p:cTn>
                                        <p:tgtEl>
                                          <p:spTgt spid="77"/>
                                        </p:tgtEl>
                                        <p:attrNameLst>
                                          <p:attrName>style.visibility</p:attrName>
                                        </p:attrNameLst>
                                      </p:cBhvr>
                                      <p:to>
                                        <p:strVal val="visible"/>
                                      </p:to>
                                    </p:set>
                                    <p:animEffect transition="in" filter="fade">
                                      <p:cBhvr>
                                        <p:cTn id="183" dur="500"/>
                                        <p:tgtEl>
                                          <p:spTgt spid="77"/>
                                        </p:tgtEl>
                                      </p:cBhvr>
                                    </p:animEffect>
                                  </p:childTnLst>
                                </p:cTn>
                              </p:par>
                              <p:par>
                                <p:cTn id="184" presetID="8" presetClass="emph" presetSubtype="0" repeatCount="indefinite" fill="hold" grpId="1" nodeType="withEffect">
                                  <p:stCondLst>
                                    <p:cond delay="0"/>
                                  </p:stCondLst>
                                  <p:childTnLst>
                                    <p:animRot by="21600000">
                                      <p:cBhvr>
                                        <p:cTn id="185" dur="2000" fill="hold"/>
                                        <p:tgtEl>
                                          <p:spTgt spid="77"/>
                                        </p:tgtEl>
                                        <p:attrNameLst>
                                          <p:attrName>r</p:attrName>
                                        </p:attrNameLst>
                                      </p:cBhvr>
                                    </p:animRot>
                                  </p:childTnLst>
                                </p:cTn>
                              </p:par>
                            </p:childTnLst>
                          </p:cTn>
                        </p:par>
                      </p:childTnLst>
                    </p:cTn>
                  </p:par>
                </p:childTnLst>
              </p:cTn>
              <p:nextCondLst>
                <p:cond evt="onClick" delay="0">
                  <p:tgtEl>
                    <p:spTgt spid="26"/>
                  </p:tgtEl>
                </p:cond>
              </p:nextCondLst>
            </p:seq>
            <p:seq concurrent="1" nextAc="seek">
              <p:cTn id="186" restart="whenNotActive" fill="hold" evtFilter="cancelBubble" nodeType="interactiveSeq">
                <p:stCondLst>
                  <p:cond evt="onClick" delay="0">
                    <p:tgtEl>
                      <p:spTgt spid="30"/>
                    </p:tgtEl>
                  </p:cond>
                </p:stCondLst>
                <p:endSync evt="end" delay="0">
                  <p:rtn val="all"/>
                </p:endSync>
                <p:childTnLst>
                  <p:par>
                    <p:cTn id="187" fill="hold">
                      <p:stCondLst>
                        <p:cond delay="0"/>
                      </p:stCondLst>
                      <p:childTnLst>
                        <p:par>
                          <p:cTn id="188" fill="hold">
                            <p:stCondLst>
                              <p:cond delay="0"/>
                            </p:stCondLst>
                            <p:childTnLst>
                              <p:par>
                                <p:cTn id="189" presetID="32" presetClass="emph" presetSubtype="0" fill="hold" nodeType="clickEffect">
                                  <p:stCondLst>
                                    <p:cond delay="0"/>
                                  </p:stCondLst>
                                  <p:childTnLst>
                                    <p:animRot by="120000">
                                      <p:cBhvr>
                                        <p:cTn id="190" dur="100" fill="hold">
                                          <p:stCondLst>
                                            <p:cond delay="0"/>
                                          </p:stCondLst>
                                        </p:cTn>
                                        <p:tgtEl>
                                          <p:spTgt spid="30"/>
                                        </p:tgtEl>
                                        <p:attrNameLst>
                                          <p:attrName>r</p:attrName>
                                        </p:attrNameLst>
                                      </p:cBhvr>
                                    </p:animRot>
                                    <p:animRot by="-240000">
                                      <p:cBhvr>
                                        <p:cTn id="191" dur="200" fill="hold">
                                          <p:stCondLst>
                                            <p:cond delay="200"/>
                                          </p:stCondLst>
                                        </p:cTn>
                                        <p:tgtEl>
                                          <p:spTgt spid="30"/>
                                        </p:tgtEl>
                                        <p:attrNameLst>
                                          <p:attrName>r</p:attrName>
                                        </p:attrNameLst>
                                      </p:cBhvr>
                                    </p:animRot>
                                    <p:animRot by="240000">
                                      <p:cBhvr>
                                        <p:cTn id="192" dur="200" fill="hold">
                                          <p:stCondLst>
                                            <p:cond delay="400"/>
                                          </p:stCondLst>
                                        </p:cTn>
                                        <p:tgtEl>
                                          <p:spTgt spid="30"/>
                                        </p:tgtEl>
                                        <p:attrNameLst>
                                          <p:attrName>r</p:attrName>
                                        </p:attrNameLst>
                                      </p:cBhvr>
                                    </p:animRot>
                                    <p:animRot by="-240000">
                                      <p:cBhvr>
                                        <p:cTn id="193" dur="200" fill="hold">
                                          <p:stCondLst>
                                            <p:cond delay="600"/>
                                          </p:stCondLst>
                                        </p:cTn>
                                        <p:tgtEl>
                                          <p:spTgt spid="30"/>
                                        </p:tgtEl>
                                        <p:attrNameLst>
                                          <p:attrName>r</p:attrName>
                                        </p:attrNameLst>
                                      </p:cBhvr>
                                    </p:animRot>
                                    <p:animRot by="120000">
                                      <p:cBhvr>
                                        <p:cTn id="194" dur="200" fill="hold">
                                          <p:stCondLst>
                                            <p:cond delay="800"/>
                                          </p:stCondLst>
                                        </p:cTn>
                                        <p:tgtEl>
                                          <p:spTgt spid="30"/>
                                        </p:tgtEl>
                                        <p:attrNameLst>
                                          <p:attrName>r</p:attrName>
                                        </p:attrNameLst>
                                      </p:cBhvr>
                                    </p:animRot>
                                  </p:childTnLst>
                                </p:cTn>
                              </p:par>
                            </p:childTnLst>
                          </p:cTn>
                        </p:par>
                        <p:par>
                          <p:cTn id="195" fill="hold">
                            <p:stCondLst>
                              <p:cond delay="1000"/>
                            </p:stCondLst>
                            <p:childTnLst>
                              <p:par>
                                <p:cTn id="196" presetID="10" presetClass="exit" presetSubtype="0" fill="hold" nodeType="afterEffect">
                                  <p:stCondLst>
                                    <p:cond delay="0"/>
                                  </p:stCondLst>
                                  <p:childTnLst>
                                    <p:animEffect transition="out" filter="fade">
                                      <p:cBhvr>
                                        <p:cTn id="197" dur="250"/>
                                        <p:tgtEl>
                                          <p:spTgt spid="16"/>
                                        </p:tgtEl>
                                      </p:cBhvr>
                                    </p:animEffect>
                                    <p:set>
                                      <p:cBhvr>
                                        <p:cTn id="198" dur="1" fill="hold">
                                          <p:stCondLst>
                                            <p:cond delay="249"/>
                                          </p:stCondLst>
                                        </p:cTn>
                                        <p:tgtEl>
                                          <p:spTgt spid="16"/>
                                        </p:tgtEl>
                                        <p:attrNameLst>
                                          <p:attrName>style.visibility</p:attrName>
                                        </p:attrNameLst>
                                      </p:cBhvr>
                                      <p:to>
                                        <p:strVal val="hidden"/>
                                      </p:to>
                                    </p:set>
                                  </p:childTnLst>
                                </p:cTn>
                              </p:par>
                              <p:par>
                                <p:cTn id="199" presetID="10" presetClass="entr" presetSubtype="0" fill="hold" nodeType="withEffect">
                                  <p:stCondLst>
                                    <p:cond delay="0"/>
                                  </p:stCondLst>
                                  <p:childTnLst>
                                    <p:set>
                                      <p:cBhvr>
                                        <p:cTn id="200" dur="1" fill="hold">
                                          <p:stCondLst>
                                            <p:cond delay="0"/>
                                          </p:stCondLst>
                                        </p:cTn>
                                        <p:tgtEl>
                                          <p:spTgt spid="5"/>
                                        </p:tgtEl>
                                        <p:attrNameLst>
                                          <p:attrName>style.visibility</p:attrName>
                                        </p:attrNameLst>
                                      </p:cBhvr>
                                      <p:to>
                                        <p:strVal val="visible"/>
                                      </p:to>
                                    </p:set>
                                    <p:animEffect transition="in" filter="fade">
                                      <p:cBhvr>
                                        <p:cTn id="201" dur="250"/>
                                        <p:tgtEl>
                                          <p:spTgt spid="5"/>
                                        </p:tgtEl>
                                      </p:cBhvr>
                                    </p:animEffect>
                                  </p:childTnLst>
                                </p:cTn>
                              </p:par>
                            </p:childTnLst>
                          </p:cTn>
                        </p:par>
                        <p:par>
                          <p:cTn id="202" fill="hold">
                            <p:stCondLst>
                              <p:cond delay="1250"/>
                            </p:stCondLst>
                            <p:childTnLst>
                              <p:par>
                                <p:cTn id="203" presetID="49" presetClass="path" presetSubtype="0" accel="50000" decel="50000" fill="hold" nodeType="afterEffect">
                                  <p:stCondLst>
                                    <p:cond delay="0"/>
                                  </p:stCondLst>
                                  <p:childTnLst>
                                    <p:animMotion origin="layout" path="M -0.00573 0.02894 L 0.05065 0.34306 " pathEditMode="relative" rAng="0" ptsTypes="AA">
                                      <p:cBhvr>
                                        <p:cTn id="204" dur="2000" fill="hold"/>
                                        <p:tgtEl>
                                          <p:spTgt spid="5"/>
                                        </p:tgtEl>
                                        <p:attrNameLst>
                                          <p:attrName>ppt_x</p:attrName>
                                          <p:attrName>ppt_y</p:attrName>
                                        </p:attrNameLst>
                                      </p:cBhvr>
                                      <p:rCtr x="2812" y="15694"/>
                                    </p:animMotion>
                                  </p:childTnLst>
                                </p:cTn>
                              </p:par>
                            </p:childTnLst>
                          </p:cTn>
                        </p:par>
                        <p:par>
                          <p:cTn id="205" fill="hold">
                            <p:stCondLst>
                              <p:cond delay="3250"/>
                            </p:stCondLst>
                            <p:childTnLst>
                              <p:par>
                                <p:cTn id="206" presetID="10" presetClass="exit" presetSubtype="0" fill="hold" nodeType="afterEffect">
                                  <p:stCondLst>
                                    <p:cond delay="0"/>
                                  </p:stCondLst>
                                  <p:childTnLst>
                                    <p:animEffect transition="out" filter="fade">
                                      <p:cBhvr>
                                        <p:cTn id="207" dur="250"/>
                                        <p:tgtEl>
                                          <p:spTgt spid="5"/>
                                        </p:tgtEl>
                                      </p:cBhvr>
                                    </p:animEffect>
                                    <p:set>
                                      <p:cBhvr>
                                        <p:cTn id="208" dur="1" fill="hold">
                                          <p:stCondLst>
                                            <p:cond delay="249"/>
                                          </p:stCondLst>
                                        </p:cTn>
                                        <p:tgtEl>
                                          <p:spTgt spid="5"/>
                                        </p:tgtEl>
                                        <p:attrNameLst>
                                          <p:attrName>style.visibility</p:attrName>
                                        </p:attrNameLst>
                                      </p:cBhvr>
                                      <p:to>
                                        <p:strVal val="hidden"/>
                                      </p:to>
                                    </p:set>
                                  </p:childTnLst>
                                </p:cTn>
                              </p:par>
                              <p:par>
                                <p:cTn id="209" presetID="10" presetClass="entr" presetSubtype="0" fill="hold" nodeType="withEffect">
                                  <p:stCondLst>
                                    <p:cond delay="0"/>
                                  </p:stCondLst>
                                  <p:childTnLst>
                                    <p:set>
                                      <p:cBhvr>
                                        <p:cTn id="210" dur="1" fill="hold">
                                          <p:stCondLst>
                                            <p:cond delay="0"/>
                                          </p:stCondLst>
                                        </p:cTn>
                                        <p:tgtEl>
                                          <p:spTgt spid="28"/>
                                        </p:tgtEl>
                                        <p:attrNameLst>
                                          <p:attrName>style.visibility</p:attrName>
                                        </p:attrNameLst>
                                      </p:cBhvr>
                                      <p:to>
                                        <p:strVal val="visible"/>
                                      </p:to>
                                    </p:set>
                                    <p:animEffect transition="in" filter="fade">
                                      <p:cBhvr>
                                        <p:cTn id="211" dur="250"/>
                                        <p:tgtEl>
                                          <p:spTgt spid="28"/>
                                        </p:tgtEl>
                                      </p:cBhvr>
                                    </p:animEffect>
                                  </p:childTnLst>
                                </p:cTn>
                              </p:par>
                            </p:childTnLst>
                          </p:cTn>
                        </p:par>
                        <p:par>
                          <p:cTn id="212" fill="hold">
                            <p:stCondLst>
                              <p:cond delay="3500"/>
                            </p:stCondLst>
                            <p:childTnLst>
                              <p:par>
                                <p:cTn id="213" presetID="32" presetClass="emph" presetSubtype="0" fill="hold" nodeType="afterEffect">
                                  <p:stCondLst>
                                    <p:cond delay="0"/>
                                  </p:stCondLst>
                                  <p:childTnLst>
                                    <p:animRot by="120000">
                                      <p:cBhvr>
                                        <p:cTn id="214" dur="200" fill="hold">
                                          <p:stCondLst>
                                            <p:cond delay="0"/>
                                          </p:stCondLst>
                                        </p:cTn>
                                        <p:tgtEl>
                                          <p:spTgt spid="28"/>
                                        </p:tgtEl>
                                        <p:attrNameLst>
                                          <p:attrName>r</p:attrName>
                                        </p:attrNameLst>
                                      </p:cBhvr>
                                    </p:animRot>
                                    <p:animRot by="-240000">
                                      <p:cBhvr>
                                        <p:cTn id="215" dur="400" fill="hold">
                                          <p:stCondLst>
                                            <p:cond delay="400"/>
                                          </p:stCondLst>
                                        </p:cTn>
                                        <p:tgtEl>
                                          <p:spTgt spid="28"/>
                                        </p:tgtEl>
                                        <p:attrNameLst>
                                          <p:attrName>r</p:attrName>
                                        </p:attrNameLst>
                                      </p:cBhvr>
                                    </p:animRot>
                                    <p:animRot by="240000">
                                      <p:cBhvr>
                                        <p:cTn id="216" dur="400" fill="hold">
                                          <p:stCondLst>
                                            <p:cond delay="800"/>
                                          </p:stCondLst>
                                        </p:cTn>
                                        <p:tgtEl>
                                          <p:spTgt spid="28"/>
                                        </p:tgtEl>
                                        <p:attrNameLst>
                                          <p:attrName>r</p:attrName>
                                        </p:attrNameLst>
                                      </p:cBhvr>
                                    </p:animRot>
                                    <p:animRot by="-240000">
                                      <p:cBhvr>
                                        <p:cTn id="217" dur="400" fill="hold">
                                          <p:stCondLst>
                                            <p:cond delay="1200"/>
                                          </p:stCondLst>
                                        </p:cTn>
                                        <p:tgtEl>
                                          <p:spTgt spid="28"/>
                                        </p:tgtEl>
                                        <p:attrNameLst>
                                          <p:attrName>r</p:attrName>
                                        </p:attrNameLst>
                                      </p:cBhvr>
                                    </p:animRot>
                                    <p:animRot by="120000">
                                      <p:cBhvr>
                                        <p:cTn id="218" dur="400" fill="hold">
                                          <p:stCondLst>
                                            <p:cond delay="1600"/>
                                          </p:stCondLst>
                                        </p:cTn>
                                        <p:tgtEl>
                                          <p:spTgt spid="28"/>
                                        </p:tgtEl>
                                        <p:attrNameLst>
                                          <p:attrName>r</p:attrName>
                                        </p:attrNameLst>
                                      </p:cBhvr>
                                    </p:animRot>
                                  </p:childTnLst>
                                </p:cTn>
                              </p:par>
                              <p:par>
                                <p:cTn id="219" presetID="32" presetClass="emph" presetSubtype="0" fill="hold" nodeType="withEffect">
                                  <p:stCondLst>
                                    <p:cond delay="0"/>
                                  </p:stCondLst>
                                  <p:childTnLst>
                                    <p:animRot by="120000">
                                      <p:cBhvr>
                                        <p:cTn id="220" dur="200" fill="hold">
                                          <p:stCondLst>
                                            <p:cond delay="0"/>
                                          </p:stCondLst>
                                        </p:cTn>
                                        <p:tgtEl>
                                          <p:spTgt spid="30"/>
                                        </p:tgtEl>
                                        <p:attrNameLst>
                                          <p:attrName>r</p:attrName>
                                        </p:attrNameLst>
                                      </p:cBhvr>
                                    </p:animRot>
                                    <p:animRot by="-240000">
                                      <p:cBhvr>
                                        <p:cTn id="221" dur="400" fill="hold">
                                          <p:stCondLst>
                                            <p:cond delay="400"/>
                                          </p:stCondLst>
                                        </p:cTn>
                                        <p:tgtEl>
                                          <p:spTgt spid="30"/>
                                        </p:tgtEl>
                                        <p:attrNameLst>
                                          <p:attrName>r</p:attrName>
                                        </p:attrNameLst>
                                      </p:cBhvr>
                                    </p:animRot>
                                    <p:animRot by="240000">
                                      <p:cBhvr>
                                        <p:cTn id="222" dur="400" fill="hold">
                                          <p:stCondLst>
                                            <p:cond delay="800"/>
                                          </p:stCondLst>
                                        </p:cTn>
                                        <p:tgtEl>
                                          <p:spTgt spid="30"/>
                                        </p:tgtEl>
                                        <p:attrNameLst>
                                          <p:attrName>r</p:attrName>
                                        </p:attrNameLst>
                                      </p:cBhvr>
                                    </p:animRot>
                                    <p:animRot by="-240000">
                                      <p:cBhvr>
                                        <p:cTn id="223" dur="400" fill="hold">
                                          <p:stCondLst>
                                            <p:cond delay="1200"/>
                                          </p:stCondLst>
                                        </p:cTn>
                                        <p:tgtEl>
                                          <p:spTgt spid="30"/>
                                        </p:tgtEl>
                                        <p:attrNameLst>
                                          <p:attrName>r</p:attrName>
                                        </p:attrNameLst>
                                      </p:cBhvr>
                                    </p:animRot>
                                    <p:animRot by="120000">
                                      <p:cBhvr>
                                        <p:cTn id="224" dur="400" fill="hold">
                                          <p:stCondLst>
                                            <p:cond delay="1600"/>
                                          </p:stCondLst>
                                        </p:cTn>
                                        <p:tgtEl>
                                          <p:spTgt spid="30"/>
                                        </p:tgtEl>
                                        <p:attrNameLst>
                                          <p:attrName>r</p:attrName>
                                        </p:attrNameLst>
                                      </p:cBhvr>
                                    </p:animRot>
                                  </p:childTnLst>
                                </p:cTn>
                              </p:par>
                            </p:childTnLst>
                          </p:cTn>
                        </p:par>
                        <p:par>
                          <p:cTn id="225" fill="hold">
                            <p:stCondLst>
                              <p:cond delay="5500"/>
                            </p:stCondLst>
                            <p:childTnLst>
                              <p:par>
                                <p:cTn id="226" presetID="10" presetClass="exit" presetSubtype="0" fill="hold" nodeType="afterEffect">
                                  <p:stCondLst>
                                    <p:cond delay="0"/>
                                  </p:stCondLst>
                                  <p:childTnLst>
                                    <p:animEffect transition="out" filter="fade">
                                      <p:cBhvr>
                                        <p:cTn id="227" dur="250"/>
                                        <p:tgtEl>
                                          <p:spTgt spid="28"/>
                                        </p:tgtEl>
                                      </p:cBhvr>
                                    </p:animEffect>
                                    <p:set>
                                      <p:cBhvr>
                                        <p:cTn id="228" dur="1" fill="hold">
                                          <p:stCondLst>
                                            <p:cond delay="249"/>
                                          </p:stCondLst>
                                        </p:cTn>
                                        <p:tgtEl>
                                          <p:spTgt spid="28"/>
                                        </p:tgtEl>
                                        <p:attrNameLst>
                                          <p:attrName>style.visibility</p:attrName>
                                        </p:attrNameLst>
                                      </p:cBhvr>
                                      <p:to>
                                        <p:strVal val="hidden"/>
                                      </p:to>
                                    </p:set>
                                  </p:childTnLst>
                                </p:cTn>
                              </p:par>
                              <p:par>
                                <p:cTn id="229" presetID="10" presetClass="entr" presetSubtype="0" fill="hold" nodeType="withEffect">
                                  <p:stCondLst>
                                    <p:cond delay="0"/>
                                  </p:stCondLst>
                                  <p:childTnLst>
                                    <p:set>
                                      <p:cBhvr>
                                        <p:cTn id="230" dur="1" fill="hold">
                                          <p:stCondLst>
                                            <p:cond delay="0"/>
                                          </p:stCondLst>
                                        </p:cTn>
                                        <p:tgtEl>
                                          <p:spTgt spid="27"/>
                                        </p:tgtEl>
                                        <p:attrNameLst>
                                          <p:attrName>style.visibility</p:attrName>
                                        </p:attrNameLst>
                                      </p:cBhvr>
                                      <p:to>
                                        <p:strVal val="visible"/>
                                      </p:to>
                                    </p:set>
                                    <p:animEffect transition="in" filter="fade">
                                      <p:cBhvr>
                                        <p:cTn id="231" dur="250"/>
                                        <p:tgtEl>
                                          <p:spTgt spid="27"/>
                                        </p:tgtEl>
                                      </p:cBhvr>
                                    </p:animEffect>
                                  </p:childTnLst>
                                  <p:subTnLst>
                                    <p:audio>
                                      <p:cMediaNode>
                                        <p:cTn display="0" masterRel="sameClick">
                                          <p:stCondLst>
                                            <p:cond evt="begin" delay="0">
                                              <p:tn val="229"/>
                                            </p:cond>
                                          </p:stCondLst>
                                          <p:endCondLst>
                                            <p:cond evt="onStopAudio" delay="0">
                                              <p:tgtEl>
                                                <p:sldTgt/>
                                              </p:tgtEl>
                                            </p:cond>
                                          </p:endCondLst>
                                        </p:cTn>
                                        <p:tgtEl>
                                          <p:sndTgt r:embed="rId3" name="oisairoi.wav"/>
                                        </p:tgtEl>
                                      </p:cMediaNode>
                                    </p:audio>
                                  </p:subTnLst>
                                </p:cTn>
                              </p:par>
                              <p:par>
                                <p:cTn id="232" presetID="10" presetClass="entr" presetSubtype="0" fill="hold" nodeType="withEffect">
                                  <p:stCondLst>
                                    <p:cond delay="0"/>
                                  </p:stCondLst>
                                  <p:childTnLst>
                                    <p:set>
                                      <p:cBhvr>
                                        <p:cTn id="233" dur="1" fill="hold">
                                          <p:stCondLst>
                                            <p:cond delay="0"/>
                                          </p:stCondLst>
                                        </p:cTn>
                                        <p:tgtEl>
                                          <p:spTgt spid="25"/>
                                        </p:tgtEl>
                                        <p:attrNameLst>
                                          <p:attrName>style.visibility</p:attrName>
                                        </p:attrNameLst>
                                      </p:cBhvr>
                                      <p:to>
                                        <p:strVal val="visible"/>
                                      </p:to>
                                    </p:set>
                                    <p:animEffect transition="in" filter="fade">
                                      <p:cBhvr>
                                        <p:cTn id="234" dur="250"/>
                                        <p:tgtEl>
                                          <p:spTgt spid="25"/>
                                        </p:tgtEl>
                                      </p:cBhvr>
                                    </p:animEffect>
                                  </p:childTnLst>
                                </p:cTn>
                              </p:par>
                              <p:par>
                                <p:cTn id="235" presetID="10" presetClass="exit" presetSubtype="0" fill="hold" nodeType="withEffect">
                                  <p:stCondLst>
                                    <p:cond delay="0"/>
                                  </p:stCondLst>
                                  <p:childTnLst>
                                    <p:animEffect transition="out" filter="fade">
                                      <p:cBhvr>
                                        <p:cTn id="236" dur="250"/>
                                        <p:tgtEl>
                                          <p:spTgt spid="30"/>
                                        </p:tgtEl>
                                      </p:cBhvr>
                                    </p:animEffect>
                                    <p:set>
                                      <p:cBhvr>
                                        <p:cTn id="237" dur="1" fill="hold">
                                          <p:stCondLst>
                                            <p:cond delay="24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38" restart="whenNotActive" fill="hold" evtFilter="cancelBubble" nodeType="interactiveSeq">
                <p:stCondLst>
                  <p:cond evt="onClick" delay="0">
                    <p:tgtEl>
                      <p:spTgt spid="33"/>
                    </p:tgtEl>
                  </p:cond>
                </p:stCondLst>
                <p:endSync evt="end" delay="0">
                  <p:rtn val="all"/>
                </p:endSync>
                <p:childTnLst>
                  <p:par>
                    <p:cTn id="239" fill="hold">
                      <p:stCondLst>
                        <p:cond delay="0"/>
                      </p:stCondLst>
                      <p:childTnLst>
                        <p:par>
                          <p:cTn id="240" fill="hold">
                            <p:stCondLst>
                              <p:cond delay="0"/>
                            </p:stCondLst>
                            <p:childTnLst>
                              <p:par>
                                <p:cTn id="241" presetID="32" presetClass="emph" presetSubtype="0" fill="hold" nodeType="clickEffect">
                                  <p:stCondLst>
                                    <p:cond delay="0"/>
                                  </p:stCondLst>
                                  <p:childTnLst>
                                    <p:animRot by="120000">
                                      <p:cBhvr>
                                        <p:cTn id="242" dur="100" fill="hold">
                                          <p:stCondLst>
                                            <p:cond delay="0"/>
                                          </p:stCondLst>
                                        </p:cTn>
                                        <p:tgtEl>
                                          <p:spTgt spid="33"/>
                                        </p:tgtEl>
                                        <p:attrNameLst>
                                          <p:attrName>r</p:attrName>
                                        </p:attrNameLst>
                                      </p:cBhvr>
                                    </p:animRot>
                                    <p:animRot by="-240000">
                                      <p:cBhvr>
                                        <p:cTn id="243" dur="200" fill="hold">
                                          <p:stCondLst>
                                            <p:cond delay="200"/>
                                          </p:stCondLst>
                                        </p:cTn>
                                        <p:tgtEl>
                                          <p:spTgt spid="33"/>
                                        </p:tgtEl>
                                        <p:attrNameLst>
                                          <p:attrName>r</p:attrName>
                                        </p:attrNameLst>
                                      </p:cBhvr>
                                    </p:animRot>
                                    <p:animRot by="240000">
                                      <p:cBhvr>
                                        <p:cTn id="244" dur="200" fill="hold">
                                          <p:stCondLst>
                                            <p:cond delay="400"/>
                                          </p:stCondLst>
                                        </p:cTn>
                                        <p:tgtEl>
                                          <p:spTgt spid="33"/>
                                        </p:tgtEl>
                                        <p:attrNameLst>
                                          <p:attrName>r</p:attrName>
                                        </p:attrNameLst>
                                      </p:cBhvr>
                                    </p:animRot>
                                    <p:animRot by="-240000">
                                      <p:cBhvr>
                                        <p:cTn id="245" dur="200" fill="hold">
                                          <p:stCondLst>
                                            <p:cond delay="600"/>
                                          </p:stCondLst>
                                        </p:cTn>
                                        <p:tgtEl>
                                          <p:spTgt spid="33"/>
                                        </p:tgtEl>
                                        <p:attrNameLst>
                                          <p:attrName>r</p:attrName>
                                        </p:attrNameLst>
                                      </p:cBhvr>
                                    </p:animRot>
                                    <p:animRot by="120000">
                                      <p:cBhvr>
                                        <p:cTn id="246" dur="200" fill="hold">
                                          <p:stCondLst>
                                            <p:cond delay="800"/>
                                          </p:stCondLst>
                                        </p:cTn>
                                        <p:tgtEl>
                                          <p:spTgt spid="33"/>
                                        </p:tgtEl>
                                        <p:attrNameLst>
                                          <p:attrName>r</p:attrName>
                                        </p:attrNameLst>
                                      </p:cBhvr>
                                    </p:animRot>
                                  </p:childTnLst>
                                  <p:subTnLst>
                                    <p:audio>
                                      <p:cMediaNode>
                                        <p:cTn display="0" masterRel="sameClick">
                                          <p:stCondLst>
                                            <p:cond evt="begin" delay="0">
                                              <p:tn val="241"/>
                                            </p:cond>
                                          </p:stCondLst>
                                          <p:endCondLst>
                                            <p:cond evt="onStopAudio" delay="0">
                                              <p:tgtEl>
                                                <p:sldTgt/>
                                              </p:tgtEl>
                                            </p:cond>
                                          </p:endCondLst>
                                        </p:cTn>
                                        <p:tgtEl>
                                          <p:sndTgt r:embed="rId5" name="wind.wav"/>
                                        </p:tgtEl>
                                      </p:cMediaNode>
                                    </p:audio>
                                  </p:subTnLst>
                                </p:cTn>
                              </p:par>
                              <p:par>
                                <p:cTn id="247" presetID="24" presetClass="emph" presetSubtype="0" fill="hold" grpId="0" nodeType="withEffect">
                                  <p:stCondLst>
                                    <p:cond delay="0"/>
                                  </p:stCondLst>
                                  <p:childTnLst>
                                    <p:animClr clrSpc="hsl" dir="cw">
                                      <p:cBhvr override="childStyle">
                                        <p:cTn id="248" dur="500" fill="hold"/>
                                        <p:tgtEl>
                                          <p:spTgt spid="32">
                                            <p:txEl>
                                              <p:pRg st="0" end="0"/>
                                            </p:txEl>
                                          </p:spTgt>
                                        </p:tgtEl>
                                        <p:attrNameLst>
                                          <p:attrName>style.color</p:attrName>
                                        </p:attrNameLst>
                                      </p:cBhvr>
                                      <p:by>
                                        <p:hsl h="0" s="-12549" l="-25098"/>
                                      </p:by>
                                    </p:animClr>
                                    <p:animClr clrSpc="hsl" dir="cw">
                                      <p:cBhvr>
                                        <p:cTn id="249" dur="500" fill="hold"/>
                                        <p:tgtEl>
                                          <p:spTgt spid="32">
                                            <p:txEl>
                                              <p:pRg st="0" end="0"/>
                                            </p:txEl>
                                          </p:spTgt>
                                        </p:tgtEl>
                                        <p:attrNameLst>
                                          <p:attrName>fillcolor</p:attrName>
                                        </p:attrNameLst>
                                      </p:cBhvr>
                                      <p:by>
                                        <p:hsl h="0" s="-12549" l="-25098"/>
                                      </p:by>
                                    </p:animClr>
                                    <p:animClr clrSpc="hsl" dir="cw">
                                      <p:cBhvr>
                                        <p:cTn id="250" dur="500" fill="hold"/>
                                        <p:tgtEl>
                                          <p:spTgt spid="32">
                                            <p:txEl>
                                              <p:pRg st="0" end="0"/>
                                            </p:txEl>
                                          </p:spTgt>
                                        </p:tgtEl>
                                        <p:attrNameLst>
                                          <p:attrName>stroke.color</p:attrName>
                                        </p:attrNameLst>
                                      </p:cBhvr>
                                      <p:by>
                                        <p:hsl h="0" s="-12549" l="-25098"/>
                                      </p:by>
                                    </p:animClr>
                                    <p:set>
                                      <p:cBhvr>
                                        <p:cTn id="251" dur="500" fill="hold"/>
                                        <p:tgtEl>
                                          <p:spTgt spid="32">
                                            <p:txEl>
                                              <p:pRg st="0" end="0"/>
                                            </p:txEl>
                                          </p:spTgt>
                                        </p:tgtEl>
                                        <p:attrNameLst>
                                          <p:attrName>fill.type</p:attrName>
                                        </p:attrNameLst>
                                      </p:cBhvr>
                                      <p:to>
                                        <p:strVal val="solid"/>
                                      </p:to>
                                    </p:set>
                                  </p:childTnLst>
                                </p:cTn>
                              </p:par>
                              <p:par>
                                <p:cTn id="252" presetID="24" presetClass="emph" presetSubtype="0" fill="hold" grpId="0" nodeType="withEffect">
                                  <p:stCondLst>
                                    <p:cond delay="0"/>
                                  </p:stCondLst>
                                  <p:childTnLst>
                                    <p:animClr clrSpc="hsl" dir="cw">
                                      <p:cBhvr override="childStyle">
                                        <p:cTn id="253" dur="500" fill="hold"/>
                                        <p:tgtEl>
                                          <p:spTgt spid="34">
                                            <p:txEl>
                                              <p:pRg st="0" end="0"/>
                                            </p:txEl>
                                          </p:spTgt>
                                        </p:tgtEl>
                                        <p:attrNameLst>
                                          <p:attrName>style.color</p:attrName>
                                        </p:attrNameLst>
                                      </p:cBhvr>
                                      <p:by>
                                        <p:hsl h="0" s="-12549" l="-25098"/>
                                      </p:by>
                                    </p:animClr>
                                    <p:animClr clrSpc="hsl" dir="cw">
                                      <p:cBhvr>
                                        <p:cTn id="254" dur="500" fill="hold"/>
                                        <p:tgtEl>
                                          <p:spTgt spid="34">
                                            <p:txEl>
                                              <p:pRg st="0" end="0"/>
                                            </p:txEl>
                                          </p:spTgt>
                                        </p:tgtEl>
                                        <p:attrNameLst>
                                          <p:attrName>fillcolor</p:attrName>
                                        </p:attrNameLst>
                                      </p:cBhvr>
                                      <p:by>
                                        <p:hsl h="0" s="-12549" l="-25098"/>
                                      </p:by>
                                    </p:animClr>
                                    <p:animClr clrSpc="hsl" dir="cw">
                                      <p:cBhvr>
                                        <p:cTn id="255" dur="500" fill="hold"/>
                                        <p:tgtEl>
                                          <p:spTgt spid="34">
                                            <p:txEl>
                                              <p:pRg st="0" end="0"/>
                                            </p:txEl>
                                          </p:spTgt>
                                        </p:tgtEl>
                                        <p:attrNameLst>
                                          <p:attrName>stroke.color</p:attrName>
                                        </p:attrNameLst>
                                      </p:cBhvr>
                                      <p:by>
                                        <p:hsl h="0" s="-12549" l="-25098"/>
                                      </p:by>
                                    </p:animClr>
                                    <p:set>
                                      <p:cBhvr>
                                        <p:cTn id="256" dur="500" fill="hold"/>
                                        <p:tgtEl>
                                          <p:spTgt spid="34">
                                            <p:txEl>
                                              <p:pRg st="0" end="0"/>
                                            </p:txEl>
                                          </p:spTgt>
                                        </p:tgtEl>
                                        <p:attrNameLst>
                                          <p:attrName>fill.type</p:attrName>
                                        </p:attrNameLst>
                                      </p:cBhvr>
                                      <p:to>
                                        <p:strVal val="solid"/>
                                      </p:to>
                                    </p:set>
                                  </p:childTnLst>
                                </p:cTn>
                              </p:par>
                              <p:par>
                                <p:cTn id="257" presetID="24" presetClass="emph" presetSubtype="0" fill="hold" grpId="0" nodeType="withEffect">
                                  <p:stCondLst>
                                    <p:cond delay="0"/>
                                  </p:stCondLst>
                                  <p:childTnLst>
                                    <p:animClr clrSpc="hsl" dir="cw">
                                      <p:cBhvr override="childStyle">
                                        <p:cTn id="258" dur="500" fill="hold"/>
                                        <p:tgtEl>
                                          <p:spTgt spid="29">
                                            <p:txEl>
                                              <p:pRg st="0" end="0"/>
                                            </p:txEl>
                                          </p:spTgt>
                                        </p:tgtEl>
                                        <p:attrNameLst>
                                          <p:attrName>style.color</p:attrName>
                                        </p:attrNameLst>
                                      </p:cBhvr>
                                      <p:by>
                                        <p:hsl h="0" s="-12549" l="-25098"/>
                                      </p:by>
                                    </p:animClr>
                                    <p:animClr clrSpc="hsl" dir="cw">
                                      <p:cBhvr>
                                        <p:cTn id="259" dur="500" fill="hold"/>
                                        <p:tgtEl>
                                          <p:spTgt spid="29">
                                            <p:txEl>
                                              <p:pRg st="0" end="0"/>
                                            </p:txEl>
                                          </p:spTgt>
                                        </p:tgtEl>
                                        <p:attrNameLst>
                                          <p:attrName>fillcolor</p:attrName>
                                        </p:attrNameLst>
                                      </p:cBhvr>
                                      <p:by>
                                        <p:hsl h="0" s="-12549" l="-25098"/>
                                      </p:by>
                                    </p:animClr>
                                    <p:animClr clrSpc="hsl" dir="cw">
                                      <p:cBhvr>
                                        <p:cTn id="260" dur="500" fill="hold"/>
                                        <p:tgtEl>
                                          <p:spTgt spid="29">
                                            <p:txEl>
                                              <p:pRg st="0" end="0"/>
                                            </p:txEl>
                                          </p:spTgt>
                                        </p:tgtEl>
                                        <p:attrNameLst>
                                          <p:attrName>stroke.color</p:attrName>
                                        </p:attrNameLst>
                                      </p:cBhvr>
                                      <p:by>
                                        <p:hsl h="0" s="-12549" l="-25098"/>
                                      </p:by>
                                    </p:animClr>
                                    <p:set>
                                      <p:cBhvr>
                                        <p:cTn id="261" dur="500" fill="hold"/>
                                        <p:tgtEl>
                                          <p:spTgt spid="29">
                                            <p:txEl>
                                              <p:pRg st="0" end="0"/>
                                            </p:txEl>
                                          </p:spTgt>
                                        </p:tgtEl>
                                        <p:attrNameLst>
                                          <p:attrName>fill.type</p:attrName>
                                        </p:attrNameLst>
                                      </p:cBhvr>
                                      <p:to>
                                        <p:strVal val="solid"/>
                                      </p:to>
                                    </p:set>
                                  </p:childTnLst>
                                </p:cTn>
                              </p:par>
                            </p:childTnLst>
                          </p:cTn>
                        </p:par>
                      </p:childTnLst>
                    </p:cTn>
                  </p:par>
                </p:childTnLst>
              </p:cTn>
              <p:nextCondLst>
                <p:cond evt="onClick" delay="0">
                  <p:tgtEl>
                    <p:spTgt spid="33"/>
                  </p:tgtEl>
                </p:cond>
              </p:nextCondLst>
            </p:seq>
          </p:childTnLst>
        </p:cTn>
      </p:par>
    </p:tnLst>
    <p:bldLst>
      <p:bldP spid="77" grpId="0" animBg="1"/>
      <p:bldP spid="77" grpId="1" animBg="1"/>
      <p:bldP spid="45" grpId="0" animBg="1"/>
      <p:bldP spid="29" grpId="0" build="allAtOnce"/>
      <p:bldP spid="32" grpId="0" build="allAtOnce"/>
      <p:bldP spid="34" grpId="0" build="allAtOnce"/>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822755ED-B7BD-40CF-A5A8-DF0717267700}"/>
              </a:ext>
            </a:extLst>
          </p:cNvPr>
          <p:cNvSpPr>
            <a:spLocks noChangeAspect="1"/>
          </p:cNvSpPr>
          <p:nvPr>
            <p:custDataLst>
              <p:tags r:id="rId1"/>
            </p:custDataLst>
          </p:nvPr>
        </p:nvSpPr>
        <p:spPr>
          <a:xfrm>
            <a:off x="0" y="0"/>
            <a:ext cx="12179300" cy="6858000"/>
          </a:xfrm>
          <a:prstGeom prst="rect">
            <a:avLst/>
          </a:prstGeom>
          <a:blipFill dpi="0" rotWithShape="0">
            <a:blip r:embed="rId7">
              <a:alphaModFix/>
              <a:extLst>
                <a:ext uri="{28A0092B-C50C-407E-A947-70E740481C1C}">
                  <a14:useLocalDpi xmlns:a14="http://schemas.microsoft.com/office/drawing/2010/main" val="0"/>
                </a:ext>
              </a:extLst>
            </a:blip>
            <a:srcRect/>
            <a:stretch>
              <a:fillRect t="-26" b="-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2" descr="Download Cartoon Wood Transprent Png Free - Gambar Kartun Papan Kayu ,  Transparent Cartoon, Free Cliparts &amp;amp; Silhouettes - NetClipart">
            <a:extLst>
              <a:ext uri="{FF2B5EF4-FFF2-40B4-BE49-F238E27FC236}">
                <a16:creationId xmlns:a16="http://schemas.microsoft.com/office/drawing/2014/main" id="{3BB14F24-FD90-4F8C-8369-5E4CDEF25BC7}"/>
              </a:ext>
            </a:extLst>
          </p:cNvPr>
          <p:cNvPicPr>
            <a:picLocks noChangeAspect="1" noChangeArrowheads="1"/>
          </p:cNvPicPr>
          <p:nvPr/>
        </p:nvPicPr>
        <p:blipFill>
          <a:blip r:embed="rId8">
            <a:clrChange>
              <a:clrFrom>
                <a:srgbClr val="F7F7F7"/>
              </a:clrFrom>
              <a:clrTo>
                <a:srgbClr val="F7F7F7">
                  <a:alpha val="0"/>
                </a:srgbClr>
              </a:clrTo>
            </a:clrChange>
            <a:extLst>
              <a:ext uri="{28A0092B-C50C-407E-A947-70E740481C1C}">
                <a14:useLocalDpi xmlns:a14="http://schemas.microsoft.com/office/drawing/2010/main" val="0"/>
              </a:ext>
            </a:extLst>
          </a:blip>
          <a:srcRect/>
          <a:stretch>
            <a:fillRect/>
          </a:stretch>
        </p:blipFill>
        <p:spPr bwMode="auto">
          <a:xfrm>
            <a:off x="3577666" y="-228600"/>
            <a:ext cx="7770813" cy="4646816"/>
          </a:xfrm>
          <a:prstGeom prst="rect">
            <a:avLst/>
          </a:prstGeom>
          <a:noFill/>
          <a:extLst>
            <a:ext uri="{909E8E84-426E-40DD-AFC4-6F175D3DCCD1}">
              <a14:hiddenFill xmlns:a14="http://schemas.microsoft.com/office/drawing/2010/main">
                <a:solidFill>
                  <a:srgbClr val="FFFFFF"/>
                </a:solidFill>
              </a14:hiddenFill>
            </a:ext>
          </a:extLst>
        </p:spPr>
      </p:pic>
      <p:sp>
        <p:nvSpPr>
          <p:cNvPr id="34" name="Freeform: Shape 33">
            <a:extLst>
              <a:ext uri="{FF2B5EF4-FFF2-40B4-BE49-F238E27FC236}">
                <a16:creationId xmlns:a16="http://schemas.microsoft.com/office/drawing/2014/main" id="{99611FDF-0A2C-4F3E-8A64-6A4B683BF30C}"/>
              </a:ext>
            </a:extLst>
          </p:cNvPr>
          <p:cNvSpPr/>
          <p:nvPr/>
        </p:nvSpPr>
        <p:spPr>
          <a:xfrm>
            <a:off x="-12700" y="3505200"/>
            <a:ext cx="12192000" cy="3357942"/>
          </a:xfrm>
          <a:custGeom>
            <a:avLst/>
            <a:gdLst>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896600 w 11099800"/>
              <a:gd name="connsiteY6" fmla="*/ 4826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769600 w 11099800"/>
              <a:gd name="connsiteY6" fmla="*/ 4953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617200 w 11099800"/>
              <a:gd name="connsiteY6" fmla="*/ 5715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2192000"/>
              <a:gd name="connsiteY0" fmla="*/ 4210147 h 4210147"/>
              <a:gd name="connsiteX1" fmla="*/ 1600200 w 12192000"/>
              <a:gd name="connsiteY1" fmla="*/ 2082800 h 4210147"/>
              <a:gd name="connsiteX2" fmla="*/ 2425700 w 12192000"/>
              <a:gd name="connsiteY2" fmla="*/ 723900 h 4210147"/>
              <a:gd name="connsiteX3" fmla="*/ 4191000 w 12192000"/>
              <a:gd name="connsiteY3" fmla="*/ 165100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 name="connsiteX0" fmla="*/ 0 w 12192000"/>
              <a:gd name="connsiteY0" fmla="*/ 4210147 h 4210147"/>
              <a:gd name="connsiteX1" fmla="*/ 1600200 w 12192000"/>
              <a:gd name="connsiteY1" fmla="*/ 2082800 h 4210147"/>
              <a:gd name="connsiteX2" fmla="*/ 2197100 w 12192000"/>
              <a:gd name="connsiteY2" fmla="*/ 851284 h 4210147"/>
              <a:gd name="connsiteX3" fmla="*/ 4191000 w 12192000"/>
              <a:gd name="connsiteY3" fmla="*/ 165100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 name="connsiteX0" fmla="*/ 0 w 12192000"/>
              <a:gd name="connsiteY0" fmla="*/ 4210147 h 4210147"/>
              <a:gd name="connsiteX1" fmla="*/ 1282700 w 12192000"/>
              <a:gd name="connsiteY1" fmla="*/ 2130569 h 4210147"/>
              <a:gd name="connsiteX2" fmla="*/ 2197100 w 12192000"/>
              <a:gd name="connsiteY2" fmla="*/ 851284 h 4210147"/>
              <a:gd name="connsiteX3" fmla="*/ 4191000 w 12192000"/>
              <a:gd name="connsiteY3" fmla="*/ 165100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210147">
                <a:moveTo>
                  <a:pt x="0" y="4210147"/>
                </a:moveTo>
                <a:lnTo>
                  <a:pt x="1282700" y="2130569"/>
                </a:lnTo>
                <a:lnTo>
                  <a:pt x="2197100" y="851284"/>
                </a:lnTo>
                <a:lnTo>
                  <a:pt x="4191000" y="165100"/>
                </a:lnTo>
                <a:lnTo>
                  <a:pt x="7035800" y="0"/>
                </a:lnTo>
                <a:lnTo>
                  <a:pt x="10947400" y="25400"/>
                </a:lnTo>
                <a:lnTo>
                  <a:pt x="11709400" y="571500"/>
                </a:lnTo>
                <a:lnTo>
                  <a:pt x="12192000" y="1244600"/>
                </a:lnTo>
                <a:lnTo>
                  <a:pt x="12192000" y="4203700"/>
                </a:lnTo>
                <a:lnTo>
                  <a:pt x="0" y="4210147"/>
                </a:lnTo>
                <a:close/>
              </a:path>
            </a:pathLst>
          </a:custGeom>
          <a:gradFill flip="none" rotWithShape="1">
            <a:gsLst>
              <a:gs pos="0">
                <a:schemeClr val="bg2">
                  <a:lumMod val="50000"/>
                </a:schemeClr>
              </a:gs>
              <a:gs pos="85000">
                <a:schemeClr val="bg2">
                  <a:lumMod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814024" y="4555482"/>
            <a:ext cx="1249999" cy="1336206"/>
          </a:xfrm>
          <a:prstGeom prst="rect">
            <a:avLst/>
          </a:prstGeom>
        </p:spPr>
      </p:pic>
      <p:pic>
        <p:nvPicPr>
          <p:cNvPr id="19" name="Picture 18"/>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592415" y="4489550"/>
            <a:ext cx="1249999" cy="1336206"/>
          </a:xfrm>
          <a:prstGeom prst="rect">
            <a:avLst/>
          </a:prstGeom>
        </p:spPr>
      </p:pic>
      <p:pic>
        <p:nvPicPr>
          <p:cNvPr id="75" name="Picture 7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823107" y="2841837"/>
            <a:ext cx="1196895" cy="927286"/>
          </a:xfrm>
          <a:prstGeom prst="rect">
            <a:avLst/>
          </a:prstGeom>
        </p:spPr>
      </p:pic>
      <p:sp>
        <p:nvSpPr>
          <p:cNvPr id="77" name="Sun 76"/>
          <p:cNvSpPr/>
          <p:nvPr/>
        </p:nvSpPr>
        <p:spPr>
          <a:xfrm>
            <a:off x="1714750" y="3981875"/>
            <a:ext cx="2162493" cy="2083116"/>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Picture 3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1752601" y="330406"/>
            <a:ext cx="1661009" cy="3236104"/>
          </a:xfrm>
          <a:prstGeom prst="rect">
            <a:avLst/>
          </a:prstGeom>
        </p:spPr>
      </p:pic>
      <p:pic>
        <p:nvPicPr>
          <p:cNvPr id="5" name="Picture 4"/>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1178482" y="2209366"/>
            <a:ext cx="1958679" cy="1871627"/>
          </a:xfrm>
          <a:prstGeom prst="rect">
            <a:avLst/>
          </a:prstGeom>
        </p:spPr>
      </p:pic>
      <p:pic>
        <p:nvPicPr>
          <p:cNvPr id="16" name="Picture 15"/>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524000" y="2405209"/>
            <a:ext cx="1060934" cy="1267227"/>
          </a:xfrm>
          <a:prstGeom prst="rect">
            <a:avLst/>
          </a:prstGeom>
        </p:spPr>
      </p:pic>
      <p:sp>
        <p:nvSpPr>
          <p:cNvPr id="35" name="Rectangle 34"/>
          <p:cNvSpPr/>
          <p:nvPr/>
        </p:nvSpPr>
        <p:spPr>
          <a:xfrm>
            <a:off x="4828157" y="1310949"/>
            <a:ext cx="3172843" cy="584775"/>
          </a:xfrm>
          <a:prstGeom prst="rect">
            <a:avLst/>
          </a:prstGeom>
        </p:spPr>
        <p:txBody>
          <a:bodyPr wrap="square">
            <a:spAutoFit/>
          </a:bodyPr>
          <a:lstStyle/>
          <a:p>
            <a:r>
              <a:rPr lang="en-US" sz="3200" b="1">
                <a:solidFill>
                  <a:srgbClr val="A76E0B"/>
                </a:solidFill>
                <a:latin typeface="Times New Roman" panose="02020603050405020304" pitchFamily="18" charset="0"/>
                <a:cs typeface="Times New Roman" panose="02020603050405020304" pitchFamily="18" charset="0"/>
              </a:rPr>
              <a:t>A : Quảng Ninh</a:t>
            </a:r>
            <a:endParaRPr lang="en-US" altLang="en-US" sz="3200" b="1">
              <a:solidFill>
                <a:srgbClr val="FF3300"/>
              </a:solidFill>
              <a:latin typeface="Times New Roman" panose="02020603050405020304" pitchFamily="18" charset="0"/>
            </a:endParaRPr>
          </a:p>
        </p:txBody>
      </p:sp>
      <p:pic>
        <p:nvPicPr>
          <p:cNvPr id="28" name="Picture 2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201753" y="4489550"/>
            <a:ext cx="1249999" cy="1336206"/>
          </a:xfrm>
          <a:prstGeom prst="rect">
            <a:avLst/>
          </a:prstGeom>
        </p:spPr>
      </p:pic>
      <p:pic>
        <p:nvPicPr>
          <p:cNvPr id="12" name="Picture 1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8717745" y="4555483"/>
            <a:ext cx="1442555" cy="1310075"/>
          </a:xfrm>
          <a:prstGeom prst="rect">
            <a:avLst/>
          </a:prstGeom>
        </p:spPr>
      </p:pic>
      <p:pic>
        <p:nvPicPr>
          <p:cNvPr id="14" name="Picture 13"/>
          <p:cNvPicPr>
            <a:picLocks noChangeAspect="1"/>
          </p:cNvPicPr>
          <p:nvPr/>
        </p:nvPicPr>
        <p:blipFill rotWithShape="1">
          <a:blip r:embed="rId15">
            <a:extLst>
              <a:ext uri="{BEBA8EAE-BF5A-486C-A8C5-ECC9F3942E4B}">
                <a14:imgProps xmlns:a14="http://schemas.microsoft.com/office/drawing/2010/main">
                  <a14:imgLayer r:embed="rId16">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9748784" y="5479736"/>
            <a:ext cx="823031" cy="612530"/>
          </a:xfrm>
          <a:prstGeom prst="rect">
            <a:avLst/>
          </a:prstGeom>
        </p:spPr>
      </p:pic>
      <p:pic>
        <p:nvPicPr>
          <p:cNvPr id="6" name="Picture 5"/>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184611">
            <a:off x="8864974" y="5417842"/>
            <a:ext cx="850901" cy="1273201"/>
          </a:xfrm>
          <a:prstGeom prst="rect">
            <a:avLst/>
          </a:prstGeom>
        </p:spPr>
      </p:pic>
      <p:pic>
        <p:nvPicPr>
          <p:cNvPr id="17" name="Picture 16"/>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496136" y="4489551"/>
            <a:ext cx="1442555" cy="1310075"/>
          </a:xfrm>
          <a:prstGeom prst="rect">
            <a:avLst/>
          </a:prstGeom>
        </p:spPr>
      </p:pic>
      <p:pic>
        <p:nvPicPr>
          <p:cNvPr id="21" name="Picture 20"/>
          <p:cNvPicPr>
            <a:picLocks noChangeAspect="1"/>
          </p:cNvPicPr>
          <p:nvPr/>
        </p:nvPicPr>
        <p:blipFill rotWithShape="1">
          <a:blip r:embed="rId15">
            <a:extLst>
              <a:ext uri="{BEBA8EAE-BF5A-486C-A8C5-ECC9F3942E4B}">
                <a14:imgProps xmlns:a14="http://schemas.microsoft.com/office/drawing/2010/main">
                  <a14:imgLayer r:embed="rId16">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7527175" y="5413804"/>
            <a:ext cx="823031" cy="612530"/>
          </a:xfrm>
          <a:prstGeom prst="rect">
            <a:avLst/>
          </a:prstGeom>
        </p:spPr>
      </p:pic>
      <p:pic>
        <p:nvPicPr>
          <p:cNvPr id="22" name="Picture 21"/>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184611">
            <a:off x="6643365" y="5417842"/>
            <a:ext cx="850901" cy="1273201"/>
          </a:xfrm>
          <a:prstGeom prst="rect">
            <a:avLst/>
          </a:prstGeom>
        </p:spPr>
      </p:pic>
      <p:pic>
        <p:nvPicPr>
          <p:cNvPr id="23" name="Picture 22"/>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260936" y="4527651"/>
            <a:ext cx="1442555" cy="1310075"/>
          </a:xfrm>
          <a:prstGeom prst="rect">
            <a:avLst/>
          </a:prstGeom>
        </p:spPr>
      </p:pic>
      <p:pic>
        <p:nvPicPr>
          <p:cNvPr id="24" name="Picture 23"/>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357215" y="4527650"/>
            <a:ext cx="1249999" cy="1336206"/>
          </a:xfrm>
          <a:prstGeom prst="rect">
            <a:avLst/>
          </a:prstGeom>
        </p:spPr>
      </p:pic>
      <p:pic>
        <p:nvPicPr>
          <p:cNvPr id="25" name="Picture 24"/>
          <p:cNvPicPr>
            <a:picLocks noChangeAspect="1"/>
          </p:cNvPicPr>
          <p:nvPr/>
        </p:nvPicPr>
        <p:blipFill rotWithShape="1">
          <a:blip r:embed="rId15">
            <a:extLst>
              <a:ext uri="{BEBA8EAE-BF5A-486C-A8C5-ECC9F3942E4B}">
                <a14:imgProps xmlns:a14="http://schemas.microsoft.com/office/drawing/2010/main">
                  <a14:imgLayer r:embed="rId16">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5291975" y="5451904"/>
            <a:ext cx="823031" cy="612530"/>
          </a:xfrm>
          <a:prstGeom prst="rect">
            <a:avLst/>
          </a:prstGeom>
        </p:spPr>
      </p:pic>
      <p:pic>
        <p:nvPicPr>
          <p:cNvPr id="26" name="Picture 25"/>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184611">
            <a:off x="4408165" y="5417842"/>
            <a:ext cx="850901" cy="1273201"/>
          </a:xfrm>
          <a:prstGeom prst="rect">
            <a:avLst/>
          </a:prstGeom>
        </p:spPr>
      </p:pic>
      <p:pic>
        <p:nvPicPr>
          <p:cNvPr id="27" name="Picture 26"/>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244737" y="4343308"/>
            <a:ext cx="1102519" cy="1360250"/>
          </a:xfrm>
          <a:prstGeom prst="rect">
            <a:avLst/>
          </a:prstGeom>
        </p:spPr>
      </p:pic>
      <p:pic>
        <p:nvPicPr>
          <p:cNvPr id="30" name="Picture 29"/>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184611">
            <a:off x="2252703" y="5417842"/>
            <a:ext cx="850901" cy="1273201"/>
          </a:xfrm>
          <a:prstGeom prst="rect">
            <a:avLst/>
          </a:prstGeom>
        </p:spPr>
      </p:pic>
      <p:sp>
        <p:nvSpPr>
          <p:cNvPr id="45" name="Rounded Rectangular Callout 44"/>
          <p:cNvSpPr/>
          <p:nvPr/>
        </p:nvSpPr>
        <p:spPr>
          <a:xfrm>
            <a:off x="3426311" y="-20321"/>
            <a:ext cx="8362674" cy="1394582"/>
          </a:xfrm>
          <a:prstGeom prst="wedgeRoundRectCallout">
            <a:avLst>
              <a:gd name="adj1" fmla="val -58471"/>
              <a:gd name="adj2" fmla="val 22449"/>
              <a:gd name="adj3" fmla="val 166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a:solidFill>
                  <a:srgbClr val="FF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sym typeface="Wingdings 2" pitchFamily="18" charset="2"/>
              </a:rPr>
              <a:t>Tỉnh nào của nước ta có nhiều mỏ than nhất?</a:t>
            </a:r>
            <a:endParaRPr lang="en-US" sz="3600" b="1">
              <a:solidFill>
                <a:srgbClr val="FF0000"/>
              </a:solidFill>
              <a:latin typeface="Times New Roman" panose="02020603050405020304" pitchFamily="18" charset="0"/>
              <a:cs typeface="Times New Roman" panose="02020603050405020304" pitchFamily="18" charset="0"/>
            </a:endParaRPr>
          </a:p>
        </p:txBody>
      </p:sp>
      <p:sp>
        <p:nvSpPr>
          <p:cNvPr id="36" name="Freeform: Shape 35">
            <a:extLst>
              <a:ext uri="{FF2B5EF4-FFF2-40B4-BE49-F238E27FC236}">
                <a16:creationId xmlns:a16="http://schemas.microsoft.com/office/drawing/2014/main" id="{4CAFFAEC-069B-4BB3-8FFD-D554C4379847}"/>
              </a:ext>
            </a:extLst>
          </p:cNvPr>
          <p:cNvSpPr/>
          <p:nvPr/>
        </p:nvSpPr>
        <p:spPr>
          <a:xfrm>
            <a:off x="990600" y="6117217"/>
            <a:ext cx="11188700" cy="740784"/>
          </a:xfrm>
          <a:custGeom>
            <a:avLst/>
            <a:gdLst>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896600 w 11099800"/>
              <a:gd name="connsiteY6" fmla="*/ 4826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769600 w 11099800"/>
              <a:gd name="connsiteY6" fmla="*/ 4953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617200 w 11099800"/>
              <a:gd name="connsiteY6" fmla="*/ 571500 h 4203700"/>
              <a:gd name="connsiteX7" fmla="*/ 11099800 w 11099800"/>
              <a:gd name="connsiteY7" fmla="*/ 1244600 h 4203700"/>
              <a:gd name="connsiteX8" fmla="*/ 11099800 w 11099800"/>
              <a:gd name="connsiteY8" fmla="*/ 4203700 h 4203700"/>
              <a:gd name="connsiteX9" fmla="*/ 0 w 11099800"/>
              <a:gd name="connsiteY9" fmla="*/ 4178300 h 420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9800" h="4203700">
                <a:moveTo>
                  <a:pt x="0" y="4178300"/>
                </a:moveTo>
                <a:lnTo>
                  <a:pt x="508000" y="2082800"/>
                </a:lnTo>
                <a:lnTo>
                  <a:pt x="1333500" y="723900"/>
                </a:lnTo>
                <a:lnTo>
                  <a:pt x="3098800" y="165100"/>
                </a:lnTo>
                <a:lnTo>
                  <a:pt x="5943600" y="0"/>
                </a:lnTo>
                <a:lnTo>
                  <a:pt x="9855200" y="25400"/>
                </a:lnTo>
                <a:lnTo>
                  <a:pt x="10617200" y="571500"/>
                </a:lnTo>
                <a:lnTo>
                  <a:pt x="11099800" y="1244600"/>
                </a:lnTo>
                <a:lnTo>
                  <a:pt x="11099800" y="4203700"/>
                </a:lnTo>
                <a:lnTo>
                  <a:pt x="0" y="4178300"/>
                </a:lnTo>
                <a:close/>
              </a:path>
            </a:pathLst>
          </a:custGeom>
          <a:gradFill flip="none" rotWithShape="1">
            <a:gsLst>
              <a:gs pos="0">
                <a:schemeClr val="bg2">
                  <a:lumMod val="50000"/>
                </a:schemeClr>
              </a:gs>
              <a:gs pos="100000">
                <a:schemeClr val="bg2">
                  <a:lumMod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ectangle 54"/>
          <p:cNvSpPr/>
          <p:nvPr/>
        </p:nvSpPr>
        <p:spPr>
          <a:xfrm>
            <a:off x="2219145" y="6284453"/>
            <a:ext cx="7678834" cy="589588"/>
          </a:xfrm>
          <a:prstGeom prst="rect">
            <a:avLst/>
          </a:prstGeom>
          <a:solidFill>
            <a:srgbClr val="D48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a:solidFill>
                  <a:schemeClr val="bg1"/>
                </a:solidFill>
                <a:latin typeface="Times New Roman" panose="02020603050405020304" pitchFamily="18" charset="0"/>
                <a:cs typeface="Times New Roman" panose="02020603050405020304" pitchFamily="18" charset="0"/>
              </a:rPr>
              <a:t>  A                   B                   C                   D</a:t>
            </a:r>
          </a:p>
        </p:txBody>
      </p:sp>
      <p:sp>
        <p:nvSpPr>
          <p:cNvPr id="81" name="Rectangle 80"/>
          <p:cNvSpPr/>
          <p:nvPr/>
        </p:nvSpPr>
        <p:spPr>
          <a:xfrm>
            <a:off x="4828158" y="1928698"/>
            <a:ext cx="3172842" cy="584775"/>
          </a:xfrm>
          <a:prstGeom prst="rect">
            <a:avLst/>
          </a:prstGeom>
        </p:spPr>
        <p:txBody>
          <a:bodyPr wrap="square">
            <a:spAutoFit/>
          </a:bodyPr>
          <a:lstStyle/>
          <a:p>
            <a:r>
              <a:rPr lang="en-US" sz="3200" b="1">
                <a:solidFill>
                  <a:srgbClr val="A76E0B"/>
                </a:solidFill>
                <a:latin typeface="Times New Roman" panose="02020603050405020304" pitchFamily="18" charset="0"/>
                <a:cs typeface="Times New Roman" panose="02020603050405020304" pitchFamily="18" charset="0"/>
              </a:rPr>
              <a:t>B : Thái Nguyên</a:t>
            </a:r>
          </a:p>
        </p:txBody>
      </p:sp>
      <p:sp>
        <p:nvSpPr>
          <p:cNvPr id="82" name="Rectangle 81"/>
          <p:cNvSpPr/>
          <p:nvPr/>
        </p:nvSpPr>
        <p:spPr>
          <a:xfrm>
            <a:off x="7924800" y="1310949"/>
            <a:ext cx="3172844" cy="584775"/>
          </a:xfrm>
          <a:prstGeom prst="rect">
            <a:avLst/>
          </a:prstGeom>
        </p:spPr>
        <p:txBody>
          <a:bodyPr wrap="square">
            <a:spAutoFit/>
          </a:bodyPr>
          <a:lstStyle/>
          <a:p>
            <a:r>
              <a:rPr lang="en-US" sz="3200" b="1">
                <a:solidFill>
                  <a:srgbClr val="A76E0B"/>
                </a:solidFill>
                <a:latin typeface="Times New Roman" panose="02020603050405020304" pitchFamily="18" charset="0"/>
                <a:cs typeface="Times New Roman" panose="02020603050405020304" pitchFamily="18" charset="0"/>
              </a:rPr>
              <a:t>C : </a:t>
            </a:r>
            <a:r>
              <a:rPr lang="en-US" altLang="en-US" sz="3200" b="1">
                <a:solidFill>
                  <a:srgbClr val="A76E0B"/>
                </a:solidFill>
                <a:latin typeface="Times New Roman" panose="02020603050405020304" pitchFamily="18" charset="0"/>
              </a:rPr>
              <a:t>Lào Cai</a:t>
            </a:r>
            <a:endParaRPr lang="en-US" sz="3200" b="1">
              <a:solidFill>
                <a:srgbClr val="A76E0B"/>
              </a:solidFill>
              <a:latin typeface="Times New Roman" panose="02020603050405020304" pitchFamily="18" charset="0"/>
              <a:cs typeface="Times New Roman" panose="02020603050405020304" pitchFamily="18" charset="0"/>
            </a:endParaRPr>
          </a:p>
        </p:txBody>
      </p:sp>
      <p:sp>
        <p:nvSpPr>
          <p:cNvPr id="83" name="Rectangle 82"/>
          <p:cNvSpPr/>
          <p:nvPr/>
        </p:nvSpPr>
        <p:spPr>
          <a:xfrm>
            <a:off x="7924800" y="1991380"/>
            <a:ext cx="3172844" cy="584775"/>
          </a:xfrm>
          <a:prstGeom prst="rect">
            <a:avLst/>
          </a:prstGeom>
        </p:spPr>
        <p:txBody>
          <a:bodyPr wrap="square">
            <a:spAutoFit/>
          </a:bodyPr>
          <a:lstStyle/>
          <a:p>
            <a:r>
              <a:rPr lang="en-US" sz="3200" b="1">
                <a:solidFill>
                  <a:srgbClr val="A76E0B"/>
                </a:solidFill>
                <a:latin typeface="Times New Roman" panose="02020603050405020304" pitchFamily="18" charset="0"/>
                <a:cs typeface="Times New Roman" panose="02020603050405020304" pitchFamily="18" charset="0"/>
              </a:rPr>
              <a:t>D : Hà Tĩnh</a:t>
            </a:r>
          </a:p>
        </p:txBody>
      </p:sp>
    </p:spTree>
    <p:extLst>
      <p:ext uri="{BB962C8B-B14F-4D97-AF65-F5344CB8AC3E}">
        <p14:creationId xmlns:p14="http://schemas.microsoft.com/office/powerpoint/2010/main" val="305040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2150"/>
                            </p:stCondLst>
                            <p:childTnLst>
                              <p:par>
                                <p:cTn id="13" presetID="10" presetClass="entr" presetSubtype="0" fill="hold" nodeType="afterEffect">
                                  <p:stCondLst>
                                    <p:cond delay="0"/>
                                  </p:stCondLst>
                                  <p:childTnLst>
                                    <p:set>
                                      <p:cBhvr>
                                        <p:cTn id="14" dur="1" fill="hold">
                                          <p:stCondLst>
                                            <p:cond delay="0"/>
                                          </p:stCondLst>
                                        </p:cTn>
                                        <p:tgtEl>
                                          <p:spTgt spid="35">
                                            <p:txEl>
                                              <p:pRg st="0" end="0"/>
                                            </p:txEl>
                                          </p:spTgt>
                                        </p:tgtEl>
                                        <p:attrNameLst>
                                          <p:attrName>style.visibility</p:attrName>
                                        </p:attrNameLst>
                                      </p:cBhvr>
                                      <p:to>
                                        <p:strVal val="visible"/>
                                      </p:to>
                                    </p:set>
                                    <p:animEffect transition="in" filter="fade">
                                      <p:cBhvr>
                                        <p:cTn id="15" dur="500"/>
                                        <p:tgtEl>
                                          <p:spTgt spid="35">
                                            <p:txEl>
                                              <p:pRg st="0" end="0"/>
                                            </p:txEl>
                                          </p:spTgt>
                                        </p:tgtEl>
                                      </p:cBhvr>
                                    </p:animEffect>
                                  </p:childTnLst>
                                </p:cTn>
                              </p:par>
                            </p:childTnLst>
                          </p:cTn>
                        </p:par>
                        <p:par>
                          <p:cTn id="16" fill="hold">
                            <p:stCondLst>
                              <p:cond delay="2650"/>
                            </p:stCondLst>
                            <p:childTnLst>
                              <p:par>
                                <p:cTn id="17" presetID="10" presetClass="entr" presetSubtype="0" fill="hold" nodeType="afterEffect">
                                  <p:stCondLst>
                                    <p:cond delay="0"/>
                                  </p:stCondLst>
                                  <p:childTnLst>
                                    <p:set>
                                      <p:cBhvr>
                                        <p:cTn id="18" dur="1" fill="hold">
                                          <p:stCondLst>
                                            <p:cond delay="0"/>
                                          </p:stCondLst>
                                        </p:cTn>
                                        <p:tgtEl>
                                          <p:spTgt spid="81">
                                            <p:txEl>
                                              <p:pRg st="0" end="0"/>
                                            </p:txEl>
                                          </p:spTgt>
                                        </p:tgtEl>
                                        <p:attrNameLst>
                                          <p:attrName>style.visibility</p:attrName>
                                        </p:attrNameLst>
                                      </p:cBhvr>
                                      <p:to>
                                        <p:strVal val="visible"/>
                                      </p:to>
                                    </p:set>
                                    <p:animEffect transition="in" filter="fade">
                                      <p:cBhvr>
                                        <p:cTn id="19" dur="500"/>
                                        <p:tgtEl>
                                          <p:spTgt spid="81">
                                            <p:txEl>
                                              <p:pRg st="0" end="0"/>
                                            </p:txEl>
                                          </p:spTgt>
                                        </p:tgtEl>
                                      </p:cBhvr>
                                    </p:animEffect>
                                  </p:childTnLst>
                                </p:cTn>
                              </p:par>
                            </p:childTnLst>
                          </p:cTn>
                        </p:par>
                        <p:par>
                          <p:cTn id="20" fill="hold">
                            <p:stCondLst>
                              <p:cond delay="3150"/>
                            </p:stCondLst>
                            <p:childTnLst>
                              <p:par>
                                <p:cTn id="21" presetID="10" presetClass="entr" presetSubtype="0" fill="hold" nodeType="afterEffect">
                                  <p:stCondLst>
                                    <p:cond delay="0"/>
                                  </p:stCondLst>
                                  <p:childTnLst>
                                    <p:set>
                                      <p:cBhvr>
                                        <p:cTn id="22" dur="1" fill="hold">
                                          <p:stCondLst>
                                            <p:cond delay="0"/>
                                          </p:stCondLst>
                                        </p:cTn>
                                        <p:tgtEl>
                                          <p:spTgt spid="82">
                                            <p:txEl>
                                              <p:pRg st="0" end="0"/>
                                            </p:txEl>
                                          </p:spTgt>
                                        </p:tgtEl>
                                        <p:attrNameLst>
                                          <p:attrName>style.visibility</p:attrName>
                                        </p:attrNameLst>
                                      </p:cBhvr>
                                      <p:to>
                                        <p:strVal val="visible"/>
                                      </p:to>
                                    </p:set>
                                    <p:animEffect transition="in" filter="fade">
                                      <p:cBhvr>
                                        <p:cTn id="23" dur="500"/>
                                        <p:tgtEl>
                                          <p:spTgt spid="82">
                                            <p:txEl>
                                              <p:pRg st="0" end="0"/>
                                            </p:txEl>
                                          </p:spTgt>
                                        </p:tgtEl>
                                      </p:cBhvr>
                                    </p:animEffect>
                                  </p:childTnLst>
                                </p:cTn>
                              </p:par>
                            </p:childTnLst>
                          </p:cTn>
                        </p:par>
                        <p:par>
                          <p:cTn id="24" fill="hold">
                            <p:stCondLst>
                              <p:cond delay="3650"/>
                            </p:stCondLst>
                            <p:childTnLst>
                              <p:par>
                                <p:cTn id="25" presetID="10" presetClass="entr" presetSubtype="0" fill="hold" nodeType="afterEffect">
                                  <p:stCondLst>
                                    <p:cond delay="0"/>
                                  </p:stCondLst>
                                  <p:childTnLst>
                                    <p:set>
                                      <p:cBhvr>
                                        <p:cTn id="26" dur="1" fill="hold">
                                          <p:stCondLst>
                                            <p:cond delay="0"/>
                                          </p:stCondLst>
                                        </p:cTn>
                                        <p:tgtEl>
                                          <p:spTgt spid="83">
                                            <p:txEl>
                                              <p:pRg st="0" end="0"/>
                                            </p:txEl>
                                          </p:spTgt>
                                        </p:tgtEl>
                                        <p:attrNameLst>
                                          <p:attrName>style.visibility</p:attrName>
                                        </p:attrNameLst>
                                      </p:cBhvr>
                                      <p:to>
                                        <p:strVal val="visible"/>
                                      </p:to>
                                    </p:set>
                                    <p:animEffect transition="in" filter="fade">
                                      <p:cBhvr>
                                        <p:cTn id="27" dur="500"/>
                                        <p:tgtEl>
                                          <p:spTgt spid="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32" presetClass="emph" presetSubtype="0" fill="hold" nodeType="click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par>
                          <p:cTn id="37" fill="hold">
                            <p:stCondLst>
                              <p:cond delay="1000"/>
                            </p:stCondLst>
                            <p:childTnLst>
                              <p:par>
                                <p:cTn id="38" presetID="10" presetClass="exit" presetSubtype="0" fill="hold" nodeType="afterEffect">
                                  <p:stCondLst>
                                    <p:cond delay="0"/>
                                  </p:stCondLst>
                                  <p:childTnLst>
                                    <p:animEffect transition="out" filter="fade">
                                      <p:cBhvr>
                                        <p:cTn id="39" dur="10"/>
                                        <p:tgtEl>
                                          <p:spTgt spid="16"/>
                                        </p:tgtEl>
                                      </p:cBhvr>
                                    </p:animEffect>
                                    <p:set>
                                      <p:cBhvr>
                                        <p:cTn id="40" dur="1" fill="hold">
                                          <p:stCondLst>
                                            <p:cond delay="9"/>
                                          </p:stCondLst>
                                        </p:cTn>
                                        <p:tgtEl>
                                          <p:spTgt spid="16"/>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
                                        <p:tgtEl>
                                          <p:spTgt spid="5"/>
                                        </p:tgtEl>
                                      </p:cBhvr>
                                    </p:animEffect>
                                  </p:childTnLst>
                                </p:cTn>
                              </p:par>
                            </p:childTnLst>
                          </p:cTn>
                        </p:par>
                        <p:par>
                          <p:cTn id="44" fill="hold">
                            <p:stCondLst>
                              <p:cond delay="1010"/>
                            </p:stCondLst>
                            <p:childTnLst>
                              <p:par>
                                <p:cTn id="45" presetID="63" presetClass="path" presetSubtype="0" accel="50000" decel="50000" fill="hold" nodeType="afterEffect">
                                  <p:stCondLst>
                                    <p:cond delay="0"/>
                                  </p:stCondLst>
                                  <p:childTnLst>
                                    <p:animMotion origin="layout" path="M -3.125E-6 -4.81481E-6 L 0.58555 0.3051 " pathEditMode="relative" rAng="0" ptsTypes="AA">
                                      <p:cBhvr>
                                        <p:cTn id="46" dur="3000" fill="hold"/>
                                        <p:tgtEl>
                                          <p:spTgt spid="5"/>
                                        </p:tgtEl>
                                        <p:attrNameLst>
                                          <p:attrName>ppt_x</p:attrName>
                                          <p:attrName>ppt_y</p:attrName>
                                        </p:attrNameLst>
                                      </p:cBhvr>
                                      <p:rCtr x="29271" y="15255"/>
                                    </p:animMotion>
                                  </p:childTnLst>
                                </p:cTn>
                              </p:par>
                            </p:childTnLst>
                          </p:cTn>
                        </p:par>
                        <p:par>
                          <p:cTn id="47" fill="hold">
                            <p:stCondLst>
                              <p:cond delay="4010"/>
                            </p:stCondLst>
                            <p:childTnLst>
                              <p:par>
                                <p:cTn id="48" presetID="10" presetClass="exit" presetSubtype="0" fill="hold" nodeType="afterEffect">
                                  <p:stCondLst>
                                    <p:cond delay="0"/>
                                  </p:stCondLst>
                                  <p:childTnLst>
                                    <p:animEffect transition="out" filter="fade">
                                      <p:cBhvr>
                                        <p:cTn id="49" dur="10"/>
                                        <p:tgtEl>
                                          <p:spTgt spid="5"/>
                                        </p:tgtEl>
                                      </p:cBhvr>
                                    </p:animEffect>
                                    <p:set>
                                      <p:cBhvr>
                                        <p:cTn id="50" dur="1" fill="hold">
                                          <p:stCondLst>
                                            <p:cond delay="9"/>
                                          </p:stCondLst>
                                        </p:cTn>
                                        <p:tgtEl>
                                          <p:spTgt spid="5"/>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10"/>
                                        <p:tgtEl>
                                          <p:spTgt spid="11"/>
                                        </p:tgtEl>
                                      </p:cBhvr>
                                    </p:animEffect>
                                  </p:childTnLst>
                                </p:cTn>
                              </p:par>
                            </p:childTnLst>
                          </p:cTn>
                        </p:par>
                        <p:par>
                          <p:cTn id="54" fill="hold">
                            <p:stCondLst>
                              <p:cond delay="4020"/>
                            </p:stCondLst>
                            <p:childTnLst>
                              <p:par>
                                <p:cTn id="55" presetID="32" presetClass="emph" presetSubtype="0" fill="hold" nodeType="afterEffect">
                                  <p:stCondLst>
                                    <p:cond delay="0"/>
                                  </p:stCondLst>
                                  <p:childTnLst>
                                    <p:animRot by="120000">
                                      <p:cBhvr>
                                        <p:cTn id="56" dur="200" fill="hold">
                                          <p:stCondLst>
                                            <p:cond delay="0"/>
                                          </p:stCondLst>
                                        </p:cTn>
                                        <p:tgtEl>
                                          <p:spTgt spid="11"/>
                                        </p:tgtEl>
                                        <p:attrNameLst>
                                          <p:attrName>r</p:attrName>
                                        </p:attrNameLst>
                                      </p:cBhvr>
                                    </p:animRot>
                                    <p:animRot by="-240000">
                                      <p:cBhvr>
                                        <p:cTn id="57" dur="400" fill="hold">
                                          <p:stCondLst>
                                            <p:cond delay="400"/>
                                          </p:stCondLst>
                                        </p:cTn>
                                        <p:tgtEl>
                                          <p:spTgt spid="11"/>
                                        </p:tgtEl>
                                        <p:attrNameLst>
                                          <p:attrName>r</p:attrName>
                                        </p:attrNameLst>
                                      </p:cBhvr>
                                    </p:animRot>
                                    <p:animRot by="240000">
                                      <p:cBhvr>
                                        <p:cTn id="58" dur="400" fill="hold">
                                          <p:stCondLst>
                                            <p:cond delay="800"/>
                                          </p:stCondLst>
                                        </p:cTn>
                                        <p:tgtEl>
                                          <p:spTgt spid="11"/>
                                        </p:tgtEl>
                                        <p:attrNameLst>
                                          <p:attrName>r</p:attrName>
                                        </p:attrNameLst>
                                      </p:cBhvr>
                                    </p:animRot>
                                    <p:animRot by="-240000">
                                      <p:cBhvr>
                                        <p:cTn id="59" dur="400" fill="hold">
                                          <p:stCondLst>
                                            <p:cond delay="1200"/>
                                          </p:stCondLst>
                                        </p:cTn>
                                        <p:tgtEl>
                                          <p:spTgt spid="11"/>
                                        </p:tgtEl>
                                        <p:attrNameLst>
                                          <p:attrName>r</p:attrName>
                                        </p:attrNameLst>
                                      </p:cBhvr>
                                    </p:animRot>
                                    <p:animRot by="120000">
                                      <p:cBhvr>
                                        <p:cTn id="60" dur="400" fill="hold">
                                          <p:stCondLst>
                                            <p:cond delay="1600"/>
                                          </p:stCondLst>
                                        </p:cTn>
                                        <p:tgtEl>
                                          <p:spTgt spid="11"/>
                                        </p:tgtEl>
                                        <p:attrNameLst>
                                          <p:attrName>r</p:attrName>
                                        </p:attrNameLst>
                                      </p:cBhvr>
                                    </p:animRot>
                                  </p:childTnLst>
                                </p:cTn>
                              </p:par>
                              <p:par>
                                <p:cTn id="61" presetID="32" presetClass="emph" presetSubtype="0" fill="hold" nodeType="withEffect">
                                  <p:stCondLst>
                                    <p:cond delay="0"/>
                                  </p:stCondLst>
                                  <p:childTnLst>
                                    <p:animRot by="120000">
                                      <p:cBhvr>
                                        <p:cTn id="62" dur="200" fill="hold">
                                          <p:stCondLst>
                                            <p:cond delay="0"/>
                                          </p:stCondLst>
                                        </p:cTn>
                                        <p:tgtEl>
                                          <p:spTgt spid="6"/>
                                        </p:tgtEl>
                                        <p:attrNameLst>
                                          <p:attrName>r</p:attrName>
                                        </p:attrNameLst>
                                      </p:cBhvr>
                                    </p:animRot>
                                    <p:animRot by="-240000">
                                      <p:cBhvr>
                                        <p:cTn id="63" dur="400" fill="hold">
                                          <p:stCondLst>
                                            <p:cond delay="400"/>
                                          </p:stCondLst>
                                        </p:cTn>
                                        <p:tgtEl>
                                          <p:spTgt spid="6"/>
                                        </p:tgtEl>
                                        <p:attrNameLst>
                                          <p:attrName>r</p:attrName>
                                        </p:attrNameLst>
                                      </p:cBhvr>
                                    </p:animRot>
                                    <p:animRot by="240000">
                                      <p:cBhvr>
                                        <p:cTn id="64" dur="400" fill="hold">
                                          <p:stCondLst>
                                            <p:cond delay="800"/>
                                          </p:stCondLst>
                                        </p:cTn>
                                        <p:tgtEl>
                                          <p:spTgt spid="6"/>
                                        </p:tgtEl>
                                        <p:attrNameLst>
                                          <p:attrName>r</p:attrName>
                                        </p:attrNameLst>
                                      </p:cBhvr>
                                    </p:animRot>
                                    <p:animRot by="-240000">
                                      <p:cBhvr>
                                        <p:cTn id="65" dur="400" fill="hold">
                                          <p:stCondLst>
                                            <p:cond delay="1200"/>
                                          </p:stCondLst>
                                        </p:cTn>
                                        <p:tgtEl>
                                          <p:spTgt spid="6"/>
                                        </p:tgtEl>
                                        <p:attrNameLst>
                                          <p:attrName>r</p:attrName>
                                        </p:attrNameLst>
                                      </p:cBhvr>
                                    </p:animRot>
                                    <p:animRot by="120000">
                                      <p:cBhvr>
                                        <p:cTn id="66" dur="400" fill="hold">
                                          <p:stCondLst>
                                            <p:cond delay="1600"/>
                                          </p:stCondLst>
                                        </p:cTn>
                                        <p:tgtEl>
                                          <p:spTgt spid="6"/>
                                        </p:tgtEl>
                                        <p:attrNameLst>
                                          <p:attrName>r</p:attrName>
                                        </p:attrNameLst>
                                      </p:cBhvr>
                                    </p:animRot>
                                  </p:childTnLst>
                                </p:cTn>
                              </p:par>
                            </p:childTnLst>
                          </p:cTn>
                        </p:par>
                        <p:par>
                          <p:cTn id="67" fill="hold">
                            <p:stCondLst>
                              <p:cond delay="6020"/>
                            </p:stCondLst>
                            <p:childTnLst>
                              <p:par>
                                <p:cTn id="68" presetID="10" presetClass="exit" presetSubtype="0" fill="hold" nodeType="afterEffect">
                                  <p:stCondLst>
                                    <p:cond delay="0"/>
                                  </p:stCondLst>
                                  <p:childTnLst>
                                    <p:animEffect transition="out" filter="fade">
                                      <p:cBhvr>
                                        <p:cTn id="69" dur="250"/>
                                        <p:tgtEl>
                                          <p:spTgt spid="11"/>
                                        </p:tgtEl>
                                      </p:cBhvr>
                                    </p:animEffect>
                                    <p:set>
                                      <p:cBhvr>
                                        <p:cTn id="70" dur="1" fill="hold">
                                          <p:stCondLst>
                                            <p:cond delay="249"/>
                                          </p:stCondLst>
                                        </p:cTn>
                                        <p:tgtEl>
                                          <p:spTgt spid="11"/>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250"/>
                                        <p:tgtEl>
                                          <p:spTgt spid="12"/>
                                        </p:tgtEl>
                                      </p:cBhvr>
                                    </p:animEffect>
                                  </p:childTnLst>
                                  <p:subTnLst>
                                    <p:audio>
                                      <p:cMediaNode>
                                        <p:cTn display="0" masterRel="sameClick">
                                          <p:stCondLst>
                                            <p:cond evt="begin" delay="0">
                                              <p:tn val="71"/>
                                            </p:cond>
                                          </p:stCondLst>
                                          <p:endCondLst>
                                            <p:cond evt="onStopAudio" delay="0">
                                              <p:tgtEl>
                                                <p:sldTgt/>
                                              </p:tgtEl>
                                            </p:cond>
                                          </p:endCondLst>
                                        </p:cTn>
                                        <p:tgtEl>
                                          <p:sndTgt r:embed="rId3" name="oisairoi.wav"/>
                                        </p:tgtEl>
                                      </p:cMediaNode>
                                    </p:audio>
                                  </p:subTnLst>
                                </p:cTn>
                              </p:par>
                              <p:par>
                                <p:cTn id="74" presetID="10" presetClass="entr" presetSubtype="0" fill="hold" nodeType="with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250"/>
                                        <p:tgtEl>
                                          <p:spTgt spid="14"/>
                                        </p:tgtEl>
                                      </p:cBhvr>
                                    </p:animEffect>
                                  </p:childTnLst>
                                </p:cTn>
                              </p:par>
                              <p:par>
                                <p:cTn id="77" presetID="10" presetClass="exit" presetSubtype="0" fill="hold" nodeType="withEffect">
                                  <p:stCondLst>
                                    <p:cond delay="0"/>
                                  </p:stCondLst>
                                  <p:childTnLst>
                                    <p:animEffect transition="out" filter="fade">
                                      <p:cBhvr>
                                        <p:cTn id="78" dur="250"/>
                                        <p:tgtEl>
                                          <p:spTgt spid="6"/>
                                        </p:tgtEl>
                                      </p:cBhvr>
                                    </p:animEffect>
                                    <p:set>
                                      <p:cBhvr>
                                        <p:cTn id="79" dur="1" fill="hold">
                                          <p:stCondLst>
                                            <p:cond delay="249"/>
                                          </p:stCondLst>
                                        </p:cTn>
                                        <p:tgtEl>
                                          <p:spTgt spid="6"/>
                                        </p:tgtEl>
                                        <p:attrNameLst>
                                          <p:attrName>style.visibility</p:attrName>
                                        </p:attrNameLst>
                                      </p:cBhvr>
                                      <p:to>
                                        <p:strVal val="hidden"/>
                                      </p:to>
                                    </p:set>
                                  </p:childTnLst>
                                </p:cTn>
                              </p:par>
                            </p:childTnLst>
                          </p:cTn>
                        </p:par>
                      </p:childTnLst>
                    </p:cTn>
                  </p:par>
                </p:childTnLst>
              </p:cTn>
              <p:nextCondLst>
                <p:cond evt="onClick" delay="0">
                  <p:tgtEl>
                    <p:spTgt spid="6"/>
                  </p:tgtEl>
                </p:cond>
              </p:nextCondLst>
            </p:seq>
            <p:seq concurrent="1" nextAc="seek">
              <p:cTn id="80" restart="whenNotActive" fill="hold" evtFilter="cancelBubble" nodeType="interactiveSeq">
                <p:stCondLst>
                  <p:cond evt="onClick" delay="0">
                    <p:tgtEl>
                      <p:spTgt spid="22"/>
                    </p:tgtEl>
                  </p:cond>
                </p:stCondLst>
                <p:endSync evt="end" delay="0">
                  <p:rtn val="all"/>
                </p:endSync>
                <p:childTnLst>
                  <p:par>
                    <p:cTn id="81" fill="hold">
                      <p:stCondLst>
                        <p:cond delay="0"/>
                      </p:stCondLst>
                      <p:childTnLst>
                        <p:par>
                          <p:cTn id="82" fill="hold">
                            <p:stCondLst>
                              <p:cond delay="0"/>
                            </p:stCondLst>
                            <p:childTnLst>
                              <p:par>
                                <p:cTn id="83" presetID="32" presetClass="emph" presetSubtype="0" fill="hold" nodeType="clickEffect">
                                  <p:stCondLst>
                                    <p:cond delay="0"/>
                                  </p:stCondLst>
                                  <p:childTnLst>
                                    <p:animRot by="120000">
                                      <p:cBhvr>
                                        <p:cTn id="84" dur="100" fill="hold">
                                          <p:stCondLst>
                                            <p:cond delay="0"/>
                                          </p:stCondLst>
                                        </p:cTn>
                                        <p:tgtEl>
                                          <p:spTgt spid="22"/>
                                        </p:tgtEl>
                                        <p:attrNameLst>
                                          <p:attrName>r</p:attrName>
                                        </p:attrNameLst>
                                      </p:cBhvr>
                                    </p:animRot>
                                    <p:animRot by="-240000">
                                      <p:cBhvr>
                                        <p:cTn id="85" dur="200" fill="hold">
                                          <p:stCondLst>
                                            <p:cond delay="200"/>
                                          </p:stCondLst>
                                        </p:cTn>
                                        <p:tgtEl>
                                          <p:spTgt spid="22"/>
                                        </p:tgtEl>
                                        <p:attrNameLst>
                                          <p:attrName>r</p:attrName>
                                        </p:attrNameLst>
                                      </p:cBhvr>
                                    </p:animRot>
                                    <p:animRot by="240000">
                                      <p:cBhvr>
                                        <p:cTn id="86" dur="200" fill="hold">
                                          <p:stCondLst>
                                            <p:cond delay="400"/>
                                          </p:stCondLst>
                                        </p:cTn>
                                        <p:tgtEl>
                                          <p:spTgt spid="22"/>
                                        </p:tgtEl>
                                        <p:attrNameLst>
                                          <p:attrName>r</p:attrName>
                                        </p:attrNameLst>
                                      </p:cBhvr>
                                    </p:animRot>
                                    <p:animRot by="-240000">
                                      <p:cBhvr>
                                        <p:cTn id="87" dur="200" fill="hold">
                                          <p:stCondLst>
                                            <p:cond delay="600"/>
                                          </p:stCondLst>
                                        </p:cTn>
                                        <p:tgtEl>
                                          <p:spTgt spid="22"/>
                                        </p:tgtEl>
                                        <p:attrNameLst>
                                          <p:attrName>r</p:attrName>
                                        </p:attrNameLst>
                                      </p:cBhvr>
                                    </p:animRot>
                                    <p:animRot by="120000">
                                      <p:cBhvr>
                                        <p:cTn id="88" dur="200" fill="hold">
                                          <p:stCondLst>
                                            <p:cond delay="800"/>
                                          </p:stCondLst>
                                        </p:cTn>
                                        <p:tgtEl>
                                          <p:spTgt spid="22"/>
                                        </p:tgtEl>
                                        <p:attrNameLst>
                                          <p:attrName>r</p:attrName>
                                        </p:attrNameLst>
                                      </p:cBhvr>
                                    </p:animRot>
                                  </p:childTnLst>
                                </p:cTn>
                              </p:par>
                            </p:childTnLst>
                          </p:cTn>
                        </p:par>
                        <p:par>
                          <p:cTn id="89" fill="hold">
                            <p:stCondLst>
                              <p:cond delay="1000"/>
                            </p:stCondLst>
                            <p:childTnLst>
                              <p:par>
                                <p:cTn id="90" presetID="10" presetClass="exit" presetSubtype="0" fill="hold" nodeType="afterEffect">
                                  <p:stCondLst>
                                    <p:cond delay="0"/>
                                  </p:stCondLst>
                                  <p:childTnLst>
                                    <p:animEffect transition="out" filter="fade">
                                      <p:cBhvr>
                                        <p:cTn id="91" dur="250"/>
                                        <p:tgtEl>
                                          <p:spTgt spid="16"/>
                                        </p:tgtEl>
                                      </p:cBhvr>
                                    </p:animEffect>
                                    <p:set>
                                      <p:cBhvr>
                                        <p:cTn id="92" dur="1" fill="hold">
                                          <p:stCondLst>
                                            <p:cond delay="249"/>
                                          </p:stCondLst>
                                        </p:cTn>
                                        <p:tgtEl>
                                          <p:spTgt spid="16"/>
                                        </p:tgtEl>
                                        <p:attrNameLst>
                                          <p:attrName>style.visibility</p:attrName>
                                        </p:attrNameLst>
                                      </p:cBhvr>
                                      <p:to>
                                        <p:strVal val="hidden"/>
                                      </p:to>
                                    </p:set>
                                  </p:childTnLst>
                                </p:cTn>
                              </p:par>
                              <p:par>
                                <p:cTn id="93" presetID="10" presetClass="entr" presetSubtype="0" fill="hold" nodeType="withEffect">
                                  <p:stCondLst>
                                    <p:cond delay="0"/>
                                  </p:stCondLst>
                                  <p:childTnLst>
                                    <p:set>
                                      <p:cBhvr>
                                        <p:cTn id="94" dur="1" fill="hold">
                                          <p:stCondLst>
                                            <p:cond delay="0"/>
                                          </p:stCondLst>
                                        </p:cTn>
                                        <p:tgtEl>
                                          <p:spTgt spid="5"/>
                                        </p:tgtEl>
                                        <p:attrNameLst>
                                          <p:attrName>style.visibility</p:attrName>
                                        </p:attrNameLst>
                                      </p:cBhvr>
                                      <p:to>
                                        <p:strVal val="visible"/>
                                      </p:to>
                                    </p:set>
                                    <p:animEffect transition="in" filter="fade">
                                      <p:cBhvr>
                                        <p:cTn id="95" dur="250"/>
                                        <p:tgtEl>
                                          <p:spTgt spid="5"/>
                                        </p:tgtEl>
                                      </p:cBhvr>
                                    </p:animEffect>
                                  </p:childTnLst>
                                </p:cTn>
                              </p:par>
                            </p:childTnLst>
                          </p:cTn>
                        </p:par>
                        <p:par>
                          <p:cTn id="96" fill="hold">
                            <p:stCondLst>
                              <p:cond delay="1250"/>
                            </p:stCondLst>
                            <p:childTnLst>
                              <p:par>
                                <p:cTn id="97" presetID="63" presetClass="path" presetSubtype="0" accel="50000" decel="50000" fill="hold" nodeType="afterEffect">
                                  <p:stCondLst>
                                    <p:cond delay="0"/>
                                  </p:stCondLst>
                                  <p:childTnLst>
                                    <p:animMotion origin="layout" path="M -3.125E-6 -4.81481E-6 L 0.40091 0.30278 " pathEditMode="relative" rAng="0" ptsTypes="AA">
                                      <p:cBhvr>
                                        <p:cTn id="98" dur="2000" fill="hold"/>
                                        <p:tgtEl>
                                          <p:spTgt spid="5"/>
                                        </p:tgtEl>
                                        <p:attrNameLst>
                                          <p:attrName>ppt_x</p:attrName>
                                          <p:attrName>ppt_y</p:attrName>
                                        </p:attrNameLst>
                                      </p:cBhvr>
                                      <p:rCtr x="20039" y="15139"/>
                                    </p:animMotion>
                                  </p:childTnLst>
                                </p:cTn>
                              </p:par>
                            </p:childTnLst>
                          </p:cTn>
                        </p:par>
                        <p:par>
                          <p:cTn id="99" fill="hold">
                            <p:stCondLst>
                              <p:cond delay="3250"/>
                            </p:stCondLst>
                            <p:childTnLst>
                              <p:par>
                                <p:cTn id="100" presetID="10" presetClass="exit" presetSubtype="0" fill="hold" nodeType="afterEffect">
                                  <p:stCondLst>
                                    <p:cond delay="0"/>
                                  </p:stCondLst>
                                  <p:childTnLst>
                                    <p:animEffect transition="out" filter="fade">
                                      <p:cBhvr>
                                        <p:cTn id="101" dur="250"/>
                                        <p:tgtEl>
                                          <p:spTgt spid="5"/>
                                        </p:tgtEl>
                                      </p:cBhvr>
                                    </p:animEffect>
                                    <p:set>
                                      <p:cBhvr>
                                        <p:cTn id="102" dur="1" fill="hold">
                                          <p:stCondLst>
                                            <p:cond delay="249"/>
                                          </p:stCondLst>
                                        </p:cTn>
                                        <p:tgtEl>
                                          <p:spTgt spid="5"/>
                                        </p:tgtEl>
                                        <p:attrNameLst>
                                          <p:attrName>style.visibility</p:attrName>
                                        </p:attrNameLst>
                                      </p:cBhvr>
                                      <p:to>
                                        <p:strVal val="hidden"/>
                                      </p:to>
                                    </p:set>
                                  </p:childTnLst>
                                </p:cTn>
                              </p:par>
                              <p:par>
                                <p:cTn id="103" presetID="10" presetClass="entr" presetSubtype="0" fill="hold" nodeType="withEffect">
                                  <p:stCondLst>
                                    <p:cond delay="0"/>
                                  </p:stCondLst>
                                  <p:childTnLst>
                                    <p:set>
                                      <p:cBhvr>
                                        <p:cTn id="104" dur="1" fill="hold">
                                          <p:stCondLst>
                                            <p:cond delay="0"/>
                                          </p:stCondLst>
                                        </p:cTn>
                                        <p:tgtEl>
                                          <p:spTgt spid="19"/>
                                        </p:tgtEl>
                                        <p:attrNameLst>
                                          <p:attrName>style.visibility</p:attrName>
                                        </p:attrNameLst>
                                      </p:cBhvr>
                                      <p:to>
                                        <p:strVal val="visible"/>
                                      </p:to>
                                    </p:set>
                                    <p:animEffect transition="in" filter="fade">
                                      <p:cBhvr>
                                        <p:cTn id="105" dur="250"/>
                                        <p:tgtEl>
                                          <p:spTgt spid="19"/>
                                        </p:tgtEl>
                                      </p:cBhvr>
                                    </p:animEffect>
                                  </p:childTnLst>
                                </p:cTn>
                              </p:par>
                            </p:childTnLst>
                          </p:cTn>
                        </p:par>
                        <p:par>
                          <p:cTn id="106" fill="hold">
                            <p:stCondLst>
                              <p:cond delay="3500"/>
                            </p:stCondLst>
                            <p:childTnLst>
                              <p:par>
                                <p:cTn id="107" presetID="32" presetClass="emph" presetSubtype="0" fill="hold" nodeType="afterEffect">
                                  <p:stCondLst>
                                    <p:cond delay="0"/>
                                  </p:stCondLst>
                                  <p:childTnLst>
                                    <p:animRot by="120000">
                                      <p:cBhvr>
                                        <p:cTn id="108" dur="200" fill="hold">
                                          <p:stCondLst>
                                            <p:cond delay="0"/>
                                          </p:stCondLst>
                                        </p:cTn>
                                        <p:tgtEl>
                                          <p:spTgt spid="19"/>
                                        </p:tgtEl>
                                        <p:attrNameLst>
                                          <p:attrName>r</p:attrName>
                                        </p:attrNameLst>
                                      </p:cBhvr>
                                    </p:animRot>
                                    <p:animRot by="-240000">
                                      <p:cBhvr>
                                        <p:cTn id="109" dur="400" fill="hold">
                                          <p:stCondLst>
                                            <p:cond delay="400"/>
                                          </p:stCondLst>
                                        </p:cTn>
                                        <p:tgtEl>
                                          <p:spTgt spid="19"/>
                                        </p:tgtEl>
                                        <p:attrNameLst>
                                          <p:attrName>r</p:attrName>
                                        </p:attrNameLst>
                                      </p:cBhvr>
                                    </p:animRot>
                                    <p:animRot by="240000">
                                      <p:cBhvr>
                                        <p:cTn id="110" dur="400" fill="hold">
                                          <p:stCondLst>
                                            <p:cond delay="800"/>
                                          </p:stCondLst>
                                        </p:cTn>
                                        <p:tgtEl>
                                          <p:spTgt spid="19"/>
                                        </p:tgtEl>
                                        <p:attrNameLst>
                                          <p:attrName>r</p:attrName>
                                        </p:attrNameLst>
                                      </p:cBhvr>
                                    </p:animRot>
                                    <p:animRot by="-240000">
                                      <p:cBhvr>
                                        <p:cTn id="111" dur="400" fill="hold">
                                          <p:stCondLst>
                                            <p:cond delay="1200"/>
                                          </p:stCondLst>
                                        </p:cTn>
                                        <p:tgtEl>
                                          <p:spTgt spid="19"/>
                                        </p:tgtEl>
                                        <p:attrNameLst>
                                          <p:attrName>r</p:attrName>
                                        </p:attrNameLst>
                                      </p:cBhvr>
                                    </p:animRot>
                                    <p:animRot by="120000">
                                      <p:cBhvr>
                                        <p:cTn id="112" dur="400" fill="hold">
                                          <p:stCondLst>
                                            <p:cond delay="1600"/>
                                          </p:stCondLst>
                                        </p:cTn>
                                        <p:tgtEl>
                                          <p:spTgt spid="19"/>
                                        </p:tgtEl>
                                        <p:attrNameLst>
                                          <p:attrName>r</p:attrName>
                                        </p:attrNameLst>
                                      </p:cBhvr>
                                    </p:animRot>
                                  </p:childTnLst>
                                </p:cTn>
                              </p:par>
                              <p:par>
                                <p:cTn id="113" presetID="32" presetClass="emph" presetSubtype="0" fill="hold" nodeType="withEffect">
                                  <p:stCondLst>
                                    <p:cond delay="0"/>
                                  </p:stCondLst>
                                  <p:childTnLst>
                                    <p:animRot by="120000">
                                      <p:cBhvr>
                                        <p:cTn id="114" dur="200" fill="hold">
                                          <p:stCondLst>
                                            <p:cond delay="0"/>
                                          </p:stCondLst>
                                        </p:cTn>
                                        <p:tgtEl>
                                          <p:spTgt spid="22"/>
                                        </p:tgtEl>
                                        <p:attrNameLst>
                                          <p:attrName>r</p:attrName>
                                        </p:attrNameLst>
                                      </p:cBhvr>
                                    </p:animRot>
                                    <p:animRot by="-240000">
                                      <p:cBhvr>
                                        <p:cTn id="115" dur="400" fill="hold">
                                          <p:stCondLst>
                                            <p:cond delay="400"/>
                                          </p:stCondLst>
                                        </p:cTn>
                                        <p:tgtEl>
                                          <p:spTgt spid="22"/>
                                        </p:tgtEl>
                                        <p:attrNameLst>
                                          <p:attrName>r</p:attrName>
                                        </p:attrNameLst>
                                      </p:cBhvr>
                                    </p:animRot>
                                    <p:animRot by="240000">
                                      <p:cBhvr>
                                        <p:cTn id="116" dur="400" fill="hold">
                                          <p:stCondLst>
                                            <p:cond delay="800"/>
                                          </p:stCondLst>
                                        </p:cTn>
                                        <p:tgtEl>
                                          <p:spTgt spid="22"/>
                                        </p:tgtEl>
                                        <p:attrNameLst>
                                          <p:attrName>r</p:attrName>
                                        </p:attrNameLst>
                                      </p:cBhvr>
                                    </p:animRot>
                                    <p:animRot by="-240000">
                                      <p:cBhvr>
                                        <p:cTn id="117" dur="400" fill="hold">
                                          <p:stCondLst>
                                            <p:cond delay="1200"/>
                                          </p:stCondLst>
                                        </p:cTn>
                                        <p:tgtEl>
                                          <p:spTgt spid="22"/>
                                        </p:tgtEl>
                                        <p:attrNameLst>
                                          <p:attrName>r</p:attrName>
                                        </p:attrNameLst>
                                      </p:cBhvr>
                                    </p:animRot>
                                    <p:animRot by="120000">
                                      <p:cBhvr>
                                        <p:cTn id="118" dur="400" fill="hold">
                                          <p:stCondLst>
                                            <p:cond delay="1600"/>
                                          </p:stCondLst>
                                        </p:cTn>
                                        <p:tgtEl>
                                          <p:spTgt spid="22"/>
                                        </p:tgtEl>
                                        <p:attrNameLst>
                                          <p:attrName>r</p:attrName>
                                        </p:attrNameLst>
                                      </p:cBhvr>
                                    </p:animRot>
                                  </p:childTnLst>
                                </p:cTn>
                              </p:par>
                            </p:childTnLst>
                          </p:cTn>
                        </p:par>
                        <p:par>
                          <p:cTn id="119" fill="hold">
                            <p:stCondLst>
                              <p:cond delay="5500"/>
                            </p:stCondLst>
                            <p:childTnLst>
                              <p:par>
                                <p:cTn id="120" presetID="10" presetClass="exit" presetSubtype="0" fill="hold" nodeType="afterEffect">
                                  <p:stCondLst>
                                    <p:cond delay="0"/>
                                  </p:stCondLst>
                                  <p:childTnLst>
                                    <p:animEffect transition="out" filter="fade">
                                      <p:cBhvr>
                                        <p:cTn id="121" dur="250"/>
                                        <p:tgtEl>
                                          <p:spTgt spid="19"/>
                                        </p:tgtEl>
                                      </p:cBhvr>
                                    </p:animEffect>
                                    <p:set>
                                      <p:cBhvr>
                                        <p:cTn id="122" dur="1" fill="hold">
                                          <p:stCondLst>
                                            <p:cond delay="249"/>
                                          </p:stCondLst>
                                        </p:cTn>
                                        <p:tgtEl>
                                          <p:spTgt spid="19"/>
                                        </p:tgtEl>
                                        <p:attrNameLst>
                                          <p:attrName>style.visibility</p:attrName>
                                        </p:attrNameLst>
                                      </p:cBhvr>
                                      <p:to>
                                        <p:strVal val="hidden"/>
                                      </p:to>
                                    </p:set>
                                  </p:childTnLst>
                                </p:cTn>
                              </p:par>
                              <p:par>
                                <p:cTn id="123" presetID="10" presetClass="entr" presetSubtype="0" fill="hold" nodeType="withEffect">
                                  <p:stCondLst>
                                    <p:cond delay="0"/>
                                  </p:stCondLst>
                                  <p:childTnLst>
                                    <p:set>
                                      <p:cBhvr>
                                        <p:cTn id="124" dur="1" fill="hold">
                                          <p:stCondLst>
                                            <p:cond delay="0"/>
                                          </p:stCondLst>
                                        </p:cTn>
                                        <p:tgtEl>
                                          <p:spTgt spid="17"/>
                                        </p:tgtEl>
                                        <p:attrNameLst>
                                          <p:attrName>style.visibility</p:attrName>
                                        </p:attrNameLst>
                                      </p:cBhvr>
                                      <p:to>
                                        <p:strVal val="visible"/>
                                      </p:to>
                                    </p:set>
                                    <p:animEffect transition="in" filter="fade">
                                      <p:cBhvr>
                                        <p:cTn id="125" dur="250"/>
                                        <p:tgtEl>
                                          <p:spTgt spid="17"/>
                                        </p:tgtEl>
                                      </p:cBhvr>
                                    </p:animEffect>
                                  </p:childTnLst>
                                  <p:subTnLst>
                                    <p:audio>
                                      <p:cMediaNode>
                                        <p:cTn display="0" masterRel="sameClick">
                                          <p:stCondLst>
                                            <p:cond evt="begin" delay="0">
                                              <p:tn val="123"/>
                                            </p:cond>
                                          </p:stCondLst>
                                          <p:endCondLst>
                                            <p:cond evt="onStopAudio" delay="0">
                                              <p:tgtEl>
                                                <p:sldTgt/>
                                              </p:tgtEl>
                                            </p:cond>
                                          </p:endCondLst>
                                        </p:cTn>
                                        <p:tgtEl>
                                          <p:sndTgt r:embed="rId3" name="oisairoi.wav"/>
                                        </p:tgtEl>
                                      </p:cMediaNode>
                                    </p:audio>
                                  </p:subTnLst>
                                </p:cTn>
                              </p:par>
                              <p:par>
                                <p:cTn id="126" presetID="10" presetClass="entr" presetSubtype="0" fill="hold" nodeType="withEffect">
                                  <p:stCondLst>
                                    <p:cond delay="0"/>
                                  </p:stCondLst>
                                  <p:childTnLst>
                                    <p:set>
                                      <p:cBhvr>
                                        <p:cTn id="127" dur="1" fill="hold">
                                          <p:stCondLst>
                                            <p:cond delay="0"/>
                                          </p:stCondLst>
                                        </p:cTn>
                                        <p:tgtEl>
                                          <p:spTgt spid="21"/>
                                        </p:tgtEl>
                                        <p:attrNameLst>
                                          <p:attrName>style.visibility</p:attrName>
                                        </p:attrNameLst>
                                      </p:cBhvr>
                                      <p:to>
                                        <p:strVal val="visible"/>
                                      </p:to>
                                    </p:set>
                                    <p:animEffect transition="in" filter="fade">
                                      <p:cBhvr>
                                        <p:cTn id="128" dur="250"/>
                                        <p:tgtEl>
                                          <p:spTgt spid="21"/>
                                        </p:tgtEl>
                                      </p:cBhvr>
                                    </p:animEffect>
                                  </p:childTnLst>
                                </p:cTn>
                              </p:par>
                              <p:par>
                                <p:cTn id="129" presetID="10" presetClass="exit" presetSubtype="0" fill="hold" nodeType="withEffect">
                                  <p:stCondLst>
                                    <p:cond delay="0"/>
                                  </p:stCondLst>
                                  <p:childTnLst>
                                    <p:animEffect transition="out" filter="fade">
                                      <p:cBhvr>
                                        <p:cTn id="130" dur="250"/>
                                        <p:tgtEl>
                                          <p:spTgt spid="22"/>
                                        </p:tgtEl>
                                      </p:cBhvr>
                                    </p:animEffect>
                                    <p:set>
                                      <p:cBhvr>
                                        <p:cTn id="131" dur="1" fill="hold">
                                          <p:stCondLst>
                                            <p:cond delay="24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2" restart="whenNotActive" fill="hold" evtFilter="cancelBubble" nodeType="interactiveSeq">
                <p:stCondLst>
                  <p:cond evt="onClick" delay="0">
                    <p:tgtEl>
                      <p:spTgt spid="26"/>
                    </p:tgtEl>
                  </p:cond>
                </p:stCondLst>
                <p:endSync evt="end" delay="0">
                  <p:rtn val="all"/>
                </p:endSync>
                <p:childTnLst>
                  <p:par>
                    <p:cTn id="133" fill="hold">
                      <p:stCondLst>
                        <p:cond delay="0"/>
                      </p:stCondLst>
                      <p:childTnLst>
                        <p:par>
                          <p:cTn id="134" fill="hold">
                            <p:stCondLst>
                              <p:cond delay="0"/>
                            </p:stCondLst>
                            <p:childTnLst>
                              <p:par>
                                <p:cTn id="135" presetID="32" presetClass="emph" presetSubtype="0" fill="hold" nodeType="clickEffect">
                                  <p:stCondLst>
                                    <p:cond delay="0"/>
                                  </p:stCondLst>
                                  <p:childTnLst>
                                    <p:animRot by="120000">
                                      <p:cBhvr>
                                        <p:cTn id="136" dur="100" fill="hold">
                                          <p:stCondLst>
                                            <p:cond delay="0"/>
                                          </p:stCondLst>
                                        </p:cTn>
                                        <p:tgtEl>
                                          <p:spTgt spid="26"/>
                                        </p:tgtEl>
                                        <p:attrNameLst>
                                          <p:attrName>r</p:attrName>
                                        </p:attrNameLst>
                                      </p:cBhvr>
                                    </p:animRot>
                                    <p:animRot by="-240000">
                                      <p:cBhvr>
                                        <p:cTn id="137" dur="200" fill="hold">
                                          <p:stCondLst>
                                            <p:cond delay="200"/>
                                          </p:stCondLst>
                                        </p:cTn>
                                        <p:tgtEl>
                                          <p:spTgt spid="26"/>
                                        </p:tgtEl>
                                        <p:attrNameLst>
                                          <p:attrName>r</p:attrName>
                                        </p:attrNameLst>
                                      </p:cBhvr>
                                    </p:animRot>
                                    <p:animRot by="240000">
                                      <p:cBhvr>
                                        <p:cTn id="138" dur="200" fill="hold">
                                          <p:stCondLst>
                                            <p:cond delay="400"/>
                                          </p:stCondLst>
                                        </p:cTn>
                                        <p:tgtEl>
                                          <p:spTgt spid="26"/>
                                        </p:tgtEl>
                                        <p:attrNameLst>
                                          <p:attrName>r</p:attrName>
                                        </p:attrNameLst>
                                      </p:cBhvr>
                                    </p:animRot>
                                    <p:animRot by="-240000">
                                      <p:cBhvr>
                                        <p:cTn id="139" dur="200" fill="hold">
                                          <p:stCondLst>
                                            <p:cond delay="600"/>
                                          </p:stCondLst>
                                        </p:cTn>
                                        <p:tgtEl>
                                          <p:spTgt spid="26"/>
                                        </p:tgtEl>
                                        <p:attrNameLst>
                                          <p:attrName>r</p:attrName>
                                        </p:attrNameLst>
                                      </p:cBhvr>
                                    </p:animRot>
                                    <p:animRot by="120000">
                                      <p:cBhvr>
                                        <p:cTn id="140" dur="200" fill="hold">
                                          <p:stCondLst>
                                            <p:cond delay="800"/>
                                          </p:stCondLst>
                                        </p:cTn>
                                        <p:tgtEl>
                                          <p:spTgt spid="26"/>
                                        </p:tgtEl>
                                        <p:attrNameLst>
                                          <p:attrName>r</p:attrName>
                                        </p:attrNameLst>
                                      </p:cBhvr>
                                    </p:animRot>
                                  </p:childTnLst>
                                </p:cTn>
                              </p:par>
                            </p:childTnLst>
                          </p:cTn>
                        </p:par>
                        <p:par>
                          <p:cTn id="141" fill="hold">
                            <p:stCondLst>
                              <p:cond delay="1000"/>
                            </p:stCondLst>
                            <p:childTnLst>
                              <p:par>
                                <p:cTn id="142" presetID="10" presetClass="exit" presetSubtype="0" fill="hold" nodeType="afterEffect">
                                  <p:stCondLst>
                                    <p:cond delay="0"/>
                                  </p:stCondLst>
                                  <p:childTnLst>
                                    <p:animEffect transition="out" filter="fade">
                                      <p:cBhvr>
                                        <p:cTn id="143" dur="250"/>
                                        <p:tgtEl>
                                          <p:spTgt spid="16"/>
                                        </p:tgtEl>
                                      </p:cBhvr>
                                    </p:animEffect>
                                    <p:set>
                                      <p:cBhvr>
                                        <p:cTn id="144" dur="1" fill="hold">
                                          <p:stCondLst>
                                            <p:cond delay="249"/>
                                          </p:stCondLst>
                                        </p:cTn>
                                        <p:tgtEl>
                                          <p:spTgt spid="16"/>
                                        </p:tgtEl>
                                        <p:attrNameLst>
                                          <p:attrName>style.visibility</p:attrName>
                                        </p:attrNameLst>
                                      </p:cBhvr>
                                      <p:to>
                                        <p:strVal val="hidden"/>
                                      </p:to>
                                    </p:set>
                                  </p:childTnLst>
                                </p:cTn>
                              </p:par>
                              <p:par>
                                <p:cTn id="145" presetID="10" presetClass="entr" presetSubtype="0" fill="hold" nodeType="withEffect">
                                  <p:stCondLst>
                                    <p:cond delay="0"/>
                                  </p:stCondLst>
                                  <p:childTnLst>
                                    <p:set>
                                      <p:cBhvr>
                                        <p:cTn id="146" dur="1" fill="hold">
                                          <p:stCondLst>
                                            <p:cond delay="0"/>
                                          </p:stCondLst>
                                        </p:cTn>
                                        <p:tgtEl>
                                          <p:spTgt spid="5"/>
                                        </p:tgtEl>
                                        <p:attrNameLst>
                                          <p:attrName>style.visibility</p:attrName>
                                        </p:attrNameLst>
                                      </p:cBhvr>
                                      <p:to>
                                        <p:strVal val="visible"/>
                                      </p:to>
                                    </p:set>
                                    <p:animEffect transition="in" filter="fade">
                                      <p:cBhvr>
                                        <p:cTn id="147" dur="250"/>
                                        <p:tgtEl>
                                          <p:spTgt spid="5"/>
                                        </p:tgtEl>
                                      </p:cBhvr>
                                    </p:animEffect>
                                  </p:childTnLst>
                                </p:cTn>
                              </p:par>
                            </p:childTnLst>
                          </p:cTn>
                        </p:par>
                        <p:par>
                          <p:cTn id="148" fill="hold">
                            <p:stCondLst>
                              <p:cond delay="1250"/>
                            </p:stCondLst>
                            <p:childTnLst>
                              <p:par>
                                <p:cTn id="149" presetID="63" presetClass="path" presetSubtype="0" accel="50000" decel="50000" fill="hold" nodeType="afterEffect">
                                  <p:stCondLst>
                                    <p:cond delay="0"/>
                                  </p:stCondLst>
                                  <p:childTnLst>
                                    <p:animMotion origin="layout" path="M -3.125E-6 -4.81481E-6 L 0.22409 0.30371 " pathEditMode="relative" rAng="0" ptsTypes="AA">
                                      <p:cBhvr>
                                        <p:cTn id="150" dur="2000" fill="hold"/>
                                        <p:tgtEl>
                                          <p:spTgt spid="5"/>
                                        </p:tgtEl>
                                        <p:attrNameLst>
                                          <p:attrName>ppt_x</p:attrName>
                                          <p:attrName>ppt_y</p:attrName>
                                        </p:attrNameLst>
                                      </p:cBhvr>
                                      <p:rCtr x="11198" y="15185"/>
                                    </p:animMotion>
                                  </p:childTnLst>
                                </p:cTn>
                              </p:par>
                            </p:childTnLst>
                          </p:cTn>
                        </p:par>
                        <p:par>
                          <p:cTn id="151" fill="hold">
                            <p:stCondLst>
                              <p:cond delay="3250"/>
                            </p:stCondLst>
                            <p:childTnLst>
                              <p:par>
                                <p:cTn id="152" presetID="10" presetClass="exit" presetSubtype="0" fill="hold" nodeType="afterEffect">
                                  <p:stCondLst>
                                    <p:cond delay="0"/>
                                  </p:stCondLst>
                                  <p:childTnLst>
                                    <p:animEffect transition="out" filter="fade">
                                      <p:cBhvr>
                                        <p:cTn id="153" dur="250"/>
                                        <p:tgtEl>
                                          <p:spTgt spid="5"/>
                                        </p:tgtEl>
                                      </p:cBhvr>
                                    </p:animEffect>
                                    <p:set>
                                      <p:cBhvr>
                                        <p:cTn id="154" dur="1" fill="hold">
                                          <p:stCondLst>
                                            <p:cond delay="249"/>
                                          </p:stCondLst>
                                        </p:cTn>
                                        <p:tgtEl>
                                          <p:spTgt spid="5"/>
                                        </p:tgtEl>
                                        <p:attrNameLst>
                                          <p:attrName>style.visibility</p:attrName>
                                        </p:attrNameLst>
                                      </p:cBhvr>
                                      <p:to>
                                        <p:strVal val="hidden"/>
                                      </p:to>
                                    </p:set>
                                  </p:childTnLst>
                                </p:cTn>
                              </p:par>
                              <p:par>
                                <p:cTn id="155" presetID="10" presetClass="entr" presetSubtype="0" fill="hold" nodeType="withEffect">
                                  <p:stCondLst>
                                    <p:cond delay="0"/>
                                  </p:stCondLst>
                                  <p:childTnLst>
                                    <p:set>
                                      <p:cBhvr>
                                        <p:cTn id="156" dur="1" fill="hold">
                                          <p:stCondLst>
                                            <p:cond delay="0"/>
                                          </p:stCondLst>
                                        </p:cTn>
                                        <p:tgtEl>
                                          <p:spTgt spid="24"/>
                                        </p:tgtEl>
                                        <p:attrNameLst>
                                          <p:attrName>style.visibility</p:attrName>
                                        </p:attrNameLst>
                                      </p:cBhvr>
                                      <p:to>
                                        <p:strVal val="visible"/>
                                      </p:to>
                                    </p:set>
                                    <p:animEffect transition="in" filter="fade">
                                      <p:cBhvr>
                                        <p:cTn id="157" dur="250"/>
                                        <p:tgtEl>
                                          <p:spTgt spid="24"/>
                                        </p:tgtEl>
                                      </p:cBhvr>
                                    </p:animEffect>
                                  </p:childTnLst>
                                </p:cTn>
                              </p:par>
                            </p:childTnLst>
                          </p:cTn>
                        </p:par>
                        <p:par>
                          <p:cTn id="158" fill="hold">
                            <p:stCondLst>
                              <p:cond delay="3500"/>
                            </p:stCondLst>
                            <p:childTnLst>
                              <p:par>
                                <p:cTn id="159" presetID="32" presetClass="emph" presetSubtype="0" fill="hold" nodeType="afterEffect">
                                  <p:stCondLst>
                                    <p:cond delay="0"/>
                                  </p:stCondLst>
                                  <p:childTnLst>
                                    <p:animRot by="120000">
                                      <p:cBhvr>
                                        <p:cTn id="160" dur="200" fill="hold">
                                          <p:stCondLst>
                                            <p:cond delay="0"/>
                                          </p:stCondLst>
                                        </p:cTn>
                                        <p:tgtEl>
                                          <p:spTgt spid="24"/>
                                        </p:tgtEl>
                                        <p:attrNameLst>
                                          <p:attrName>r</p:attrName>
                                        </p:attrNameLst>
                                      </p:cBhvr>
                                    </p:animRot>
                                    <p:animRot by="-240000">
                                      <p:cBhvr>
                                        <p:cTn id="161" dur="400" fill="hold">
                                          <p:stCondLst>
                                            <p:cond delay="400"/>
                                          </p:stCondLst>
                                        </p:cTn>
                                        <p:tgtEl>
                                          <p:spTgt spid="24"/>
                                        </p:tgtEl>
                                        <p:attrNameLst>
                                          <p:attrName>r</p:attrName>
                                        </p:attrNameLst>
                                      </p:cBhvr>
                                    </p:animRot>
                                    <p:animRot by="240000">
                                      <p:cBhvr>
                                        <p:cTn id="162" dur="400" fill="hold">
                                          <p:stCondLst>
                                            <p:cond delay="800"/>
                                          </p:stCondLst>
                                        </p:cTn>
                                        <p:tgtEl>
                                          <p:spTgt spid="24"/>
                                        </p:tgtEl>
                                        <p:attrNameLst>
                                          <p:attrName>r</p:attrName>
                                        </p:attrNameLst>
                                      </p:cBhvr>
                                    </p:animRot>
                                    <p:animRot by="-240000">
                                      <p:cBhvr>
                                        <p:cTn id="163" dur="400" fill="hold">
                                          <p:stCondLst>
                                            <p:cond delay="1200"/>
                                          </p:stCondLst>
                                        </p:cTn>
                                        <p:tgtEl>
                                          <p:spTgt spid="24"/>
                                        </p:tgtEl>
                                        <p:attrNameLst>
                                          <p:attrName>r</p:attrName>
                                        </p:attrNameLst>
                                      </p:cBhvr>
                                    </p:animRot>
                                    <p:animRot by="120000">
                                      <p:cBhvr>
                                        <p:cTn id="164" dur="400" fill="hold">
                                          <p:stCondLst>
                                            <p:cond delay="1600"/>
                                          </p:stCondLst>
                                        </p:cTn>
                                        <p:tgtEl>
                                          <p:spTgt spid="24"/>
                                        </p:tgtEl>
                                        <p:attrNameLst>
                                          <p:attrName>r</p:attrName>
                                        </p:attrNameLst>
                                      </p:cBhvr>
                                    </p:animRot>
                                  </p:childTnLst>
                                </p:cTn>
                              </p:par>
                              <p:par>
                                <p:cTn id="165" presetID="32" presetClass="emph" presetSubtype="0" fill="hold" nodeType="withEffect">
                                  <p:stCondLst>
                                    <p:cond delay="0"/>
                                  </p:stCondLst>
                                  <p:childTnLst>
                                    <p:animRot by="120000">
                                      <p:cBhvr>
                                        <p:cTn id="166" dur="200" fill="hold">
                                          <p:stCondLst>
                                            <p:cond delay="0"/>
                                          </p:stCondLst>
                                        </p:cTn>
                                        <p:tgtEl>
                                          <p:spTgt spid="26"/>
                                        </p:tgtEl>
                                        <p:attrNameLst>
                                          <p:attrName>r</p:attrName>
                                        </p:attrNameLst>
                                      </p:cBhvr>
                                    </p:animRot>
                                    <p:animRot by="-240000">
                                      <p:cBhvr>
                                        <p:cTn id="167" dur="400" fill="hold">
                                          <p:stCondLst>
                                            <p:cond delay="400"/>
                                          </p:stCondLst>
                                        </p:cTn>
                                        <p:tgtEl>
                                          <p:spTgt spid="26"/>
                                        </p:tgtEl>
                                        <p:attrNameLst>
                                          <p:attrName>r</p:attrName>
                                        </p:attrNameLst>
                                      </p:cBhvr>
                                    </p:animRot>
                                    <p:animRot by="240000">
                                      <p:cBhvr>
                                        <p:cTn id="168" dur="400" fill="hold">
                                          <p:stCondLst>
                                            <p:cond delay="800"/>
                                          </p:stCondLst>
                                        </p:cTn>
                                        <p:tgtEl>
                                          <p:spTgt spid="26"/>
                                        </p:tgtEl>
                                        <p:attrNameLst>
                                          <p:attrName>r</p:attrName>
                                        </p:attrNameLst>
                                      </p:cBhvr>
                                    </p:animRot>
                                    <p:animRot by="-240000">
                                      <p:cBhvr>
                                        <p:cTn id="169" dur="400" fill="hold">
                                          <p:stCondLst>
                                            <p:cond delay="1200"/>
                                          </p:stCondLst>
                                        </p:cTn>
                                        <p:tgtEl>
                                          <p:spTgt spid="26"/>
                                        </p:tgtEl>
                                        <p:attrNameLst>
                                          <p:attrName>r</p:attrName>
                                        </p:attrNameLst>
                                      </p:cBhvr>
                                    </p:animRot>
                                    <p:animRot by="120000">
                                      <p:cBhvr>
                                        <p:cTn id="170" dur="400" fill="hold">
                                          <p:stCondLst>
                                            <p:cond delay="1600"/>
                                          </p:stCondLst>
                                        </p:cTn>
                                        <p:tgtEl>
                                          <p:spTgt spid="26"/>
                                        </p:tgtEl>
                                        <p:attrNameLst>
                                          <p:attrName>r</p:attrName>
                                        </p:attrNameLst>
                                      </p:cBhvr>
                                    </p:animRot>
                                  </p:childTnLst>
                                </p:cTn>
                              </p:par>
                            </p:childTnLst>
                          </p:cTn>
                        </p:par>
                        <p:par>
                          <p:cTn id="171" fill="hold">
                            <p:stCondLst>
                              <p:cond delay="5500"/>
                            </p:stCondLst>
                            <p:childTnLst>
                              <p:par>
                                <p:cTn id="172" presetID="10" presetClass="exit" presetSubtype="0" fill="hold" nodeType="afterEffect">
                                  <p:stCondLst>
                                    <p:cond delay="0"/>
                                  </p:stCondLst>
                                  <p:childTnLst>
                                    <p:animEffect transition="out" filter="fade">
                                      <p:cBhvr>
                                        <p:cTn id="173" dur="250"/>
                                        <p:tgtEl>
                                          <p:spTgt spid="24"/>
                                        </p:tgtEl>
                                      </p:cBhvr>
                                    </p:animEffect>
                                    <p:set>
                                      <p:cBhvr>
                                        <p:cTn id="174" dur="1" fill="hold">
                                          <p:stCondLst>
                                            <p:cond delay="249"/>
                                          </p:stCondLst>
                                        </p:cTn>
                                        <p:tgtEl>
                                          <p:spTgt spid="24"/>
                                        </p:tgtEl>
                                        <p:attrNameLst>
                                          <p:attrName>style.visibility</p:attrName>
                                        </p:attrNameLst>
                                      </p:cBhvr>
                                      <p:to>
                                        <p:strVal val="hidden"/>
                                      </p:to>
                                    </p:set>
                                  </p:childTnLst>
                                </p:cTn>
                              </p:par>
                              <p:par>
                                <p:cTn id="175" presetID="10" presetClass="entr" presetSubtype="0" fill="hold" nodeType="withEffect">
                                  <p:stCondLst>
                                    <p:cond delay="0"/>
                                  </p:stCondLst>
                                  <p:childTnLst>
                                    <p:set>
                                      <p:cBhvr>
                                        <p:cTn id="176" dur="1" fill="hold">
                                          <p:stCondLst>
                                            <p:cond delay="0"/>
                                          </p:stCondLst>
                                        </p:cTn>
                                        <p:tgtEl>
                                          <p:spTgt spid="23"/>
                                        </p:tgtEl>
                                        <p:attrNameLst>
                                          <p:attrName>style.visibility</p:attrName>
                                        </p:attrNameLst>
                                      </p:cBhvr>
                                      <p:to>
                                        <p:strVal val="visible"/>
                                      </p:to>
                                    </p:set>
                                    <p:animEffect transition="in" filter="fade">
                                      <p:cBhvr>
                                        <p:cTn id="177" dur="250"/>
                                        <p:tgtEl>
                                          <p:spTgt spid="23"/>
                                        </p:tgtEl>
                                      </p:cBhvr>
                                    </p:animEffect>
                                  </p:childTnLst>
                                  <p:subTnLst>
                                    <p:audio>
                                      <p:cMediaNode>
                                        <p:cTn display="0" masterRel="sameClick">
                                          <p:stCondLst>
                                            <p:cond evt="begin" delay="0">
                                              <p:tn val="175"/>
                                            </p:cond>
                                          </p:stCondLst>
                                          <p:endCondLst>
                                            <p:cond evt="onStopAudio" delay="0">
                                              <p:tgtEl>
                                                <p:sldTgt/>
                                              </p:tgtEl>
                                            </p:cond>
                                          </p:endCondLst>
                                        </p:cTn>
                                        <p:tgtEl>
                                          <p:sndTgt r:embed="rId4" name="oisairoi.wav"/>
                                        </p:tgtEl>
                                      </p:cMediaNode>
                                    </p:audio>
                                  </p:subTnLst>
                                </p:cTn>
                              </p:par>
                              <p:par>
                                <p:cTn id="178" presetID="10" presetClass="entr" presetSubtype="0" fill="hold" nodeType="withEffect">
                                  <p:stCondLst>
                                    <p:cond delay="0"/>
                                  </p:stCondLst>
                                  <p:childTnLst>
                                    <p:set>
                                      <p:cBhvr>
                                        <p:cTn id="179" dur="1" fill="hold">
                                          <p:stCondLst>
                                            <p:cond delay="0"/>
                                          </p:stCondLst>
                                        </p:cTn>
                                        <p:tgtEl>
                                          <p:spTgt spid="25"/>
                                        </p:tgtEl>
                                        <p:attrNameLst>
                                          <p:attrName>style.visibility</p:attrName>
                                        </p:attrNameLst>
                                      </p:cBhvr>
                                      <p:to>
                                        <p:strVal val="visible"/>
                                      </p:to>
                                    </p:set>
                                    <p:animEffect transition="in" filter="fade">
                                      <p:cBhvr>
                                        <p:cTn id="180" dur="250"/>
                                        <p:tgtEl>
                                          <p:spTgt spid="25"/>
                                        </p:tgtEl>
                                      </p:cBhvr>
                                    </p:animEffect>
                                  </p:childTnLst>
                                  <p:subTnLst>
                                    <p:audio>
                                      <p:cMediaNode>
                                        <p:cTn display="0" masterRel="sameClick">
                                          <p:stCondLst>
                                            <p:cond evt="begin" delay="0">
                                              <p:tn val="178"/>
                                            </p:cond>
                                          </p:stCondLst>
                                          <p:endCondLst>
                                            <p:cond evt="onStopAudio" delay="0">
                                              <p:tgtEl>
                                                <p:sldTgt/>
                                              </p:tgtEl>
                                            </p:cond>
                                          </p:endCondLst>
                                        </p:cTn>
                                        <p:tgtEl>
                                          <p:sndTgt r:embed="rId3" name="oisairoi.wav"/>
                                        </p:tgtEl>
                                      </p:cMediaNode>
                                    </p:audio>
                                  </p:subTnLst>
                                </p:cTn>
                              </p:par>
                              <p:par>
                                <p:cTn id="181" presetID="10" presetClass="exit" presetSubtype="0" fill="hold" nodeType="withEffect">
                                  <p:stCondLst>
                                    <p:cond delay="0"/>
                                  </p:stCondLst>
                                  <p:childTnLst>
                                    <p:animEffect transition="out" filter="fade">
                                      <p:cBhvr>
                                        <p:cTn id="182" dur="250"/>
                                        <p:tgtEl>
                                          <p:spTgt spid="26"/>
                                        </p:tgtEl>
                                      </p:cBhvr>
                                    </p:animEffect>
                                    <p:set>
                                      <p:cBhvr>
                                        <p:cTn id="183" dur="1" fill="hold">
                                          <p:stCondLst>
                                            <p:cond delay="24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84" restart="whenNotActive" fill="hold" evtFilter="cancelBubble" nodeType="interactiveSeq">
                <p:stCondLst>
                  <p:cond evt="onClick" delay="0">
                    <p:tgtEl>
                      <p:spTgt spid="30"/>
                    </p:tgtEl>
                  </p:cond>
                </p:stCondLst>
                <p:endSync evt="end" delay="0">
                  <p:rtn val="all"/>
                </p:endSync>
                <p:childTnLst>
                  <p:par>
                    <p:cTn id="185" fill="hold">
                      <p:stCondLst>
                        <p:cond delay="0"/>
                      </p:stCondLst>
                      <p:childTnLst>
                        <p:par>
                          <p:cTn id="186" fill="hold">
                            <p:stCondLst>
                              <p:cond delay="0"/>
                            </p:stCondLst>
                            <p:childTnLst>
                              <p:par>
                                <p:cTn id="187" presetID="32" presetClass="emph" presetSubtype="0" fill="hold" nodeType="clickEffect">
                                  <p:stCondLst>
                                    <p:cond delay="0"/>
                                  </p:stCondLst>
                                  <p:childTnLst>
                                    <p:animRot by="120000">
                                      <p:cBhvr>
                                        <p:cTn id="188" dur="100" fill="hold">
                                          <p:stCondLst>
                                            <p:cond delay="0"/>
                                          </p:stCondLst>
                                        </p:cTn>
                                        <p:tgtEl>
                                          <p:spTgt spid="30"/>
                                        </p:tgtEl>
                                        <p:attrNameLst>
                                          <p:attrName>r</p:attrName>
                                        </p:attrNameLst>
                                      </p:cBhvr>
                                    </p:animRot>
                                    <p:animRot by="-240000">
                                      <p:cBhvr>
                                        <p:cTn id="189" dur="200" fill="hold">
                                          <p:stCondLst>
                                            <p:cond delay="200"/>
                                          </p:stCondLst>
                                        </p:cTn>
                                        <p:tgtEl>
                                          <p:spTgt spid="30"/>
                                        </p:tgtEl>
                                        <p:attrNameLst>
                                          <p:attrName>r</p:attrName>
                                        </p:attrNameLst>
                                      </p:cBhvr>
                                    </p:animRot>
                                    <p:animRot by="240000">
                                      <p:cBhvr>
                                        <p:cTn id="190" dur="200" fill="hold">
                                          <p:stCondLst>
                                            <p:cond delay="400"/>
                                          </p:stCondLst>
                                        </p:cTn>
                                        <p:tgtEl>
                                          <p:spTgt spid="30"/>
                                        </p:tgtEl>
                                        <p:attrNameLst>
                                          <p:attrName>r</p:attrName>
                                        </p:attrNameLst>
                                      </p:cBhvr>
                                    </p:animRot>
                                    <p:animRot by="-240000">
                                      <p:cBhvr>
                                        <p:cTn id="191" dur="200" fill="hold">
                                          <p:stCondLst>
                                            <p:cond delay="600"/>
                                          </p:stCondLst>
                                        </p:cTn>
                                        <p:tgtEl>
                                          <p:spTgt spid="30"/>
                                        </p:tgtEl>
                                        <p:attrNameLst>
                                          <p:attrName>r</p:attrName>
                                        </p:attrNameLst>
                                      </p:cBhvr>
                                    </p:animRot>
                                    <p:animRot by="120000">
                                      <p:cBhvr>
                                        <p:cTn id="192" dur="200" fill="hold">
                                          <p:stCondLst>
                                            <p:cond delay="800"/>
                                          </p:stCondLst>
                                        </p:cTn>
                                        <p:tgtEl>
                                          <p:spTgt spid="30"/>
                                        </p:tgtEl>
                                        <p:attrNameLst>
                                          <p:attrName>r</p:attrName>
                                        </p:attrNameLst>
                                      </p:cBhvr>
                                    </p:animRot>
                                  </p:childTnLst>
                                </p:cTn>
                              </p:par>
                            </p:childTnLst>
                          </p:cTn>
                        </p:par>
                        <p:par>
                          <p:cTn id="193" fill="hold">
                            <p:stCondLst>
                              <p:cond delay="1000"/>
                            </p:stCondLst>
                            <p:childTnLst>
                              <p:par>
                                <p:cTn id="194" presetID="10" presetClass="exit" presetSubtype="0" fill="hold" nodeType="afterEffect">
                                  <p:stCondLst>
                                    <p:cond delay="0"/>
                                  </p:stCondLst>
                                  <p:childTnLst>
                                    <p:animEffect transition="out" filter="fade">
                                      <p:cBhvr>
                                        <p:cTn id="195" dur="250"/>
                                        <p:tgtEl>
                                          <p:spTgt spid="16"/>
                                        </p:tgtEl>
                                      </p:cBhvr>
                                    </p:animEffect>
                                    <p:set>
                                      <p:cBhvr>
                                        <p:cTn id="196" dur="1" fill="hold">
                                          <p:stCondLst>
                                            <p:cond delay="249"/>
                                          </p:stCondLst>
                                        </p:cTn>
                                        <p:tgtEl>
                                          <p:spTgt spid="16"/>
                                        </p:tgtEl>
                                        <p:attrNameLst>
                                          <p:attrName>style.visibility</p:attrName>
                                        </p:attrNameLst>
                                      </p:cBhvr>
                                      <p:to>
                                        <p:strVal val="hidden"/>
                                      </p:to>
                                    </p:set>
                                  </p:childTnLst>
                                </p:cTn>
                              </p:par>
                              <p:par>
                                <p:cTn id="197" presetID="10" presetClass="entr" presetSubtype="0" fill="hold" nodeType="withEffect">
                                  <p:stCondLst>
                                    <p:cond delay="0"/>
                                  </p:stCondLst>
                                  <p:childTnLst>
                                    <p:set>
                                      <p:cBhvr>
                                        <p:cTn id="198" dur="1" fill="hold">
                                          <p:stCondLst>
                                            <p:cond delay="0"/>
                                          </p:stCondLst>
                                        </p:cTn>
                                        <p:tgtEl>
                                          <p:spTgt spid="5"/>
                                        </p:tgtEl>
                                        <p:attrNameLst>
                                          <p:attrName>style.visibility</p:attrName>
                                        </p:attrNameLst>
                                      </p:cBhvr>
                                      <p:to>
                                        <p:strVal val="visible"/>
                                      </p:to>
                                    </p:set>
                                    <p:animEffect transition="in" filter="fade">
                                      <p:cBhvr>
                                        <p:cTn id="199" dur="250"/>
                                        <p:tgtEl>
                                          <p:spTgt spid="5"/>
                                        </p:tgtEl>
                                      </p:cBhvr>
                                    </p:animEffect>
                                  </p:childTnLst>
                                </p:cTn>
                              </p:par>
                            </p:childTnLst>
                          </p:cTn>
                        </p:par>
                        <p:par>
                          <p:cTn id="200" fill="hold">
                            <p:stCondLst>
                              <p:cond delay="1250"/>
                            </p:stCondLst>
                            <p:childTnLst>
                              <p:par>
                                <p:cTn id="201" presetID="49" presetClass="path" presetSubtype="0" accel="50000" decel="50000" fill="hold" nodeType="afterEffect">
                                  <p:stCondLst>
                                    <p:cond delay="0"/>
                                  </p:stCondLst>
                                  <p:childTnLst>
                                    <p:animMotion origin="layout" path="M -0.00573 0.02894 L 0.04466 0.32061 " pathEditMode="relative" rAng="0" ptsTypes="AA">
                                      <p:cBhvr>
                                        <p:cTn id="202" dur="2000" fill="hold"/>
                                        <p:tgtEl>
                                          <p:spTgt spid="5"/>
                                        </p:tgtEl>
                                        <p:attrNameLst>
                                          <p:attrName>ppt_x</p:attrName>
                                          <p:attrName>ppt_y</p:attrName>
                                        </p:attrNameLst>
                                      </p:cBhvr>
                                      <p:rCtr x="2513" y="14583"/>
                                    </p:animMotion>
                                  </p:childTnLst>
                                </p:cTn>
                              </p:par>
                            </p:childTnLst>
                          </p:cTn>
                        </p:par>
                        <p:par>
                          <p:cTn id="203" fill="hold">
                            <p:stCondLst>
                              <p:cond delay="3250"/>
                            </p:stCondLst>
                            <p:childTnLst>
                              <p:par>
                                <p:cTn id="204" presetID="10" presetClass="exit" presetSubtype="0" fill="hold" nodeType="afterEffect">
                                  <p:stCondLst>
                                    <p:cond delay="0"/>
                                  </p:stCondLst>
                                  <p:childTnLst>
                                    <p:animEffect transition="out" filter="fade">
                                      <p:cBhvr>
                                        <p:cTn id="205" dur="250"/>
                                        <p:tgtEl>
                                          <p:spTgt spid="5"/>
                                        </p:tgtEl>
                                      </p:cBhvr>
                                    </p:animEffect>
                                    <p:set>
                                      <p:cBhvr>
                                        <p:cTn id="206" dur="1" fill="hold">
                                          <p:stCondLst>
                                            <p:cond delay="249"/>
                                          </p:stCondLst>
                                        </p:cTn>
                                        <p:tgtEl>
                                          <p:spTgt spid="5"/>
                                        </p:tgtEl>
                                        <p:attrNameLst>
                                          <p:attrName>style.visibility</p:attrName>
                                        </p:attrNameLst>
                                      </p:cBhvr>
                                      <p:to>
                                        <p:strVal val="hidden"/>
                                      </p:to>
                                    </p:set>
                                  </p:childTnLst>
                                </p:cTn>
                              </p:par>
                              <p:par>
                                <p:cTn id="207" presetID="10" presetClass="entr" presetSubtype="0" fill="hold" nodeType="withEffect">
                                  <p:stCondLst>
                                    <p:cond delay="0"/>
                                  </p:stCondLst>
                                  <p:childTnLst>
                                    <p:set>
                                      <p:cBhvr>
                                        <p:cTn id="208" dur="1" fill="hold">
                                          <p:stCondLst>
                                            <p:cond delay="0"/>
                                          </p:stCondLst>
                                        </p:cTn>
                                        <p:tgtEl>
                                          <p:spTgt spid="28"/>
                                        </p:tgtEl>
                                        <p:attrNameLst>
                                          <p:attrName>style.visibility</p:attrName>
                                        </p:attrNameLst>
                                      </p:cBhvr>
                                      <p:to>
                                        <p:strVal val="visible"/>
                                      </p:to>
                                    </p:set>
                                    <p:animEffect transition="in" filter="fade">
                                      <p:cBhvr>
                                        <p:cTn id="209" dur="250"/>
                                        <p:tgtEl>
                                          <p:spTgt spid="28"/>
                                        </p:tgtEl>
                                      </p:cBhvr>
                                    </p:animEffect>
                                  </p:childTnLst>
                                </p:cTn>
                              </p:par>
                            </p:childTnLst>
                          </p:cTn>
                        </p:par>
                        <p:par>
                          <p:cTn id="210" fill="hold">
                            <p:stCondLst>
                              <p:cond delay="3500"/>
                            </p:stCondLst>
                            <p:childTnLst>
                              <p:par>
                                <p:cTn id="211" presetID="32" presetClass="emph" presetSubtype="0" fill="hold" nodeType="afterEffect">
                                  <p:stCondLst>
                                    <p:cond delay="0"/>
                                  </p:stCondLst>
                                  <p:childTnLst>
                                    <p:animRot by="120000">
                                      <p:cBhvr>
                                        <p:cTn id="212" dur="200" fill="hold">
                                          <p:stCondLst>
                                            <p:cond delay="0"/>
                                          </p:stCondLst>
                                        </p:cTn>
                                        <p:tgtEl>
                                          <p:spTgt spid="28"/>
                                        </p:tgtEl>
                                        <p:attrNameLst>
                                          <p:attrName>r</p:attrName>
                                        </p:attrNameLst>
                                      </p:cBhvr>
                                    </p:animRot>
                                    <p:animRot by="-240000">
                                      <p:cBhvr>
                                        <p:cTn id="213" dur="400" fill="hold">
                                          <p:stCondLst>
                                            <p:cond delay="400"/>
                                          </p:stCondLst>
                                        </p:cTn>
                                        <p:tgtEl>
                                          <p:spTgt spid="28"/>
                                        </p:tgtEl>
                                        <p:attrNameLst>
                                          <p:attrName>r</p:attrName>
                                        </p:attrNameLst>
                                      </p:cBhvr>
                                    </p:animRot>
                                    <p:animRot by="240000">
                                      <p:cBhvr>
                                        <p:cTn id="214" dur="400" fill="hold">
                                          <p:stCondLst>
                                            <p:cond delay="800"/>
                                          </p:stCondLst>
                                        </p:cTn>
                                        <p:tgtEl>
                                          <p:spTgt spid="28"/>
                                        </p:tgtEl>
                                        <p:attrNameLst>
                                          <p:attrName>r</p:attrName>
                                        </p:attrNameLst>
                                      </p:cBhvr>
                                    </p:animRot>
                                    <p:animRot by="-240000">
                                      <p:cBhvr>
                                        <p:cTn id="215" dur="400" fill="hold">
                                          <p:stCondLst>
                                            <p:cond delay="1200"/>
                                          </p:stCondLst>
                                        </p:cTn>
                                        <p:tgtEl>
                                          <p:spTgt spid="28"/>
                                        </p:tgtEl>
                                        <p:attrNameLst>
                                          <p:attrName>r</p:attrName>
                                        </p:attrNameLst>
                                      </p:cBhvr>
                                    </p:animRot>
                                    <p:animRot by="120000">
                                      <p:cBhvr>
                                        <p:cTn id="216" dur="400" fill="hold">
                                          <p:stCondLst>
                                            <p:cond delay="1600"/>
                                          </p:stCondLst>
                                        </p:cTn>
                                        <p:tgtEl>
                                          <p:spTgt spid="28"/>
                                        </p:tgtEl>
                                        <p:attrNameLst>
                                          <p:attrName>r</p:attrName>
                                        </p:attrNameLst>
                                      </p:cBhvr>
                                    </p:animRot>
                                  </p:childTnLst>
                                </p:cTn>
                              </p:par>
                              <p:par>
                                <p:cTn id="217" presetID="32" presetClass="emph" presetSubtype="0" fill="hold" nodeType="withEffect">
                                  <p:stCondLst>
                                    <p:cond delay="0"/>
                                  </p:stCondLst>
                                  <p:childTnLst>
                                    <p:animRot by="120000">
                                      <p:cBhvr>
                                        <p:cTn id="218" dur="200" fill="hold">
                                          <p:stCondLst>
                                            <p:cond delay="0"/>
                                          </p:stCondLst>
                                        </p:cTn>
                                        <p:tgtEl>
                                          <p:spTgt spid="30"/>
                                        </p:tgtEl>
                                        <p:attrNameLst>
                                          <p:attrName>r</p:attrName>
                                        </p:attrNameLst>
                                      </p:cBhvr>
                                    </p:animRot>
                                    <p:animRot by="-240000">
                                      <p:cBhvr>
                                        <p:cTn id="219" dur="400" fill="hold">
                                          <p:stCondLst>
                                            <p:cond delay="400"/>
                                          </p:stCondLst>
                                        </p:cTn>
                                        <p:tgtEl>
                                          <p:spTgt spid="30"/>
                                        </p:tgtEl>
                                        <p:attrNameLst>
                                          <p:attrName>r</p:attrName>
                                        </p:attrNameLst>
                                      </p:cBhvr>
                                    </p:animRot>
                                    <p:animRot by="240000">
                                      <p:cBhvr>
                                        <p:cTn id="220" dur="400" fill="hold">
                                          <p:stCondLst>
                                            <p:cond delay="800"/>
                                          </p:stCondLst>
                                        </p:cTn>
                                        <p:tgtEl>
                                          <p:spTgt spid="30"/>
                                        </p:tgtEl>
                                        <p:attrNameLst>
                                          <p:attrName>r</p:attrName>
                                        </p:attrNameLst>
                                      </p:cBhvr>
                                    </p:animRot>
                                    <p:animRot by="-240000">
                                      <p:cBhvr>
                                        <p:cTn id="221" dur="400" fill="hold">
                                          <p:stCondLst>
                                            <p:cond delay="1200"/>
                                          </p:stCondLst>
                                        </p:cTn>
                                        <p:tgtEl>
                                          <p:spTgt spid="30"/>
                                        </p:tgtEl>
                                        <p:attrNameLst>
                                          <p:attrName>r</p:attrName>
                                        </p:attrNameLst>
                                      </p:cBhvr>
                                    </p:animRot>
                                    <p:animRot by="120000">
                                      <p:cBhvr>
                                        <p:cTn id="222" dur="400" fill="hold">
                                          <p:stCondLst>
                                            <p:cond delay="1600"/>
                                          </p:stCondLst>
                                        </p:cTn>
                                        <p:tgtEl>
                                          <p:spTgt spid="30"/>
                                        </p:tgtEl>
                                        <p:attrNameLst>
                                          <p:attrName>r</p:attrName>
                                        </p:attrNameLst>
                                      </p:cBhvr>
                                    </p:animRot>
                                  </p:childTnLst>
                                </p:cTn>
                              </p:par>
                            </p:childTnLst>
                          </p:cTn>
                        </p:par>
                        <p:par>
                          <p:cTn id="223" fill="hold">
                            <p:stCondLst>
                              <p:cond delay="5500"/>
                            </p:stCondLst>
                            <p:childTnLst>
                              <p:par>
                                <p:cTn id="224" presetID="10" presetClass="exit" presetSubtype="0" fill="hold" nodeType="afterEffect">
                                  <p:stCondLst>
                                    <p:cond delay="0"/>
                                  </p:stCondLst>
                                  <p:childTnLst>
                                    <p:animEffect transition="out" filter="fade">
                                      <p:cBhvr>
                                        <p:cTn id="225" dur="250"/>
                                        <p:tgtEl>
                                          <p:spTgt spid="28"/>
                                        </p:tgtEl>
                                      </p:cBhvr>
                                    </p:animEffect>
                                    <p:set>
                                      <p:cBhvr>
                                        <p:cTn id="226" dur="1" fill="hold">
                                          <p:stCondLst>
                                            <p:cond delay="249"/>
                                          </p:stCondLst>
                                        </p:cTn>
                                        <p:tgtEl>
                                          <p:spTgt spid="28"/>
                                        </p:tgtEl>
                                        <p:attrNameLst>
                                          <p:attrName>style.visibility</p:attrName>
                                        </p:attrNameLst>
                                      </p:cBhvr>
                                      <p:to>
                                        <p:strVal val="hidden"/>
                                      </p:to>
                                    </p:set>
                                  </p:childTnLst>
                                </p:cTn>
                              </p:par>
                              <p:par>
                                <p:cTn id="227" presetID="10" presetClass="entr" presetSubtype="0" fill="hold" nodeType="withEffect">
                                  <p:stCondLst>
                                    <p:cond delay="0"/>
                                  </p:stCondLst>
                                  <p:childTnLst>
                                    <p:set>
                                      <p:cBhvr>
                                        <p:cTn id="228" dur="1" fill="hold">
                                          <p:stCondLst>
                                            <p:cond delay="0"/>
                                          </p:stCondLst>
                                        </p:cTn>
                                        <p:tgtEl>
                                          <p:spTgt spid="27"/>
                                        </p:tgtEl>
                                        <p:attrNameLst>
                                          <p:attrName>style.visibility</p:attrName>
                                        </p:attrNameLst>
                                      </p:cBhvr>
                                      <p:to>
                                        <p:strVal val="visible"/>
                                      </p:to>
                                    </p:set>
                                    <p:animEffect transition="in" filter="fade">
                                      <p:cBhvr>
                                        <p:cTn id="229" dur="250"/>
                                        <p:tgtEl>
                                          <p:spTgt spid="27"/>
                                        </p:tgtEl>
                                      </p:cBhvr>
                                    </p:animEffect>
                                  </p:childTnLst>
                                  <p:subTnLst>
                                    <p:audio>
                                      <p:cMediaNode>
                                        <p:cTn display="0" masterRel="sameClick">
                                          <p:stCondLst>
                                            <p:cond evt="begin" delay="0">
                                              <p:tn val="227"/>
                                            </p:cond>
                                          </p:stCondLst>
                                          <p:endCondLst>
                                            <p:cond evt="onStopAudio" delay="0">
                                              <p:tgtEl>
                                                <p:sldTgt/>
                                              </p:tgtEl>
                                            </p:cond>
                                          </p:endCondLst>
                                        </p:cTn>
                                        <p:tgtEl>
                                          <p:sndTgt r:embed="rId5" name="congioilam.wav"/>
                                        </p:tgtEl>
                                      </p:cMediaNode>
                                    </p:audio>
                                  </p:subTnLst>
                                </p:cTn>
                              </p:par>
                              <p:par>
                                <p:cTn id="230" presetID="10" presetClass="exit" presetSubtype="0" fill="hold" nodeType="withEffect">
                                  <p:stCondLst>
                                    <p:cond delay="0"/>
                                  </p:stCondLst>
                                  <p:childTnLst>
                                    <p:animEffect transition="out" filter="fade">
                                      <p:cBhvr>
                                        <p:cTn id="231" dur="250"/>
                                        <p:tgtEl>
                                          <p:spTgt spid="30"/>
                                        </p:tgtEl>
                                      </p:cBhvr>
                                    </p:animEffect>
                                    <p:set>
                                      <p:cBhvr>
                                        <p:cTn id="232" dur="1" fill="hold">
                                          <p:stCondLst>
                                            <p:cond delay="249"/>
                                          </p:stCondLst>
                                        </p:cTn>
                                        <p:tgtEl>
                                          <p:spTgt spid="30"/>
                                        </p:tgtEl>
                                        <p:attrNameLst>
                                          <p:attrName>style.visibility</p:attrName>
                                        </p:attrNameLst>
                                      </p:cBhvr>
                                      <p:to>
                                        <p:strVal val="hidden"/>
                                      </p:to>
                                    </p:set>
                                  </p:childTnLst>
                                </p:cTn>
                              </p:par>
                              <p:par>
                                <p:cTn id="233" presetID="10" presetClass="entr" presetSubtype="0" fill="hold" grpId="0" nodeType="withEffect">
                                  <p:stCondLst>
                                    <p:cond delay="0"/>
                                  </p:stCondLst>
                                  <p:childTnLst>
                                    <p:set>
                                      <p:cBhvr>
                                        <p:cTn id="234" dur="1" fill="hold">
                                          <p:stCondLst>
                                            <p:cond delay="0"/>
                                          </p:stCondLst>
                                        </p:cTn>
                                        <p:tgtEl>
                                          <p:spTgt spid="77"/>
                                        </p:tgtEl>
                                        <p:attrNameLst>
                                          <p:attrName>style.visibility</p:attrName>
                                        </p:attrNameLst>
                                      </p:cBhvr>
                                      <p:to>
                                        <p:strVal val="visible"/>
                                      </p:to>
                                    </p:set>
                                    <p:animEffect transition="in" filter="fade">
                                      <p:cBhvr>
                                        <p:cTn id="235" dur="500"/>
                                        <p:tgtEl>
                                          <p:spTgt spid="77"/>
                                        </p:tgtEl>
                                      </p:cBhvr>
                                    </p:animEffect>
                                  </p:childTnLst>
                                </p:cTn>
                              </p:par>
                              <p:par>
                                <p:cTn id="236" presetID="8" presetClass="emph" presetSubtype="0" repeatCount="indefinite" fill="hold" grpId="1" nodeType="withEffect">
                                  <p:stCondLst>
                                    <p:cond delay="0"/>
                                  </p:stCondLst>
                                  <p:childTnLst>
                                    <p:animRot by="21600000">
                                      <p:cBhvr>
                                        <p:cTn id="237" dur="2000" fill="hold"/>
                                        <p:tgtEl>
                                          <p:spTgt spid="77"/>
                                        </p:tgtEl>
                                        <p:attrNameLst>
                                          <p:attrName>r</p:attrName>
                                        </p:attrNameLst>
                                      </p:cBhvr>
                                    </p:animRot>
                                  </p:childTnLst>
                                </p:cTn>
                              </p:par>
                            </p:childTnLst>
                          </p:cTn>
                        </p:par>
                      </p:childTnLst>
                    </p:cTn>
                  </p:par>
                </p:childTnLst>
              </p:cTn>
              <p:nextCondLst>
                <p:cond evt="onClick" delay="0">
                  <p:tgtEl>
                    <p:spTgt spid="30"/>
                  </p:tgtEl>
                </p:cond>
              </p:nextCondLst>
            </p:seq>
            <p:seq concurrent="1" nextAc="seek">
              <p:cTn id="238" restart="whenNotActive" fill="hold" evtFilter="cancelBubble" nodeType="interactiveSeq">
                <p:stCondLst>
                  <p:cond evt="onClick" delay="0">
                    <p:tgtEl>
                      <p:spTgt spid="33"/>
                    </p:tgtEl>
                  </p:cond>
                </p:stCondLst>
                <p:endSync evt="end" delay="0">
                  <p:rtn val="all"/>
                </p:endSync>
                <p:childTnLst>
                  <p:par>
                    <p:cTn id="239" fill="hold">
                      <p:stCondLst>
                        <p:cond delay="0"/>
                      </p:stCondLst>
                      <p:childTnLst>
                        <p:par>
                          <p:cTn id="240" fill="hold">
                            <p:stCondLst>
                              <p:cond delay="0"/>
                            </p:stCondLst>
                            <p:childTnLst>
                              <p:par>
                                <p:cTn id="241" presetID="32" presetClass="emph" presetSubtype="0" fill="hold" nodeType="clickEffect">
                                  <p:stCondLst>
                                    <p:cond delay="0"/>
                                  </p:stCondLst>
                                  <p:childTnLst>
                                    <p:animRot by="120000">
                                      <p:cBhvr>
                                        <p:cTn id="242" dur="100" fill="hold">
                                          <p:stCondLst>
                                            <p:cond delay="0"/>
                                          </p:stCondLst>
                                        </p:cTn>
                                        <p:tgtEl>
                                          <p:spTgt spid="33"/>
                                        </p:tgtEl>
                                        <p:attrNameLst>
                                          <p:attrName>r</p:attrName>
                                        </p:attrNameLst>
                                      </p:cBhvr>
                                    </p:animRot>
                                    <p:animRot by="-240000">
                                      <p:cBhvr>
                                        <p:cTn id="243" dur="200" fill="hold">
                                          <p:stCondLst>
                                            <p:cond delay="200"/>
                                          </p:stCondLst>
                                        </p:cTn>
                                        <p:tgtEl>
                                          <p:spTgt spid="33"/>
                                        </p:tgtEl>
                                        <p:attrNameLst>
                                          <p:attrName>r</p:attrName>
                                        </p:attrNameLst>
                                      </p:cBhvr>
                                    </p:animRot>
                                    <p:animRot by="240000">
                                      <p:cBhvr>
                                        <p:cTn id="244" dur="200" fill="hold">
                                          <p:stCondLst>
                                            <p:cond delay="400"/>
                                          </p:stCondLst>
                                        </p:cTn>
                                        <p:tgtEl>
                                          <p:spTgt spid="33"/>
                                        </p:tgtEl>
                                        <p:attrNameLst>
                                          <p:attrName>r</p:attrName>
                                        </p:attrNameLst>
                                      </p:cBhvr>
                                    </p:animRot>
                                    <p:animRot by="-240000">
                                      <p:cBhvr>
                                        <p:cTn id="245" dur="200" fill="hold">
                                          <p:stCondLst>
                                            <p:cond delay="600"/>
                                          </p:stCondLst>
                                        </p:cTn>
                                        <p:tgtEl>
                                          <p:spTgt spid="33"/>
                                        </p:tgtEl>
                                        <p:attrNameLst>
                                          <p:attrName>r</p:attrName>
                                        </p:attrNameLst>
                                      </p:cBhvr>
                                    </p:animRot>
                                    <p:animRot by="120000">
                                      <p:cBhvr>
                                        <p:cTn id="246" dur="200" fill="hold">
                                          <p:stCondLst>
                                            <p:cond delay="800"/>
                                          </p:stCondLst>
                                        </p:cTn>
                                        <p:tgtEl>
                                          <p:spTgt spid="33"/>
                                        </p:tgtEl>
                                        <p:attrNameLst>
                                          <p:attrName>r</p:attrName>
                                        </p:attrNameLst>
                                      </p:cBhvr>
                                    </p:animRot>
                                  </p:childTnLst>
                                  <p:subTnLst>
                                    <p:audio>
                                      <p:cMediaNode>
                                        <p:cTn display="0" masterRel="sameClick">
                                          <p:stCondLst>
                                            <p:cond evt="begin" delay="0">
                                              <p:tn val="241"/>
                                            </p:cond>
                                          </p:stCondLst>
                                          <p:endCondLst>
                                            <p:cond evt="onStopAudio" delay="0">
                                              <p:tgtEl>
                                                <p:sldTgt/>
                                              </p:tgtEl>
                                            </p:cond>
                                          </p:endCondLst>
                                        </p:cTn>
                                        <p:tgtEl>
                                          <p:sndTgt r:embed="rId6" name="wind.wav"/>
                                        </p:tgtEl>
                                      </p:cMediaNode>
                                    </p:audio>
                                  </p:subTnLst>
                                </p:cTn>
                              </p:par>
                              <p:par>
                                <p:cTn id="247" presetID="24" presetClass="emph" presetSubtype="0" fill="hold" grpId="0" nodeType="withEffect">
                                  <p:stCondLst>
                                    <p:cond delay="0"/>
                                  </p:stCondLst>
                                  <p:childTnLst>
                                    <p:animClr clrSpc="hsl" dir="cw">
                                      <p:cBhvr override="childStyle">
                                        <p:cTn id="248" dur="500" fill="hold"/>
                                        <p:tgtEl>
                                          <p:spTgt spid="81">
                                            <p:txEl>
                                              <p:pRg st="0" end="0"/>
                                            </p:txEl>
                                          </p:spTgt>
                                        </p:tgtEl>
                                        <p:attrNameLst>
                                          <p:attrName>style.color</p:attrName>
                                        </p:attrNameLst>
                                      </p:cBhvr>
                                      <p:by>
                                        <p:hsl h="0" s="-12549" l="-25098"/>
                                      </p:by>
                                    </p:animClr>
                                    <p:animClr clrSpc="hsl" dir="cw">
                                      <p:cBhvr>
                                        <p:cTn id="249" dur="500" fill="hold"/>
                                        <p:tgtEl>
                                          <p:spTgt spid="81">
                                            <p:txEl>
                                              <p:pRg st="0" end="0"/>
                                            </p:txEl>
                                          </p:spTgt>
                                        </p:tgtEl>
                                        <p:attrNameLst>
                                          <p:attrName>fillcolor</p:attrName>
                                        </p:attrNameLst>
                                      </p:cBhvr>
                                      <p:by>
                                        <p:hsl h="0" s="-12549" l="-25098"/>
                                      </p:by>
                                    </p:animClr>
                                    <p:animClr clrSpc="hsl" dir="cw">
                                      <p:cBhvr>
                                        <p:cTn id="250" dur="500" fill="hold"/>
                                        <p:tgtEl>
                                          <p:spTgt spid="81">
                                            <p:txEl>
                                              <p:pRg st="0" end="0"/>
                                            </p:txEl>
                                          </p:spTgt>
                                        </p:tgtEl>
                                        <p:attrNameLst>
                                          <p:attrName>stroke.color</p:attrName>
                                        </p:attrNameLst>
                                      </p:cBhvr>
                                      <p:by>
                                        <p:hsl h="0" s="-12549" l="-25098"/>
                                      </p:by>
                                    </p:animClr>
                                    <p:set>
                                      <p:cBhvr>
                                        <p:cTn id="251" dur="500" fill="hold"/>
                                        <p:tgtEl>
                                          <p:spTgt spid="81">
                                            <p:txEl>
                                              <p:pRg st="0" end="0"/>
                                            </p:txEl>
                                          </p:spTgt>
                                        </p:tgtEl>
                                        <p:attrNameLst>
                                          <p:attrName>fill.type</p:attrName>
                                        </p:attrNameLst>
                                      </p:cBhvr>
                                      <p:to>
                                        <p:strVal val="solid"/>
                                      </p:to>
                                    </p:set>
                                  </p:childTnLst>
                                </p:cTn>
                              </p:par>
                              <p:par>
                                <p:cTn id="252" presetID="24" presetClass="emph" presetSubtype="0" fill="hold" grpId="0" nodeType="withEffect">
                                  <p:stCondLst>
                                    <p:cond delay="0"/>
                                  </p:stCondLst>
                                  <p:childTnLst>
                                    <p:animClr clrSpc="hsl" dir="cw">
                                      <p:cBhvr override="childStyle">
                                        <p:cTn id="253" dur="500" fill="hold"/>
                                        <p:tgtEl>
                                          <p:spTgt spid="82">
                                            <p:txEl>
                                              <p:pRg st="0" end="0"/>
                                            </p:txEl>
                                          </p:spTgt>
                                        </p:tgtEl>
                                        <p:attrNameLst>
                                          <p:attrName>style.color</p:attrName>
                                        </p:attrNameLst>
                                      </p:cBhvr>
                                      <p:by>
                                        <p:hsl h="0" s="-12549" l="-25098"/>
                                      </p:by>
                                    </p:animClr>
                                    <p:animClr clrSpc="hsl" dir="cw">
                                      <p:cBhvr>
                                        <p:cTn id="254" dur="500" fill="hold"/>
                                        <p:tgtEl>
                                          <p:spTgt spid="82">
                                            <p:txEl>
                                              <p:pRg st="0" end="0"/>
                                            </p:txEl>
                                          </p:spTgt>
                                        </p:tgtEl>
                                        <p:attrNameLst>
                                          <p:attrName>fillcolor</p:attrName>
                                        </p:attrNameLst>
                                      </p:cBhvr>
                                      <p:by>
                                        <p:hsl h="0" s="-12549" l="-25098"/>
                                      </p:by>
                                    </p:animClr>
                                    <p:animClr clrSpc="hsl" dir="cw">
                                      <p:cBhvr>
                                        <p:cTn id="255" dur="500" fill="hold"/>
                                        <p:tgtEl>
                                          <p:spTgt spid="82">
                                            <p:txEl>
                                              <p:pRg st="0" end="0"/>
                                            </p:txEl>
                                          </p:spTgt>
                                        </p:tgtEl>
                                        <p:attrNameLst>
                                          <p:attrName>stroke.color</p:attrName>
                                        </p:attrNameLst>
                                      </p:cBhvr>
                                      <p:by>
                                        <p:hsl h="0" s="-12549" l="-25098"/>
                                      </p:by>
                                    </p:animClr>
                                    <p:set>
                                      <p:cBhvr>
                                        <p:cTn id="256" dur="500" fill="hold"/>
                                        <p:tgtEl>
                                          <p:spTgt spid="82">
                                            <p:txEl>
                                              <p:pRg st="0" end="0"/>
                                            </p:txEl>
                                          </p:spTgt>
                                        </p:tgtEl>
                                        <p:attrNameLst>
                                          <p:attrName>fill.type</p:attrName>
                                        </p:attrNameLst>
                                      </p:cBhvr>
                                      <p:to>
                                        <p:strVal val="solid"/>
                                      </p:to>
                                    </p:set>
                                  </p:childTnLst>
                                </p:cTn>
                              </p:par>
                              <p:par>
                                <p:cTn id="257" presetID="24" presetClass="emph" presetSubtype="0" fill="hold" grpId="0" nodeType="withEffect">
                                  <p:stCondLst>
                                    <p:cond delay="0"/>
                                  </p:stCondLst>
                                  <p:childTnLst>
                                    <p:animClr clrSpc="hsl" dir="cw">
                                      <p:cBhvr override="childStyle">
                                        <p:cTn id="258" dur="500" fill="hold"/>
                                        <p:tgtEl>
                                          <p:spTgt spid="83">
                                            <p:txEl>
                                              <p:pRg st="0" end="0"/>
                                            </p:txEl>
                                          </p:spTgt>
                                        </p:tgtEl>
                                        <p:attrNameLst>
                                          <p:attrName>style.color</p:attrName>
                                        </p:attrNameLst>
                                      </p:cBhvr>
                                      <p:by>
                                        <p:hsl h="0" s="-12549" l="-25098"/>
                                      </p:by>
                                    </p:animClr>
                                    <p:animClr clrSpc="hsl" dir="cw">
                                      <p:cBhvr>
                                        <p:cTn id="259" dur="500" fill="hold"/>
                                        <p:tgtEl>
                                          <p:spTgt spid="83">
                                            <p:txEl>
                                              <p:pRg st="0" end="0"/>
                                            </p:txEl>
                                          </p:spTgt>
                                        </p:tgtEl>
                                        <p:attrNameLst>
                                          <p:attrName>fillcolor</p:attrName>
                                        </p:attrNameLst>
                                      </p:cBhvr>
                                      <p:by>
                                        <p:hsl h="0" s="-12549" l="-25098"/>
                                      </p:by>
                                    </p:animClr>
                                    <p:animClr clrSpc="hsl" dir="cw">
                                      <p:cBhvr>
                                        <p:cTn id="260" dur="500" fill="hold"/>
                                        <p:tgtEl>
                                          <p:spTgt spid="83">
                                            <p:txEl>
                                              <p:pRg st="0" end="0"/>
                                            </p:txEl>
                                          </p:spTgt>
                                        </p:tgtEl>
                                        <p:attrNameLst>
                                          <p:attrName>stroke.color</p:attrName>
                                        </p:attrNameLst>
                                      </p:cBhvr>
                                      <p:by>
                                        <p:hsl h="0" s="-12549" l="-25098"/>
                                      </p:by>
                                    </p:animClr>
                                    <p:set>
                                      <p:cBhvr>
                                        <p:cTn id="261" dur="500" fill="hold"/>
                                        <p:tgtEl>
                                          <p:spTgt spid="83">
                                            <p:txEl>
                                              <p:pRg st="0" end="0"/>
                                            </p:txEl>
                                          </p:spTgt>
                                        </p:tgtEl>
                                        <p:attrNameLst>
                                          <p:attrName>fill.type</p:attrName>
                                        </p:attrNameLst>
                                      </p:cBhvr>
                                      <p:to>
                                        <p:strVal val="solid"/>
                                      </p:to>
                                    </p:set>
                                  </p:childTnLst>
                                </p:cTn>
                              </p:par>
                            </p:childTnLst>
                          </p:cTn>
                        </p:par>
                      </p:childTnLst>
                    </p:cTn>
                  </p:par>
                </p:childTnLst>
              </p:cTn>
              <p:nextCondLst>
                <p:cond evt="onClick" delay="0">
                  <p:tgtEl>
                    <p:spTgt spid="33"/>
                  </p:tgtEl>
                </p:cond>
              </p:nextCondLst>
            </p:seq>
          </p:childTnLst>
        </p:cTn>
      </p:par>
    </p:tnLst>
    <p:bldLst>
      <p:bldP spid="77" grpId="0" animBg="1"/>
      <p:bldP spid="77" grpId="1" animBg="1"/>
      <p:bldP spid="45" grpId="0" animBg="1"/>
      <p:bldP spid="81" grpId="0" build="allAtOnce"/>
      <p:bldP spid="82" grpId="0" build="allAtOnce"/>
      <p:bldP spid="8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6AAB429-5E71-4DF8-B9B6-27D432A5CA02}"/>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10697" t="3009" r="15661"/>
          <a:stretch/>
        </p:blipFill>
        <p:spPr>
          <a:xfrm flipH="1">
            <a:off x="1097170" y="2741196"/>
            <a:ext cx="2926096" cy="3853866"/>
          </a:xfrm>
          <a:prstGeom prst="rect">
            <a:avLst/>
          </a:prstGeom>
        </p:spPr>
      </p:pic>
      <p:pic>
        <p:nvPicPr>
          <p:cNvPr id="27" name="Graphic 26">
            <a:extLst>
              <a:ext uri="{FF2B5EF4-FFF2-40B4-BE49-F238E27FC236}">
                <a16:creationId xmlns:a16="http://schemas.microsoft.com/office/drawing/2014/main" id="{B2D9D984-C34F-4B7B-9C21-FE59872679B8}"/>
              </a:ext>
            </a:extLst>
          </p:cNvPr>
          <p:cNvPicPr>
            <a:picLocks noChangeAspect="1"/>
          </p:cNvPicPr>
          <p:nvPr/>
        </p:nvPicPr>
        <p:blipFill>
          <a:blip r:embed="rId3">
            <a:extLst>
              <a:ext uri="{96DAC541-7B7A-43D3-8B79-37D633B846F1}">
                <asvg:svgBlip xmlns="" xmlns:asvg="http://schemas.microsoft.com/office/drawing/2016/SVG/main" r:embed="rId6"/>
              </a:ext>
            </a:extLst>
          </a:blip>
          <a:stretch>
            <a:fillRect/>
          </a:stretch>
        </p:blipFill>
        <p:spPr>
          <a:xfrm rot="1367309">
            <a:off x="7878830" y="-52619"/>
            <a:ext cx="3929254" cy="2774236"/>
          </a:xfrm>
          <a:prstGeom prst="rect">
            <a:avLst/>
          </a:prstGeom>
        </p:spPr>
      </p:pic>
      <p:sp>
        <p:nvSpPr>
          <p:cNvPr id="28" name="Graphic 19">
            <a:extLst>
              <a:ext uri="{FF2B5EF4-FFF2-40B4-BE49-F238E27FC236}">
                <a16:creationId xmlns:a16="http://schemas.microsoft.com/office/drawing/2014/main" id="{A13CFFDE-ECDB-48D0-A658-6345F61EA281}"/>
              </a:ext>
            </a:extLst>
          </p:cNvPr>
          <p:cNvSpPr/>
          <p:nvPr/>
        </p:nvSpPr>
        <p:spPr>
          <a:xfrm rot="21387366">
            <a:off x="2150189" y="-85973"/>
            <a:ext cx="5146776" cy="3214689"/>
          </a:xfrm>
          <a:custGeom>
            <a:avLst/>
            <a:gdLst>
              <a:gd name="connsiteX0" fmla="*/ 735756 w 3205042"/>
              <a:gd name="connsiteY0" fmla="*/ 632695 h 2944088"/>
              <a:gd name="connsiteX1" fmla="*/ 1292547 w 3205042"/>
              <a:gd name="connsiteY1" fmla="*/ 110932 h 2944088"/>
              <a:gd name="connsiteX2" fmla="*/ 1687335 w 3205042"/>
              <a:gd name="connsiteY2" fmla="*/ 71526 h 2944088"/>
              <a:gd name="connsiteX3" fmla="*/ 2045637 w 3205042"/>
              <a:gd name="connsiteY3" fmla="*/ 221852 h 2944088"/>
              <a:gd name="connsiteX4" fmla="*/ 2304694 w 3205042"/>
              <a:gd name="connsiteY4" fmla="*/ 521045 h 2944088"/>
              <a:gd name="connsiteX5" fmla="*/ 2393722 w 3205042"/>
              <a:gd name="connsiteY5" fmla="*/ 572856 h 2944088"/>
              <a:gd name="connsiteX6" fmla="*/ 2444074 w 3205042"/>
              <a:gd name="connsiteY6" fmla="*/ 563369 h 2944088"/>
              <a:gd name="connsiteX7" fmla="*/ 2485669 w 3205042"/>
              <a:gd name="connsiteY7" fmla="*/ 557532 h 2944088"/>
              <a:gd name="connsiteX8" fmla="*/ 2663725 w 3205042"/>
              <a:gd name="connsiteY8" fmla="*/ 588181 h 2944088"/>
              <a:gd name="connsiteX9" fmla="*/ 3095001 w 3205042"/>
              <a:gd name="connsiteY9" fmla="*/ 1089511 h 2944088"/>
              <a:gd name="connsiteX10" fmla="*/ 2906728 w 3205042"/>
              <a:gd name="connsiteY10" fmla="*/ 1831655 h 2944088"/>
              <a:gd name="connsiteX11" fmla="*/ 2812592 w 3205042"/>
              <a:gd name="connsiteY11" fmla="*/ 1863763 h 2944088"/>
              <a:gd name="connsiteX12" fmla="*/ 2792889 w 3205042"/>
              <a:gd name="connsiteY12" fmla="*/ 1912656 h 2944088"/>
              <a:gd name="connsiteX13" fmla="*/ 2732321 w 3205042"/>
              <a:gd name="connsiteY13" fmla="*/ 2451932 h 2944088"/>
              <a:gd name="connsiteX14" fmla="*/ 2254342 w 3205042"/>
              <a:gd name="connsiteY14" fmla="*/ 2756963 h 2944088"/>
              <a:gd name="connsiteX15" fmla="*/ 1958798 w 3205042"/>
              <a:gd name="connsiteY15" fmla="*/ 2762801 h 2944088"/>
              <a:gd name="connsiteX16" fmla="*/ 1883635 w 3205042"/>
              <a:gd name="connsiteY16" fmla="*/ 2739449 h 2944088"/>
              <a:gd name="connsiteX17" fmla="*/ 1821607 w 3205042"/>
              <a:gd name="connsiteY17" fmla="*/ 2705151 h 2944088"/>
              <a:gd name="connsiteX18" fmla="*/ 1672740 w 3205042"/>
              <a:gd name="connsiteY18" fmla="*/ 2717557 h 2944088"/>
              <a:gd name="connsiteX19" fmla="*/ 1628226 w 3205042"/>
              <a:gd name="connsiteY19" fmla="*/ 2756963 h 2944088"/>
              <a:gd name="connsiteX20" fmla="*/ 1583712 w 3205042"/>
              <a:gd name="connsiteY20" fmla="*/ 2787612 h 2944088"/>
              <a:gd name="connsiteX21" fmla="*/ 1482279 w 3205042"/>
              <a:gd name="connsiteY21" fmla="*/ 2835775 h 2944088"/>
              <a:gd name="connsiteX22" fmla="*/ 1248033 w 3205042"/>
              <a:gd name="connsiteY22" fmla="*/ 2875910 h 2944088"/>
              <a:gd name="connsiteX23" fmla="*/ 786838 w 3205042"/>
              <a:gd name="connsiteY23" fmla="*/ 2759882 h 2944088"/>
              <a:gd name="connsiteX24" fmla="*/ 600754 w 3205042"/>
              <a:gd name="connsiteY24" fmla="*/ 2594231 h 2944088"/>
              <a:gd name="connsiteX25" fmla="*/ 456996 w 3205042"/>
              <a:gd name="connsiteY25" fmla="*/ 2334444 h 2944088"/>
              <a:gd name="connsiteX26" fmla="*/ 438023 w 3205042"/>
              <a:gd name="connsiteY26" fmla="*/ 2194335 h 2944088"/>
              <a:gd name="connsiteX27" fmla="*/ 446780 w 3205042"/>
              <a:gd name="connsiteY27" fmla="*/ 2124280 h 2944088"/>
              <a:gd name="connsiteX28" fmla="*/ 454077 w 3205042"/>
              <a:gd name="connsiteY28" fmla="*/ 2039630 h 2944088"/>
              <a:gd name="connsiteX29" fmla="*/ 344616 w 3205042"/>
              <a:gd name="connsiteY29" fmla="*/ 1954980 h 2944088"/>
              <a:gd name="connsiteX30" fmla="*/ 240264 w 3205042"/>
              <a:gd name="connsiteY30" fmla="*/ 1892223 h 2944088"/>
              <a:gd name="connsiteX31" fmla="*/ 97965 w 3205042"/>
              <a:gd name="connsiteY31" fmla="*/ 1700302 h 2944088"/>
              <a:gd name="connsiteX32" fmla="*/ 76072 w 3205042"/>
              <a:gd name="connsiteY32" fmla="*/ 1418623 h 2944088"/>
              <a:gd name="connsiteX33" fmla="*/ 131533 w 3205042"/>
              <a:gd name="connsiteY33" fmla="*/ 1292378 h 2944088"/>
              <a:gd name="connsiteX34" fmla="*/ 177506 w 3205042"/>
              <a:gd name="connsiteY34" fmla="*/ 1236918 h 2944088"/>
              <a:gd name="connsiteX35" fmla="*/ 200128 w 3205042"/>
              <a:gd name="connsiteY35" fmla="*/ 1152268 h 2944088"/>
              <a:gd name="connsiteX36" fmla="*/ 247561 w 3205042"/>
              <a:gd name="connsiteY36" fmla="*/ 939914 h 2944088"/>
              <a:gd name="connsiteX37" fmla="*/ 384022 w 3205042"/>
              <a:gd name="connsiteY37" fmla="*/ 749453 h 2944088"/>
              <a:gd name="connsiteX38" fmla="*/ 582511 w 3205042"/>
              <a:gd name="connsiteY38" fmla="*/ 653857 h 2944088"/>
              <a:gd name="connsiteX39" fmla="*/ 695620 w 3205042"/>
              <a:gd name="connsiteY39" fmla="*/ 658965 h 2944088"/>
              <a:gd name="connsiteX40" fmla="*/ 736486 w 3205042"/>
              <a:gd name="connsiteY40" fmla="*/ 635614 h 2944088"/>
              <a:gd name="connsiteX41" fmla="*/ 713134 w 3205042"/>
              <a:gd name="connsiteY41" fmla="*/ 594748 h 2944088"/>
              <a:gd name="connsiteX42" fmla="*/ 454807 w 3205042"/>
              <a:gd name="connsiteY42" fmla="*/ 623938 h 2944088"/>
              <a:gd name="connsiteX43" fmla="*/ 262156 w 3205042"/>
              <a:gd name="connsiteY43" fmla="*/ 785940 h 2944088"/>
              <a:gd name="connsiteX44" fmla="*/ 152695 w 3205042"/>
              <a:gd name="connsiteY44" fmla="*/ 1011429 h 2944088"/>
              <a:gd name="connsiteX45" fmla="*/ 134452 w 3205042"/>
              <a:gd name="connsiteY45" fmla="*/ 1129646 h 2944088"/>
              <a:gd name="connsiteX46" fmla="*/ 124965 w 3205042"/>
              <a:gd name="connsiteY46" fmla="*/ 1198242 h 2944088"/>
              <a:gd name="connsiteX47" fmla="*/ 77532 w 3205042"/>
              <a:gd name="connsiteY47" fmla="*/ 1255891 h 2944088"/>
              <a:gd name="connsiteX48" fmla="*/ 909 w 3205042"/>
              <a:gd name="connsiteY48" fmla="*/ 1546327 h 2944088"/>
              <a:gd name="connsiteX49" fmla="*/ 90667 w 3205042"/>
              <a:gd name="connsiteY49" fmla="*/ 1831655 h 2944088"/>
              <a:gd name="connsiteX50" fmla="*/ 286967 w 3205042"/>
              <a:gd name="connsiteY50" fmla="*/ 2000224 h 2944088"/>
              <a:gd name="connsiteX51" fmla="*/ 345346 w 3205042"/>
              <a:gd name="connsiteY51" fmla="*/ 2030143 h 2944088"/>
              <a:gd name="connsiteX52" fmla="*/ 392049 w 3205042"/>
              <a:gd name="connsiteY52" fmla="*/ 2060792 h 2944088"/>
              <a:gd name="connsiteX53" fmla="*/ 388401 w 3205042"/>
              <a:gd name="connsiteY53" fmla="*/ 2090712 h 2944088"/>
              <a:gd name="connsiteX54" fmla="*/ 379644 w 3205042"/>
              <a:gd name="connsiteY54" fmla="*/ 2129388 h 2944088"/>
              <a:gd name="connsiteX55" fmla="*/ 372346 w 3205042"/>
              <a:gd name="connsiteY55" fmla="*/ 2210389 h 2944088"/>
              <a:gd name="connsiteX56" fmla="*/ 462834 w 3205042"/>
              <a:gd name="connsiteY56" fmla="*/ 2512501 h 2944088"/>
              <a:gd name="connsiteX57" fmla="*/ 659134 w 3205042"/>
              <a:gd name="connsiteY57" fmla="*/ 2750395 h 2944088"/>
              <a:gd name="connsiteX58" fmla="*/ 1121058 w 3205042"/>
              <a:gd name="connsiteY58" fmla="*/ 2937208 h 2944088"/>
              <a:gd name="connsiteX59" fmla="*/ 1617280 w 3205042"/>
              <a:gd name="connsiteY59" fmla="*/ 2847450 h 2944088"/>
              <a:gd name="connsiteX60" fmla="*/ 1670551 w 3205042"/>
              <a:gd name="connsiteY60" fmla="*/ 2810234 h 2944088"/>
              <a:gd name="connsiteX61" fmla="*/ 1715795 w 3205042"/>
              <a:gd name="connsiteY61" fmla="*/ 2770828 h 2944088"/>
              <a:gd name="connsiteX62" fmla="*/ 1765417 w 3205042"/>
              <a:gd name="connsiteY62" fmla="*/ 2756233 h 2944088"/>
              <a:gd name="connsiteX63" fmla="*/ 1829634 w 3205042"/>
              <a:gd name="connsiteY63" fmla="*/ 2788342 h 2944088"/>
              <a:gd name="connsiteX64" fmla="*/ 2149989 w 3205042"/>
              <a:gd name="connsiteY64" fmla="*/ 2840153 h 2944088"/>
              <a:gd name="connsiteX65" fmla="*/ 2709699 w 3205042"/>
              <a:gd name="connsiteY65" fmla="*/ 2589123 h 2944088"/>
              <a:gd name="connsiteX66" fmla="*/ 2893593 w 3205042"/>
              <a:gd name="connsiteY66" fmla="*/ 2022116 h 2944088"/>
              <a:gd name="connsiteX67" fmla="*/ 2851998 w 3205042"/>
              <a:gd name="connsiteY67" fmla="*/ 1880547 h 2944088"/>
              <a:gd name="connsiteX68" fmla="*/ 2832295 w 3205042"/>
              <a:gd name="connsiteY68" fmla="*/ 1929439 h 2944088"/>
              <a:gd name="connsiteX69" fmla="*/ 3162866 w 3205042"/>
              <a:gd name="connsiteY69" fmla="*/ 1626598 h 2944088"/>
              <a:gd name="connsiteX70" fmla="*/ 3186948 w 3205042"/>
              <a:gd name="connsiteY70" fmla="*/ 1183647 h 2944088"/>
              <a:gd name="connsiteX71" fmla="*/ 2793619 w 3205042"/>
              <a:gd name="connsiteY71" fmla="*/ 575045 h 2944088"/>
              <a:gd name="connsiteX72" fmla="*/ 2614833 w 3205042"/>
              <a:gd name="connsiteY72" fmla="*/ 507909 h 2944088"/>
              <a:gd name="connsiteX73" fmla="*/ 2514129 w 3205042"/>
              <a:gd name="connsiteY73" fmla="*/ 494774 h 2944088"/>
              <a:gd name="connsiteX74" fmla="*/ 2468885 w 3205042"/>
              <a:gd name="connsiteY74" fmla="*/ 494044 h 2944088"/>
              <a:gd name="connsiteX75" fmla="*/ 2416344 w 3205042"/>
              <a:gd name="connsiteY75" fmla="*/ 504990 h 2944088"/>
              <a:gd name="connsiteX76" fmla="*/ 2395911 w 3205042"/>
              <a:gd name="connsiteY76" fmla="*/ 508639 h 2944088"/>
              <a:gd name="connsiteX77" fmla="*/ 2384235 w 3205042"/>
              <a:gd name="connsiteY77" fmla="*/ 509369 h 2944088"/>
              <a:gd name="connsiteX78" fmla="*/ 2380587 w 3205042"/>
              <a:gd name="connsiteY78" fmla="*/ 508639 h 2944088"/>
              <a:gd name="connsiteX79" fmla="*/ 2372560 w 3205042"/>
              <a:gd name="connsiteY79" fmla="*/ 502801 h 2944088"/>
              <a:gd name="connsiteX80" fmla="*/ 2355776 w 3205042"/>
              <a:gd name="connsiteY80" fmla="*/ 473612 h 2944088"/>
              <a:gd name="connsiteX81" fmla="*/ 2298126 w 3205042"/>
              <a:gd name="connsiteY81" fmla="*/ 385313 h 2944088"/>
              <a:gd name="connsiteX82" fmla="*/ 2157287 w 3205042"/>
              <a:gd name="connsiteY82" fmla="*/ 228420 h 2944088"/>
              <a:gd name="connsiteX83" fmla="*/ 1794607 w 3205042"/>
              <a:gd name="connsiteY83" fmla="*/ 28471 h 2944088"/>
              <a:gd name="connsiteX84" fmla="*/ 1368439 w 3205042"/>
              <a:gd name="connsiteY84" fmla="*/ 24093 h 2944088"/>
              <a:gd name="connsiteX85" fmla="*/ 715323 w 3205042"/>
              <a:gd name="connsiteY85" fmla="*/ 517396 h 2944088"/>
              <a:gd name="connsiteX86" fmla="*/ 674458 w 3205042"/>
              <a:gd name="connsiteY86" fmla="*/ 618100 h 2944088"/>
              <a:gd name="connsiteX87" fmla="*/ 735756 w 3205042"/>
              <a:gd name="connsiteY87" fmla="*/ 632695 h 2944088"/>
              <a:gd name="connsiteX88" fmla="*/ 735756 w 3205042"/>
              <a:gd name="connsiteY88" fmla="*/ 632695 h 2944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205042" h="2944088">
                <a:moveTo>
                  <a:pt x="735756" y="632695"/>
                </a:moveTo>
                <a:cubicBezTo>
                  <a:pt x="821865" y="378746"/>
                  <a:pt x="1042246" y="192662"/>
                  <a:pt x="1292547" y="110932"/>
                </a:cubicBezTo>
                <a:cubicBezTo>
                  <a:pt x="1419521" y="69337"/>
                  <a:pt x="1555252" y="51093"/>
                  <a:pt x="1687335" y="71526"/>
                </a:cubicBezTo>
                <a:cubicBezTo>
                  <a:pt x="1817229" y="91229"/>
                  <a:pt x="1939825" y="144500"/>
                  <a:pt x="2045637" y="221852"/>
                </a:cubicBezTo>
                <a:cubicBezTo>
                  <a:pt x="2152908" y="300664"/>
                  <a:pt x="2239017" y="405016"/>
                  <a:pt x="2304694" y="521045"/>
                </a:cubicBezTo>
                <a:cubicBezTo>
                  <a:pt x="2324397" y="556072"/>
                  <a:pt x="2352127" y="576505"/>
                  <a:pt x="2393722" y="572856"/>
                </a:cubicBezTo>
                <a:cubicBezTo>
                  <a:pt x="2410506" y="571397"/>
                  <a:pt x="2427290" y="567748"/>
                  <a:pt x="2444074" y="563369"/>
                </a:cubicBezTo>
                <a:cubicBezTo>
                  <a:pt x="2461588" y="558991"/>
                  <a:pt x="2469615" y="557532"/>
                  <a:pt x="2485669" y="557532"/>
                </a:cubicBezTo>
                <a:cubicBezTo>
                  <a:pt x="2546967" y="558991"/>
                  <a:pt x="2605346" y="568478"/>
                  <a:pt x="2663725" y="588181"/>
                </a:cubicBezTo>
                <a:cubicBezTo>
                  <a:pt x="2885566" y="661884"/>
                  <a:pt x="3031514" y="870589"/>
                  <a:pt x="3095001" y="1089511"/>
                </a:cubicBezTo>
                <a:cubicBezTo>
                  <a:pt x="3166515" y="1335433"/>
                  <a:pt x="3167975" y="1692275"/>
                  <a:pt x="2906728" y="1831655"/>
                </a:cubicBezTo>
                <a:cubicBezTo>
                  <a:pt x="2876809" y="1847709"/>
                  <a:pt x="2845430" y="1857925"/>
                  <a:pt x="2812592" y="1863763"/>
                </a:cubicBezTo>
                <a:cubicBezTo>
                  <a:pt x="2789240" y="1868141"/>
                  <a:pt x="2784862" y="1895142"/>
                  <a:pt x="2792889" y="1912656"/>
                </a:cubicBezTo>
                <a:cubicBezTo>
                  <a:pt x="2868782" y="2087063"/>
                  <a:pt x="2833754" y="2295038"/>
                  <a:pt x="2732321" y="2451932"/>
                </a:cubicBezTo>
                <a:cubicBezTo>
                  <a:pt x="2625779" y="2616123"/>
                  <a:pt x="2443344" y="2718287"/>
                  <a:pt x="2254342" y="2756963"/>
                </a:cubicBezTo>
                <a:cubicBezTo>
                  <a:pt x="2158746" y="2776666"/>
                  <a:pt x="2055123" y="2783233"/>
                  <a:pt x="1958798" y="2762801"/>
                </a:cubicBezTo>
                <a:cubicBezTo>
                  <a:pt x="1933257" y="2756963"/>
                  <a:pt x="1907716" y="2749666"/>
                  <a:pt x="1883635" y="2739449"/>
                </a:cubicBezTo>
                <a:cubicBezTo>
                  <a:pt x="1861743" y="2729963"/>
                  <a:pt x="1842040" y="2717557"/>
                  <a:pt x="1821607" y="2705151"/>
                </a:cubicBezTo>
                <a:cubicBezTo>
                  <a:pt x="1774174" y="2678151"/>
                  <a:pt x="1715065" y="2683989"/>
                  <a:pt x="1672740" y="2717557"/>
                </a:cubicBezTo>
                <a:cubicBezTo>
                  <a:pt x="1657416" y="2729963"/>
                  <a:pt x="1643551" y="2744557"/>
                  <a:pt x="1628226" y="2756963"/>
                </a:cubicBezTo>
                <a:cubicBezTo>
                  <a:pt x="1615821" y="2766449"/>
                  <a:pt x="1599766" y="2778125"/>
                  <a:pt x="1583712" y="2787612"/>
                </a:cubicBezTo>
                <a:cubicBezTo>
                  <a:pt x="1550144" y="2808045"/>
                  <a:pt x="1517306" y="2823369"/>
                  <a:pt x="1482279" y="2835775"/>
                </a:cubicBezTo>
                <a:cubicBezTo>
                  <a:pt x="1405656" y="2862775"/>
                  <a:pt x="1328304" y="2874451"/>
                  <a:pt x="1248033" y="2875910"/>
                </a:cubicBezTo>
                <a:cubicBezTo>
                  <a:pt x="1088950" y="2878829"/>
                  <a:pt x="924029" y="2841612"/>
                  <a:pt x="786838" y="2759882"/>
                </a:cubicBezTo>
                <a:cubicBezTo>
                  <a:pt x="714594" y="2717557"/>
                  <a:pt x="655485" y="2660637"/>
                  <a:pt x="600754" y="2594231"/>
                </a:cubicBezTo>
                <a:cubicBezTo>
                  <a:pt x="537997" y="2518338"/>
                  <a:pt x="484726" y="2429310"/>
                  <a:pt x="456996" y="2334444"/>
                </a:cubicBezTo>
                <a:cubicBezTo>
                  <a:pt x="443861" y="2289201"/>
                  <a:pt x="436563" y="2242497"/>
                  <a:pt x="438023" y="2194335"/>
                </a:cubicBezTo>
                <a:cubicBezTo>
                  <a:pt x="438752" y="2170253"/>
                  <a:pt x="441671" y="2147631"/>
                  <a:pt x="446780" y="2124280"/>
                </a:cubicBezTo>
                <a:cubicBezTo>
                  <a:pt x="453347" y="2096550"/>
                  <a:pt x="462834" y="2068090"/>
                  <a:pt x="454077" y="2039630"/>
                </a:cubicBezTo>
                <a:cubicBezTo>
                  <a:pt x="438752" y="1991467"/>
                  <a:pt x="384752" y="1975413"/>
                  <a:pt x="344616" y="1954980"/>
                </a:cubicBezTo>
                <a:cubicBezTo>
                  <a:pt x="308129" y="1936737"/>
                  <a:pt x="273102" y="1916304"/>
                  <a:pt x="240264" y="1892223"/>
                </a:cubicBezTo>
                <a:cubicBezTo>
                  <a:pt x="176047" y="1844790"/>
                  <a:pt x="124965" y="1777654"/>
                  <a:pt x="97965" y="1700302"/>
                </a:cubicBezTo>
                <a:cubicBezTo>
                  <a:pt x="66586" y="1611274"/>
                  <a:pt x="54910" y="1511299"/>
                  <a:pt x="76072" y="1418623"/>
                </a:cubicBezTo>
                <a:cubicBezTo>
                  <a:pt x="86289" y="1373379"/>
                  <a:pt x="104532" y="1330324"/>
                  <a:pt x="131533" y="1292378"/>
                </a:cubicBezTo>
                <a:cubicBezTo>
                  <a:pt x="145398" y="1272675"/>
                  <a:pt x="162911" y="1256621"/>
                  <a:pt x="177506" y="1236918"/>
                </a:cubicBezTo>
                <a:cubicBezTo>
                  <a:pt x="195750" y="1211377"/>
                  <a:pt x="199398" y="1182917"/>
                  <a:pt x="200128" y="1152268"/>
                </a:cubicBezTo>
                <a:cubicBezTo>
                  <a:pt x="200128" y="1080024"/>
                  <a:pt x="217642" y="1006321"/>
                  <a:pt x="247561" y="939914"/>
                </a:cubicBezTo>
                <a:cubicBezTo>
                  <a:pt x="280399" y="866941"/>
                  <a:pt x="324913" y="802724"/>
                  <a:pt x="384022" y="749453"/>
                </a:cubicBezTo>
                <a:cubicBezTo>
                  <a:pt x="439482" y="699830"/>
                  <a:pt x="508807" y="663344"/>
                  <a:pt x="582511" y="653857"/>
                </a:cubicBezTo>
                <a:cubicBezTo>
                  <a:pt x="618268" y="649479"/>
                  <a:pt x="659134" y="650938"/>
                  <a:pt x="695620" y="658965"/>
                </a:cubicBezTo>
                <a:cubicBezTo>
                  <a:pt x="713134" y="662614"/>
                  <a:pt x="731378" y="653857"/>
                  <a:pt x="736486" y="635614"/>
                </a:cubicBezTo>
                <a:cubicBezTo>
                  <a:pt x="740864" y="618830"/>
                  <a:pt x="730648" y="598397"/>
                  <a:pt x="713134" y="594748"/>
                </a:cubicBezTo>
                <a:cubicBezTo>
                  <a:pt x="624836" y="576505"/>
                  <a:pt x="536537" y="585991"/>
                  <a:pt x="454807" y="623938"/>
                </a:cubicBezTo>
                <a:cubicBezTo>
                  <a:pt x="377454" y="659695"/>
                  <a:pt x="313237" y="718804"/>
                  <a:pt x="262156" y="785940"/>
                </a:cubicBezTo>
                <a:cubicBezTo>
                  <a:pt x="211804" y="852346"/>
                  <a:pt x="173857" y="930428"/>
                  <a:pt x="152695" y="1011429"/>
                </a:cubicBezTo>
                <a:cubicBezTo>
                  <a:pt x="142479" y="1050105"/>
                  <a:pt x="135911" y="1089511"/>
                  <a:pt x="134452" y="1129646"/>
                </a:cubicBezTo>
                <a:cubicBezTo>
                  <a:pt x="133722" y="1152268"/>
                  <a:pt x="138100" y="1177809"/>
                  <a:pt x="124965" y="1198242"/>
                </a:cubicBezTo>
                <a:cubicBezTo>
                  <a:pt x="111830" y="1218674"/>
                  <a:pt x="92127" y="1235458"/>
                  <a:pt x="77532" y="1255891"/>
                </a:cubicBezTo>
                <a:cubicBezTo>
                  <a:pt x="16964" y="1338352"/>
                  <a:pt x="-4929" y="1444893"/>
                  <a:pt x="909" y="1546327"/>
                </a:cubicBezTo>
                <a:cubicBezTo>
                  <a:pt x="6018" y="1645571"/>
                  <a:pt x="33748" y="1749194"/>
                  <a:pt x="90667" y="1831655"/>
                </a:cubicBezTo>
                <a:cubicBezTo>
                  <a:pt x="140289" y="1904628"/>
                  <a:pt x="210344" y="1957899"/>
                  <a:pt x="286967" y="2000224"/>
                </a:cubicBezTo>
                <a:cubicBezTo>
                  <a:pt x="305940" y="2010440"/>
                  <a:pt x="325643" y="2020657"/>
                  <a:pt x="345346" y="2030143"/>
                </a:cubicBezTo>
                <a:cubicBezTo>
                  <a:pt x="359211" y="2036711"/>
                  <a:pt x="386941" y="2044738"/>
                  <a:pt x="392049" y="2060792"/>
                </a:cubicBezTo>
                <a:cubicBezTo>
                  <a:pt x="394968" y="2069549"/>
                  <a:pt x="390590" y="2081955"/>
                  <a:pt x="388401" y="2090712"/>
                </a:cubicBezTo>
                <a:cubicBezTo>
                  <a:pt x="384752" y="2103847"/>
                  <a:pt x="381833" y="2116253"/>
                  <a:pt x="379644" y="2129388"/>
                </a:cubicBezTo>
                <a:cubicBezTo>
                  <a:pt x="375265" y="2156388"/>
                  <a:pt x="372346" y="2183389"/>
                  <a:pt x="372346" y="2210389"/>
                </a:cubicBezTo>
                <a:cubicBezTo>
                  <a:pt x="373076" y="2316931"/>
                  <a:pt x="410293" y="2421283"/>
                  <a:pt x="462834" y="2512501"/>
                </a:cubicBezTo>
                <a:cubicBezTo>
                  <a:pt x="513916" y="2601529"/>
                  <a:pt x="581781" y="2683259"/>
                  <a:pt x="659134" y="2750395"/>
                </a:cubicBezTo>
                <a:cubicBezTo>
                  <a:pt x="786838" y="2860586"/>
                  <a:pt x="955407" y="2917505"/>
                  <a:pt x="1121058" y="2937208"/>
                </a:cubicBezTo>
                <a:cubicBezTo>
                  <a:pt x="1288168" y="2956911"/>
                  <a:pt x="1470603" y="2936478"/>
                  <a:pt x="1617280" y="2847450"/>
                </a:cubicBezTo>
                <a:cubicBezTo>
                  <a:pt x="1636253" y="2835775"/>
                  <a:pt x="1653767" y="2823369"/>
                  <a:pt x="1670551" y="2810234"/>
                </a:cubicBezTo>
                <a:cubicBezTo>
                  <a:pt x="1686605" y="2797828"/>
                  <a:pt x="1699741" y="2783233"/>
                  <a:pt x="1715795" y="2770828"/>
                </a:cubicBezTo>
                <a:cubicBezTo>
                  <a:pt x="1729660" y="2759882"/>
                  <a:pt x="1747903" y="2754044"/>
                  <a:pt x="1765417" y="2756233"/>
                </a:cubicBezTo>
                <a:cubicBezTo>
                  <a:pt x="1789498" y="2759152"/>
                  <a:pt x="1809201" y="2777396"/>
                  <a:pt x="1829634" y="2788342"/>
                </a:cubicBezTo>
                <a:cubicBezTo>
                  <a:pt x="1927419" y="2838693"/>
                  <a:pt x="2041988" y="2848180"/>
                  <a:pt x="2149989" y="2840153"/>
                </a:cubicBezTo>
                <a:cubicBezTo>
                  <a:pt x="2357235" y="2824099"/>
                  <a:pt x="2563751" y="2740909"/>
                  <a:pt x="2709699" y="2589123"/>
                </a:cubicBezTo>
                <a:cubicBezTo>
                  <a:pt x="2852728" y="2440256"/>
                  <a:pt x="2924972" y="2227173"/>
                  <a:pt x="2893593" y="2022116"/>
                </a:cubicBezTo>
                <a:cubicBezTo>
                  <a:pt x="2886296" y="1973224"/>
                  <a:pt x="2871701" y="1925791"/>
                  <a:pt x="2851998" y="1880547"/>
                </a:cubicBezTo>
                <a:cubicBezTo>
                  <a:pt x="2845430" y="1896601"/>
                  <a:pt x="2838863" y="1913385"/>
                  <a:pt x="2832295" y="1929439"/>
                </a:cubicBezTo>
                <a:cubicBezTo>
                  <a:pt x="2989918" y="1900250"/>
                  <a:pt x="3108866" y="1772546"/>
                  <a:pt x="3162866" y="1626598"/>
                </a:cubicBezTo>
                <a:cubicBezTo>
                  <a:pt x="3215408" y="1486488"/>
                  <a:pt x="3213218" y="1329595"/>
                  <a:pt x="3186948" y="1183647"/>
                </a:cubicBezTo>
                <a:cubicBezTo>
                  <a:pt x="3143893" y="941374"/>
                  <a:pt x="3014000" y="697641"/>
                  <a:pt x="2793619" y="575045"/>
                </a:cubicBezTo>
                <a:cubicBezTo>
                  <a:pt x="2738159" y="543666"/>
                  <a:pt x="2676861" y="521045"/>
                  <a:pt x="2614833" y="507909"/>
                </a:cubicBezTo>
                <a:cubicBezTo>
                  <a:pt x="2581265" y="501342"/>
                  <a:pt x="2547697" y="496233"/>
                  <a:pt x="2514129" y="494774"/>
                </a:cubicBezTo>
                <a:cubicBezTo>
                  <a:pt x="2498804" y="494044"/>
                  <a:pt x="2483480" y="492585"/>
                  <a:pt x="2468885" y="494044"/>
                </a:cubicBezTo>
                <a:cubicBezTo>
                  <a:pt x="2450642" y="496233"/>
                  <a:pt x="2433858" y="500612"/>
                  <a:pt x="2416344" y="504990"/>
                </a:cubicBezTo>
                <a:cubicBezTo>
                  <a:pt x="2410506" y="506450"/>
                  <a:pt x="2400290" y="508639"/>
                  <a:pt x="2395911" y="508639"/>
                </a:cubicBezTo>
                <a:cubicBezTo>
                  <a:pt x="2392263" y="509369"/>
                  <a:pt x="2387884" y="509369"/>
                  <a:pt x="2384235" y="509369"/>
                </a:cubicBezTo>
                <a:cubicBezTo>
                  <a:pt x="2372560" y="508639"/>
                  <a:pt x="2386425" y="510099"/>
                  <a:pt x="2380587" y="508639"/>
                </a:cubicBezTo>
                <a:cubicBezTo>
                  <a:pt x="2375479" y="507180"/>
                  <a:pt x="2376938" y="508639"/>
                  <a:pt x="2372560" y="502801"/>
                </a:cubicBezTo>
                <a:cubicBezTo>
                  <a:pt x="2365992" y="494044"/>
                  <a:pt x="2361613" y="483098"/>
                  <a:pt x="2355776" y="473612"/>
                </a:cubicBezTo>
                <a:cubicBezTo>
                  <a:pt x="2338262" y="442963"/>
                  <a:pt x="2319289" y="413773"/>
                  <a:pt x="2298126" y="385313"/>
                </a:cubicBezTo>
                <a:cubicBezTo>
                  <a:pt x="2256531" y="328394"/>
                  <a:pt x="2209828" y="275123"/>
                  <a:pt x="2157287" y="228420"/>
                </a:cubicBezTo>
                <a:cubicBezTo>
                  <a:pt x="2053664" y="135013"/>
                  <a:pt x="1929608" y="64958"/>
                  <a:pt x="1794607" y="28471"/>
                </a:cubicBezTo>
                <a:cubicBezTo>
                  <a:pt x="1655227" y="-9475"/>
                  <a:pt x="1509279" y="-8016"/>
                  <a:pt x="1368439" y="24093"/>
                </a:cubicBezTo>
                <a:cubicBezTo>
                  <a:pt x="1095517" y="86121"/>
                  <a:pt x="839379" y="261987"/>
                  <a:pt x="715323" y="517396"/>
                </a:cubicBezTo>
                <a:cubicBezTo>
                  <a:pt x="699269" y="550234"/>
                  <a:pt x="685404" y="583802"/>
                  <a:pt x="674458" y="618100"/>
                </a:cubicBezTo>
                <a:cubicBezTo>
                  <a:pt x="658404" y="655316"/>
                  <a:pt x="722621" y="672830"/>
                  <a:pt x="735756" y="632695"/>
                </a:cubicBezTo>
                <a:lnTo>
                  <a:pt x="735756" y="632695"/>
                </a:lnTo>
                <a:close/>
              </a:path>
            </a:pathLst>
          </a:custGeom>
          <a:solidFill>
            <a:srgbClr val="231F20"/>
          </a:solidFill>
          <a:ln w="7290" cap="flat">
            <a:noFill/>
            <a:prstDash val="solid"/>
            <a:miter/>
          </a:ln>
        </p:spPr>
        <p:txBody>
          <a:bodyPr rtlCol="0" anchor="ctr"/>
          <a:lstStyle/>
          <a:p>
            <a:endParaRPr lang="en-US" dirty="0"/>
          </a:p>
        </p:txBody>
      </p:sp>
      <p:sp>
        <p:nvSpPr>
          <p:cNvPr id="29" name="Graphic 19">
            <a:extLst>
              <a:ext uri="{FF2B5EF4-FFF2-40B4-BE49-F238E27FC236}">
                <a16:creationId xmlns:a16="http://schemas.microsoft.com/office/drawing/2014/main" id="{8B69806C-2297-4751-8114-32478CB33DEF}"/>
              </a:ext>
            </a:extLst>
          </p:cNvPr>
          <p:cNvSpPr/>
          <p:nvPr/>
        </p:nvSpPr>
        <p:spPr>
          <a:xfrm rot="18232085">
            <a:off x="4144799" y="2771447"/>
            <a:ext cx="265519" cy="264247"/>
          </a:xfrm>
          <a:custGeom>
            <a:avLst/>
            <a:gdLst>
              <a:gd name="connsiteX0" fmla="*/ 169808 w 265519"/>
              <a:gd name="connsiteY0" fmla="*/ 187182 h 264247"/>
              <a:gd name="connsiteX1" fmla="*/ 157402 w 265519"/>
              <a:gd name="connsiteY1" fmla="*/ 193749 h 264247"/>
              <a:gd name="connsiteX2" fmla="*/ 157402 w 265519"/>
              <a:gd name="connsiteY2" fmla="*/ 193749 h 264247"/>
              <a:gd name="connsiteX3" fmla="*/ 150835 w 265519"/>
              <a:gd name="connsiteY3" fmla="*/ 195939 h 264247"/>
              <a:gd name="connsiteX4" fmla="*/ 138429 w 265519"/>
              <a:gd name="connsiteY4" fmla="*/ 198858 h 264247"/>
              <a:gd name="connsiteX5" fmla="*/ 139159 w 265519"/>
              <a:gd name="connsiteY5" fmla="*/ 198858 h 264247"/>
              <a:gd name="connsiteX6" fmla="*/ 130402 w 265519"/>
              <a:gd name="connsiteY6" fmla="*/ 198858 h 264247"/>
              <a:gd name="connsiteX7" fmla="*/ 123834 w 265519"/>
              <a:gd name="connsiteY7" fmla="*/ 198128 h 264247"/>
              <a:gd name="connsiteX8" fmla="*/ 124564 w 265519"/>
              <a:gd name="connsiteY8" fmla="*/ 198128 h 264247"/>
              <a:gd name="connsiteX9" fmla="*/ 112159 w 265519"/>
              <a:gd name="connsiteY9" fmla="*/ 195209 h 264247"/>
              <a:gd name="connsiteX10" fmla="*/ 106321 w 265519"/>
              <a:gd name="connsiteY10" fmla="*/ 193020 h 264247"/>
              <a:gd name="connsiteX11" fmla="*/ 106321 w 265519"/>
              <a:gd name="connsiteY11" fmla="*/ 193020 h 264247"/>
              <a:gd name="connsiteX12" fmla="*/ 94645 w 265519"/>
              <a:gd name="connsiteY12" fmla="*/ 186452 h 264247"/>
              <a:gd name="connsiteX13" fmla="*/ 90266 w 265519"/>
              <a:gd name="connsiteY13" fmla="*/ 183533 h 264247"/>
              <a:gd name="connsiteX14" fmla="*/ 90266 w 265519"/>
              <a:gd name="connsiteY14" fmla="*/ 183533 h 264247"/>
              <a:gd name="connsiteX15" fmla="*/ 81510 w 265519"/>
              <a:gd name="connsiteY15" fmla="*/ 174776 h 264247"/>
              <a:gd name="connsiteX16" fmla="*/ 77131 w 265519"/>
              <a:gd name="connsiteY16" fmla="*/ 170398 h 264247"/>
              <a:gd name="connsiteX17" fmla="*/ 77131 w 265519"/>
              <a:gd name="connsiteY17" fmla="*/ 170398 h 264247"/>
              <a:gd name="connsiteX18" fmla="*/ 69834 w 265519"/>
              <a:gd name="connsiteY18" fmla="*/ 157263 h 264247"/>
              <a:gd name="connsiteX19" fmla="*/ 69834 w 265519"/>
              <a:gd name="connsiteY19" fmla="*/ 157263 h 264247"/>
              <a:gd name="connsiteX20" fmla="*/ 67645 w 265519"/>
              <a:gd name="connsiteY20" fmla="*/ 150695 h 264247"/>
              <a:gd name="connsiteX21" fmla="*/ 64726 w 265519"/>
              <a:gd name="connsiteY21" fmla="*/ 137560 h 264247"/>
              <a:gd name="connsiteX22" fmla="*/ 65455 w 265519"/>
              <a:gd name="connsiteY22" fmla="*/ 141938 h 264247"/>
              <a:gd name="connsiteX23" fmla="*/ 64726 w 265519"/>
              <a:gd name="connsiteY23" fmla="*/ 137560 h 264247"/>
              <a:gd name="connsiteX24" fmla="*/ 64726 w 265519"/>
              <a:gd name="connsiteY24" fmla="*/ 130262 h 264247"/>
              <a:gd name="connsiteX25" fmla="*/ 64726 w 265519"/>
              <a:gd name="connsiteY25" fmla="*/ 122235 h 264247"/>
              <a:gd name="connsiteX26" fmla="*/ 64726 w 265519"/>
              <a:gd name="connsiteY26" fmla="*/ 123695 h 264247"/>
              <a:gd name="connsiteX27" fmla="*/ 65455 w 265519"/>
              <a:gd name="connsiteY27" fmla="*/ 118587 h 264247"/>
              <a:gd name="connsiteX28" fmla="*/ 68374 w 265519"/>
              <a:gd name="connsiteY28" fmla="*/ 106911 h 264247"/>
              <a:gd name="connsiteX29" fmla="*/ 68374 w 265519"/>
              <a:gd name="connsiteY29" fmla="*/ 106181 h 264247"/>
              <a:gd name="connsiteX30" fmla="*/ 71293 w 265519"/>
              <a:gd name="connsiteY30" fmla="*/ 100343 h 264247"/>
              <a:gd name="connsiteX31" fmla="*/ 74942 w 265519"/>
              <a:gd name="connsiteY31" fmla="*/ 94505 h 264247"/>
              <a:gd name="connsiteX32" fmla="*/ 74942 w 265519"/>
              <a:gd name="connsiteY32" fmla="*/ 93775 h 264247"/>
              <a:gd name="connsiteX33" fmla="*/ 86618 w 265519"/>
              <a:gd name="connsiteY33" fmla="*/ 82829 h 264247"/>
              <a:gd name="connsiteX34" fmla="*/ 87347 w 265519"/>
              <a:gd name="connsiteY34" fmla="*/ 82100 h 264247"/>
              <a:gd name="connsiteX35" fmla="*/ 93185 w 265519"/>
              <a:gd name="connsiteY35" fmla="*/ 78451 h 264247"/>
              <a:gd name="connsiteX36" fmla="*/ 105591 w 265519"/>
              <a:gd name="connsiteY36" fmla="*/ 71883 h 264247"/>
              <a:gd name="connsiteX37" fmla="*/ 106321 w 265519"/>
              <a:gd name="connsiteY37" fmla="*/ 71154 h 264247"/>
              <a:gd name="connsiteX38" fmla="*/ 112888 w 265519"/>
              <a:gd name="connsiteY38" fmla="*/ 68964 h 264247"/>
              <a:gd name="connsiteX39" fmla="*/ 120186 w 265519"/>
              <a:gd name="connsiteY39" fmla="*/ 66775 h 264247"/>
              <a:gd name="connsiteX40" fmla="*/ 125294 w 265519"/>
              <a:gd name="connsiteY40" fmla="*/ 65316 h 264247"/>
              <a:gd name="connsiteX41" fmla="*/ 139159 w 265519"/>
              <a:gd name="connsiteY41" fmla="*/ 64586 h 264247"/>
              <a:gd name="connsiteX42" fmla="*/ 147186 w 265519"/>
              <a:gd name="connsiteY42" fmla="*/ 65316 h 264247"/>
              <a:gd name="connsiteX43" fmla="*/ 149375 w 265519"/>
              <a:gd name="connsiteY43" fmla="*/ 66045 h 264247"/>
              <a:gd name="connsiteX44" fmla="*/ 165430 w 265519"/>
              <a:gd name="connsiteY44" fmla="*/ 71154 h 264247"/>
              <a:gd name="connsiteX45" fmla="*/ 167619 w 265519"/>
              <a:gd name="connsiteY45" fmla="*/ 72613 h 264247"/>
              <a:gd name="connsiteX46" fmla="*/ 177105 w 265519"/>
              <a:gd name="connsiteY46" fmla="*/ 78451 h 264247"/>
              <a:gd name="connsiteX47" fmla="*/ 177835 w 265519"/>
              <a:gd name="connsiteY47" fmla="*/ 79181 h 264247"/>
              <a:gd name="connsiteX48" fmla="*/ 182213 w 265519"/>
              <a:gd name="connsiteY48" fmla="*/ 83559 h 264247"/>
              <a:gd name="connsiteX49" fmla="*/ 182213 w 265519"/>
              <a:gd name="connsiteY49" fmla="*/ 83559 h 264247"/>
              <a:gd name="connsiteX50" fmla="*/ 185862 w 265519"/>
              <a:gd name="connsiteY50" fmla="*/ 88667 h 264247"/>
              <a:gd name="connsiteX51" fmla="*/ 188781 w 265519"/>
              <a:gd name="connsiteY51" fmla="*/ 94505 h 264247"/>
              <a:gd name="connsiteX52" fmla="*/ 188781 w 265519"/>
              <a:gd name="connsiteY52" fmla="*/ 94505 h 264247"/>
              <a:gd name="connsiteX53" fmla="*/ 193160 w 265519"/>
              <a:gd name="connsiteY53" fmla="*/ 108370 h 264247"/>
              <a:gd name="connsiteX54" fmla="*/ 194619 w 265519"/>
              <a:gd name="connsiteY54" fmla="*/ 114938 h 264247"/>
              <a:gd name="connsiteX55" fmla="*/ 194619 w 265519"/>
              <a:gd name="connsiteY55" fmla="*/ 114938 h 264247"/>
              <a:gd name="connsiteX56" fmla="*/ 194619 w 265519"/>
              <a:gd name="connsiteY56" fmla="*/ 130262 h 264247"/>
              <a:gd name="connsiteX57" fmla="*/ 193889 w 265519"/>
              <a:gd name="connsiteY57" fmla="*/ 136830 h 264247"/>
              <a:gd name="connsiteX58" fmla="*/ 193889 w 265519"/>
              <a:gd name="connsiteY58" fmla="*/ 134641 h 264247"/>
              <a:gd name="connsiteX59" fmla="*/ 193160 w 265519"/>
              <a:gd name="connsiteY59" fmla="*/ 139019 h 264247"/>
              <a:gd name="connsiteX60" fmla="*/ 188781 w 265519"/>
              <a:gd name="connsiteY60" fmla="*/ 153614 h 264247"/>
              <a:gd name="connsiteX61" fmla="*/ 186592 w 265519"/>
              <a:gd name="connsiteY61" fmla="*/ 159452 h 264247"/>
              <a:gd name="connsiteX62" fmla="*/ 187322 w 265519"/>
              <a:gd name="connsiteY62" fmla="*/ 157263 h 264247"/>
              <a:gd name="connsiteX63" fmla="*/ 185132 w 265519"/>
              <a:gd name="connsiteY63" fmla="*/ 160911 h 264247"/>
              <a:gd name="connsiteX64" fmla="*/ 177105 w 265519"/>
              <a:gd name="connsiteY64" fmla="*/ 174047 h 264247"/>
              <a:gd name="connsiteX65" fmla="*/ 177105 w 265519"/>
              <a:gd name="connsiteY65" fmla="*/ 174047 h 264247"/>
              <a:gd name="connsiteX66" fmla="*/ 171267 w 265519"/>
              <a:gd name="connsiteY66" fmla="*/ 179884 h 264247"/>
              <a:gd name="connsiteX67" fmla="*/ 166159 w 265519"/>
              <a:gd name="connsiteY67" fmla="*/ 184263 h 264247"/>
              <a:gd name="connsiteX68" fmla="*/ 167619 w 265519"/>
              <a:gd name="connsiteY68" fmla="*/ 182803 h 264247"/>
              <a:gd name="connsiteX69" fmla="*/ 169808 w 265519"/>
              <a:gd name="connsiteY69" fmla="*/ 187182 h 264247"/>
              <a:gd name="connsiteX70" fmla="*/ 158132 w 265519"/>
              <a:gd name="connsiteY70" fmla="*/ 232426 h 264247"/>
              <a:gd name="connsiteX71" fmla="*/ 203376 w 265519"/>
              <a:gd name="connsiteY71" fmla="*/ 244102 h 264247"/>
              <a:gd name="connsiteX72" fmla="*/ 264674 w 265519"/>
              <a:gd name="connsiteY72" fmla="*/ 112749 h 264247"/>
              <a:gd name="connsiteX73" fmla="*/ 232565 w 265519"/>
              <a:gd name="connsiteY73" fmla="*/ 38315 h 264247"/>
              <a:gd name="connsiteX74" fmla="*/ 147916 w 265519"/>
              <a:gd name="connsiteY74" fmla="*/ 369 h 264247"/>
              <a:gd name="connsiteX75" fmla="*/ 9995 w 265519"/>
              <a:gd name="connsiteY75" fmla="*/ 82829 h 264247"/>
              <a:gd name="connsiteX76" fmla="*/ 42833 w 265519"/>
              <a:gd name="connsiteY76" fmla="*/ 229507 h 264247"/>
              <a:gd name="connsiteX77" fmla="*/ 203376 w 265519"/>
              <a:gd name="connsiteY77" fmla="*/ 244102 h 264247"/>
              <a:gd name="connsiteX78" fmla="*/ 215052 w 265519"/>
              <a:gd name="connsiteY78" fmla="*/ 198858 h 264247"/>
              <a:gd name="connsiteX79" fmla="*/ 169808 w 265519"/>
              <a:gd name="connsiteY79" fmla="*/ 187182 h 26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65519" h="264247">
                <a:moveTo>
                  <a:pt x="169808" y="187182"/>
                </a:moveTo>
                <a:cubicBezTo>
                  <a:pt x="166159" y="189371"/>
                  <a:pt x="161781" y="191560"/>
                  <a:pt x="157402" y="193749"/>
                </a:cubicBezTo>
                <a:cubicBezTo>
                  <a:pt x="150835" y="197398"/>
                  <a:pt x="164700" y="191560"/>
                  <a:pt x="157402" y="193749"/>
                </a:cubicBezTo>
                <a:cubicBezTo>
                  <a:pt x="155213" y="194479"/>
                  <a:pt x="153024" y="195209"/>
                  <a:pt x="150835" y="195939"/>
                </a:cubicBezTo>
                <a:cubicBezTo>
                  <a:pt x="147186" y="196669"/>
                  <a:pt x="141348" y="196669"/>
                  <a:pt x="138429" y="198858"/>
                </a:cubicBezTo>
                <a:cubicBezTo>
                  <a:pt x="144267" y="195939"/>
                  <a:pt x="143537" y="198128"/>
                  <a:pt x="139159" y="198858"/>
                </a:cubicBezTo>
                <a:cubicBezTo>
                  <a:pt x="136240" y="198858"/>
                  <a:pt x="133321" y="198858"/>
                  <a:pt x="130402" y="198858"/>
                </a:cubicBezTo>
                <a:cubicBezTo>
                  <a:pt x="128213" y="198858"/>
                  <a:pt x="126024" y="198858"/>
                  <a:pt x="123834" y="198128"/>
                </a:cubicBezTo>
                <a:cubicBezTo>
                  <a:pt x="116537" y="197398"/>
                  <a:pt x="131862" y="199588"/>
                  <a:pt x="124564" y="198128"/>
                </a:cubicBezTo>
                <a:cubicBezTo>
                  <a:pt x="120186" y="197398"/>
                  <a:pt x="116537" y="196669"/>
                  <a:pt x="112159" y="195209"/>
                </a:cubicBezTo>
                <a:cubicBezTo>
                  <a:pt x="109969" y="194479"/>
                  <a:pt x="108510" y="193749"/>
                  <a:pt x="106321" y="193020"/>
                </a:cubicBezTo>
                <a:cubicBezTo>
                  <a:pt x="99023" y="190831"/>
                  <a:pt x="112888" y="196669"/>
                  <a:pt x="106321" y="193020"/>
                </a:cubicBezTo>
                <a:cubicBezTo>
                  <a:pt x="102672" y="190831"/>
                  <a:pt x="98294" y="188641"/>
                  <a:pt x="94645" y="186452"/>
                </a:cubicBezTo>
                <a:cubicBezTo>
                  <a:pt x="93185" y="185723"/>
                  <a:pt x="91726" y="184263"/>
                  <a:pt x="90266" y="183533"/>
                </a:cubicBezTo>
                <a:cubicBezTo>
                  <a:pt x="84428" y="179155"/>
                  <a:pt x="96104" y="188641"/>
                  <a:pt x="90266" y="183533"/>
                </a:cubicBezTo>
                <a:cubicBezTo>
                  <a:pt x="87347" y="180614"/>
                  <a:pt x="84428" y="177695"/>
                  <a:pt x="81510" y="174776"/>
                </a:cubicBezTo>
                <a:cubicBezTo>
                  <a:pt x="80780" y="174047"/>
                  <a:pt x="77861" y="169668"/>
                  <a:pt x="77131" y="170398"/>
                </a:cubicBezTo>
                <a:cubicBezTo>
                  <a:pt x="78591" y="170398"/>
                  <a:pt x="81510" y="176236"/>
                  <a:pt x="77131" y="170398"/>
                </a:cubicBezTo>
                <a:cubicBezTo>
                  <a:pt x="74212" y="166020"/>
                  <a:pt x="72023" y="161641"/>
                  <a:pt x="69834" y="157263"/>
                </a:cubicBezTo>
                <a:cubicBezTo>
                  <a:pt x="66185" y="150695"/>
                  <a:pt x="72023" y="164560"/>
                  <a:pt x="69834" y="157263"/>
                </a:cubicBezTo>
                <a:cubicBezTo>
                  <a:pt x="69104" y="155073"/>
                  <a:pt x="68374" y="152884"/>
                  <a:pt x="67645" y="150695"/>
                </a:cubicBezTo>
                <a:cubicBezTo>
                  <a:pt x="66915" y="149236"/>
                  <a:pt x="63266" y="139019"/>
                  <a:pt x="64726" y="137560"/>
                </a:cubicBezTo>
                <a:cubicBezTo>
                  <a:pt x="64726" y="139019"/>
                  <a:pt x="65455" y="140479"/>
                  <a:pt x="65455" y="141938"/>
                </a:cubicBezTo>
                <a:cubicBezTo>
                  <a:pt x="65455" y="140479"/>
                  <a:pt x="65455" y="139019"/>
                  <a:pt x="64726" y="137560"/>
                </a:cubicBezTo>
                <a:cubicBezTo>
                  <a:pt x="64726" y="135370"/>
                  <a:pt x="64726" y="133181"/>
                  <a:pt x="64726" y="130262"/>
                </a:cubicBezTo>
                <a:cubicBezTo>
                  <a:pt x="64726" y="127343"/>
                  <a:pt x="64726" y="125154"/>
                  <a:pt x="64726" y="122235"/>
                </a:cubicBezTo>
                <a:cubicBezTo>
                  <a:pt x="65455" y="118587"/>
                  <a:pt x="64726" y="118587"/>
                  <a:pt x="64726" y="123695"/>
                </a:cubicBezTo>
                <a:cubicBezTo>
                  <a:pt x="64726" y="122235"/>
                  <a:pt x="65455" y="120776"/>
                  <a:pt x="65455" y="118587"/>
                </a:cubicBezTo>
                <a:cubicBezTo>
                  <a:pt x="66185" y="114938"/>
                  <a:pt x="67645" y="111289"/>
                  <a:pt x="68374" y="106911"/>
                </a:cubicBezTo>
                <a:cubicBezTo>
                  <a:pt x="70564" y="99613"/>
                  <a:pt x="64726" y="113478"/>
                  <a:pt x="68374" y="106181"/>
                </a:cubicBezTo>
                <a:cubicBezTo>
                  <a:pt x="69834" y="103992"/>
                  <a:pt x="70564" y="101803"/>
                  <a:pt x="71293" y="100343"/>
                </a:cubicBezTo>
                <a:cubicBezTo>
                  <a:pt x="72753" y="98154"/>
                  <a:pt x="73482" y="96694"/>
                  <a:pt x="74942" y="94505"/>
                </a:cubicBezTo>
                <a:cubicBezTo>
                  <a:pt x="79320" y="87937"/>
                  <a:pt x="69834" y="99613"/>
                  <a:pt x="74942" y="93775"/>
                </a:cubicBezTo>
                <a:cubicBezTo>
                  <a:pt x="78591" y="90127"/>
                  <a:pt x="82239" y="86478"/>
                  <a:pt x="86618" y="82829"/>
                </a:cubicBezTo>
                <a:cubicBezTo>
                  <a:pt x="92456" y="77721"/>
                  <a:pt x="80780" y="86478"/>
                  <a:pt x="87347" y="82100"/>
                </a:cubicBezTo>
                <a:cubicBezTo>
                  <a:pt x="89537" y="80640"/>
                  <a:pt x="90996" y="79181"/>
                  <a:pt x="93185" y="78451"/>
                </a:cubicBezTo>
                <a:cubicBezTo>
                  <a:pt x="97564" y="76262"/>
                  <a:pt x="101213" y="74072"/>
                  <a:pt x="105591" y="71883"/>
                </a:cubicBezTo>
                <a:cubicBezTo>
                  <a:pt x="112888" y="68235"/>
                  <a:pt x="99023" y="74072"/>
                  <a:pt x="106321" y="71154"/>
                </a:cubicBezTo>
                <a:cubicBezTo>
                  <a:pt x="108510" y="70424"/>
                  <a:pt x="110699" y="69694"/>
                  <a:pt x="112888" y="68964"/>
                </a:cubicBezTo>
                <a:cubicBezTo>
                  <a:pt x="115078" y="68235"/>
                  <a:pt x="117997" y="67505"/>
                  <a:pt x="120186" y="66775"/>
                </a:cubicBezTo>
                <a:cubicBezTo>
                  <a:pt x="121645" y="66045"/>
                  <a:pt x="133321" y="64586"/>
                  <a:pt x="125294" y="65316"/>
                </a:cubicBezTo>
                <a:cubicBezTo>
                  <a:pt x="129672" y="64586"/>
                  <a:pt x="134780" y="64586"/>
                  <a:pt x="139159" y="64586"/>
                </a:cubicBezTo>
                <a:cubicBezTo>
                  <a:pt x="142078" y="64586"/>
                  <a:pt x="144997" y="64586"/>
                  <a:pt x="147186" y="65316"/>
                </a:cubicBezTo>
                <a:cubicBezTo>
                  <a:pt x="139159" y="64586"/>
                  <a:pt x="147916" y="65316"/>
                  <a:pt x="149375" y="66045"/>
                </a:cubicBezTo>
                <a:cubicBezTo>
                  <a:pt x="154483" y="67505"/>
                  <a:pt x="160321" y="68964"/>
                  <a:pt x="165430" y="71154"/>
                </a:cubicBezTo>
                <a:cubicBezTo>
                  <a:pt x="158132" y="68235"/>
                  <a:pt x="166159" y="71883"/>
                  <a:pt x="167619" y="72613"/>
                </a:cubicBezTo>
                <a:cubicBezTo>
                  <a:pt x="170538" y="74072"/>
                  <a:pt x="174186" y="76262"/>
                  <a:pt x="177105" y="78451"/>
                </a:cubicBezTo>
                <a:cubicBezTo>
                  <a:pt x="171267" y="74072"/>
                  <a:pt x="177105" y="78451"/>
                  <a:pt x="177835" y="79181"/>
                </a:cubicBezTo>
                <a:cubicBezTo>
                  <a:pt x="179295" y="80640"/>
                  <a:pt x="180754" y="82100"/>
                  <a:pt x="182213" y="83559"/>
                </a:cubicBezTo>
                <a:cubicBezTo>
                  <a:pt x="187322" y="89397"/>
                  <a:pt x="182213" y="83559"/>
                  <a:pt x="182213" y="83559"/>
                </a:cubicBezTo>
                <a:cubicBezTo>
                  <a:pt x="182213" y="83559"/>
                  <a:pt x="185862" y="88667"/>
                  <a:pt x="185862" y="88667"/>
                </a:cubicBezTo>
                <a:cubicBezTo>
                  <a:pt x="187322" y="90127"/>
                  <a:pt x="188051" y="92316"/>
                  <a:pt x="188781" y="94505"/>
                </a:cubicBezTo>
                <a:cubicBezTo>
                  <a:pt x="192430" y="101073"/>
                  <a:pt x="188051" y="95965"/>
                  <a:pt x="188781" y="94505"/>
                </a:cubicBezTo>
                <a:cubicBezTo>
                  <a:pt x="188051" y="95965"/>
                  <a:pt x="192430" y="106911"/>
                  <a:pt x="193160" y="108370"/>
                </a:cubicBezTo>
                <a:cubicBezTo>
                  <a:pt x="193889" y="110559"/>
                  <a:pt x="193889" y="112749"/>
                  <a:pt x="194619" y="114938"/>
                </a:cubicBezTo>
                <a:cubicBezTo>
                  <a:pt x="196079" y="122235"/>
                  <a:pt x="193889" y="106911"/>
                  <a:pt x="194619" y="114938"/>
                </a:cubicBezTo>
                <a:cubicBezTo>
                  <a:pt x="194619" y="120046"/>
                  <a:pt x="195349" y="125154"/>
                  <a:pt x="194619" y="130262"/>
                </a:cubicBezTo>
                <a:cubicBezTo>
                  <a:pt x="194619" y="130992"/>
                  <a:pt x="193889" y="136830"/>
                  <a:pt x="193889" y="136830"/>
                </a:cubicBezTo>
                <a:cubicBezTo>
                  <a:pt x="194619" y="131722"/>
                  <a:pt x="194619" y="130992"/>
                  <a:pt x="193889" y="134641"/>
                </a:cubicBezTo>
                <a:cubicBezTo>
                  <a:pt x="193889" y="136100"/>
                  <a:pt x="193160" y="137560"/>
                  <a:pt x="193160" y="139019"/>
                </a:cubicBezTo>
                <a:cubicBezTo>
                  <a:pt x="192430" y="144127"/>
                  <a:pt x="190970" y="149236"/>
                  <a:pt x="188781" y="153614"/>
                </a:cubicBezTo>
                <a:cubicBezTo>
                  <a:pt x="188781" y="154344"/>
                  <a:pt x="187322" y="159452"/>
                  <a:pt x="186592" y="159452"/>
                </a:cubicBezTo>
                <a:cubicBezTo>
                  <a:pt x="188781" y="155073"/>
                  <a:pt x="188781" y="154344"/>
                  <a:pt x="187322" y="157263"/>
                </a:cubicBezTo>
                <a:cubicBezTo>
                  <a:pt x="186592" y="158722"/>
                  <a:pt x="185862" y="160182"/>
                  <a:pt x="185132" y="160911"/>
                </a:cubicBezTo>
                <a:cubicBezTo>
                  <a:pt x="184403" y="162371"/>
                  <a:pt x="177835" y="174047"/>
                  <a:pt x="177105" y="174047"/>
                </a:cubicBezTo>
                <a:cubicBezTo>
                  <a:pt x="177105" y="174047"/>
                  <a:pt x="182213" y="168209"/>
                  <a:pt x="177105" y="174047"/>
                </a:cubicBezTo>
                <a:cubicBezTo>
                  <a:pt x="174916" y="176236"/>
                  <a:pt x="173457" y="178425"/>
                  <a:pt x="171267" y="179884"/>
                </a:cubicBezTo>
                <a:cubicBezTo>
                  <a:pt x="169808" y="181344"/>
                  <a:pt x="168348" y="182803"/>
                  <a:pt x="166159" y="184263"/>
                </a:cubicBezTo>
                <a:cubicBezTo>
                  <a:pt x="163240" y="186452"/>
                  <a:pt x="163970" y="185723"/>
                  <a:pt x="167619" y="182803"/>
                </a:cubicBezTo>
                <a:cubicBezTo>
                  <a:pt x="171997" y="184993"/>
                  <a:pt x="170538" y="186452"/>
                  <a:pt x="169808" y="187182"/>
                </a:cubicBezTo>
                <a:cubicBezTo>
                  <a:pt x="155213" y="196669"/>
                  <a:pt x="147916" y="217101"/>
                  <a:pt x="158132" y="232426"/>
                </a:cubicBezTo>
                <a:cubicBezTo>
                  <a:pt x="167619" y="247021"/>
                  <a:pt x="188051" y="254318"/>
                  <a:pt x="203376" y="244102"/>
                </a:cubicBezTo>
                <a:cubicBezTo>
                  <a:pt x="245701" y="215642"/>
                  <a:pt x="270512" y="163830"/>
                  <a:pt x="264674" y="112749"/>
                </a:cubicBezTo>
                <a:cubicBezTo>
                  <a:pt x="261755" y="85019"/>
                  <a:pt x="251539" y="58748"/>
                  <a:pt x="232565" y="38315"/>
                </a:cubicBezTo>
                <a:cubicBezTo>
                  <a:pt x="210673" y="14964"/>
                  <a:pt x="179295" y="2558"/>
                  <a:pt x="147916" y="369"/>
                </a:cubicBezTo>
                <a:cubicBezTo>
                  <a:pt x="91726" y="-4009"/>
                  <a:pt x="31887" y="31018"/>
                  <a:pt x="9995" y="82829"/>
                </a:cubicBezTo>
                <a:cubicBezTo>
                  <a:pt x="-11167" y="132452"/>
                  <a:pt x="1968" y="193749"/>
                  <a:pt x="42833" y="229507"/>
                </a:cubicBezTo>
                <a:cubicBezTo>
                  <a:pt x="87347" y="268913"/>
                  <a:pt x="152294" y="276210"/>
                  <a:pt x="203376" y="244102"/>
                </a:cubicBezTo>
                <a:cubicBezTo>
                  <a:pt x="217971" y="234615"/>
                  <a:pt x="225268" y="214182"/>
                  <a:pt x="215052" y="198858"/>
                </a:cubicBezTo>
                <a:cubicBezTo>
                  <a:pt x="205565" y="184263"/>
                  <a:pt x="185132" y="176966"/>
                  <a:pt x="169808" y="187182"/>
                </a:cubicBezTo>
                <a:close/>
              </a:path>
            </a:pathLst>
          </a:custGeom>
          <a:solidFill>
            <a:srgbClr val="231F20"/>
          </a:solidFill>
          <a:ln w="7290" cap="flat">
            <a:noFill/>
            <a:prstDash val="solid"/>
            <a:miter/>
          </a:ln>
        </p:spPr>
        <p:txBody>
          <a:bodyPr rtlCol="0" anchor="ctr"/>
          <a:lstStyle/>
          <a:p>
            <a:endParaRPr lang="en-US" dirty="0"/>
          </a:p>
        </p:txBody>
      </p:sp>
      <p:sp>
        <p:nvSpPr>
          <p:cNvPr id="30" name="Graphic 19">
            <a:extLst>
              <a:ext uri="{FF2B5EF4-FFF2-40B4-BE49-F238E27FC236}">
                <a16:creationId xmlns:a16="http://schemas.microsoft.com/office/drawing/2014/main" id="{E36F3521-21BC-4EEE-B356-61E6D30248F8}"/>
              </a:ext>
            </a:extLst>
          </p:cNvPr>
          <p:cNvSpPr/>
          <p:nvPr/>
        </p:nvSpPr>
        <p:spPr>
          <a:xfrm rot="18232085">
            <a:off x="3824691" y="3037721"/>
            <a:ext cx="162952" cy="172687"/>
          </a:xfrm>
          <a:custGeom>
            <a:avLst/>
            <a:gdLst>
              <a:gd name="connsiteX0" fmla="*/ 81807 w 162952"/>
              <a:gd name="connsiteY0" fmla="*/ 107255 h 172687"/>
              <a:gd name="connsiteX1" fmla="*/ 78888 w 162952"/>
              <a:gd name="connsiteY1" fmla="*/ 107984 h 172687"/>
              <a:gd name="connsiteX2" fmla="*/ 87645 w 162952"/>
              <a:gd name="connsiteY2" fmla="*/ 106525 h 172687"/>
              <a:gd name="connsiteX3" fmla="*/ 71591 w 162952"/>
              <a:gd name="connsiteY3" fmla="*/ 106525 h 172687"/>
              <a:gd name="connsiteX4" fmla="*/ 80348 w 162952"/>
              <a:gd name="connsiteY4" fmla="*/ 107984 h 172687"/>
              <a:gd name="connsiteX5" fmla="*/ 67942 w 162952"/>
              <a:gd name="connsiteY5" fmla="*/ 105065 h 172687"/>
              <a:gd name="connsiteX6" fmla="*/ 75969 w 162952"/>
              <a:gd name="connsiteY6" fmla="*/ 108714 h 172687"/>
              <a:gd name="connsiteX7" fmla="*/ 67212 w 162952"/>
              <a:gd name="connsiteY7" fmla="*/ 103606 h 172687"/>
              <a:gd name="connsiteX8" fmla="*/ 73780 w 162952"/>
              <a:gd name="connsiteY8" fmla="*/ 108714 h 172687"/>
              <a:gd name="connsiteX9" fmla="*/ 66483 w 162952"/>
              <a:gd name="connsiteY9" fmla="*/ 101417 h 172687"/>
              <a:gd name="connsiteX10" fmla="*/ 71591 w 162952"/>
              <a:gd name="connsiteY10" fmla="*/ 107984 h 172687"/>
              <a:gd name="connsiteX11" fmla="*/ 65753 w 162952"/>
              <a:gd name="connsiteY11" fmla="*/ 98498 h 172687"/>
              <a:gd name="connsiteX12" fmla="*/ 69402 w 162952"/>
              <a:gd name="connsiteY12" fmla="*/ 106525 h 172687"/>
              <a:gd name="connsiteX13" fmla="*/ 65753 w 162952"/>
              <a:gd name="connsiteY13" fmla="*/ 93390 h 172687"/>
              <a:gd name="connsiteX14" fmla="*/ 67212 w 162952"/>
              <a:gd name="connsiteY14" fmla="*/ 102147 h 172687"/>
              <a:gd name="connsiteX15" fmla="*/ 67212 w 162952"/>
              <a:gd name="connsiteY15" fmla="*/ 85362 h 172687"/>
              <a:gd name="connsiteX16" fmla="*/ 65753 w 162952"/>
              <a:gd name="connsiteY16" fmla="*/ 94119 h 172687"/>
              <a:gd name="connsiteX17" fmla="*/ 70861 w 162952"/>
              <a:gd name="connsiteY17" fmla="*/ 75876 h 172687"/>
              <a:gd name="connsiteX18" fmla="*/ 67212 w 162952"/>
              <a:gd name="connsiteY18" fmla="*/ 83903 h 172687"/>
              <a:gd name="connsiteX19" fmla="*/ 77429 w 162952"/>
              <a:gd name="connsiteY19" fmla="*/ 66389 h 172687"/>
              <a:gd name="connsiteX20" fmla="*/ 72321 w 162952"/>
              <a:gd name="connsiteY20" fmla="*/ 72957 h 172687"/>
              <a:gd name="connsiteX21" fmla="*/ 80348 w 162952"/>
              <a:gd name="connsiteY21" fmla="*/ 64930 h 172687"/>
              <a:gd name="connsiteX22" fmla="*/ 73780 w 162952"/>
              <a:gd name="connsiteY22" fmla="*/ 70038 h 172687"/>
              <a:gd name="connsiteX23" fmla="*/ 84726 w 162952"/>
              <a:gd name="connsiteY23" fmla="*/ 63470 h 172687"/>
              <a:gd name="connsiteX24" fmla="*/ 76699 w 162952"/>
              <a:gd name="connsiteY24" fmla="*/ 67119 h 172687"/>
              <a:gd name="connsiteX25" fmla="*/ 86186 w 162952"/>
              <a:gd name="connsiteY25" fmla="*/ 64930 h 172687"/>
              <a:gd name="connsiteX26" fmla="*/ 77429 w 162952"/>
              <a:gd name="connsiteY26" fmla="*/ 66389 h 172687"/>
              <a:gd name="connsiteX27" fmla="*/ 86915 w 162952"/>
              <a:gd name="connsiteY27" fmla="*/ 66389 h 172687"/>
              <a:gd name="connsiteX28" fmla="*/ 78158 w 162952"/>
              <a:gd name="connsiteY28" fmla="*/ 64930 h 172687"/>
              <a:gd name="connsiteX29" fmla="*/ 88375 w 162952"/>
              <a:gd name="connsiteY29" fmla="*/ 67849 h 172687"/>
              <a:gd name="connsiteX30" fmla="*/ 80348 w 162952"/>
              <a:gd name="connsiteY30" fmla="*/ 64200 h 172687"/>
              <a:gd name="connsiteX31" fmla="*/ 91294 w 162952"/>
              <a:gd name="connsiteY31" fmla="*/ 70038 h 172687"/>
              <a:gd name="connsiteX32" fmla="*/ 84726 w 162952"/>
              <a:gd name="connsiteY32" fmla="*/ 64930 h 172687"/>
              <a:gd name="connsiteX33" fmla="*/ 94213 w 162952"/>
              <a:gd name="connsiteY33" fmla="*/ 75146 h 172687"/>
              <a:gd name="connsiteX34" fmla="*/ 89104 w 162952"/>
              <a:gd name="connsiteY34" fmla="*/ 68579 h 172687"/>
              <a:gd name="connsiteX35" fmla="*/ 96402 w 162952"/>
              <a:gd name="connsiteY35" fmla="*/ 80254 h 172687"/>
              <a:gd name="connsiteX36" fmla="*/ 92753 w 162952"/>
              <a:gd name="connsiteY36" fmla="*/ 72227 h 172687"/>
              <a:gd name="connsiteX37" fmla="*/ 97132 w 162952"/>
              <a:gd name="connsiteY37" fmla="*/ 88281 h 172687"/>
              <a:gd name="connsiteX38" fmla="*/ 95672 w 162952"/>
              <a:gd name="connsiteY38" fmla="*/ 79525 h 172687"/>
              <a:gd name="connsiteX39" fmla="*/ 95672 w 162952"/>
              <a:gd name="connsiteY39" fmla="*/ 96309 h 172687"/>
              <a:gd name="connsiteX40" fmla="*/ 97132 w 162952"/>
              <a:gd name="connsiteY40" fmla="*/ 87552 h 172687"/>
              <a:gd name="connsiteX41" fmla="*/ 93483 w 162952"/>
              <a:gd name="connsiteY41" fmla="*/ 101417 h 172687"/>
              <a:gd name="connsiteX42" fmla="*/ 97132 w 162952"/>
              <a:gd name="connsiteY42" fmla="*/ 93390 h 172687"/>
              <a:gd name="connsiteX43" fmla="*/ 91294 w 162952"/>
              <a:gd name="connsiteY43" fmla="*/ 104336 h 172687"/>
              <a:gd name="connsiteX44" fmla="*/ 96402 w 162952"/>
              <a:gd name="connsiteY44" fmla="*/ 97768 h 172687"/>
              <a:gd name="connsiteX45" fmla="*/ 88375 w 162952"/>
              <a:gd name="connsiteY45" fmla="*/ 105795 h 172687"/>
              <a:gd name="connsiteX46" fmla="*/ 94942 w 162952"/>
              <a:gd name="connsiteY46" fmla="*/ 100687 h 172687"/>
              <a:gd name="connsiteX47" fmla="*/ 85456 w 162952"/>
              <a:gd name="connsiteY47" fmla="*/ 106525 h 172687"/>
              <a:gd name="connsiteX48" fmla="*/ 93483 w 162952"/>
              <a:gd name="connsiteY48" fmla="*/ 102876 h 172687"/>
              <a:gd name="connsiteX49" fmla="*/ 81807 w 162952"/>
              <a:gd name="connsiteY49" fmla="*/ 107255 h 172687"/>
              <a:gd name="connsiteX50" fmla="*/ 62104 w 162952"/>
              <a:gd name="connsiteY50" fmla="*/ 122579 h 172687"/>
              <a:gd name="connsiteX51" fmla="*/ 58455 w 162952"/>
              <a:gd name="connsiteY51" fmla="*/ 148120 h 172687"/>
              <a:gd name="connsiteX52" fmla="*/ 73780 w 162952"/>
              <a:gd name="connsiteY52" fmla="*/ 167823 h 172687"/>
              <a:gd name="connsiteX53" fmla="*/ 99321 w 162952"/>
              <a:gd name="connsiteY53" fmla="*/ 171472 h 172687"/>
              <a:gd name="connsiteX54" fmla="*/ 160619 w 162952"/>
              <a:gd name="connsiteY54" fmla="*/ 110903 h 172687"/>
              <a:gd name="connsiteX55" fmla="*/ 138727 w 162952"/>
              <a:gd name="connsiteY55" fmla="*/ 25524 h 172687"/>
              <a:gd name="connsiteX56" fmla="*/ 100051 w 162952"/>
              <a:gd name="connsiteY56" fmla="*/ 2172 h 172687"/>
              <a:gd name="connsiteX57" fmla="*/ 29266 w 162952"/>
              <a:gd name="connsiteY57" fmla="*/ 22605 h 172687"/>
              <a:gd name="connsiteX58" fmla="*/ 2995 w 162952"/>
              <a:gd name="connsiteY58" fmla="*/ 117471 h 172687"/>
              <a:gd name="connsiteX59" fmla="*/ 36563 w 162952"/>
              <a:gd name="connsiteY59" fmla="*/ 161985 h 172687"/>
              <a:gd name="connsiteX60" fmla="*/ 99321 w 162952"/>
              <a:gd name="connsiteY60" fmla="*/ 170742 h 172687"/>
              <a:gd name="connsiteX61" fmla="*/ 119024 w 162952"/>
              <a:gd name="connsiteY61" fmla="*/ 155417 h 172687"/>
              <a:gd name="connsiteX62" fmla="*/ 122672 w 162952"/>
              <a:gd name="connsiteY62" fmla="*/ 129877 h 172687"/>
              <a:gd name="connsiteX63" fmla="*/ 107348 w 162952"/>
              <a:gd name="connsiteY63" fmla="*/ 110173 h 172687"/>
              <a:gd name="connsiteX64" fmla="*/ 81807 w 162952"/>
              <a:gd name="connsiteY64" fmla="*/ 107255 h 17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62952" h="172687">
                <a:moveTo>
                  <a:pt x="81807" y="107255"/>
                </a:moveTo>
                <a:cubicBezTo>
                  <a:pt x="81077" y="107255"/>
                  <a:pt x="79618" y="107255"/>
                  <a:pt x="78888" y="107984"/>
                </a:cubicBezTo>
                <a:cubicBezTo>
                  <a:pt x="81807" y="107255"/>
                  <a:pt x="84726" y="107255"/>
                  <a:pt x="87645" y="106525"/>
                </a:cubicBezTo>
                <a:cubicBezTo>
                  <a:pt x="82537" y="107255"/>
                  <a:pt x="77429" y="107255"/>
                  <a:pt x="71591" y="106525"/>
                </a:cubicBezTo>
                <a:cubicBezTo>
                  <a:pt x="74510" y="107255"/>
                  <a:pt x="77429" y="107255"/>
                  <a:pt x="80348" y="107984"/>
                </a:cubicBezTo>
                <a:cubicBezTo>
                  <a:pt x="75969" y="107255"/>
                  <a:pt x="72321" y="106525"/>
                  <a:pt x="67942" y="105065"/>
                </a:cubicBezTo>
                <a:cubicBezTo>
                  <a:pt x="70861" y="106525"/>
                  <a:pt x="73050" y="107255"/>
                  <a:pt x="75969" y="108714"/>
                </a:cubicBezTo>
                <a:cubicBezTo>
                  <a:pt x="73050" y="107255"/>
                  <a:pt x="69402" y="105795"/>
                  <a:pt x="67212" y="103606"/>
                </a:cubicBezTo>
                <a:cubicBezTo>
                  <a:pt x="69402" y="105065"/>
                  <a:pt x="71591" y="107255"/>
                  <a:pt x="73780" y="108714"/>
                </a:cubicBezTo>
                <a:cubicBezTo>
                  <a:pt x="70861" y="106525"/>
                  <a:pt x="68672" y="104336"/>
                  <a:pt x="66483" y="101417"/>
                </a:cubicBezTo>
                <a:cubicBezTo>
                  <a:pt x="67942" y="103606"/>
                  <a:pt x="70131" y="105795"/>
                  <a:pt x="71591" y="107984"/>
                </a:cubicBezTo>
                <a:cubicBezTo>
                  <a:pt x="69402" y="105065"/>
                  <a:pt x="67212" y="102147"/>
                  <a:pt x="65753" y="98498"/>
                </a:cubicBezTo>
                <a:cubicBezTo>
                  <a:pt x="67212" y="101417"/>
                  <a:pt x="67942" y="103606"/>
                  <a:pt x="69402" y="106525"/>
                </a:cubicBezTo>
                <a:cubicBezTo>
                  <a:pt x="67942" y="102147"/>
                  <a:pt x="66483" y="97768"/>
                  <a:pt x="65753" y="93390"/>
                </a:cubicBezTo>
                <a:cubicBezTo>
                  <a:pt x="66483" y="96309"/>
                  <a:pt x="66483" y="99227"/>
                  <a:pt x="67212" y="102147"/>
                </a:cubicBezTo>
                <a:cubicBezTo>
                  <a:pt x="66483" y="96309"/>
                  <a:pt x="66483" y="91200"/>
                  <a:pt x="67212" y="85362"/>
                </a:cubicBezTo>
                <a:cubicBezTo>
                  <a:pt x="66483" y="88281"/>
                  <a:pt x="66483" y="91200"/>
                  <a:pt x="65753" y="94119"/>
                </a:cubicBezTo>
                <a:cubicBezTo>
                  <a:pt x="66483" y="87552"/>
                  <a:pt x="68672" y="81714"/>
                  <a:pt x="70861" y="75876"/>
                </a:cubicBezTo>
                <a:cubicBezTo>
                  <a:pt x="69402" y="78795"/>
                  <a:pt x="68672" y="80984"/>
                  <a:pt x="67212" y="83903"/>
                </a:cubicBezTo>
                <a:cubicBezTo>
                  <a:pt x="70131" y="78065"/>
                  <a:pt x="73050" y="72227"/>
                  <a:pt x="77429" y="66389"/>
                </a:cubicBezTo>
                <a:cubicBezTo>
                  <a:pt x="75969" y="68579"/>
                  <a:pt x="73780" y="70768"/>
                  <a:pt x="72321" y="72957"/>
                </a:cubicBezTo>
                <a:cubicBezTo>
                  <a:pt x="74510" y="70038"/>
                  <a:pt x="77429" y="67119"/>
                  <a:pt x="80348" y="64930"/>
                </a:cubicBezTo>
                <a:cubicBezTo>
                  <a:pt x="78158" y="66389"/>
                  <a:pt x="75969" y="68579"/>
                  <a:pt x="73780" y="70038"/>
                </a:cubicBezTo>
                <a:cubicBezTo>
                  <a:pt x="77429" y="67119"/>
                  <a:pt x="81077" y="64930"/>
                  <a:pt x="84726" y="63470"/>
                </a:cubicBezTo>
                <a:cubicBezTo>
                  <a:pt x="81807" y="64930"/>
                  <a:pt x="79618" y="65660"/>
                  <a:pt x="76699" y="67119"/>
                </a:cubicBezTo>
                <a:cubicBezTo>
                  <a:pt x="79618" y="65660"/>
                  <a:pt x="82537" y="64930"/>
                  <a:pt x="86186" y="64930"/>
                </a:cubicBezTo>
                <a:cubicBezTo>
                  <a:pt x="83267" y="65660"/>
                  <a:pt x="80348" y="65660"/>
                  <a:pt x="77429" y="66389"/>
                </a:cubicBezTo>
                <a:cubicBezTo>
                  <a:pt x="80348" y="65660"/>
                  <a:pt x="83996" y="65660"/>
                  <a:pt x="86915" y="66389"/>
                </a:cubicBezTo>
                <a:cubicBezTo>
                  <a:pt x="83996" y="65660"/>
                  <a:pt x="81077" y="65660"/>
                  <a:pt x="78158" y="64930"/>
                </a:cubicBezTo>
                <a:cubicBezTo>
                  <a:pt x="81807" y="65660"/>
                  <a:pt x="85456" y="66389"/>
                  <a:pt x="88375" y="67849"/>
                </a:cubicBezTo>
                <a:cubicBezTo>
                  <a:pt x="85456" y="66389"/>
                  <a:pt x="83267" y="65660"/>
                  <a:pt x="80348" y="64200"/>
                </a:cubicBezTo>
                <a:cubicBezTo>
                  <a:pt x="83996" y="65660"/>
                  <a:pt x="87645" y="67849"/>
                  <a:pt x="91294" y="70038"/>
                </a:cubicBezTo>
                <a:cubicBezTo>
                  <a:pt x="89104" y="68579"/>
                  <a:pt x="86915" y="66389"/>
                  <a:pt x="84726" y="64930"/>
                </a:cubicBezTo>
                <a:cubicBezTo>
                  <a:pt x="88375" y="67849"/>
                  <a:pt x="92023" y="70768"/>
                  <a:pt x="94213" y="75146"/>
                </a:cubicBezTo>
                <a:cubicBezTo>
                  <a:pt x="92753" y="72957"/>
                  <a:pt x="90564" y="70768"/>
                  <a:pt x="89104" y="68579"/>
                </a:cubicBezTo>
                <a:cubicBezTo>
                  <a:pt x="92023" y="72227"/>
                  <a:pt x="94213" y="76606"/>
                  <a:pt x="96402" y="80254"/>
                </a:cubicBezTo>
                <a:cubicBezTo>
                  <a:pt x="94942" y="77335"/>
                  <a:pt x="94213" y="75146"/>
                  <a:pt x="92753" y="72227"/>
                </a:cubicBezTo>
                <a:cubicBezTo>
                  <a:pt x="94942" y="77335"/>
                  <a:pt x="96402" y="83173"/>
                  <a:pt x="97132" y="88281"/>
                </a:cubicBezTo>
                <a:cubicBezTo>
                  <a:pt x="96402" y="85362"/>
                  <a:pt x="96402" y="82444"/>
                  <a:pt x="95672" y="79525"/>
                </a:cubicBezTo>
                <a:cubicBezTo>
                  <a:pt x="96402" y="85362"/>
                  <a:pt x="96402" y="90471"/>
                  <a:pt x="95672" y="96309"/>
                </a:cubicBezTo>
                <a:cubicBezTo>
                  <a:pt x="96402" y="93390"/>
                  <a:pt x="96402" y="90471"/>
                  <a:pt x="97132" y="87552"/>
                </a:cubicBezTo>
                <a:cubicBezTo>
                  <a:pt x="96402" y="92660"/>
                  <a:pt x="94942" y="97038"/>
                  <a:pt x="93483" y="101417"/>
                </a:cubicBezTo>
                <a:cubicBezTo>
                  <a:pt x="94942" y="98498"/>
                  <a:pt x="95672" y="96309"/>
                  <a:pt x="97132" y="93390"/>
                </a:cubicBezTo>
                <a:cubicBezTo>
                  <a:pt x="95672" y="97038"/>
                  <a:pt x="93483" y="100687"/>
                  <a:pt x="91294" y="104336"/>
                </a:cubicBezTo>
                <a:cubicBezTo>
                  <a:pt x="92753" y="102147"/>
                  <a:pt x="94942" y="99957"/>
                  <a:pt x="96402" y="97768"/>
                </a:cubicBezTo>
                <a:cubicBezTo>
                  <a:pt x="94213" y="100687"/>
                  <a:pt x="91294" y="103606"/>
                  <a:pt x="88375" y="105795"/>
                </a:cubicBezTo>
                <a:cubicBezTo>
                  <a:pt x="90564" y="104336"/>
                  <a:pt x="92753" y="102147"/>
                  <a:pt x="94942" y="100687"/>
                </a:cubicBezTo>
                <a:cubicBezTo>
                  <a:pt x="92023" y="102876"/>
                  <a:pt x="89104" y="105065"/>
                  <a:pt x="85456" y="106525"/>
                </a:cubicBezTo>
                <a:cubicBezTo>
                  <a:pt x="88375" y="105065"/>
                  <a:pt x="90564" y="104336"/>
                  <a:pt x="93483" y="102876"/>
                </a:cubicBezTo>
                <a:cubicBezTo>
                  <a:pt x="89834" y="105065"/>
                  <a:pt x="85456" y="106525"/>
                  <a:pt x="81807" y="107255"/>
                </a:cubicBezTo>
                <a:cubicBezTo>
                  <a:pt x="73780" y="108714"/>
                  <a:pt x="65753" y="116012"/>
                  <a:pt x="62104" y="122579"/>
                </a:cubicBezTo>
                <a:cubicBezTo>
                  <a:pt x="57726" y="129877"/>
                  <a:pt x="56266" y="140093"/>
                  <a:pt x="58455" y="148120"/>
                </a:cubicBezTo>
                <a:cubicBezTo>
                  <a:pt x="61374" y="156147"/>
                  <a:pt x="65753" y="164174"/>
                  <a:pt x="73780" y="167823"/>
                </a:cubicBezTo>
                <a:cubicBezTo>
                  <a:pt x="81807" y="172201"/>
                  <a:pt x="89834" y="172931"/>
                  <a:pt x="99321" y="171472"/>
                </a:cubicBezTo>
                <a:cubicBezTo>
                  <a:pt x="129240" y="166363"/>
                  <a:pt x="154781" y="140823"/>
                  <a:pt x="160619" y="110903"/>
                </a:cubicBezTo>
                <a:cubicBezTo>
                  <a:pt x="167187" y="80254"/>
                  <a:pt x="159889" y="48876"/>
                  <a:pt x="138727" y="25524"/>
                </a:cubicBezTo>
                <a:cubicBezTo>
                  <a:pt x="128510" y="14578"/>
                  <a:pt x="114645" y="5821"/>
                  <a:pt x="100051" y="2172"/>
                </a:cubicBezTo>
                <a:cubicBezTo>
                  <a:pt x="74510" y="-4395"/>
                  <a:pt x="47509" y="4361"/>
                  <a:pt x="29266" y="22605"/>
                </a:cubicBezTo>
                <a:cubicBezTo>
                  <a:pt x="5185" y="46686"/>
                  <a:pt x="-5762" y="84633"/>
                  <a:pt x="2995" y="117471"/>
                </a:cubicBezTo>
                <a:cubicBezTo>
                  <a:pt x="8104" y="135714"/>
                  <a:pt x="19779" y="151769"/>
                  <a:pt x="36563" y="161985"/>
                </a:cubicBezTo>
                <a:cubicBezTo>
                  <a:pt x="55537" y="173661"/>
                  <a:pt x="77429" y="174391"/>
                  <a:pt x="99321" y="170742"/>
                </a:cubicBezTo>
                <a:cubicBezTo>
                  <a:pt x="107348" y="169282"/>
                  <a:pt x="115375" y="161985"/>
                  <a:pt x="119024" y="155417"/>
                </a:cubicBezTo>
                <a:cubicBezTo>
                  <a:pt x="123402" y="148120"/>
                  <a:pt x="124862" y="137904"/>
                  <a:pt x="122672" y="129877"/>
                </a:cubicBezTo>
                <a:cubicBezTo>
                  <a:pt x="119754" y="121849"/>
                  <a:pt x="115375" y="113822"/>
                  <a:pt x="107348" y="110173"/>
                </a:cubicBezTo>
                <a:cubicBezTo>
                  <a:pt x="98591" y="105795"/>
                  <a:pt x="91294" y="105795"/>
                  <a:pt x="81807" y="107255"/>
                </a:cubicBezTo>
                <a:close/>
              </a:path>
            </a:pathLst>
          </a:custGeom>
          <a:solidFill>
            <a:srgbClr val="231F20"/>
          </a:solidFill>
          <a:ln w="7290" cap="flat">
            <a:noFill/>
            <a:prstDash val="solid"/>
            <a:miter/>
          </a:ln>
        </p:spPr>
        <p:txBody>
          <a:bodyPr rtlCol="0" anchor="ctr"/>
          <a:lstStyle/>
          <a:p>
            <a:endParaRPr lang="en-US" dirty="0"/>
          </a:p>
        </p:txBody>
      </p:sp>
      <p:sp>
        <p:nvSpPr>
          <p:cNvPr id="31" name="TextBox 30">
            <a:extLst>
              <a:ext uri="{FF2B5EF4-FFF2-40B4-BE49-F238E27FC236}">
                <a16:creationId xmlns:a16="http://schemas.microsoft.com/office/drawing/2014/main" id="{1422FC7E-9007-476E-9C1B-E6E6B709A729}"/>
              </a:ext>
            </a:extLst>
          </p:cNvPr>
          <p:cNvSpPr txBox="1"/>
          <p:nvPr/>
        </p:nvSpPr>
        <p:spPr>
          <a:xfrm>
            <a:off x="2524123" y="477231"/>
            <a:ext cx="4381229" cy="2554545"/>
          </a:xfrm>
          <a:prstGeom prst="rect">
            <a:avLst/>
          </a:prstGeom>
          <a:noFill/>
        </p:spPr>
        <p:txBody>
          <a:bodyPr wrap="square">
            <a:spAutoFit/>
          </a:bodyPr>
          <a:lstStyle/>
          <a:p>
            <a:pPr algn="ctr"/>
            <a:r>
              <a:rPr lang="en-US" sz="4000" b="1" dirty="0" err="1">
                <a:solidFill>
                  <a:schemeClr val="accent5">
                    <a:lumMod val="75000"/>
                  </a:schemeClr>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Nêu</a:t>
            </a:r>
            <a:r>
              <a:rPr lang="en-US" sz="4000" b="1">
                <a:solidFill>
                  <a:schemeClr val="accent5">
                    <a:lumMod val="75000"/>
                  </a:schemeClr>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 tên những nước giáp phần đất liền của nước ta?</a:t>
            </a:r>
          </a:p>
        </p:txBody>
      </p:sp>
      <p:sp>
        <p:nvSpPr>
          <p:cNvPr id="32" name="TextBox 31">
            <a:extLst>
              <a:ext uri="{FF2B5EF4-FFF2-40B4-BE49-F238E27FC236}">
                <a16:creationId xmlns:a16="http://schemas.microsoft.com/office/drawing/2014/main" id="{E71576CB-1B9B-44DE-A931-A3FA7702033A}"/>
              </a:ext>
            </a:extLst>
          </p:cNvPr>
          <p:cNvSpPr txBox="1"/>
          <p:nvPr/>
        </p:nvSpPr>
        <p:spPr>
          <a:xfrm rot="759322">
            <a:off x="8147033" y="373340"/>
            <a:ext cx="3467102" cy="1938992"/>
          </a:xfrm>
          <a:prstGeom prst="rect">
            <a:avLst/>
          </a:prstGeom>
          <a:noFill/>
        </p:spPr>
        <p:txBody>
          <a:bodyPr wrap="square">
            <a:spAutoFit/>
          </a:bodyPr>
          <a:lstStyle/>
          <a:p>
            <a:pPr algn="ctr" eaLnBrk="1" hangingPunct="1">
              <a:spcBef>
                <a:spcPct val="0"/>
              </a:spcBef>
            </a:pPr>
            <a:r>
              <a:rPr lang="en-US" altLang="en-US" sz="4000" b="1">
                <a:solidFill>
                  <a:schemeClr val="tx1">
                    <a:lumMod val="85000"/>
                    <a:lumOff val="15000"/>
                  </a:schemeClr>
                </a:solidFill>
                <a:latin typeface="Times New Roman" panose="02020603050405020304" pitchFamily="18" charset="0"/>
                <a:cs typeface="Times New Roman" panose="02020603050405020304" pitchFamily="18" charset="0"/>
              </a:rPr>
              <a:t>Trung Quốc, Lào, </a:t>
            </a:r>
            <a:br>
              <a:rPr lang="en-US" altLang="en-US" sz="4000" b="1">
                <a:solidFill>
                  <a:schemeClr val="tx1">
                    <a:lumMod val="85000"/>
                    <a:lumOff val="15000"/>
                  </a:schemeClr>
                </a:solidFill>
                <a:latin typeface="Times New Roman" panose="02020603050405020304" pitchFamily="18" charset="0"/>
                <a:cs typeface="Times New Roman" panose="02020603050405020304" pitchFamily="18" charset="0"/>
              </a:rPr>
            </a:br>
            <a:r>
              <a:rPr lang="en-US" altLang="en-US" sz="4000" b="1">
                <a:solidFill>
                  <a:schemeClr val="tx1">
                    <a:lumMod val="85000"/>
                    <a:lumOff val="15000"/>
                  </a:schemeClr>
                </a:solidFill>
                <a:latin typeface="Times New Roman" panose="02020603050405020304" pitchFamily="18" charset="0"/>
                <a:cs typeface="Times New Roman" panose="02020603050405020304" pitchFamily="18" charset="0"/>
              </a:rPr>
              <a:t>Cam-pu-chia.</a:t>
            </a:r>
            <a:endParaRPr lang="en-US" sz="4000" b="1">
              <a:solidFill>
                <a:schemeClr val="tx1">
                  <a:lumMod val="85000"/>
                  <a:lumOff val="15000"/>
                </a:schemeClr>
              </a:solidFill>
            </a:endParaRPr>
          </a:p>
        </p:txBody>
      </p:sp>
      <p:sp>
        <p:nvSpPr>
          <p:cNvPr id="2" name="Action Button: Go Back or Previous 1">
            <a:hlinkClick r:id="rId7" action="ppaction://hlinksldjump" highlightClick="1"/>
            <a:extLst>
              <a:ext uri="{FF2B5EF4-FFF2-40B4-BE49-F238E27FC236}">
                <a16:creationId xmlns:a16="http://schemas.microsoft.com/office/drawing/2014/main" id="{465A56FB-956A-4D9A-B648-33013A24ED1D}"/>
              </a:ext>
            </a:extLst>
          </p:cNvPr>
          <p:cNvSpPr/>
          <p:nvPr/>
        </p:nvSpPr>
        <p:spPr>
          <a:xfrm>
            <a:off x="10910459" y="6324600"/>
            <a:ext cx="1052941" cy="550496"/>
          </a:xfrm>
          <a:prstGeom prst="actionButtonBackPrevious">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60703" y="2741196"/>
            <a:ext cx="3188962" cy="37936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0553171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29"/>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53" presetClass="entr" presetSubtype="16" fill="hold" grpId="0" nodeType="click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53" presetClass="entr" presetSubtype="16" fill="hold" grpId="0" nodeType="click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p:bldP spid="3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42472D34-6DB3-4EFF-A336-BCFD700E04C1}"/>
              </a:ext>
            </a:extLst>
          </p:cNvPr>
          <p:cNvSpPr>
            <a:spLocks noChangeAspect="1"/>
          </p:cNvSpPr>
          <p:nvPr>
            <p:custDataLst>
              <p:tags r:id="rId1"/>
            </p:custDataLst>
          </p:nvPr>
        </p:nvSpPr>
        <p:spPr>
          <a:xfrm>
            <a:off x="0" y="0"/>
            <a:ext cx="12179300" cy="6858000"/>
          </a:xfrm>
          <a:prstGeom prst="rect">
            <a:avLst/>
          </a:prstGeom>
          <a:blipFill dpi="0" rotWithShape="0">
            <a:blip r:embed="rId6">
              <a:alphaModFix/>
              <a:extLst>
                <a:ext uri="{28A0092B-C50C-407E-A947-70E740481C1C}">
                  <a14:useLocalDpi xmlns:a14="http://schemas.microsoft.com/office/drawing/2010/main" val="0"/>
                </a:ext>
              </a:extLst>
            </a:blip>
            <a:srcRect/>
            <a:stretch>
              <a:fillRect t="-26" b="-26"/>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pic>
        <p:nvPicPr>
          <p:cNvPr id="36" name="Picture 2" descr="Download Cartoon Wood Transprent Png Free - Gambar Kartun Papan Kayu ,  Transparent Cartoon, Free Cliparts &amp;amp; Silhouettes - NetClipart">
            <a:extLst>
              <a:ext uri="{FF2B5EF4-FFF2-40B4-BE49-F238E27FC236}">
                <a16:creationId xmlns:a16="http://schemas.microsoft.com/office/drawing/2014/main" id="{B44C0ECF-E7F2-4296-89A8-826F9A15BD59}"/>
              </a:ext>
            </a:extLst>
          </p:cNvPr>
          <p:cNvPicPr>
            <a:picLocks noChangeAspect="1" noChangeArrowheads="1"/>
          </p:cNvPicPr>
          <p:nvPr/>
        </p:nvPicPr>
        <p:blipFill>
          <a:blip r:embed="rId7">
            <a:clrChange>
              <a:clrFrom>
                <a:srgbClr val="F7F7F7"/>
              </a:clrFrom>
              <a:clrTo>
                <a:srgbClr val="F7F7F7">
                  <a:alpha val="0"/>
                </a:srgbClr>
              </a:clrTo>
            </a:clrChange>
            <a:extLst>
              <a:ext uri="{28A0092B-C50C-407E-A947-70E740481C1C}">
                <a14:useLocalDpi xmlns:a14="http://schemas.microsoft.com/office/drawing/2010/main" val="0"/>
              </a:ext>
            </a:extLst>
          </a:blip>
          <a:srcRect/>
          <a:stretch>
            <a:fillRect/>
          </a:stretch>
        </p:blipFill>
        <p:spPr bwMode="auto">
          <a:xfrm>
            <a:off x="3810000" y="-192542"/>
            <a:ext cx="8864808" cy="4782875"/>
          </a:xfrm>
          <a:prstGeom prst="rect">
            <a:avLst/>
          </a:prstGeom>
          <a:noFill/>
          <a:extLst>
            <a:ext uri="{909E8E84-426E-40DD-AFC4-6F175D3DCCD1}">
              <a14:hiddenFill xmlns:a14="http://schemas.microsoft.com/office/drawing/2010/main">
                <a:solidFill>
                  <a:srgbClr val="FFFFFF"/>
                </a:solidFill>
              </a14:hiddenFill>
            </a:ext>
          </a:extLst>
        </p:spPr>
      </p:pic>
      <p:sp>
        <p:nvSpPr>
          <p:cNvPr id="37" name="Freeform: Shape 36">
            <a:extLst>
              <a:ext uri="{FF2B5EF4-FFF2-40B4-BE49-F238E27FC236}">
                <a16:creationId xmlns:a16="http://schemas.microsoft.com/office/drawing/2014/main" id="{A091717A-3E9B-4293-A96B-D87AD96351DD}"/>
              </a:ext>
            </a:extLst>
          </p:cNvPr>
          <p:cNvSpPr/>
          <p:nvPr/>
        </p:nvSpPr>
        <p:spPr>
          <a:xfrm>
            <a:off x="-12700" y="3896916"/>
            <a:ext cx="12192000" cy="2966226"/>
          </a:xfrm>
          <a:custGeom>
            <a:avLst/>
            <a:gdLst>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896600 w 11099800"/>
              <a:gd name="connsiteY6" fmla="*/ 4826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769600 w 11099800"/>
              <a:gd name="connsiteY6" fmla="*/ 4953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617200 w 11099800"/>
              <a:gd name="connsiteY6" fmla="*/ 5715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2192000"/>
              <a:gd name="connsiteY0" fmla="*/ 4210147 h 4210147"/>
              <a:gd name="connsiteX1" fmla="*/ 1600200 w 12192000"/>
              <a:gd name="connsiteY1" fmla="*/ 2082800 h 4210147"/>
              <a:gd name="connsiteX2" fmla="*/ 2425700 w 12192000"/>
              <a:gd name="connsiteY2" fmla="*/ 723900 h 4210147"/>
              <a:gd name="connsiteX3" fmla="*/ 4191000 w 12192000"/>
              <a:gd name="connsiteY3" fmla="*/ 165100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 name="connsiteX0" fmla="*/ 0 w 12192000"/>
              <a:gd name="connsiteY0" fmla="*/ 4210147 h 4210147"/>
              <a:gd name="connsiteX1" fmla="*/ 1600200 w 12192000"/>
              <a:gd name="connsiteY1" fmla="*/ 2082800 h 4210147"/>
              <a:gd name="connsiteX2" fmla="*/ 2197100 w 12192000"/>
              <a:gd name="connsiteY2" fmla="*/ 851284 h 4210147"/>
              <a:gd name="connsiteX3" fmla="*/ 4191000 w 12192000"/>
              <a:gd name="connsiteY3" fmla="*/ 165100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 name="connsiteX0" fmla="*/ 0 w 12192000"/>
              <a:gd name="connsiteY0" fmla="*/ 4210147 h 4210147"/>
              <a:gd name="connsiteX1" fmla="*/ 1282700 w 12192000"/>
              <a:gd name="connsiteY1" fmla="*/ 2130569 h 4210147"/>
              <a:gd name="connsiteX2" fmla="*/ 2197100 w 12192000"/>
              <a:gd name="connsiteY2" fmla="*/ 851284 h 4210147"/>
              <a:gd name="connsiteX3" fmla="*/ 4191000 w 12192000"/>
              <a:gd name="connsiteY3" fmla="*/ 165100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 name="connsiteX0" fmla="*/ 0 w 12192000"/>
              <a:gd name="connsiteY0" fmla="*/ 4210147 h 4210147"/>
              <a:gd name="connsiteX1" fmla="*/ 1282700 w 12192000"/>
              <a:gd name="connsiteY1" fmla="*/ 2130569 h 4210147"/>
              <a:gd name="connsiteX2" fmla="*/ 2197100 w 12192000"/>
              <a:gd name="connsiteY2" fmla="*/ 851284 h 4210147"/>
              <a:gd name="connsiteX3" fmla="*/ 3276600 w 12192000"/>
              <a:gd name="connsiteY3" fmla="*/ 300294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 name="connsiteX0" fmla="*/ 0 w 12192000"/>
              <a:gd name="connsiteY0" fmla="*/ 4210147 h 4210147"/>
              <a:gd name="connsiteX1" fmla="*/ 1282700 w 12192000"/>
              <a:gd name="connsiteY1" fmla="*/ 2130569 h 4210147"/>
              <a:gd name="connsiteX2" fmla="*/ 1511300 w 12192000"/>
              <a:gd name="connsiteY2" fmla="*/ 851283 h 4210147"/>
              <a:gd name="connsiteX3" fmla="*/ 3276600 w 12192000"/>
              <a:gd name="connsiteY3" fmla="*/ 300294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 name="connsiteX0" fmla="*/ 0 w 12192000"/>
              <a:gd name="connsiteY0" fmla="*/ 4210147 h 4210147"/>
              <a:gd name="connsiteX1" fmla="*/ 787400 w 12192000"/>
              <a:gd name="connsiteY1" fmla="*/ 2130569 h 4210147"/>
              <a:gd name="connsiteX2" fmla="*/ 1511300 w 12192000"/>
              <a:gd name="connsiteY2" fmla="*/ 851283 h 4210147"/>
              <a:gd name="connsiteX3" fmla="*/ 3276600 w 12192000"/>
              <a:gd name="connsiteY3" fmla="*/ 300294 h 4210147"/>
              <a:gd name="connsiteX4" fmla="*/ 7035800 w 12192000"/>
              <a:gd name="connsiteY4" fmla="*/ 0 h 4210147"/>
              <a:gd name="connsiteX5" fmla="*/ 10947400 w 12192000"/>
              <a:gd name="connsiteY5" fmla="*/ 25400 h 4210147"/>
              <a:gd name="connsiteX6" fmla="*/ 11709400 w 12192000"/>
              <a:gd name="connsiteY6" fmla="*/ 571500 h 4210147"/>
              <a:gd name="connsiteX7" fmla="*/ 12192000 w 12192000"/>
              <a:gd name="connsiteY7" fmla="*/ 1244600 h 4210147"/>
              <a:gd name="connsiteX8" fmla="*/ 12192000 w 12192000"/>
              <a:gd name="connsiteY8" fmla="*/ 4203700 h 4210147"/>
              <a:gd name="connsiteX9" fmla="*/ 0 w 12192000"/>
              <a:gd name="connsiteY9" fmla="*/ 4210147 h 4210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210147">
                <a:moveTo>
                  <a:pt x="0" y="4210147"/>
                </a:moveTo>
                <a:lnTo>
                  <a:pt x="787400" y="2130569"/>
                </a:lnTo>
                <a:lnTo>
                  <a:pt x="1511300" y="851283"/>
                </a:lnTo>
                <a:lnTo>
                  <a:pt x="3276600" y="300294"/>
                </a:lnTo>
                <a:lnTo>
                  <a:pt x="7035800" y="0"/>
                </a:lnTo>
                <a:lnTo>
                  <a:pt x="10947400" y="25400"/>
                </a:lnTo>
                <a:lnTo>
                  <a:pt x="11709400" y="571500"/>
                </a:lnTo>
                <a:lnTo>
                  <a:pt x="12192000" y="1244600"/>
                </a:lnTo>
                <a:lnTo>
                  <a:pt x="12192000" y="4203700"/>
                </a:lnTo>
                <a:lnTo>
                  <a:pt x="0" y="4210147"/>
                </a:lnTo>
                <a:close/>
              </a:path>
            </a:pathLst>
          </a:custGeom>
          <a:gradFill flip="none" rotWithShape="1">
            <a:gsLst>
              <a:gs pos="0">
                <a:schemeClr val="bg2">
                  <a:lumMod val="50000"/>
                </a:schemeClr>
              </a:gs>
              <a:gs pos="85000">
                <a:schemeClr val="bg2">
                  <a:lumMod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sp>
        <p:nvSpPr>
          <p:cNvPr id="38" name="Freeform: Shape 37">
            <a:extLst>
              <a:ext uri="{FF2B5EF4-FFF2-40B4-BE49-F238E27FC236}">
                <a16:creationId xmlns:a16="http://schemas.microsoft.com/office/drawing/2014/main" id="{7FA1D660-E886-4128-B164-06A442E41A9B}"/>
              </a:ext>
            </a:extLst>
          </p:cNvPr>
          <p:cNvSpPr/>
          <p:nvPr/>
        </p:nvSpPr>
        <p:spPr>
          <a:xfrm>
            <a:off x="990600" y="6238167"/>
            <a:ext cx="11188700" cy="619833"/>
          </a:xfrm>
          <a:custGeom>
            <a:avLst/>
            <a:gdLst>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896600 w 11099800"/>
              <a:gd name="connsiteY6" fmla="*/ 4826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769600 w 11099800"/>
              <a:gd name="connsiteY6" fmla="*/ 495300 h 4203700"/>
              <a:gd name="connsiteX7" fmla="*/ 11099800 w 11099800"/>
              <a:gd name="connsiteY7" fmla="*/ 1244600 h 4203700"/>
              <a:gd name="connsiteX8" fmla="*/ 11099800 w 11099800"/>
              <a:gd name="connsiteY8" fmla="*/ 4203700 h 4203700"/>
              <a:gd name="connsiteX9" fmla="*/ 0 w 11099800"/>
              <a:gd name="connsiteY9" fmla="*/ 4178300 h 4203700"/>
              <a:gd name="connsiteX0" fmla="*/ 0 w 11099800"/>
              <a:gd name="connsiteY0" fmla="*/ 4178300 h 4203700"/>
              <a:gd name="connsiteX1" fmla="*/ 508000 w 11099800"/>
              <a:gd name="connsiteY1" fmla="*/ 2082800 h 4203700"/>
              <a:gd name="connsiteX2" fmla="*/ 1333500 w 11099800"/>
              <a:gd name="connsiteY2" fmla="*/ 723900 h 4203700"/>
              <a:gd name="connsiteX3" fmla="*/ 3098800 w 11099800"/>
              <a:gd name="connsiteY3" fmla="*/ 165100 h 4203700"/>
              <a:gd name="connsiteX4" fmla="*/ 5943600 w 11099800"/>
              <a:gd name="connsiteY4" fmla="*/ 0 h 4203700"/>
              <a:gd name="connsiteX5" fmla="*/ 9855200 w 11099800"/>
              <a:gd name="connsiteY5" fmla="*/ 25400 h 4203700"/>
              <a:gd name="connsiteX6" fmla="*/ 10617200 w 11099800"/>
              <a:gd name="connsiteY6" fmla="*/ 571500 h 4203700"/>
              <a:gd name="connsiteX7" fmla="*/ 11099800 w 11099800"/>
              <a:gd name="connsiteY7" fmla="*/ 1244600 h 4203700"/>
              <a:gd name="connsiteX8" fmla="*/ 11099800 w 11099800"/>
              <a:gd name="connsiteY8" fmla="*/ 4203700 h 4203700"/>
              <a:gd name="connsiteX9" fmla="*/ 0 w 11099800"/>
              <a:gd name="connsiteY9" fmla="*/ 4178300 h 4203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099800" h="4203700">
                <a:moveTo>
                  <a:pt x="0" y="4178300"/>
                </a:moveTo>
                <a:lnTo>
                  <a:pt x="508000" y="2082800"/>
                </a:lnTo>
                <a:lnTo>
                  <a:pt x="1333500" y="723900"/>
                </a:lnTo>
                <a:lnTo>
                  <a:pt x="3098800" y="165100"/>
                </a:lnTo>
                <a:lnTo>
                  <a:pt x="5943600" y="0"/>
                </a:lnTo>
                <a:lnTo>
                  <a:pt x="9855200" y="25400"/>
                </a:lnTo>
                <a:lnTo>
                  <a:pt x="10617200" y="571500"/>
                </a:lnTo>
                <a:lnTo>
                  <a:pt x="11099800" y="1244600"/>
                </a:lnTo>
                <a:lnTo>
                  <a:pt x="11099800" y="4203700"/>
                </a:lnTo>
                <a:lnTo>
                  <a:pt x="0" y="4178300"/>
                </a:lnTo>
                <a:close/>
              </a:path>
            </a:pathLst>
          </a:custGeom>
          <a:gradFill flip="none" rotWithShape="1">
            <a:gsLst>
              <a:gs pos="0">
                <a:schemeClr val="bg2">
                  <a:lumMod val="50000"/>
                </a:schemeClr>
              </a:gs>
              <a:gs pos="100000">
                <a:schemeClr val="bg2">
                  <a:lumMod val="2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pic>
        <p:nvPicPr>
          <p:cNvPr id="19" name="Picture 18"/>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592415" y="4489550"/>
            <a:ext cx="1249999" cy="1336206"/>
          </a:xfrm>
          <a:prstGeom prst="rect">
            <a:avLst/>
          </a:prstGeom>
        </p:spPr>
      </p:pic>
      <p:pic>
        <p:nvPicPr>
          <p:cNvPr id="24" name="Picture 2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57215" y="4527650"/>
            <a:ext cx="1249999" cy="1336206"/>
          </a:xfrm>
          <a:prstGeom prst="rect">
            <a:avLst/>
          </a:prstGeom>
        </p:spPr>
      </p:pic>
      <p:pic>
        <p:nvPicPr>
          <p:cNvPr id="28" name="Picture 2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1753" y="4489550"/>
            <a:ext cx="1249999" cy="1336206"/>
          </a:xfrm>
          <a:prstGeom prst="rect">
            <a:avLst/>
          </a:prstGeom>
        </p:spPr>
      </p:pic>
      <p:pic>
        <p:nvPicPr>
          <p:cNvPr id="17" name="Picture 1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64880" y="4428248"/>
            <a:ext cx="1580783" cy="1435608"/>
          </a:xfrm>
          <a:prstGeom prst="rect">
            <a:avLst/>
          </a:prstGeom>
        </p:spPr>
      </p:pic>
      <p:pic>
        <p:nvPicPr>
          <p:cNvPr id="23" name="Picture 2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226467" y="4392304"/>
            <a:ext cx="1580782" cy="1435608"/>
          </a:xfrm>
          <a:prstGeom prst="rect">
            <a:avLst/>
          </a:prstGeom>
        </p:spPr>
      </p:pic>
      <p:pic>
        <p:nvPicPr>
          <p:cNvPr id="27" name="Picture 2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090739" y="4385097"/>
            <a:ext cx="1581495" cy="1436256"/>
          </a:xfrm>
          <a:prstGeom prst="rect">
            <a:avLst/>
          </a:prstGeom>
        </p:spPr>
      </p:pic>
      <p:pic>
        <p:nvPicPr>
          <p:cNvPr id="11" name="Picture 1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14024" y="4555482"/>
            <a:ext cx="1249999" cy="1336206"/>
          </a:xfrm>
          <a:prstGeom prst="rect">
            <a:avLst/>
          </a:prstGeom>
        </p:spPr>
      </p:pic>
      <p:pic>
        <p:nvPicPr>
          <p:cNvPr id="75" name="Picture 7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736310" y="3241740"/>
            <a:ext cx="1196895" cy="927286"/>
          </a:xfrm>
          <a:prstGeom prst="rect">
            <a:avLst/>
          </a:prstGeom>
        </p:spPr>
      </p:pic>
      <p:sp>
        <p:nvSpPr>
          <p:cNvPr id="77" name="Sun 76"/>
          <p:cNvSpPr/>
          <p:nvPr/>
        </p:nvSpPr>
        <p:spPr>
          <a:xfrm>
            <a:off x="8289721" y="3945563"/>
            <a:ext cx="2162493" cy="2083116"/>
          </a:xfrm>
          <a:prstGeom prst="su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Times New Roman" panose="02020603050405020304" pitchFamily="18" charset="0"/>
              <a:cs typeface="Times New Roman" panose="02020603050405020304" pitchFamily="18" charset="0"/>
            </a:endParaRPr>
          </a:p>
        </p:txBody>
      </p:sp>
      <p:pic>
        <p:nvPicPr>
          <p:cNvPr id="33" name="Picture 3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flipH="1">
            <a:off x="1485695" y="1248304"/>
            <a:ext cx="1661009" cy="3236104"/>
          </a:xfrm>
          <a:prstGeom prst="rect">
            <a:avLst/>
          </a:prstGeom>
        </p:spPr>
      </p:pic>
      <p:pic>
        <p:nvPicPr>
          <p:cNvPr id="5" name="Picture 4"/>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flipH="1">
            <a:off x="911576" y="3127264"/>
            <a:ext cx="1958679" cy="1871627"/>
          </a:xfrm>
          <a:prstGeom prst="rect">
            <a:avLst/>
          </a:prstGeom>
        </p:spPr>
      </p:pic>
      <p:pic>
        <p:nvPicPr>
          <p:cNvPr id="16" name="Picture 1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257094" y="3323107"/>
            <a:ext cx="1060934" cy="1267227"/>
          </a:xfrm>
          <a:prstGeom prst="rect">
            <a:avLst/>
          </a:prstGeom>
        </p:spPr>
      </p:pic>
      <p:pic>
        <p:nvPicPr>
          <p:cNvPr id="12" name="Picture 11"/>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834393" y="4332085"/>
            <a:ext cx="1073146" cy="1310075"/>
          </a:xfrm>
          <a:prstGeom prst="rect">
            <a:avLst/>
          </a:prstGeom>
        </p:spPr>
      </p:pic>
      <p:pic>
        <p:nvPicPr>
          <p:cNvPr id="6" name="Picture 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84611">
            <a:off x="8864974" y="5417842"/>
            <a:ext cx="850901" cy="1273201"/>
          </a:xfrm>
          <a:prstGeom prst="rect">
            <a:avLst/>
          </a:prstGeom>
        </p:spPr>
      </p:pic>
      <p:pic>
        <p:nvPicPr>
          <p:cNvPr id="22" name="Picture 21"/>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84611">
            <a:off x="6643365" y="5417842"/>
            <a:ext cx="850901" cy="1273201"/>
          </a:xfrm>
          <a:prstGeom prst="rect">
            <a:avLst/>
          </a:prstGeom>
        </p:spPr>
      </p:pic>
      <p:pic>
        <p:nvPicPr>
          <p:cNvPr id="26" name="Picture 25"/>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84611">
            <a:off x="4408165" y="5417842"/>
            <a:ext cx="850901" cy="1273201"/>
          </a:xfrm>
          <a:prstGeom prst="rect">
            <a:avLst/>
          </a:prstGeom>
        </p:spPr>
      </p:pic>
      <p:pic>
        <p:nvPicPr>
          <p:cNvPr id="30" name="Picture 29"/>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84611">
            <a:off x="2252703" y="5417842"/>
            <a:ext cx="850901" cy="1273201"/>
          </a:xfrm>
          <a:prstGeom prst="rect">
            <a:avLst/>
          </a:prstGeom>
        </p:spPr>
      </p:pic>
      <p:sp>
        <p:nvSpPr>
          <p:cNvPr id="45" name="Rounded Rectangular Callout 44"/>
          <p:cNvSpPr/>
          <p:nvPr/>
        </p:nvSpPr>
        <p:spPr>
          <a:xfrm>
            <a:off x="3642212" y="0"/>
            <a:ext cx="8321188" cy="1140898"/>
          </a:xfrm>
          <a:prstGeom prst="wedgeRoundRectCallout">
            <a:avLst>
              <a:gd name="adj1" fmla="val -58471"/>
              <a:gd name="adj2" fmla="val 22449"/>
              <a:gd name="adj3" fmla="val 16667"/>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a:solidFill>
                  <a:srgbClr val="FF0000"/>
                </a:solidFill>
                <a:latin typeface="Times New Roman" panose="02020603050405020304" pitchFamily="18" charset="0"/>
                <a:cs typeface="Times New Roman" panose="02020603050405020304" pitchFamily="18" charset="0"/>
              </a:rPr>
              <a:t>Vì sao phải khai thác khoáng sản hợp lí, sử dụng tiết kiệm?</a:t>
            </a:r>
          </a:p>
        </p:txBody>
      </p:sp>
      <p:sp>
        <p:nvSpPr>
          <p:cNvPr id="55" name="Rectangle: Top Corners Rounded 54"/>
          <p:cNvSpPr/>
          <p:nvPr/>
        </p:nvSpPr>
        <p:spPr>
          <a:xfrm>
            <a:off x="2219145" y="6352374"/>
            <a:ext cx="7678834" cy="505626"/>
          </a:xfrm>
          <a:prstGeom prst="round2SameRect">
            <a:avLst>
              <a:gd name="adj1" fmla="val 16667"/>
              <a:gd name="adj2" fmla="val 29644"/>
            </a:avLst>
          </a:prstGeom>
          <a:solidFill>
            <a:srgbClr val="D48D0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200" b="1">
                <a:solidFill>
                  <a:schemeClr val="bg1"/>
                </a:solidFill>
                <a:latin typeface="Times New Roman" panose="02020603050405020304" pitchFamily="18" charset="0"/>
                <a:cs typeface="Times New Roman" panose="02020603050405020304" pitchFamily="18" charset="0"/>
              </a:rPr>
              <a:t>  A                   B                   C                   D</a:t>
            </a:r>
          </a:p>
        </p:txBody>
      </p:sp>
      <p:pic>
        <p:nvPicPr>
          <p:cNvPr id="25" name="Picture 24"/>
          <p:cNvPicPr>
            <a:picLocks noChangeAspect="1"/>
          </p:cNvPicPr>
          <p:nvPr/>
        </p:nvPicPr>
        <p:blipFill rotWithShape="1">
          <a:blip r:embed="rId17">
            <a:extLst>
              <a:ext uri="{BEBA8EAE-BF5A-486C-A8C5-ECC9F3942E4B}">
                <a14:imgProps xmlns:a14="http://schemas.microsoft.com/office/drawing/2010/main">
                  <a14:imgLayer r:embed="rId18">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3218655" y="5479735"/>
            <a:ext cx="823031" cy="612530"/>
          </a:xfrm>
          <a:prstGeom prst="rect">
            <a:avLst/>
          </a:prstGeom>
        </p:spPr>
      </p:pic>
      <p:pic>
        <p:nvPicPr>
          <p:cNvPr id="21" name="Picture 20"/>
          <p:cNvPicPr>
            <a:picLocks noChangeAspect="1"/>
          </p:cNvPicPr>
          <p:nvPr/>
        </p:nvPicPr>
        <p:blipFill rotWithShape="1">
          <a:blip r:embed="rId17">
            <a:extLst>
              <a:ext uri="{BEBA8EAE-BF5A-486C-A8C5-ECC9F3942E4B}">
                <a14:imgProps xmlns:a14="http://schemas.microsoft.com/office/drawing/2010/main">
                  <a14:imgLayer r:embed="rId18">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5363181" y="5400358"/>
            <a:ext cx="823031" cy="612530"/>
          </a:xfrm>
          <a:prstGeom prst="rect">
            <a:avLst/>
          </a:prstGeom>
        </p:spPr>
      </p:pic>
      <p:pic>
        <p:nvPicPr>
          <p:cNvPr id="14" name="Picture 13"/>
          <p:cNvPicPr>
            <a:picLocks noChangeAspect="1"/>
          </p:cNvPicPr>
          <p:nvPr/>
        </p:nvPicPr>
        <p:blipFill rotWithShape="1">
          <a:blip r:embed="rId17">
            <a:extLst>
              <a:ext uri="{BEBA8EAE-BF5A-486C-A8C5-ECC9F3942E4B}">
                <a14:imgProps xmlns:a14="http://schemas.microsoft.com/office/drawing/2010/main">
                  <a14:imgLayer r:embed="rId18">
                    <a14:imgEffect>
                      <a14:backgroundRemoval t="9901" b="49505" l="10370" r="90370">
                        <a14:backgroundMark x1="38519" y1="48020" x2="42963" y2="47030"/>
                      </a14:backgroundRemoval>
                    </a14:imgEffect>
                  </a14:imgLayer>
                </a14:imgProps>
              </a:ext>
              <a:ext uri="{28A0092B-C50C-407E-A947-70E740481C1C}">
                <a14:useLocalDpi xmlns:a14="http://schemas.microsoft.com/office/drawing/2010/main" val="0"/>
              </a:ext>
            </a:extLst>
          </a:blip>
          <a:srcRect b="50261"/>
          <a:stretch/>
        </p:blipFill>
        <p:spPr>
          <a:xfrm rot="3519568">
            <a:off x="7569561" y="5440387"/>
            <a:ext cx="823031" cy="612530"/>
          </a:xfrm>
          <a:prstGeom prst="rect">
            <a:avLst/>
          </a:prstGeom>
        </p:spPr>
      </p:pic>
      <p:sp>
        <p:nvSpPr>
          <p:cNvPr id="29" name="Rectangle 28"/>
          <p:cNvSpPr/>
          <p:nvPr/>
        </p:nvSpPr>
        <p:spPr>
          <a:xfrm>
            <a:off x="5242403" y="1066800"/>
            <a:ext cx="5952533" cy="523220"/>
          </a:xfrm>
          <a:prstGeom prst="rect">
            <a:avLst/>
          </a:prstGeom>
        </p:spPr>
        <p:txBody>
          <a:bodyPr wrap="square">
            <a:spAutoFit/>
          </a:bodyPr>
          <a:lstStyle/>
          <a:p>
            <a:r>
              <a:rPr lang="en-US" sz="2800" b="1">
                <a:solidFill>
                  <a:schemeClr val="bg2">
                    <a:lumMod val="25000"/>
                  </a:schemeClr>
                </a:solidFill>
                <a:latin typeface="Times New Roman" panose="02020603050405020304" pitchFamily="18" charset="0"/>
                <a:cs typeface="Times New Roman" panose="02020603050405020304" pitchFamily="18" charset="0"/>
              </a:rPr>
              <a:t>A. Vì đó là nguồn tài nguyên hữu hạn</a:t>
            </a:r>
          </a:p>
        </p:txBody>
      </p:sp>
      <p:sp>
        <p:nvSpPr>
          <p:cNvPr id="31" name="Rectangle 30"/>
          <p:cNvSpPr/>
          <p:nvPr/>
        </p:nvSpPr>
        <p:spPr>
          <a:xfrm>
            <a:off x="5242403" y="1522799"/>
            <a:ext cx="5617351" cy="523220"/>
          </a:xfrm>
          <a:prstGeom prst="rect">
            <a:avLst/>
          </a:prstGeom>
        </p:spPr>
        <p:txBody>
          <a:bodyPr wrap="square">
            <a:spAutoFit/>
          </a:bodyPr>
          <a:lstStyle/>
          <a:p>
            <a:r>
              <a:rPr lang="en-US" sz="2800" b="1">
                <a:solidFill>
                  <a:schemeClr val="bg2">
                    <a:lumMod val="25000"/>
                  </a:schemeClr>
                </a:solidFill>
                <a:latin typeface="Times New Roman" panose="02020603050405020304" pitchFamily="18" charset="0"/>
                <a:cs typeface="Times New Roman" panose="02020603050405020304" pitchFamily="18" charset="0"/>
              </a:rPr>
              <a:t>B. Vì đó là nguồn tài nguyên vô tân.</a:t>
            </a:r>
          </a:p>
        </p:txBody>
      </p:sp>
      <p:sp>
        <p:nvSpPr>
          <p:cNvPr id="32" name="Rectangle 31"/>
          <p:cNvSpPr/>
          <p:nvPr/>
        </p:nvSpPr>
        <p:spPr>
          <a:xfrm>
            <a:off x="5242403" y="2016943"/>
            <a:ext cx="5910100" cy="523220"/>
          </a:xfrm>
          <a:prstGeom prst="rect">
            <a:avLst/>
          </a:prstGeom>
        </p:spPr>
        <p:txBody>
          <a:bodyPr wrap="square">
            <a:spAutoFit/>
          </a:bodyPr>
          <a:lstStyle/>
          <a:p>
            <a:r>
              <a:rPr lang="en-US" sz="2800" b="1">
                <a:solidFill>
                  <a:schemeClr val="bg2">
                    <a:lumMod val="25000"/>
                  </a:schemeClr>
                </a:solidFill>
                <a:latin typeface="Times New Roman" panose="02020603050405020304" pitchFamily="18" charset="0"/>
                <a:cs typeface="Times New Roman" panose="02020603050405020304" pitchFamily="18" charset="0"/>
              </a:rPr>
              <a:t>C. Vì các loại khoáng rất hiếm.</a:t>
            </a:r>
          </a:p>
        </p:txBody>
      </p:sp>
      <p:sp>
        <p:nvSpPr>
          <p:cNvPr id="34" name="Rectangle 33"/>
          <p:cNvSpPr/>
          <p:nvPr/>
        </p:nvSpPr>
        <p:spPr>
          <a:xfrm>
            <a:off x="5242403" y="2523579"/>
            <a:ext cx="5463902" cy="523220"/>
          </a:xfrm>
          <a:prstGeom prst="rect">
            <a:avLst/>
          </a:prstGeom>
        </p:spPr>
        <p:txBody>
          <a:bodyPr wrap="square">
            <a:spAutoFit/>
          </a:bodyPr>
          <a:lstStyle/>
          <a:p>
            <a:r>
              <a:rPr lang="en-US" sz="2800" b="1">
                <a:solidFill>
                  <a:schemeClr val="bg2">
                    <a:lumMod val="25000"/>
                  </a:schemeClr>
                </a:solidFill>
                <a:latin typeface="Times New Roman" panose="02020603050405020304" pitchFamily="18" charset="0"/>
                <a:cs typeface="Times New Roman" panose="02020603050405020304" pitchFamily="18" charset="0"/>
              </a:rPr>
              <a:t>D : A và C đúng</a:t>
            </a:r>
          </a:p>
        </p:txBody>
      </p:sp>
    </p:spTree>
    <p:extLst>
      <p:ext uri="{BB962C8B-B14F-4D97-AF65-F5344CB8AC3E}">
        <p14:creationId xmlns:p14="http://schemas.microsoft.com/office/powerpoint/2010/main" val="4033611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5"/>
                                        </p:tgtEl>
                                        <p:attrNameLst>
                                          <p:attrName>ppt_y</p:attrName>
                                        </p:attrNameLst>
                                      </p:cBhvr>
                                      <p:tavLst>
                                        <p:tav tm="0">
                                          <p:val>
                                            <p:strVal val="#ppt_y"/>
                                          </p:val>
                                        </p:tav>
                                        <p:tav tm="100000">
                                          <p:val>
                                            <p:strVal val="#ppt_y"/>
                                          </p:val>
                                        </p:tav>
                                      </p:tavLst>
                                    </p:anim>
                                    <p:anim calcmode="lin" valueType="num">
                                      <p:cBhvr>
                                        <p:cTn id="9"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5"/>
                                        </p:tgtEl>
                                      </p:cBhvr>
                                    </p:animEffect>
                                  </p:childTnLst>
                                </p:cTn>
                              </p:par>
                            </p:childTnLst>
                          </p:cTn>
                        </p:par>
                        <p:par>
                          <p:cTn id="12" fill="hold">
                            <p:stCondLst>
                              <p:cond delay="2800"/>
                            </p:stCondLst>
                            <p:childTnLst>
                              <p:par>
                                <p:cTn id="13" presetID="10" presetClass="entr" presetSubtype="0" fill="hold" nodeType="afterEffect">
                                  <p:stCondLst>
                                    <p:cond delay="0"/>
                                  </p:stCondLst>
                                  <p:childTnLst>
                                    <p:set>
                                      <p:cBhvr>
                                        <p:cTn id="14" dur="1" fill="hold">
                                          <p:stCondLst>
                                            <p:cond delay="0"/>
                                          </p:stCondLst>
                                        </p:cTn>
                                        <p:tgtEl>
                                          <p:spTgt spid="29">
                                            <p:txEl>
                                              <p:pRg st="0" end="0"/>
                                            </p:txEl>
                                          </p:spTgt>
                                        </p:tgtEl>
                                        <p:attrNameLst>
                                          <p:attrName>style.visibility</p:attrName>
                                        </p:attrNameLst>
                                      </p:cBhvr>
                                      <p:to>
                                        <p:strVal val="visible"/>
                                      </p:to>
                                    </p:set>
                                    <p:animEffect transition="in" filter="fade">
                                      <p:cBhvr>
                                        <p:cTn id="15" dur="500"/>
                                        <p:tgtEl>
                                          <p:spTgt spid="29">
                                            <p:txEl>
                                              <p:pRg st="0" end="0"/>
                                            </p:txEl>
                                          </p:spTgt>
                                        </p:tgtEl>
                                      </p:cBhvr>
                                    </p:animEffect>
                                  </p:childTnLst>
                                </p:cTn>
                              </p:par>
                            </p:childTnLst>
                          </p:cTn>
                        </p:par>
                        <p:par>
                          <p:cTn id="16" fill="hold">
                            <p:stCondLst>
                              <p:cond delay="3300"/>
                            </p:stCondLst>
                            <p:childTnLst>
                              <p:par>
                                <p:cTn id="17" presetID="10" presetClass="entr" presetSubtype="0" fill="hold" nodeType="afterEffect">
                                  <p:stCondLst>
                                    <p:cond delay="0"/>
                                  </p:stCondLst>
                                  <p:childTnLst>
                                    <p:set>
                                      <p:cBhvr>
                                        <p:cTn id="18" dur="1" fill="hold">
                                          <p:stCondLst>
                                            <p:cond delay="0"/>
                                          </p:stCondLst>
                                        </p:cTn>
                                        <p:tgtEl>
                                          <p:spTgt spid="31">
                                            <p:txEl>
                                              <p:pRg st="0" end="0"/>
                                            </p:txEl>
                                          </p:spTgt>
                                        </p:tgtEl>
                                        <p:attrNameLst>
                                          <p:attrName>style.visibility</p:attrName>
                                        </p:attrNameLst>
                                      </p:cBhvr>
                                      <p:to>
                                        <p:strVal val="visible"/>
                                      </p:to>
                                    </p:set>
                                    <p:animEffect transition="in" filter="fade">
                                      <p:cBhvr>
                                        <p:cTn id="19" dur="500"/>
                                        <p:tgtEl>
                                          <p:spTgt spid="31">
                                            <p:txEl>
                                              <p:pRg st="0" end="0"/>
                                            </p:txEl>
                                          </p:spTgt>
                                        </p:tgtEl>
                                      </p:cBhvr>
                                    </p:animEffect>
                                  </p:childTnLst>
                                </p:cTn>
                              </p:par>
                            </p:childTnLst>
                          </p:cTn>
                        </p:par>
                        <p:par>
                          <p:cTn id="20" fill="hold">
                            <p:stCondLst>
                              <p:cond delay="3800"/>
                            </p:stCondLst>
                            <p:childTnLst>
                              <p:par>
                                <p:cTn id="21" presetID="10" presetClass="entr" presetSubtype="0" fill="hold" nodeType="afterEffect">
                                  <p:stCondLst>
                                    <p:cond delay="0"/>
                                  </p:stCondLst>
                                  <p:childTnLst>
                                    <p:set>
                                      <p:cBhvr>
                                        <p:cTn id="22" dur="1" fill="hold">
                                          <p:stCondLst>
                                            <p:cond delay="0"/>
                                          </p:stCondLst>
                                        </p:cTn>
                                        <p:tgtEl>
                                          <p:spTgt spid="32">
                                            <p:txEl>
                                              <p:pRg st="0" end="0"/>
                                            </p:txEl>
                                          </p:spTgt>
                                        </p:tgtEl>
                                        <p:attrNameLst>
                                          <p:attrName>style.visibility</p:attrName>
                                        </p:attrNameLst>
                                      </p:cBhvr>
                                      <p:to>
                                        <p:strVal val="visible"/>
                                      </p:to>
                                    </p:set>
                                    <p:animEffect transition="in" filter="fade">
                                      <p:cBhvr>
                                        <p:cTn id="23" dur="500"/>
                                        <p:tgtEl>
                                          <p:spTgt spid="32">
                                            <p:txEl>
                                              <p:pRg st="0" end="0"/>
                                            </p:txEl>
                                          </p:spTgt>
                                        </p:tgtEl>
                                      </p:cBhvr>
                                    </p:animEffect>
                                  </p:childTnLst>
                                </p:cTn>
                              </p:par>
                            </p:childTnLst>
                          </p:cTn>
                        </p:par>
                        <p:par>
                          <p:cTn id="24" fill="hold">
                            <p:stCondLst>
                              <p:cond delay="4300"/>
                            </p:stCondLst>
                            <p:childTnLst>
                              <p:par>
                                <p:cTn id="25" presetID="10" presetClass="entr" presetSubtype="0" fill="hold" nodeType="afterEffect">
                                  <p:stCondLst>
                                    <p:cond delay="0"/>
                                  </p:stCondLst>
                                  <p:childTnLst>
                                    <p:set>
                                      <p:cBhvr>
                                        <p:cTn id="26" dur="1" fill="hold">
                                          <p:stCondLst>
                                            <p:cond delay="0"/>
                                          </p:stCondLst>
                                        </p:cTn>
                                        <p:tgtEl>
                                          <p:spTgt spid="34">
                                            <p:txEl>
                                              <p:pRg st="0" end="0"/>
                                            </p:txEl>
                                          </p:spTgt>
                                        </p:tgtEl>
                                        <p:attrNameLst>
                                          <p:attrName>style.visibility</p:attrName>
                                        </p:attrNameLst>
                                      </p:cBhvr>
                                      <p:to>
                                        <p:strVal val="visible"/>
                                      </p:to>
                                    </p:set>
                                    <p:animEffect transition="in" filter="fade">
                                      <p:cBhvr>
                                        <p:cTn id="27" dur="500"/>
                                        <p:tgtEl>
                                          <p:spTgt spid="3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8" restart="whenNotActive" fill="hold" evtFilter="cancelBubble" nodeType="interactiveSeq">
                <p:stCondLst>
                  <p:cond evt="onClick" delay="0">
                    <p:tgtEl>
                      <p:spTgt spid="6"/>
                    </p:tgtEl>
                  </p:cond>
                </p:stCondLst>
                <p:endSync evt="end" delay="0">
                  <p:rtn val="all"/>
                </p:endSync>
                <p:childTnLst>
                  <p:par>
                    <p:cTn id="29" fill="hold">
                      <p:stCondLst>
                        <p:cond delay="0"/>
                      </p:stCondLst>
                      <p:childTnLst>
                        <p:par>
                          <p:cTn id="30" fill="hold">
                            <p:stCondLst>
                              <p:cond delay="0"/>
                            </p:stCondLst>
                            <p:childTnLst>
                              <p:par>
                                <p:cTn id="31" presetID="32" presetClass="emph" presetSubtype="0" fill="hold" nodeType="clickEffect">
                                  <p:stCondLst>
                                    <p:cond delay="0"/>
                                  </p:stCondLst>
                                  <p:childTnLst>
                                    <p:animRot by="120000">
                                      <p:cBhvr>
                                        <p:cTn id="32" dur="100" fill="hold">
                                          <p:stCondLst>
                                            <p:cond delay="0"/>
                                          </p:stCondLst>
                                        </p:cTn>
                                        <p:tgtEl>
                                          <p:spTgt spid="6"/>
                                        </p:tgtEl>
                                        <p:attrNameLst>
                                          <p:attrName>r</p:attrName>
                                        </p:attrNameLst>
                                      </p:cBhvr>
                                    </p:animRot>
                                    <p:animRot by="-240000">
                                      <p:cBhvr>
                                        <p:cTn id="33" dur="200" fill="hold">
                                          <p:stCondLst>
                                            <p:cond delay="200"/>
                                          </p:stCondLst>
                                        </p:cTn>
                                        <p:tgtEl>
                                          <p:spTgt spid="6"/>
                                        </p:tgtEl>
                                        <p:attrNameLst>
                                          <p:attrName>r</p:attrName>
                                        </p:attrNameLst>
                                      </p:cBhvr>
                                    </p:animRot>
                                    <p:animRot by="240000">
                                      <p:cBhvr>
                                        <p:cTn id="34" dur="200" fill="hold">
                                          <p:stCondLst>
                                            <p:cond delay="400"/>
                                          </p:stCondLst>
                                        </p:cTn>
                                        <p:tgtEl>
                                          <p:spTgt spid="6"/>
                                        </p:tgtEl>
                                        <p:attrNameLst>
                                          <p:attrName>r</p:attrName>
                                        </p:attrNameLst>
                                      </p:cBhvr>
                                    </p:animRot>
                                    <p:animRot by="-240000">
                                      <p:cBhvr>
                                        <p:cTn id="35" dur="200" fill="hold">
                                          <p:stCondLst>
                                            <p:cond delay="600"/>
                                          </p:stCondLst>
                                        </p:cTn>
                                        <p:tgtEl>
                                          <p:spTgt spid="6"/>
                                        </p:tgtEl>
                                        <p:attrNameLst>
                                          <p:attrName>r</p:attrName>
                                        </p:attrNameLst>
                                      </p:cBhvr>
                                    </p:animRot>
                                    <p:animRot by="120000">
                                      <p:cBhvr>
                                        <p:cTn id="36" dur="200" fill="hold">
                                          <p:stCondLst>
                                            <p:cond delay="800"/>
                                          </p:stCondLst>
                                        </p:cTn>
                                        <p:tgtEl>
                                          <p:spTgt spid="6"/>
                                        </p:tgtEl>
                                        <p:attrNameLst>
                                          <p:attrName>r</p:attrName>
                                        </p:attrNameLst>
                                      </p:cBhvr>
                                    </p:animRot>
                                  </p:childTnLst>
                                </p:cTn>
                              </p:par>
                            </p:childTnLst>
                          </p:cTn>
                        </p:par>
                        <p:par>
                          <p:cTn id="37" fill="hold">
                            <p:stCondLst>
                              <p:cond delay="1000"/>
                            </p:stCondLst>
                            <p:childTnLst>
                              <p:par>
                                <p:cTn id="38" presetID="10" presetClass="exit" presetSubtype="0" fill="hold" nodeType="afterEffect">
                                  <p:stCondLst>
                                    <p:cond delay="0"/>
                                  </p:stCondLst>
                                  <p:childTnLst>
                                    <p:animEffect transition="out" filter="fade">
                                      <p:cBhvr>
                                        <p:cTn id="39" dur="250"/>
                                        <p:tgtEl>
                                          <p:spTgt spid="16"/>
                                        </p:tgtEl>
                                      </p:cBhvr>
                                    </p:animEffect>
                                    <p:set>
                                      <p:cBhvr>
                                        <p:cTn id="40" dur="1" fill="hold">
                                          <p:stCondLst>
                                            <p:cond delay="249"/>
                                          </p:stCondLst>
                                        </p:cTn>
                                        <p:tgtEl>
                                          <p:spTgt spid="16"/>
                                        </p:tgtEl>
                                        <p:attrNameLst>
                                          <p:attrName>style.visibility</p:attrName>
                                        </p:attrNameLst>
                                      </p:cBhvr>
                                      <p:to>
                                        <p:strVal val="hidden"/>
                                      </p:to>
                                    </p:set>
                                  </p:childTnLst>
                                </p:cTn>
                              </p:par>
                              <p:par>
                                <p:cTn id="41" presetID="10" presetClass="entr" presetSubtype="0" fill="hold" nodeType="with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250"/>
                                        <p:tgtEl>
                                          <p:spTgt spid="5"/>
                                        </p:tgtEl>
                                      </p:cBhvr>
                                    </p:animEffect>
                                  </p:childTnLst>
                                </p:cTn>
                              </p:par>
                            </p:childTnLst>
                          </p:cTn>
                        </p:par>
                        <p:par>
                          <p:cTn id="44" fill="hold">
                            <p:stCondLst>
                              <p:cond delay="1250"/>
                            </p:stCondLst>
                            <p:childTnLst>
                              <p:par>
                                <p:cTn id="45" presetID="63" presetClass="path" presetSubtype="0" accel="50000" decel="50000" fill="hold" nodeType="afterEffect">
                                  <p:stCondLst>
                                    <p:cond delay="0"/>
                                  </p:stCondLst>
                                  <p:childTnLst>
                                    <p:animMotion origin="layout" path="M 1.875E-6 -1.11111E-6 L 0.60742 0.30046 " pathEditMode="relative" rAng="0" ptsTypes="AA">
                                      <p:cBhvr>
                                        <p:cTn id="46" dur="3000" fill="hold"/>
                                        <p:tgtEl>
                                          <p:spTgt spid="5"/>
                                        </p:tgtEl>
                                        <p:attrNameLst>
                                          <p:attrName>ppt_x</p:attrName>
                                          <p:attrName>ppt_y</p:attrName>
                                        </p:attrNameLst>
                                      </p:cBhvr>
                                      <p:rCtr x="30365" y="15023"/>
                                    </p:animMotion>
                                  </p:childTnLst>
                                </p:cTn>
                              </p:par>
                            </p:childTnLst>
                          </p:cTn>
                        </p:par>
                        <p:par>
                          <p:cTn id="47" fill="hold">
                            <p:stCondLst>
                              <p:cond delay="4250"/>
                            </p:stCondLst>
                            <p:childTnLst>
                              <p:par>
                                <p:cTn id="48" presetID="10" presetClass="exit" presetSubtype="0" fill="hold" nodeType="afterEffect">
                                  <p:stCondLst>
                                    <p:cond delay="0"/>
                                  </p:stCondLst>
                                  <p:childTnLst>
                                    <p:animEffect transition="out" filter="fade">
                                      <p:cBhvr>
                                        <p:cTn id="49" dur="250"/>
                                        <p:tgtEl>
                                          <p:spTgt spid="5"/>
                                        </p:tgtEl>
                                      </p:cBhvr>
                                    </p:animEffect>
                                    <p:set>
                                      <p:cBhvr>
                                        <p:cTn id="50" dur="1" fill="hold">
                                          <p:stCondLst>
                                            <p:cond delay="249"/>
                                          </p:stCondLst>
                                        </p:cTn>
                                        <p:tgtEl>
                                          <p:spTgt spid="5"/>
                                        </p:tgtEl>
                                        <p:attrNameLst>
                                          <p:attrName>style.visibility</p:attrName>
                                        </p:attrNameLst>
                                      </p:cBhvr>
                                      <p:to>
                                        <p:strVal val="hidden"/>
                                      </p:to>
                                    </p:set>
                                  </p:childTnLst>
                                </p:cTn>
                              </p:par>
                              <p:par>
                                <p:cTn id="51" presetID="10" presetClass="entr" presetSubtype="0" fill="hold" nodeType="with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250"/>
                                        <p:tgtEl>
                                          <p:spTgt spid="11"/>
                                        </p:tgtEl>
                                      </p:cBhvr>
                                    </p:animEffect>
                                  </p:childTnLst>
                                </p:cTn>
                              </p:par>
                            </p:childTnLst>
                          </p:cTn>
                        </p:par>
                        <p:par>
                          <p:cTn id="54" fill="hold">
                            <p:stCondLst>
                              <p:cond delay="4500"/>
                            </p:stCondLst>
                            <p:childTnLst>
                              <p:par>
                                <p:cTn id="55" presetID="32" presetClass="emph" presetSubtype="0" fill="hold" nodeType="afterEffect">
                                  <p:stCondLst>
                                    <p:cond delay="0"/>
                                  </p:stCondLst>
                                  <p:childTnLst>
                                    <p:animRot by="120000">
                                      <p:cBhvr>
                                        <p:cTn id="56" dur="200" fill="hold">
                                          <p:stCondLst>
                                            <p:cond delay="0"/>
                                          </p:stCondLst>
                                        </p:cTn>
                                        <p:tgtEl>
                                          <p:spTgt spid="11"/>
                                        </p:tgtEl>
                                        <p:attrNameLst>
                                          <p:attrName>r</p:attrName>
                                        </p:attrNameLst>
                                      </p:cBhvr>
                                    </p:animRot>
                                    <p:animRot by="-240000">
                                      <p:cBhvr>
                                        <p:cTn id="57" dur="400" fill="hold">
                                          <p:stCondLst>
                                            <p:cond delay="400"/>
                                          </p:stCondLst>
                                        </p:cTn>
                                        <p:tgtEl>
                                          <p:spTgt spid="11"/>
                                        </p:tgtEl>
                                        <p:attrNameLst>
                                          <p:attrName>r</p:attrName>
                                        </p:attrNameLst>
                                      </p:cBhvr>
                                    </p:animRot>
                                    <p:animRot by="240000">
                                      <p:cBhvr>
                                        <p:cTn id="58" dur="400" fill="hold">
                                          <p:stCondLst>
                                            <p:cond delay="800"/>
                                          </p:stCondLst>
                                        </p:cTn>
                                        <p:tgtEl>
                                          <p:spTgt spid="11"/>
                                        </p:tgtEl>
                                        <p:attrNameLst>
                                          <p:attrName>r</p:attrName>
                                        </p:attrNameLst>
                                      </p:cBhvr>
                                    </p:animRot>
                                    <p:animRot by="-240000">
                                      <p:cBhvr>
                                        <p:cTn id="59" dur="400" fill="hold">
                                          <p:stCondLst>
                                            <p:cond delay="1200"/>
                                          </p:stCondLst>
                                        </p:cTn>
                                        <p:tgtEl>
                                          <p:spTgt spid="11"/>
                                        </p:tgtEl>
                                        <p:attrNameLst>
                                          <p:attrName>r</p:attrName>
                                        </p:attrNameLst>
                                      </p:cBhvr>
                                    </p:animRot>
                                    <p:animRot by="120000">
                                      <p:cBhvr>
                                        <p:cTn id="60" dur="400" fill="hold">
                                          <p:stCondLst>
                                            <p:cond delay="1600"/>
                                          </p:stCondLst>
                                        </p:cTn>
                                        <p:tgtEl>
                                          <p:spTgt spid="11"/>
                                        </p:tgtEl>
                                        <p:attrNameLst>
                                          <p:attrName>r</p:attrName>
                                        </p:attrNameLst>
                                      </p:cBhvr>
                                    </p:animRot>
                                  </p:childTnLst>
                                </p:cTn>
                              </p:par>
                              <p:par>
                                <p:cTn id="61" presetID="32" presetClass="emph" presetSubtype="0" fill="hold" nodeType="withEffect">
                                  <p:stCondLst>
                                    <p:cond delay="0"/>
                                  </p:stCondLst>
                                  <p:childTnLst>
                                    <p:animRot by="120000">
                                      <p:cBhvr>
                                        <p:cTn id="62" dur="200" fill="hold">
                                          <p:stCondLst>
                                            <p:cond delay="0"/>
                                          </p:stCondLst>
                                        </p:cTn>
                                        <p:tgtEl>
                                          <p:spTgt spid="6"/>
                                        </p:tgtEl>
                                        <p:attrNameLst>
                                          <p:attrName>r</p:attrName>
                                        </p:attrNameLst>
                                      </p:cBhvr>
                                    </p:animRot>
                                    <p:animRot by="-240000">
                                      <p:cBhvr>
                                        <p:cTn id="63" dur="400" fill="hold">
                                          <p:stCondLst>
                                            <p:cond delay="400"/>
                                          </p:stCondLst>
                                        </p:cTn>
                                        <p:tgtEl>
                                          <p:spTgt spid="6"/>
                                        </p:tgtEl>
                                        <p:attrNameLst>
                                          <p:attrName>r</p:attrName>
                                        </p:attrNameLst>
                                      </p:cBhvr>
                                    </p:animRot>
                                    <p:animRot by="240000">
                                      <p:cBhvr>
                                        <p:cTn id="64" dur="400" fill="hold">
                                          <p:stCondLst>
                                            <p:cond delay="800"/>
                                          </p:stCondLst>
                                        </p:cTn>
                                        <p:tgtEl>
                                          <p:spTgt spid="6"/>
                                        </p:tgtEl>
                                        <p:attrNameLst>
                                          <p:attrName>r</p:attrName>
                                        </p:attrNameLst>
                                      </p:cBhvr>
                                    </p:animRot>
                                    <p:animRot by="-240000">
                                      <p:cBhvr>
                                        <p:cTn id="65" dur="400" fill="hold">
                                          <p:stCondLst>
                                            <p:cond delay="1200"/>
                                          </p:stCondLst>
                                        </p:cTn>
                                        <p:tgtEl>
                                          <p:spTgt spid="6"/>
                                        </p:tgtEl>
                                        <p:attrNameLst>
                                          <p:attrName>r</p:attrName>
                                        </p:attrNameLst>
                                      </p:cBhvr>
                                    </p:animRot>
                                    <p:animRot by="120000">
                                      <p:cBhvr>
                                        <p:cTn id="66" dur="400" fill="hold">
                                          <p:stCondLst>
                                            <p:cond delay="1600"/>
                                          </p:stCondLst>
                                        </p:cTn>
                                        <p:tgtEl>
                                          <p:spTgt spid="6"/>
                                        </p:tgtEl>
                                        <p:attrNameLst>
                                          <p:attrName>r</p:attrName>
                                        </p:attrNameLst>
                                      </p:cBhvr>
                                    </p:animRot>
                                  </p:childTnLst>
                                </p:cTn>
                              </p:par>
                            </p:childTnLst>
                          </p:cTn>
                        </p:par>
                        <p:par>
                          <p:cTn id="67" fill="hold">
                            <p:stCondLst>
                              <p:cond delay="6500"/>
                            </p:stCondLst>
                            <p:childTnLst>
                              <p:par>
                                <p:cTn id="68" presetID="10" presetClass="exit" presetSubtype="0" fill="hold" nodeType="afterEffect">
                                  <p:stCondLst>
                                    <p:cond delay="0"/>
                                  </p:stCondLst>
                                  <p:childTnLst>
                                    <p:animEffect transition="out" filter="fade">
                                      <p:cBhvr>
                                        <p:cTn id="69" dur="250"/>
                                        <p:tgtEl>
                                          <p:spTgt spid="11"/>
                                        </p:tgtEl>
                                      </p:cBhvr>
                                    </p:animEffect>
                                    <p:set>
                                      <p:cBhvr>
                                        <p:cTn id="70" dur="1" fill="hold">
                                          <p:stCondLst>
                                            <p:cond delay="249"/>
                                          </p:stCondLst>
                                        </p:cTn>
                                        <p:tgtEl>
                                          <p:spTgt spid="11"/>
                                        </p:tgtEl>
                                        <p:attrNameLst>
                                          <p:attrName>style.visibility</p:attrName>
                                        </p:attrNameLst>
                                      </p:cBhvr>
                                      <p:to>
                                        <p:strVal val="hidden"/>
                                      </p:to>
                                    </p:set>
                                  </p:childTnLst>
                                </p:cTn>
                              </p:par>
                              <p:par>
                                <p:cTn id="71" presetID="10" presetClass="entr" presetSubtype="0" fill="hold" nodeType="withEffect">
                                  <p:stCondLst>
                                    <p:cond delay="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250"/>
                                        <p:tgtEl>
                                          <p:spTgt spid="12"/>
                                        </p:tgtEl>
                                      </p:cBhvr>
                                    </p:animEffect>
                                  </p:childTnLst>
                                  <p:subTnLst>
                                    <p:audio>
                                      <p:cMediaNode>
                                        <p:cTn display="0" masterRel="sameClick">
                                          <p:stCondLst>
                                            <p:cond evt="begin" delay="0">
                                              <p:tn val="71"/>
                                            </p:cond>
                                          </p:stCondLst>
                                          <p:endCondLst>
                                            <p:cond evt="onStopAudio" delay="0">
                                              <p:tgtEl>
                                                <p:sldTgt/>
                                              </p:tgtEl>
                                            </p:cond>
                                          </p:endCondLst>
                                        </p:cTn>
                                        <p:tgtEl>
                                          <p:sndTgt r:embed="rId3" name="congioilam.wav"/>
                                        </p:tgtEl>
                                      </p:cMediaNode>
                                    </p:audio>
                                  </p:subTnLst>
                                </p:cTn>
                              </p:par>
                              <p:par>
                                <p:cTn id="74" presetID="10" presetClass="exit" presetSubtype="0" fill="hold" nodeType="withEffect">
                                  <p:stCondLst>
                                    <p:cond delay="0"/>
                                  </p:stCondLst>
                                  <p:childTnLst>
                                    <p:animEffect transition="out" filter="fade">
                                      <p:cBhvr>
                                        <p:cTn id="75" dur="250"/>
                                        <p:tgtEl>
                                          <p:spTgt spid="6"/>
                                        </p:tgtEl>
                                      </p:cBhvr>
                                    </p:animEffect>
                                    <p:set>
                                      <p:cBhvr>
                                        <p:cTn id="76" dur="1" fill="hold">
                                          <p:stCondLst>
                                            <p:cond delay="249"/>
                                          </p:stCondLst>
                                        </p:cTn>
                                        <p:tgtEl>
                                          <p:spTgt spid="6"/>
                                        </p:tgtEl>
                                        <p:attrNameLst>
                                          <p:attrName>style.visibility</p:attrName>
                                        </p:attrNameLst>
                                      </p:cBhvr>
                                      <p:to>
                                        <p:strVal val="hidden"/>
                                      </p:to>
                                    </p:set>
                                  </p:childTnLst>
                                </p:cTn>
                              </p:par>
                              <p:par>
                                <p:cTn id="77" presetID="10" presetClass="entr" presetSubtype="0" fill="hold" grpId="0" nodeType="withEffect">
                                  <p:stCondLst>
                                    <p:cond delay="0"/>
                                  </p:stCondLst>
                                  <p:childTnLst>
                                    <p:set>
                                      <p:cBhvr>
                                        <p:cTn id="78" dur="1" fill="hold">
                                          <p:stCondLst>
                                            <p:cond delay="0"/>
                                          </p:stCondLst>
                                        </p:cTn>
                                        <p:tgtEl>
                                          <p:spTgt spid="77"/>
                                        </p:tgtEl>
                                        <p:attrNameLst>
                                          <p:attrName>style.visibility</p:attrName>
                                        </p:attrNameLst>
                                      </p:cBhvr>
                                      <p:to>
                                        <p:strVal val="visible"/>
                                      </p:to>
                                    </p:set>
                                    <p:animEffect transition="in" filter="fade">
                                      <p:cBhvr>
                                        <p:cTn id="79" dur="500"/>
                                        <p:tgtEl>
                                          <p:spTgt spid="77"/>
                                        </p:tgtEl>
                                      </p:cBhvr>
                                    </p:animEffect>
                                  </p:childTnLst>
                                </p:cTn>
                              </p:par>
                              <p:par>
                                <p:cTn id="80" presetID="8" presetClass="emph" presetSubtype="0" repeatCount="indefinite" fill="hold" grpId="1" nodeType="withEffect">
                                  <p:stCondLst>
                                    <p:cond delay="0"/>
                                  </p:stCondLst>
                                  <p:childTnLst>
                                    <p:animRot by="21600000">
                                      <p:cBhvr>
                                        <p:cTn id="81" dur="2000" fill="hold"/>
                                        <p:tgtEl>
                                          <p:spTgt spid="77"/>
                                        </p:tgtEl>
                                        <p:attrNameLst>
                                          <p:attrName>r</p:attrName>
                                        </p:attrNameLst>
                                      </p:cBhvr>
                                    </p:animRot>
                                  </p:childTnLst>
                                </p:cTn>
                              </p:par>
                            </p:childTnLst>
                          </p:cTn>
                        </p:par>
                      </p:childTnLst>
                    </p:cTn>
                  </p:par>
                </p:childTnLst>
              </p:cTn>
              <p:nextCondLst>
                <p:cond evt="onClick" delay="0">
                  <p:tgtEl>
                    <p:spTgt spid="6"/>
                  </p:tgtEl>
                </p:cond>
              </p:nextCondLst>
            </p:seq>
            <p:seq concurrent="1" nextAc="seek">
              <p:cTn id="82" restart="whenNotActive" fill="hold" evtFilter="cancelBubble" nodeType="interactiveSeq">
                <p:stCondLst>
                  <p:cond evt="onClick" delay="0">
                    <p:tgtEl>
                      <p:spTgt spid="22"/>
                    </p:tgtEl>
                  </p:cond>
                </p:stCondLst>
                <p:endSync evt="end" delay="0">
                  <p:rtn val="all"/>
                </p:endSync>
                <p:childTnLst>
                  <p:par>
                    <p:cTn id="83" fill="hold">
                      <p:stCondLst>
                        <p:cond delay="0"/>
                      </p:stCondLst>
                      <p:childTnLst>
                        <p:par>
                          <p:cTn id="84" fill="hold">
                            <p:stCondLst>
                              <p:cond delay="0"/>
                            </p:stCondLst>
                            <p:childTnLst>
                              <p:par>
                                <p:cTn id="85" presetID="32" presetClass="emph" presetSubtype="0" fill="hold" nodeType="clickEffect">
                                  <p:stCondLst>
                                    <p:cond delay="0"/>
                                  </p:stCondLst>
                                  <p:childTnLst>
                                    <p:animRot by="120000">
                                      <p:cBhvr>
                                        <p:cTn id="86" dur="100" fill="hold">
                                          <p:stCondLst>
                                            <p:cond delay="0"/>
                                          </p:stCondLst>
                                        </p:cTn>
                                        <p:tgtEl>
                                          <p:spTgt spid="22"/>
                                        </p:tgtEl>
                                        <p:attrNameLst>
                                          <p:attrName>r</p:attrName>
                                        </p:attrNameLst>
                                      </p:cBhvr>
                                    </p:animRot>
                                    <p:animRot by="-240000">
                                      <p:cBhvr>
                                        <p:cTn id="87" dur="200" fill="hold">
                                          <p:stCondLst>
                                            <p:cond delay="200"/>
                                          </p:stCondLst>
                                        </p:cTn>
                                        <p:tgtEl>
                                          <p:spTgt spid="22"/>
                                        </p:tgtEl>
                                        <p:attrNameLst>
                                          <p:attrName>r</p:attrName>
                                        </p:attrNameLst>
                                      </p:cBhvr>
                                    </p:animRot>
                                    <p:animRot by="240000">
                                      <p:cBhvr>
                                        <p:cTn id="88" dur="200" fill="hold">
                                          <p:stCondLst>
                                            <p:cond delay="400"/>
                                          </p:stCondLst>
                                        </p:cTn>
                                        <p:tgtEl>
                                          <p:spTgt spid="22"/>
                                        </p:tgtEl>
                                        <p:attrNameLst>
                                          <p:attrName>r</p:attrName>
                                        </p:attrNameLst>
                                      </p:cBhvr>
                                    </p:animRot>
                                    <p:animRot by="-240000">
                                      <p:cBhvr>
                                        <p:cTn id="89" dur="200" fill="hold">
                                          <p:stCondLst>
                                            <p:cond delay="600"/>
                                          </p:stCondLst>
                                        </p:cTn>
                                        <p:tgtEl>
                                          <p:spTgt spid="22"/>
                                        </p:tgtEl>
                                        <p:attrNameLst>
                                          <p:attrName>r</p:attrName>
                                        </p:attrNameLst>
                                      </p:cBhvr>
                                    </p:animRot>
                                    <p:animRot by="120000">
                                      <p:cBhvr>
                                        <p:cTn id="90" dur="200" fill="hold">
                                          <p:stCondLst>
                                            <p:cond delay="800"/>
                                          </p:stCondLst>
                                        </p:cTn>
                                        <p:tgtEl>
                                          <p:spTgt spid="22"/>
                                        </p:tgtEl>
                                        <p:attrNameLst>
                                          <p:attrName>r</p:attrName>
                                        </p:attrNameLst>
                                      </p:cBhvr>
                                    </p:animRot>
                                  </p:childTnLst>
                                </p:cTn>
                              </p:par>
                            </p:childTnLst>
                          </p:cTn>
                        </p:par>
                        <p:par>
                          <p:cTn id="91" fill="hold">
                            <p:stCondLst>
                              <p:cond delay="1000"/>
                            </p:stCondLst>
                            <p:childTnLst>
                              <p:par>
                                <p:cTn id="92" presetID="10" presetClass="exit" presetSubtype="0" fill="hold" nodeType="afterEffect">
                                  <p:stCondLst>
                                    <p:cond delay="0"/>
                                  </p:stCondLst>
                                  <p:childTnLst>
                                    <p:animEffect transition="out" filter="fade">
                                      <p:cBhvr>
                                        <p:cTn id="93" dur="250"/>
                                        <p:tgtEl>
                                          <p:spTgt spid="16"/>
                                        </p:tgtEl>
                                      </p:cBhvr>
                                    </p:animEffect>
                                    <p:set>
                                      <p:cBhvr>
                                        <p:cTn id="94" dur="1" fill="hold">
                                          <p:stCondLst>
                                            <p:cond delay="249"/>
                                          </p:stCondLst>
                                        </p:cTn>
                                        <p:tgtEl>
                                          <p:spTgt spid="16"/>
                                        </p:tgtEl>
                                        <p:attrNameLst>
                                          <p:attrName>style.visibility</p:attrName>
                                        </p:attrNameLst>
                                      </p:cBhvr>
                                      <p:to>
                                        <p:strVal val="hidden"/>
                                      </p:to>
                                    </p:set>
                                  </p:childTnLst>
                                </p:cTn>
                              </p:par>
                              <p:par>
                                <p:cTn id="95" presetID="10" presetClass="entr" presetSubtype="0" fill="hold" nodeType="withEffect">
                                  <p:stCondLst>
                                    <p:cond delay="0"/>
                                  </p:stCondLst>
                                  <p:childTnLst>
                                    <p:set>
                                      <p:cBhvr>
                                        <p:cTn id="96" dur="1" fill="hold">
                                          <p:stCondLst>
                                            <p:cond delay="0"/>
                                          </p:stCondLst>
                                        </p:cTn>
                                        <p:tgtEl>
                                          <p:spTgt spid="5"/>
                                        </p:tgtEl>
                                        <p:attrNameLst>
                                          <p:attrName>style.visibility</p:attrName>
                                        </p:attrNameLst>
                                      </p:cBhvr>
                                      <p:to>
                                        <p:strVal val="visible"/>
                                      </p:to>
                                    </p:set>
                                    <p:animEffect transition="in" filter="fade">
                                      <p:cBhvr>
                                        <p:cTn id="97" dur="250"/>
                                        <p:tgtEl>
                                          <p:spTgt spid="5"/>
                                        </p:tgtEl>
                                      </p:cBhvr>
                                    </p:animEffect>
                                  </p:childTnLst>
                                </p:cTn>
                              </p:par>
                            </p:childTnLst>
                          </p:cTn>
                        </p:par>
                        <p:par>
                          <p:cTn id="98" fill="hold">
                            <p:stCondLst>
                              <p:cond delay="1250"/>
                            </p:stCondLst>
                            <p:childTnLst>
                              <p:par>
                                <p:cTn id="99" presetID="63" presetClass="path" presetSubtype="0" accel="50000" decel="50000" fill="hold" nodeType="afterEffect">
                                  <p:stCondLst>
                                    <p:cond delay="0"/>
                                  </p:stCondLst>
                                  <p:childTnLst>
                                    <p:animMotion origin="layout" path="M 1.875E-6 -1.11111E-6 L 0.41992 0.29792 " pathEditMode="relative" rAng="0" ptsTypes="AA">
                                      <p:cBhvr>
                                        <p:cTn id="100" dur="2000" fill="hold"/>
                                        <p:tgtEl>
                                          <p:spTgt spid="5"/>
                                        </p:tgtEl>
                                        <p:attrNameLst>
                                          <p:attrName>ppt_x</p:attrName>
                                          <p:attrName>ppt_y</p:attrName>
                                        </p:attrNameLst>
                                      </p:cBhvr>
                                      <p:rCtr x="20990" y="14884"/>
                                    </p:animMotion>
                                  </p:childTnLst>
                                </p:cTn>
                              </p:par>
                            </p:childTnLst>
                          </p:cTn>
                        </p:par>
                        <p:par>
                          <p:cTn id="101" fill="hold">
                            <p:stCondLst>
                              <p:cond delay="3250"/>
                            </p:stCondLst>
                            <p:childTnLst>
                              <p:par>
                                <p:cTn id="102" presetID="10" presetClass="exit" presetSubtype="0" fill="hold" nodeType="afterEffect">
                                  <p:stCondLst>
                                    <p:cond delay="0"/>
                                  </p:stCondLst>
                                  <p:childTnLst>
                                    <p:animEffect transition="out" filter="fade">
                                      <p:cBhvr>
                                        <p:cTn id="103" dur="250"/>
                                        <p:tgtEl>
                                          <p:spTgt spid="5"/>
                                        </p:tgtEl>
                                      </p:cBhvr>
                                    </p:animEffect>
                                    <p:set>
                                      <p:cBhvr>
                                        <p:cTn id="104" dur="1" fill="hold">
                                          <p:stCondLst>
                                            <p:cond delay="249"/>
                                          </p:stCondLst>
                                        </p:cTn>
                                        <p:tgtEl>
                                          <p:spTgt spid="5"/>
                                        </p:tgtEl>
                                        <p:attrNameLst>
                                          <p:attrName>style.visibility</p:attrName>
                                        </p:attrNameLst>
                                      </p:cBhvr>
                                      <p:to>
                                        <p:strVal val="hidden"/>
                                      </p:to>
                                    </p:set>
                                  </p:childTnLst>
                                </p:cTn>
                              </p:par>
                              <p:par>
                                <p:cTn id="105" presetID="10" presetClass="entr" presetSubtype="0" fill="hold" nodeType="with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fade">
                                      <p:cBhvr>
                                        <p:cTn id="107" dur="250"/>
                                        <p:tgtEl>
                                          <p:spTgt spid="19"/>
                                        </p:tgtEl>
                                      </p:cBhvr>
                                    </p:animEffect>
                                  </p:childTnLst>
                                </p:cTn>
                              </p:par>
                            </p:childTnLst>
                          </p:cTn>
                        </p:par>
                        <p:par>
                          <p:cTn id="108" fill="hold">
                            <p:stCondLst>
                              <p:cond delay="3500"/>
                            </p:stCondLst>
                            <p:childTnLst>
                              <p:par>
                                <p:cTn id="109" presetID="32" presetClass="emph" presetSubtype="0" fill="hold" nodeType="afterEffect">
                                  <p:stCondLst>
                                    <p:cond delay="0"/>
                                  </p:stCondLst>
                                  <p:childTnLst>
                                    <p:animRot by="120000">
                                      <p:cBhvr>
                                        <p:cTn id="110" dur="200" fill="hold">
                                          <p:stCondLst>
                                            <p:cond delay="0"/>
                                          </p:stCondLst>
                                        </p:cTn>
                                        <p:tgtEl>
                                          <p:spTgt spid="19"/>
                                        </p:tgtEl>
                                        <p:attrNameLst>
                                          <p:attrName>r</p:attrName>
                                        </p:attrNameLst>
                                      </p:cBhvr>
                                    </p:animRot>
                                    <p:animRot by="-240000">
                                      <p:cBhvr>
                                        <p:cTn id="111" dur="400" fill="hold">
                                          <p:stCondLst>
                                            <p:cond delay="400"/>
                                          </p:stCondLst>
                                        </p:cTn>
                                        <p:tgtEl>
                                          <p:spTgt spid="19"/>
                                        </p:tgtEl>
                                        <p:attrNameLst>
                                          <p:attrName>r</p:attrName>
                                        </p:attrNameLst>
                                      </p:cBhvr>
                                    </p:animRot>
                                    <p:animRot by="240000">
                                      <p:cBhvr>
                                        <p:cTn id="112" dur="400" fill="hold">
                                          <p:stCondLst>
                                            <p:cond delay="800"/>
                                          </p:stCondLst>
                                        </p:cTn>
                                        <p:tgtEl>
                                          <p:spTgt spid="19"/>
                                        </p:tgtEl>
                                        <p:attrNameLst>
                                          <p:attrName>r</p:attrName>
                                        </p:attrNameLst>
                                      </p:cBhvr>
                                    </p:animRot>
                                    <p:animRot by="-240000">
                                      <p:cBhvr>
                                        <p:cTn id="113" dur="400" fill="hold">
                                          <p:stCondLst>
                                            <p:cond delay="1200"/>
                                          </p:stCondLst>
                                        </p:cTn>
                                        <p:tgtEl>
                                          <p:spTgt spid="19"/>
                                        </p:tgtEl>
                                        <p:attrNameLst>
                                          <p:attrName>r</p:attrName>
                                        </p:attrNameLst>
                                      </p:cBhvr>
                                    </p:animRot>
                                    <p:animRot by="120000">
                                      <p:cBhvr>
                                        <p:cTn id="114" dur="400" fill="hold">
                                          <p:stCondLst>
                                            <p:cond delay="1600"/>
                                          </p:stCondLst>
                                        </p:cTn>
                                        <p:tgtEl>
                                          <p:spTgt spid="19"/>
                                        </p:tgtEl>
                                        <p:attrNameLst>
                                          <p:attrName>r</p:attrName>
                                        </p:attrNameLst>
                                      </p:cBhvr>
                                    </p:animRot>
                                  </p:childTnLst>
                                </p:cTn>
                              </p:par>
                              <p:par>
                                <p:cTn id="115" presetID="32" presetClass="emph" presetSubtype="0" fill="hold" nodeType="withEffect">
                                  <p:stCondLst>
                                    <p:cond delay="0"/>
                                  </p:stCondLst>
                                  <p:childTnLst>
                                    <p:animRot by="120000">
                                      <p:cBhvr>
                                        <p:cTn id="116" dur="200" fill="hold">
                                          <p:stCondLst>
                                            <p:cond delay="0"/>
                                          </p:stCondLst>
                                        </p:cTn>
                                        <p:tgtEl>
                                          <p:spTgt spid="22"/>
                                        </p:tgtEl>
                                        <p:attrNameLst>
                                          <p:attrName>r</p:attrName>
                                        </p:attrNameLst>
                                      </p:cBhvr>
                                    </p:animRot>
                                    <p:animRot by="-240000">
                                      <p:cBhvr>
                                        <p:cTn id="117" dur="400" fill="hold">
                                          <p:stCondLst>
                                            <p:cond delay="400"/>
                                          </p:stCondLst>
                                        </p:cTn>
                                        <p:tgtEl>
                                          <p:spTgt spid="22"/>
                                        </p:tgtEl>
                                        <p:attrNameLst>
                                          <p:attrName>r</p:attrName>
                                        </p:attrNameLst>
                                      </p:cBhvr>
                                    </p:animRot>
                                    <p:animRot by="240000">
                                      <p:cBhvr>
                                        <p:cTn id="118" dur="400" fill="hold">
                                          <p:stCondLst>
                                            <p:cond delay="800"/>
                                          </p:stCondLst>
                                        </p:cTn>
                                        <p:tgtEl>
                                          <p:spTgt spid="22"/>
                                        </p:tgtEl>
                                        <p:attrNameLst>
                                          <p:attrName>r</p:attrName>
                                        </p:attrNameLst>
                                      </p:cBhvr>
                                    </p:animRot>
                                    <p:animRot by="-240000">
                                      <p:cBhvr>
                                        <p:cTn id="119" dur="400" fill="hold">
                                          <p:stCondLst>
                                            <p:cond delay="1200"/>
                                          </p:stCondLst>
                                        </p:cTn>
                                        <p:tgtEl>
                                          <p:spTgt spid="22"/>
                                        </p:tgtEl>
                                        <p:attrNameLst>
                                          <p:attrName>r</p:attrName>
                                        </p:attrNameLst>
                                      </p:cBhvr>
                                    </p:animRot>
                                    <p:animRot by="120000">
                                      <p:cBhvr>
                                        <p:cTn id="120" dur="400" fill="hold">
                                          <p:stCondLst>
                                            <p:cond delay="1600"/>
                                          </p:stCondLst>
                                        </p:cTn>
                                        <p:tgtEl>
                                          <p:spTgt spid="22"/>
                                        </p:tgtEl>
                                        <p:attrNameLst>
                                          <p:attrName>r</p:attrName>
                                        </p:attrNameLst>
                                      </p:cBhvr>
                                    </p:animRot>
                                  </p:childTnLst>
                                </p:cTn>
                              </p:par>
                            </p:childTnLst>
                          </p:cTn>
                        </p:par>
                        <p:par>
                          <p:cTn id="121" fill="hold">
                            <p:stCondLst>
                              <p:cond delay="5500"/>
                            </p:stCondLst>
                            <p:childTnLst>
                              <p:par>
                                <p:cTn id="122" presetID="10" presetClass="exit" presetSubtype="0" fill="hold" nodeType="afterEffect">
                                  <p:stCondLst>
                                    <p:cond delay="0"/>
                                  </p:stCondLst>
                                  <p:childTnLst>
                                    <p:animEffect transition="out" filter="fade">
                                      <p:cBhvr>
                                        <p:cTn id="123" dur="250"/>
                                        <p:tgtEl>
                                          <p:spTgt spid="19"/>
                                        </p:tgtEl>
                                      </p:cBhvr>
                                    </p:animEffect>
                                    <p:set>
                                      <p:cBhvr>
                                        <p:cTn id="124" dur="1" fill="hold">
                                          <p:stCondLst>
                                            <p:cond delay="249"/>
                                          </p:stCondLst>
                                        </p:cTn>
                                        <p:tgtEl>
                                          <p:spTgt spid="19"/>
                                        </p:tgtEl>
                                        <p:attrNameLst>
                                          <p:attrName>style.visibility</p:attrName>
                                        </p:attrNameLst>
                                      </p:cBhvr>
                                      <p:to>
                                        <p:strVal val="hidden"/>
                                      </p:to>
                                    </p:set>
                                  </p:childTnLst>
                                </p:cTn>
                              </p:par>
                              <p:par>
                                <p:cTn id="125" presetID="10" presetClass="entr" presetSubtype="0" fill="hold" nodeType="withEffect">
                                  <p:stCondLst>
                                    <p:cond delay="0"/>
                                  </p:stCondLst>
                                  <p:childTnLst>
                                    <p:set>
                                      <p:cBhvr>
                                        <p:cTn id="126" dur="1" fill="hold">
                                          <p:stCondLst>
                                            <p:cond delay="0"/>
                                          </p:stCondLst>
                                        </p:cTn>
                                        <p:tgtEl>
                                          <p:spTgt spid="14"/>
                                        </p:tgtEl>
                                        <p:attrNameLst>
                                          <p:attrName>style.visibility</p:attrName>
                                        </p:attrNameLst>
                                      </p:cBhvr>
                                      <p:to>
                                        <p:strVal val="visible"/>
                                      </p:to>
                                    </p:set>
                                    <p:animEffect transition="in" filter="fade">
                                      <p:cBhvr>
                                        <p:cTn id="127" dur="250"/>
                                        <p:tgtEl>
                                          <p:spTgt spid="14"/>
                                        </p:tgtEl>
                                      </p:cBhvr>
                                    </p:animEffect>
                                  </p:childTnLst>
                                </p:cTn>
                              </p:par>
                              <p:par>
                                <p:cTn id="128" presetID="10" presetClass="entr" presetSubtype="0" fill="hold" nodeType="withEffect">
                                  <p:stCondLst>
                                    <p:cond delay="0"/>
                                  </p:stCondLst>
                                  <p:childTnLst>
                                    <p:set>
                                      <p:cBhvr>
                                        <p:cTn id="129" dur="1" fill="hold">
                                          <p:stCondLst>
                                            <p:cond delay="0"/>
                                          </p:stCondLst>
                                        </p:cTn>
                                        <p:tgtEl>
                                          <p:spTgt spid="17"/>
                                        </p:tgtEl>
                                        <p:attrNameLst>
                                          <p:attrName>style.visibility</p:attrName>
                                        </p:attrNameLst>
                                      </p:cBhvr>
                                      <p:to>
                                        <p:strVal val="visible"/>
                                      </p:to>
                                    </p:set>
                                    <p:animEffect transition="in" filter="fade">
                                      <p:cBhvr>
                                        <p:cTn id="130" dur="250"/>
                                        <p:tgtEl>
                                          <p:spTgt spid="17"/>
                                        </p:tgtEl>
                                      </p:cBhvr>
                                    </p:animEffect>
                                  </p:childTnLst>
                                  <p:subTnLst>
                                    <p:audio>
                                      <p:cMediaNode>
                                        <p:cTn display="0" masterRel="sameClick">
                                          <p:stCondLst>
                                            <p:cond evt="begin" delay="0">
                                              <p:tn val="128"/>
                                            </p:cond>
                                          </p:stCondLst>
                                          <p:endCondLst>
                                            <p:cond evt="onStopAudio" delay="0">
                                              <p:tgtEl>
                                                <p:sldTgt/>
                                              </p:tgtEl>
                                            </p:cond>
                                          </p:endCondLst>
                                        </p:cTn>
                                        <p:tgtEl>
                                          <p:sndTgt r:embed="rId4" name="oisairoi.wav"/>
                                        </p:tgtEl>
                                      </p:cMediaNode>
                                    </p:audio>
                                  </p:subTnLst>
                                </p:cTn>
                              </p:par>
                              <p:par>
                                <p:cTn id="131" presetID="10" presetClass="exit" presetSubtype="0" fill="hold" nodeType="withEffect">
                                  <p:stCondLst>
                                    <p:cond delay="0"/>
                                  </p:stCondLst>
                                  <p:childTnLst>
                                    <p:animEffect transition="out" filter="fade">
                                      <p:cBhvr>
                                        <p:cTn id="132" dur="250"/>
                                        <p:tgtEl>
                                          <p:spTgt spid="22"/>
                                        </p:tgtEl>
                                      </p:cBhvr>
                                    </p:animEffect>
                                    <p:set>
                                      <p:cBhvr>
                                        <p:cTn id="133" dur="1" fill="hold">
                                          <p:stCondLst>
                                            <p:cond delay="24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seq concurrent="1" nextAc="seek">
              <p:cTn id="134" restart="whenNotActive" fill="hold" evtFilter="cancelBubble" nodeType="interactiveSeq">
                <p:stCondLst>
                  <p:cond evt="onClick" delay="0">
                    <p:tgtEl>
                      <p:spTgt spid="26"/>
                    </p:tgtEl>
                  </p:cond>
                </p:stCondLst>
                <p:endSync evt="end" delay="0">
                  <p:rtn val="all"/>
                </p:endSync>
                <p:childTnLst>
                  <p:par>
                    <p:cTn id="135" fill="hold">
                      <p:stCondLst>
                        <p:cond delay="0"/>
                      </p:stCondLst>
                      <p:childTnLst>
                        <p:par>
                          <p:cTn id="136" fill="hold">
                            <p:stCondLst>
                              <p:cond delay="0"/>
                            </p:stCondLst>
                            <p:childTnLst>
                              <p:par>
                                <p:cTn id="137" presetID="32" presetClass="emph" presetSubtype="0" fill="hold" nodeType="clickEffect">
                                  <p:stCondLst>
                                    <p:cond delay="0"/>
                                  </p:stCondLst>
                                  <p:childTnLst>
                                    <p:animRot by="120000">
                                      <p:cBhvr>
                                        <p:cTn id="138" dur="100" fill="hold">
                                          <p:stCondLst>
                                            <p:cond delay="0"/>
                                          </p:stCondLst>
                                        </p:cTn>
                                        <p:tgtEl>
                                          <p:spTgt spid="26"/>
                                        </p:tgtEl>
                                        <p:attrNameLst>
                                          <p:attrName>r</p:attrName>
                                        </p:attrNameLst>
                                      </p:cBhvr>
                                    </p:animRot>
                                    <p:animRot by="-240000">
                                      <p:cBhvr>
                                        <p:cTn id="139" dur="200" fill="hold">
                                          <p:stCondLst>
                                            <p:cond delay="200"/>
                                          </p:stCondLst>
                                        </p:cTn>
                                        <p:tgtEl>
                                          <p:spTgt spid="26"/>
                                        </p:tgtEl>
                                        <p:attrNameLst>
                                          <p:attrName>r</p:attrName>
                                        </p:attrNameLst>
                                      </p:cBhvr>
                                    </p:animRot>
                                    <p:animRot by="240000">
                                      <p:cBhvr>
                                        <p:cTn id="140" dur="200" fill="hold">
                                          <p:stCondLst>
                                            <p:cond delay="400"/>
                                          </p:stCondLst>
                                        </p:cTn>
                                        <p:tgtEl>
                                          <p:spTgt spid="26"/>
                                        </p:tgtEl>
                                        <p:attrNameLst>
                                          <p:attrName>r</p:attrName>
                                        </p:attrNameLst>
                                      </p:cBhvr>
                                    </p:animRot>
                                    <p:animRot by="-240000">
                                      <p:cBhvr>
                                        <p:cTn id="141" dur="200" fill="hold">
                                          <p:stCondLst>
                                            <p:cond delay="600"/>
                                          </p:stCondLst>
                                        </p:cTn>
                                        <p:tgtEl>
                                          <p:spTgt spid="26"/>
                                        </p:tgtEl>
                                        <p:attrNameLst>
                                          <p:attrName>r</p:attrName>
                                        </p:attrNameLst>
                                      </p:cBhvr>
                                    </p:animRot>
                                    <p:animRot by="120000">
                                      <p:cBhvr>
                                        <p:cTn id="142" dur="200" fill="hold">
                                          <p:stCondLst>
                                            <p:cond delay="800"/>
                                          </p:stCondLst>
                                        </p:cTn>
                                        <p:tgtEl>
                                          <p:spTgt spid="26"/>
                                        </p:tgtEl>
                                        <p:attrNameLst>
                                          <p:attrName>r</p:attrName>
                                        </p:attrNameLst>
                                      </p:cBhvr>
                                    </p:animRot>
                                  </p:childTnLst>
                                </p:cTn>
                              </p:par>
                            </p:childTnLst>
                          </p:cTn>
                        </p:par>
                        <p:par>
                          <p:cTn id="143" fill="hold">
                            <p:stCondLst>
                              <p:cond delay="1000"/>
                            </p:stCondLst>
                            <p:childTnLst>
                              <p:par>
                                <p:cTn id="144" presetID="10" presetClass="exit" presetSubtype="0" fill="hold" nodeType="afterEffect">
                                  <p:stCondLst>
                                    <p:cond delay="0"/>
                                  </p:stCondLst>
                                  <p:childTnLst>
                                    <p:animEffect transition="out" filter="fade">
                                      <p:cBhvr>
                                        <p:cTn id="145" dur="250"/>
                                        <p:tgtEl>
                                          <p:spTgt spid="16"/>
                                        </p:tgtEl>
                                      </p:cBhvr>
                                    </p:animEffect>
                                    <p:set>
                                      <p:cBhvr>
                                        <p:cTn id="146" dur="1" fill="hold">
                                          <p:stCondLst>
                                            <p:cond delay="249"/>
                                          </p:stCondLst>
                                        </p:cTn>
                                        <p:tgtEl>
                                          <p:spTgt spid="16"/>
                                        </p:tgtEl>
                                        <p:attrNameLst>
                                          <p:attrName>style.visibility</p:attrName>
                                        </p:attrNameLst>
                                      </p:cBhvr>
                                      <p:to>
                                        <p:strVal val="hidden"/>
                                      </p:to>
                                    </p:set>
                                  </p:childTnLst>
                                </p:cTn>
                              </p:par>
                              <p:par>
                                <p:cTn id="147" presetID="10" presetClass="entr" presetSubtype="0" fill="hold" nodeType="withEffect">
                                  <p:stCondLst>
                                    <p:cond delay="0"/>
                                  </p:stCondLst>
                                  <p:childTnLst>
                                    <p:set>
                                      <p:cBhvr>
                                        <p:cTn id="148" dur="1" fill="hold">
                                          <p:stCondLst>
                                            <p:cond delay="0"/>
                                          </p:stCondLst>
                                        </p:cTn>
                                        <p:tgtEl>
                                          <p:spTgt spid="5"/>
                                        </p:tgtEl>
                                        <p:attrNameLst>
                                          <p:attrName>style.visibility</p:attrName>
                                        </p:attrNameLst>
                                      </p:cBhvr>
                                      <p:to>
                                        <p:strVal val="visible"/>
                                      </p:to>
                                    </p:set>
                                    <p:animEffect transition="in" filter="fade">
                                      <p:cBhvr>
                                        <p:cTn id="149" dur="250"/>
                                        <p:tgtEl>
                                          <p:spTgt spid="5"/>
                                        </p:tgtEl>
                                      </p:cBhvr>
                                    </p:animEffect>
                                  </p:childTnLst>
                                </p:cTn>
                              </p:par>
                            </p:childTnLst>
                          </p:cTn>
                        </p:par>
                        <p:par>
                          <p:cTn id="150" fill="hold">
                            <p:stCondLst>
                              <p:cond delay="1250"/>
                            </p:stCondLst>
                            <p:childTnLst>
                              <p:par>
                                <p:cTn id="151" presetID="63" presetClass="path" presetSubtype="0" accel="50000" decel="50000" fill="hold" nodeType="afterEffect">
                                  <p:stCondLst>
                                    <p:cond delay="0"/>
                                  </p:stCondLst>
                                  <p:childTnLst>
                                    <p:animMotion origin="layout" path="M 1.875E-6 -1.11111E-6 L 0.24323 0.26875 " pathEditMode="relative" rAng="0" ptsTypes="AA">
                                      <p:cBhvr>
                                        <p:cTn id="152" dur="2000" fill="hold"/>
                                        <p:tgtEl>
                                          <p:spTgt spid="5"/>
                                        </p:tgtEl>
                                        <p:attrNameLst>
                                          <p:attrName>ppt_x</p:attrName>
                                          <p:attrName>ppt_y</p:attrName>
                                        </p:attrNameLst>
                                      </p:cBhvr>
                                      <p:rCtr x="12161" y="13426"/>
                                    </p:animMotion>
                                  </p:childTnLst>
                                </p:cTn>
                              </p:par>
                            </p:childTnLst>
                          </p:cTn>
                        </p:par>
                        <p:par>
                          <p:cTn id="153" fill="hold">
                            <p:stCondLst>
                              <p:cond delay="3250"/>
                            </p:stCondLst>
                            <p:childTnLst>
                              <p:par>
                                <p:cTn id="154" presetID="10" presetClass="exit" presetSubtype="0" fill="hold" nodeType="afterEffect">
                                  <p:stCondLst>
                                    <p:cond delay="0"/>
                                  </p:stCondLst>
                                  <p:childTnLst>
                                    <p:animEffect transition="out" filter="fade">
                                      <p:cBhvr>
                                        <p:cTn id="155" dur="250"/>
                                        <p:tgtEl>
                                          <p:spTgt spid="5"/>
                                        </p:tgtEl>
                                      </p:cBhvr>
                                    </p:animEffect>
                                    <p:set>
                                      <p:cBhvr>
                                        <p:cTn id="156" dur="1" fill="hold">
                                          <p:stCondLst>
                                            <p:cond delay="249"/>
                                          </p:stCondLst>
                                        </p:cTn>
                                        <p:tgtEl>
                                          <p:spTgt spid="5"/>
                                        </p:tgtEl>
                                        <p:attrNameLst>
                                          <p:attrName>style.visibility</p:attrName>
                                        </p:attrNameLst>
                                      </p:cBhvr>
                                      <p:to>
                                        <p:strVal val="hidden"/>
                                      </p:to>
                                    </p:set>
                                  </p:childTnLst>
                                </p:cTn>
                              </p:par>
                              <p:par>
                                <p:cTn id="157" presetID="10" presetClass="entr" presetSubtype="0" fill="hold" nodeType="withEffect">
                                  <p:stCondLst>
                                    <p:cond delay="0"/>
                                  </p:stCondLst>
                                  <p:childTnLst>
                                    <p:set>
                                      <p:cBhvr>
                                        <p:cTn id="158" dur="1" fill="hold">
                                          <p:stCondLst>
                                            <p:cond delay="0"/>
                                          </p:stCondLst>
                                        </p:cTn>
                                        <p:tgtEl>
                                          <p:spTgt spid="24"/>
                                        </p:tgtEl>
                                        <p:attrNameLst>
                                          <p:attrName>style.visibility</p:attrName>
                                        </p:attrNameLst>
                                      </p:cBhvr>
                                      <p:to>
                                        <p:strVal val="visible"/>
                                      </p:to>
                                    </p:set>
                                    <p:animEffect transition="in" filter="fade">
                                      <p:cBhvr>
                                        <p:cTn id="159" dur="250"/>
                                        <p:tgtEl>
                                          <p:spTgt spid="24"/>
                                        </p:tgtEl>
                                      </p:cBhvr>
                                    </p:animEffect>
                                  </p:childTnLst>
                                </p:cTn>
                              </p:par>
                            </p:childTnLst>
                          </p:cTn>
                        </p:par>
                        <p:par>
                          <p:cTn id="160" fill="hold">
                            <p:stCondLst>
                              <p:cond delay="3500"/>
                            </p:stCondLst>
                            <p:childTnLst>
                              <p:par>
                                <p:cTn id="161" presetID="32" presetClass="emph" presetSubtype="0" fill="hold" nodeType="afterEffect">
                                  <p:stCondLst>
                                    <p:cond delay="0"/>
                                  </p:stCondLst>
                                  <p:childTnLst>
                                    <p:animRot by="120000">
                                      <p:cBhvr>
                                        <p:cTn id="162" dur="200" fill="hold">
                                          <p:stCondLst>
                                            <p:cond delay="0"/>
                                          </p:stCondLst>
                                        </p:cTn>
                                        <p:tgtEl>
                                          <p:spTgt spid="24"/>
                                        </p:tgtEl>
                                        <p:attrNameLst>
                                          <p:attrName>r</p:attrName>
                                        </p:attrNameLst>
                                      </p:cBhvr>
                                    </p:animRot>
                                    <p:animRot by="-240000">
                                      <p:cBhvr>
                                        <p:cTn id="163" dur="400" fill="hold">
                                          <p:stCondLst>
                                            <p:cond delay="400"/>
                                          </p:stCondLst>
                                        </p:cTn>
                                        <p:tgtEl>
                                          <p:spTgt spid="24"/>
                                        </p:tgtEl>
                                        <p:attrNameLst>
                                          <p:attrName>r</p:attrName>
                                        </p:attrNameLst>
                                      </p:cBhvr>
                                    </p:animRot>
                                    <p:animRot by="240000">
                                      <p:cBhvr>
                                        <p:cTn id="164" dur="400" fill="hold">
                                          <p:stCondLst>
                                            <p:cond delay="800"/>
                                          </p:stCondLst>
                                        </p:cTn>
                                        <p:tgtEl>
                                          <p:spTgt spid="24"/>
                                        </p:tgtEl>
                                        <p:attrNameLst>
                                          <p:attrName>r</p:attrName>
                                        </p:attrNameLst>
                                      </p:cBhvr>
                                    </p:animRot>
                                    <p:animRot by="-240000">
                                      <p:cBhvr>
                                        <p:cTn id="165" dur="400" fill="hold">
                                          <p:stCondLst>
                                            <p:cond delay="1200"/>
                                          </p:stCondLst>
                                        </p:cTn>
                                        <p:tgtEl>
                                          <p:spTgt spid="24"/>
                                        </p:tgtEl>
                                        <p:attrNameLst>
                                          <p:attrName>r</p:attrName>
                                        </p:attrNameLst>
                                      </p:cBhvr>
                                    </p:animRot>
                                    <p:animRot by="120000">
                                      <p:cBhvr>
                                        <p:cTn id="166" dur="400" fill="hold">
                                          <p:stCondLst>
                                            <p:cond delay="1600"/>
                                          </p:stCondLst>
                                        </p:cTn>
                                        <p:tgtEl>
                                          <p:spTgt spid="24"/>
                                        </p:tgtEl>
                                        <p:attrNameLst>
                                          <p:attrName>r</p:attrName>
                                        </p:attrNameLst>
                                      </p:cBhvr>
                                    </p:animRot>
                                  </p:childTnLst>
                                </p:cTn>
                              </p:par>
                              <p:par>
                                <p:cTn id="167" presetID="32" presetClass="emph" presetSubtype="0" fill="hold" nodeType="withEffect">
                                  <p:stCondLst>
                                    <p:cond delay="0"/>
                                  </p:stCondLst>
                                  <p:childTnLst>
                                    <p:animRot by="120000">
                                      <p:cBhvr>
                                        <p:cTn id="168" dur="200" fill="hold">
                                          <p:stCondLst>
                                            <p:cond delay="0"/>
                                          </p:stCondLst>
                                        </p:cTn>
                                        <p:tgtEl>
                                          <p:spTgt spid="26"/>
                                        </p:tgtEl>
                                        <p:attrNameLst>
                                          <p:attrName>r</p:attrName>
                                        </p:attrNameLst>
                                      </p:cBhvr>
                                    </p:animRot>
                                    <p:animRot by="-240000">
                                      <p:cBhvr>
                                        <p:cTn id="169" dur="400" fill="hold">
                                          <p:stCondLst>
                                            <p:cond delay="400"/>
                                          </p:stCondLst>
                                        </p:cTn>
                                        <p:tgtEl>
                                          <p:spTgt spid="26"/>
                                        </p:tgtEl>
                                        <p:attrNameLst>
                                          <p:attrName>r</p:attrName>
                                        </p:attrNameLst>
                                      </p:cBhvr>
                                    </p:animRot>
                                    <p:animRot by="240000">
                                      <p:cBhvr>
                                        <p:cTn id="170" dur="400" fill="hold">
                                          <p:stCondLst>
                                            <p:cond delay="800"/>
                                          </p:stCondLst>
                                        </p:cTn>
                                        <p:tgtEl>
                                          <p:spTgt spid="26"/>
                                        </p:tgtEl>
                                        <p:attrNameLst>
                                          <p:attrName>r</p:attrName>
                                        </p:attrNameLst>
                                      </p:cBhvr>
                                    </p:animRot>
                                    <p:animRot by="-240000">
                                      <p:cBhvr>
                                        <p:cTn id="171" dur="400" fill="hold">
                                          <p:stCondLst>
                                            <p:cond delay="1200"/>
                                          </p:stCondLst>
                                        </p:cTn>
                                        <p:tgtEl>
                                          <p:spTgt spid="26"/>
                                        </p:tgtEl>
                                        <p:attrNameLst>
                                          <p:attrName>r</p:attrName>
                                        </p:attrNameLst>
                                      </p:cBhvr>
                                    </p:animRot>
                                    <p:animRot by="120000">
                                      <p:cBhvr>
                                        <p:cTn id="172" dur="400" fill="hold">
                                          <p:stCondLst>
                                            <p:cond delay="1600"/>
                                          </p:stCondLst>
                                        </p:cTn>
                                        <p:tgtEl>
                                          <p:spTgt spid="26"/>
                                        </p:tgtEl>
                                        <p:attrNameLst>
                                          <p:attrName>r</p:attrName>
                                        </p:attrNameLst>
                                      </p:cBhvr>
                                    </p:animRot>
                                  </p:childTnLst>
                                </p:cTn>
                              </p:par>
                            </p:childTnLst>
                          </p:cTn>
                        </p:par>
                        <p:par>
                          <p:cTn id="173" fill="hold">
                            <p:stCondLst>
                              <p:cond delay="5500"/>
                            </p:stCondLst>
                            <p:childTnLst>
                              <p:par>
                                <p:cTn id="174" presetID="10" presetClass="exit" presetSubtype="0" fill="hold" nodeType="afterEffect">
                                  <p:stCondLst>
                                    <p:cond delay="0"/>
                                  </p:stCondLst>
                                  <p:childTnLst>
                                    <p:animEffect transition="out" filter="fade">
                                      <p:cBhvr>
                                        <p:cTn id="175" dur="250"/>
                                        <p:tgtEl>
                                          <p:spTgt spid="24"/>
                                        </p:tgtEl>
                                      </p:cBhvr>
                                    </p:animEffect>
                                    <p:set>
                                      <p:cBhvr>
                                        <p:cTn id="176" dur="1" fill="hold">
                                          <p:stCondLst>
                                            <p:cond delay="249"/>
                                          </p:stCondLst>
                                        </p:cTn>
                                        <p:tgtEl>
                                          <p:spTgt spid="24"/>
                                        </p:tgtEl>
                                        <p:attrNameLst>
                                          <p:attrName>style.visibility</p:attrName>
                                        </p:attrNameLst>
                                      </p:cBhvr>
                                      <p:to>
                                        <p:strVal val="hidden"/>
                                      </p:to>
                                    </p:set>
                                  </p:childTnLst>
                                </p:cTn>
                              </p:par>
                              <p:par>
                                <p:cTn id="177" presetID="10" presetClass="entr" presetSubtype="0" fill="hold" nodeType="withEffect">
                                  <p:stCondLst>
                                    <p:cond delay="0"/>
                                  </p:stCondLst>
                                  <p:childTnLst>
                                    <p:set>
                                      <p:cBhvr>
                                        <p:cTn id="178" dur="1" fill="hold">
                                          <p:stCondLst>
                                            <p:cond delay="0"/>
                                          </p:stCondLst>
                                        </p:cTn>
                                        <p:tgtEl>
                                          <p:spTgt spid="23"/>
                                        </p:tgtEl>
                                        <p:attrNameLst>
                                          <p:attrName>style.visibility</p:attrName>
                                        </p:attrNameLst>
                                      </p:cBhvr>
                                      <p:to>
                                        <p:strVal val="visible"/>
                                      </p:to>
                                    </p:set>
                                    <p:animEffect transition="in" filter="fade">
                                      <p:cBhvr>
                                        <p:cTn id="179" dur="250"/>
                                        <p:tgtEl>
                                          <p:spTgt spid="23"/>
                                        </p:tgtEl>
                                      </p:cBhvr>
                                    </p:animEffect>
                                  </p:childTnLst>
                                  <p:subTnLst>
                                    <p:audio>
                                      <p:cMediaNode>
                                        <p:cTn display="0" masterRel="sameClick">
                                          <p:stCondLst>
                                            <p:cond evt="begin" delay="0">
                                              <p:tn val="177"/>
                                            </p:cond>
                                          </p:stCondLst>
                                          <p:endCondLst>
                                            <p:cond evt="onStopAudio" delay="0">
                                              <p:tgtEl>
                                                <p:sldTgt/>
                                              </p:tgtEl>
                                            </p:cond>
                                          </p:endCondLst>
                                        </p:cTn>
                                        <p:tgtEl>
                                          <p:sndTgt r:embed="rId4" name="oisairoi.wav"/>
                                        </p:tgtEl>
                                      </p:cMediaNode>
                                    </p:audio>
                                  </p:subTnLst>
                                </p:cTn>
                              </p:par>
                              <p:par>
                                <p:cTn id="180" presetID="10" presetClass="entr" presetSubtype="0" fill="hold" nodeType="withEffect">
                                  <p:stCondLst>
                                    <p:cond delay="0"/>
                                  </p:stCondLst>
                                  <p:childTnLst>
                                    <p:set>
                                      <p:cBhvr>
                                        <p:cTn id="181" dur="1" fill="hold">
                                          <p:stCondLst>
                                            <p:cond delay="0"/>
                                          </p:stCondLst>
                                        </p:cTn>
                                        <p:tgtEl>
                                          <p:spTgt spid="21"/>
                                        </p:tgtEl>
                                        <p:attrNameLst>
                                          <p:attrName>style.visibility</p:attrName>
                                        </p:attrNameLst>
                                      </p:cBhvr>
                                      <p:to>
                                        <p:strVal val="visible"/>
                                      </p:to>
                                    </p:set>
                                    <p:animEffect transition="in" filter="fade">
                                      <p:cBhvr>
                                        <p:cTn id="182" dur="250"/>
                                        <p:tgtEl>
                                          <p:spTgt spid="21"/>
                                        </p:tgtEl>
                                      </p:cBhvr>
                                    </p:animEffect>
                                  </p:childTnLst>
                                </p:cTn>
                              </p:par>
                              <p:par>
                                <p:cTn id="183" presetID="10" presetClass="exit" presetSubtype="0" fill="hold" nodeType="withEffect">
                                  <p:stCondLst>
                                    <p:cond delay="0"/>
                                  </p:stCondLst>
                                  <p:childTnLst>
                                    <p:animEffect transition="out" filter="fade">
                                      <p:cBhvr>
                                        <p:cTn id="184" dur="250"/>
                                        <p:tgtEl>
                                          <p:spTgt spid="26"/>
                                        </p:tgtEl>
                                      </p:cBhvr>
                                    </p:animEffect>
                                    <p:set>
                                      <p:cBhvr>
                                        <p:cTn id="185" dur="1" fill="hold">
                                          <p:stCondLst>
                                            <p:cond delay="249"/>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seq concurrent="1" nextAc="seek">
              <p:cTn id="186" restart="whenNotActive" fill="hold" evtFilter="cancelBubble" nodeType="interactiveSeq">
                <p:stCondLst>
                  <p:cond evt="onClick" delay="0">
                    <p:tgtEl>
                      <p:spTgt spid="30"/>
                    </p:tgtEl>
                  </p:cond>
                </p:stCondLst>
                <p:endSync evt="end" delay="0">
                  <p:rtn val="all"/>
                </p:endSync>
                <p:childTnLst>
                  <p:par>
                    <p:cTn id="187" fill="hold">
                      <p:stCondLst>
                        <p:cond delay="0"/>
                      </p:stCondLst>
                      <p:childTnLst>
                        <p:par>
                          <p:cTn id="188" fill="hold">
                            <p:stCondLst>
                              <p:cond delay="0"/>
                            </p:stCondLst>
                            <p:childTnLst>
                              <p:par>
                                <p:cTn id="189" presetID="32" presetClass="emph" presetSubtype="0" fill="hold" nodeType="clickEffect">
                                  <p:stCondLst>
                                    <p:cond delay="0"/>
                                  </p:stCondLst>
                                  <p:childTnLst>
                                    <p:animRot by="120000">
                                      <p:cBhvr>
                                        <p:cTn id="190" dur="100" fill="hold">
                                          <p:stCondLst>
                                            <p:cond delay="0"/>
                                          </p:stCondLst>
                                        </p:cTn>
                                        <p:tgtEl>
                                          <p:spTgt spid="30"/>
                                        </p:tgtEl>
                                        <p:attrNameLst>
                                          <p:attrName>r</p:attrName>
                                        </p:attrNameLst>
                                      </p:cBhvr>
                                    </p:animRot>
                                    <p:animRot by="-240000">
                                      <p:cBhvr>
                                        <p:cTn id="191" dur="200" fill="hold">
                                          <p:stCondLst>
                                            <p:cond delay="200"/>
                                          </p:stCondLst>
                                        </p:cTn>
                                        <p:tgtEl>
                                          <p:spTgt spid="30"/>
                                        </p:tgtEl>
                                        <p:attrNameLst>
                                          <p:attrName>r</p:attrName>
                                        </p:attrNameLst>
                                      </p:cBhvr>
                                    </p:animRot>
                                    <p:animRot by="240000">
                                      <p:cBhvr>
                                        <p:cTn id="192" dur="200" fill="hold">
                                          <p:stCondLst>
                                            <p:cond delay="400"/>
                                          </p:stCondLst>
                                        </p:cTn>
                                        <p:tgtEl>
                                          <p:spTgt spid="30"/>
                                        </p:tgtEl>
                                        <p:attrNameLst>
                                          <p:attrName>r</p:attrName>
                                        </p:attrNameLst>
                                      </p:cBhvr>
                                    </p:animRot>
                                    <p:animRot by="-240000">
                                      <p:cBhvr>
                                        <p:cTn id="193" dur="200" fill="hold">
                                          <p:stCondLst>
                                            <p:cond delay="600"/>
                                          </p:stCondLst>
                                        </p:cTn>
                                        <p:tgtEl>
                                          <p:spTgt spid="30"/>
                                        </p:tgtEl>
                                        <p:attrNameLst>
                                          <p:attrName>r</p:attrName>
                                        </p:attrNameLst>
                                      </p:cBhvr>
                                    </p:animRot>
                                    <p:animRot by="120000">
                                      <p:cBhvr>
                                        <p:cTn id="194" dur="200" fill="hold">
                                          <p:stCondLst>
                                            <p:cond delay="800"/>
                                          </p:stCondLst>
                                        </p:cTn>
                                        <p:tgtEl>
                                          <p:spTgt spid="30"/>
                                        </p:tgtEl>
                                        <p:attrNameLst>
                                          <p:attrName>r</p:attrName>
                                        </p:attrNameLst>
                                      </p:cBhvr>
                                    </p:animRot>
                                  </p:childTnLst>
                                </p:cTn>
                              </p:par>
                            </p:childTnLst>
                          </p:cTn>
                        </p:par>
                        <p:par>
                          <p:cTn id="195" fill="hold">
                            <p:stCondLst>
                              <p:cond delay="1000"/>
                            </p:stCondLst>
                            <p:childTnLst>
                              <p:par>
                                <p:cTn id="196" presetID="10" presetClass="exit" presetSubtype="0" fill="hold" nodeType="afterEffect">
                                  <p:stCondLst>
                                    <p:cond delay="0"/>
                                  </p:stCondLst>
                                  <p:childTnLst>
                                    <p:animEffect transition="out" filter="fade">
                                      <p:cBhvr>
                                        <p:cTn id="197" dur="250"/>
                                        <p:tgtEl>
                                          <p:spTgt spid="16"/>
                                        </p:tgtEl>
                                      </p:cBhvr>
                                    </p:animEffect>
                                    <p:set>
                                      <p:cBhvr>
                                        <p:cTn id="198" dur="1" fill="hold">
                                          <p:stCondLst>
                                            <p:cond delay="249"/>
                                          </p:stCondLst>
                                        </p:cTn>
                                        <p:tgtEl>
                                          <p:spTgt spid="16"/>
                                        </p:tgtEl>
                                        <p:attrNameLst>
                                          <p:attrName>style.visibility</p:attrName>
                                        </p:attrNameLst>
                                      </p:cBhvr>
                                      <p:to>
                                        <p:strVal val="hidden"/>
                                      </p:to>
                                    </p:set>
                                  </p:childTnLst>
                                </p:cTn>
                              </p:par>
                              <p:par>
                                <p:cTn id="199" presetID="10" presetClass="entr" presetSubtype="0" fill="hold" nodeType="withEffect">
                                  <p:stCondLst>
                                    <p:cond delay="0"/>
                                  </p:stCondLst>
                                  <p:childTnLst>
                                    <p:set>
                                      <p:cBhvr>
                                        <p:cTn id="200" dur="1" fill="hold">
                                          <p:stCondLst>
                                            <p:cond delay="0"/>
                                          </p:stCondLst>
                                        </p:cTn>
                                        <p:tgtEl>
                                          <p:spTgt spid="5"/>
                                        </p:tgtEl>
                                        <p:attrNameLst>
                                          <p:attrName>style.visibility</p:attrName>
                                        </p:attrNameLst>
                                      </p:cBhvr>
                                      <p:to>
                                        <p:strVal val="visible"/>
                                      </p:to>
                                    </p:set>
                                    <p:animEffect transition="in" filter="fade">
                                      <p:cBhvr>
                                        <p:cTn id="201" dur="250"/>
                                        <p:tgtEl>
                                          <p:spTgt spid="5"/>
                                        </p:tgtEl>
                                      </p:cBhvr>
                                    </p:animEffect>
                                  </p:childTnLst>
                                </p:cTn>
                              </p:par>
                            </p:childTnLst>
                          </p:cTn>
                        </p:par>
                        <p:par>
                          <p:cTn id="202" fill="hold">
                            <p:stCondLst>
                              <p:cond delay="1250"/>
                            </p:stCondLst>
                            <p:childTnLst>
                              <p:par>
                                <p:cTn id="203" presetID="49" presetClass="path" presetSubtype="0" accel="50000" decel="50000" fill="hold" nodeType="afterEffect">
                                  <p:stCondLst>
                                    <p:cond delay="0"/>
                                  </p:stCondLst>
                                  <p:childTnLst>
                                    <p:animMotion origin="layout" path="M -0.00573 0.02894 L 0.06302 0.28264 " pathEditMode="relative" rAng="0" ptsTypes="AA">
                                      <p:cBhvr>
                                        <p:cTn id="204" dur="2000" fill="hold"/>
                                        <p:tgtEl>
                                          <p:spTgt spid="5"/>
                                        </p:tgtEl>
                                        <p:attrNameLst>
                                          <p:attrName>ppt_x</p:attrName>
                                          <p:attrName>ppt_y</p:attrName>
                                        </p:attrNameLst>
                                      </p:cBhvr>
                                      <p:rCtr x="3438" y="12685"/>
                                    </p:animMotion>
                                  </p:childTnLst>
                                </p:cTn>
                              </p:par>
                            </p:childTnLst>
                          </p:cTn>
                        </p:par>
                        <p:par>
                          <p:cTn id="205" fill="hold">
                            <p:stCondLst>
                              <p:cond delay="3250"/>
                            </p:stCondLst>
                            <p:childTnLst>
                              <p:par>
                                <p:cTn id="206" presetID="10" presetClass="exit" presetSubtype="0" fill="hold" nodeType="afterEffect">
                                  <p:stCondLst>
                                    <p:cond delay="0"/>
                                  </p:stCondLst>
                                  <p:childTnLst>
                                    <p:animEffect transition="out" filter="fade">
                                      <p:cBhvr>
                                        <p:cTn id="207" dur="250"/>
                                        <p:tgtEl>
                                          <p:spTgt spid="5"/>
                                        </p:tgtEl>
                                      </p:cBhvr>
                                    </p:animEffect>
                                    <p:set>
                                      <p:cBhvr>
                                        <p:cTn id="208" dur="1" fill="hold">
                                          <p:stCondLst>
                                            <p:cond delay="249"/>
                                          </p:stCondLst>
                                        </p:cTn>
                                        <p:tgtEl>
                                          <p:spTgt spid="5"/>
                                        </p:tgtEl>
                                        <p:attrNameLst>
                                          <p:attrName>style.visibility</p:attrName>
                                        </p:attrNameLst>
                                      </p:cBhvr>
                                      <p:to>
                                        <p:strVal val="hidden"/>
                                      </p:to>
                                    </p:set>
                                  </p:childTnLst>
                                </p:cTn>
                              </p:par>
                              <p:par>
                                <p:cTn id="209" presetID="10" presetClass="entr" presetSubtype="0" fill="hold" nodeType="withEffect">
                                  <p:stCondLst>
                                    <p:cond delay="0"/>
                                  </p:stCondLst>
                                  <p:childTnLst>
                                    <p:set>
                                      <p:cBhvr>
                                        <p:cTn id="210" dur="1" fill="hold">
                                          <p:stCondLst>
                                            <p:cond delay="0"/>
                                          </p:stCondLst>
                                        </p:cTn>
                                        <p:tgtEl>
                                          <p:spTgt spid="28"/>
                                        </p:tgtEl>
                                        <p:attrNameLst>
                                          <p:attrName>style.visibility</p:attrName>
                                        </p:attrNameLst>
                                      </p:cBhvr>
                                      <p:to>
                                        <p:strVal val="visible"/>
                                      </p:to>
                                    </p:set>
                                    <p:animEffect transition="in" filter="fade">
                                      <p:cBhvr>
                                        <p:cTn id="211" dur="250"/>
                                        <p:tgtEl>
                                          <p:spTgt spid="28"/>
                                        </p:tgtEl>
                                      </p:cBhvr>
                                    </p:animEffect>
                                  </p:childTnLst>
                                </p:cTn>
                              </p:par>
                            </p:childTnLst>
                          </p:cTn>
                        </p:par>
                        <p:par>
                          <p:cTn id="212" fill="hold">
                            <p:stCondLst>
                              <p:cond delay="3500"/>
                            </p:stCondLst>
                            <p:childTnLst>
                              <p:par>
                                <p:cTn id="213" presetID="32" presetClass="emph" presetSubtype="0" fill="hold" nodeType="afterEffect">
                                  <p:stCondLst>
                                    <p:cond delay="0"/>
                                  </p:stCondLst>
                                  <p:childTnLst>
                                    <p:animRot by="120000">
                                      <p:cBhvr>
                                        <p:cTn id="214" dur="200" fill="hold">
                                          <p:stCondLst>
                                            <p:cond delay="0"/>
                                          </p:stCondLst>
                                        </p:cTn>
                                        <p:tgtEl>
                                          <p:spTgt spid="28"/>
                                        </p:tgtEl>
                                        <p:attrNameLst>
                                          <p:attrName>r</p:attrName>
                                        </p:attrNameLst>
                                      </p:cBhvr>
                                    </p:animRot>
                                    <p:animRot by="-240000">
                                      <p:cBhvr>
                                        <p:cTn id="215" dur="400" fill="hold">
                                          <p:stCondLst>
                                            <p:cond delay="400"/>
                                          </p:stCondLst>
                                        </p:cTn>
                                        <p:tgtEl>
                                          <p:spTgt spid="28"/>
                                        </p:tgtEl>
                                        <p:attrNameLst>
                                          <p:attrName>r</p:attrName>
                                        </p:attrNameLst>
                                      </p:cBhvr>
                                    </p:animRot>
                                    <p:animRot by="240000">
                                      <p:cBhvr>
                                        <p:cTn id="216" dur="400" fill="hold">
                                          <p:stCondLst>
                                            <p:cond delay="800"/>
                                          </p:stCondLst>
                                        </p:cTn>
                                        <p:tgtEl>
                                          <p:spTgt spid="28"/>
                                        </p:tgtEl>
                                        <p:attrNameLst>
                                          <p:attrName>r</p:attrName>
                                        </p:attrNameLst>
                                      </p:cBhvr>
                                    </p:animRot>
                                    <p:animRot by="-240000">
                                      <p:cBhvr>
                                        <p:cTn id="217" dur="400" fill="hold">
                                          <p:stCondLst>
                                            <p:cond delay="1200"/>
                                          </p:stCondLst>
                                        </p:cTn>
                                        <p:tgtEl>
                                          <p:spTgt spid="28"/>
                                        </p:tgtEl>
                                        <p:attrNameLst>
                                          <p:attrName>r</p:attrName>
                                        </p:attrNameLst>
                                      </p:cBhvr>
                                    </p:animRot>
                                    <p:animRot by="120000">
                                      <p:cBhvr>
                                        <p:cTn id="218" dur="400" fill="hold">
                                          <p:stCondLst>
                                            <p:cond delay="1600"/>
                                          </p:stCondLst>
                                        </p:cTn>
                                        <p:tgtEl>
                                          <p:spTgt spid="28"/>
                                        </p:tgtEl>
                                        <p:attrNameLst>
                                          <p:attrName>r</p:attrName>
                                        </p:attrNameLst>
                                      </p:cBhvr>
                                    </p:animRot>
                                  </p:childTnLst>
                                </p:cTn>
                              </p:par>
                              <p:par>
                                <p:cTn id="219" presetID="32" presetClass="emph" presetSubtype="0" fill="hold" nodeType="withEffect">
                                  <p:stCondLst>
                                    <p:cond delay="0"/>
                                  </p:stCondLst>
                                  <p:childTnLst>
                                    <p:animRot by="120000">
                                      <p:cBhvr>
                                        <p:cTn id="220" dur="200" fill="hold">
                                          <p:stCondLst>
                                            <p:cond delay="0"/>
                                          </p:stCondLst>
                                        </p:cTn>
                                        <p:tgtEl>
                                          <p:spTgt spid="30"/>
                                        </p:tgtEl>
                                        <p:attrNameLst>
                                          <p:attrName>r</p:attrName>
                                        </p:attrNameLst>
                                      </p:cBhvr>
                                    </p:animRot>
                                    <p:animRot by="-240000">
                                      <p:cBhvr>
                                        <p:cTn id="221" dur="400" fill="hold">
                                          <p:stCondLst>
                                            <p:cond delay="400"/>
                                          </p:stCondLst>
                                        </p:cTn>
                                        <p:tgtEl>
                                          <p:spTgt spid="30"/>
                                        </p:tgtEl>
                                        <p:attrNameLst>
                                          <p:attrName>r</p:attrName>
                                        </p:attrNameLst>
                                      </p:cBhvr>
                                    </p:animRot>
                                    <p:animRot by="240000">
                                      <p:cBhvr>
                                        <p:cTn id="222" dur="400" fill="hold">
                                          <p:stCondLst>
                                            <p:cond delay="800"/>
                                          </p:stCondLst>
                                        </p:cTn>
                                        <p:tgtEl>
                                          <p:spTgt spid="30"/>
                                        </p:tgtEl>
                                        <p:attrNameLst>
                                          <p:attrName>r</p:attrName>
                                        </p:attrNameLst>
                                      </p:cBhvr>
                                    </p:animRot>
                                    <p:animRot by="-240000">
                                      <p:cBhvr>
                                        <p:cTn id="223" dur="400" fill="hold">
                                          <p:stCondLst>
                                            <p:cond delay="1200"/>
                                          </p:stCondLst>
                                        </p:cTn>
                                        <p:tgtEl>
                                          <p:spTgt spid="30"/>
                                        </p:tgtEl>
                                        <p:attrNameLst>
                                          <p:attrName>r</p:attrName>
                                        </p:attrNameLst>
                                      </p:cBhvr>
                                    </p:animRot>
                                    <p:animRot by="120000">
                                      <p:cBhvr>
                                        <p:cTn id="224" dur="400" fill="hold">
                                          <p:stCondLst>
                                            <p:cond delay="1600"/>
                                          </p:stCondLst>
                                        </p:cTn>
                                        <p:tgtEl>
                                          <p:spTgt spid="30"/>
                                        </p:tgtEl>
                                        <p:attrNameLst>
                                          <p:attrName>r</p:attrName>
                                        </p:attrNameLst>
                                      </p:cBhvr>
                                    </p:animRot>
                                  </p:childTnLst>
                                </p:cTn>
                              </p:par>
                            </p:childTnLst>
                          </p:cTn>
                        </p:par>
                        <p:par>
                          <p:cTn id="225" fill="hold">
                            <p:stCondLst>
                              <p:cond delay="5500"/>
                            </p:stCondLst>
                            <p:childTnLst>
                              <p:par>
                                <p:cTn id="226" presetID="10" presetClass="exit" presetSubtype="0" fill="hold" nodeType="afterEffect">
                                  <p:stCondLst>
                                    <p:cond delay="0"/>
                                  </p:stCondLst>
                                  <p:childTnLst>
                                    <p:animEffect transition="out" filter="fade">
                                      <p:cBhvr>
                                        <p:cTn id="227" dur="250"/>
                                        <p:tgtEl>
                                          <p:spTgt spid="28"/>
                                        </p:tgtEl>
                                      </p:cBhvr>
                                    </p:animEffect>
                                    <p:set>
                                      <p:cBhvr>
                                        <p:cTn id="228" dur="1" fill="hold">
                                          <p:stCondLst>
                                            <p:cond delay="249"/>
                                          </p:stCondLst>
                                        </p:cTn>
                                        <p:tgtEl>
                                          <p:spTgt spid="28"/>
                                        </p:tgtEl>
                                        <p:attrNameLst>
                                          <p:attrName>style.visibility</p:attrName>
                                        </p:attrNameLst>
                                      </p:cBhvr>
                                      <p:to>
                                        <p:strVal val="hidden"/>
                                      </p:to>
                                    </p:set>
                                  </p:childTnLst>
                                </p:cTn>
                              </p:par>
                              <p:par>
                                <p:cTn id="229" presetID="10" presetClass="entr" presetSubtype="0" fill="hold" nodeType="withEffect">
                                  <p:stCondLst>
                                    <p:cond delay="0"/>
                                  </p:stCondLst>
                                  <p:childTnLst>
                                    <p:set>
                                      <p:cBhvr>
                                        <p:cTn id="230" dur="1" fill="hold">
                                          <p:stCondLst>
                                            <p:cond delay="0"/>
                                          </p:stCondLst>
                                        </p:cTn>
                                        <p:tgtEl>
                                          <p:spTgt spid="27"/>
                                        </p:tgtEl>
                                        <p:attrNameLst>
                                          <p:attrName>style.visibility</p:attrName>
                                        </p:attrNameLst>
                                      </p:cBhvr>
                                      <p:to>
                                        <p:strVal val="visible"/>
                                      </p:to>
                                    </p:set>
                                    <p:animEffect transition="in" filter="fade">
                                      <p:cBhvr>
                                        <p:cTn id="231" dur="250"/>
                                        <p:tgtEl>
                                          <p:spTgt spid="27"/>
                                        </p:tgtEl>
                                      </p:cBhvr>
                                    </p:animEffect>
                                  </p:childTnLst>
                                  <p:subTnLst>
                                    <p:audio>
                                      <p:cMediaNode>
                                        <p:cTn display="0" masterRel="sameClick">
                                          <p:stCondLst>
                                            <p:cond evt="begin" delay="0">
                                              <p:tn val="229"/>
                                            </p:cond>
                                          </p:stCondLst>
                                          <p:endCondLst>
                                            <p:cond evt="onStopAudio" delay="0">
                                              <p:tgtEl>
                                                <p:sldTgt/>
                                              </p:tgtEl>
                                            </p:cond>
                                          </p:endCondLst>
                                        </p:cTn>
                                        <p:tgtEl>
                                          <p:sndTgt r:embed="rId4" name="oisairoi.wav"/>
                                        </p:tgtEl>
                                      </p:cMediaNode>
                                    </p:audio>
                                  </p:subTnLst>
                                </p:cTn>
                              </p:par>
                              <p:par>
                                <p:cTn id="232" presetID="10" presetClass="entr" presetSubtype="0" fill="hold" nodeType="withEffect">
                                  <p:stCondLst>
                                    <p:cond delay="0"/>
                                  </p:stCondLst>
                                  <p:childTnLst>
                                    <p:set>
                                      <p:cBhvr>
                                        <p:cTn id="233" dur="1" fill="hold">
                                          <p:stCondLst>
                                            <p:cond delay="0"/>
                                          </p:stCondLst>
                                        </p:cTn>
                                        <p:tgtEl>
                                          <p:spTgt spid="25"/>
                                        </p:tgtEl>
                                        <p:attrNameLst>
                                          <p:attrName>style.visibility</p:attrName>
                                        </p:attrNameLst>
                                      </p:cBhvr>
                                      <p:to>
                                        <p:strVal val="visible"/>
                                      </p:to>
                                    </p:set>
                                    <p:animEffect transition="in" filter="fade">
                                      <p:cBhvr>
                                        <p:cTn id="234" dur="250"/>
                                        <p:tgtEl>
                                          <p:spTgt spid="25"/>
                                        </p:tgtEl>
                                      </p:cBhvr>
                                    </p:animEffect>
                                  </p:childTnLst>
                                </p:cTn>
                              </p:par>
                              <p:par>
                                <p:cTn id="235" presetID="10" presetClass="exit" presetSubtype="0" fill="hold" nodeType="withEffect">
                                  <p:stCondLst>
                                    <p:cond delay="0"/>
                                  </p:stCondLst>
                                  <p:childTnLst>
                                    <p:animEffect transition="out" filter="fade">
                                      <p:cBhvr>
                                        <p:cTn id="236" dur="250"/>
                                        <p:tgtEl>
                                          <p:spTgt spid="30"/>
                                        </p:tgtEl>
                                      </p:cBhvr>
                                    </p:animEffect>
                                    <p:set>
                                      <p:cBhvr>
                                        <p:cTn id="237" dur="1" fill="hold">
                                          <p:stCondLst>
                                            <p:cond delay="24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238" restart="whenNotActive" fill="hold" evtFilter="cancelBubble" nodeType="interactiveSeq">
                <p:stCondLst>
                  <p:cond evt="onClick" delay="0">
                    <p:tgtEl>
                      <p:spTgt spid="33"/>
                    </p:tgtEl>
                  </p:cond>
                </p:stCondLst>
                <p:endSync evt="end" delay="0">
                  <p:rtn val="all"/>
                </p:endSync>
                <p:childTnLst>
                  <p:par>
                    <p:cTn id="239" fill="hold">
                      <p:stCondLst>
                        <p:cond delay="0"/>
                      </p:stCondLst>
                      <p:childTnLst>
                        <p:par>
                          <p:cTn id="240" fill="hold">
                            <p:stCondLst>
                              <p:cond delay="0"/>
                            </p:stCondLst>
                            <p:childTnLst>
                              <p:par>
                                <p:cTn id="241" presetID="32" presetClass="emph" presetSubtype="0" fill="hold" nodeType="clickEffect">
                                  <p:stCondLst>
                                    <p:cond delay="0"/>
                                  </p:stCondLst>
                                  <p:childTnLst>
                                    <p:animRot by="120000">
                                      <p:cBhvr>
                                        <p:cTn id="242" dur="100" fill="hold">
                                          <p:stCondLst>
                                            <p:cond delay="0"/>
                                          </p:stCondLst>
                                        </p:cTn>
                                        <p:tgtEl>
                                          <p:spTgt spid="33"/>
                                        </p:tgtEl>
                                        <p:attrNameLst>
                                          <p:attrName>r</p:attrName>
                                        </p:attrNameLst>
                                      </p:cBhvr>
                                    </p:animRot>
                                    <p:animRot by="-240000">
                                      <p:cBhvr>
                                        <p:cTn id="243" dur="200" fill="hold">
                                          <p:stCondLst>
                                            <p:cond delay="200"/>
                                          </p:stCondLst>
                                        </p:cTn>
                                        <p:tgtEl>
                                          <p:spTgt spid="33"/>
                                        </p:tgtEl>
                                        <p:attrNameLst>
                                          <p:attrName>r</p:attrName>
                                        </p:attrNameLst>
                                      </p:cBhvr>
                                    </p:animRot>
                                    <p:animRot by="240000">
                                      <p:cBhvr>
                                        <p:cTn id="244" dur="200" fill="hold">
                                          <p:stCondLst>
                                            <p:cond delay="400"/>
                                          </p:stCondLst>
                                        </p:cTn>
                                        <p:tgtEl>
                                          <p:spTgt spid="33"/>
                                        </p:tgtEl>
                                        <p:attrNameLst>
                                          <p:attrName>r</p:attrName>
                                        </p:attrNameLst>
                                      </p:cBhvr>
                                    </p:animRot>
                                    <p:animRot by="-240000">
                                      <p:cBhvr>
                                        <p:cTn id="245" dur="200" fill="hold">
                                          <p:stCondLst>
                                            <p:cond delay="600"/>
                                          </p:stCondLst>
                                        </p:cTn>
                                        <p:tgtEl>
                                          <p:spTgt spid="33"/>
                                        </p:tgtEl>
                                        <p:attrNameLst>
                                          <p:attrName>r</p:attrName>
                                        </p:attrNameLst>
                                      </p:cBhvr>
                                    </p:animRot>
                                    <p:animRot by="120000">
                                      <p:cBhvr>
                                        <p:cTn id="246" dur="200" fill="hold">
                                          <p:stCondLst>
                                            <p:cond delay="800"/>
                                          </p:stCondLst>
                                        </p:cTn>
                                        <p:tgtEl>
                                          <p:spTgt spid="33"/>
                                        </p:tgtEl>
                                        <p:attrNameLst>
                                          <p:attrName>r</p:attrName>
                                        </p:attrNameLst>
                                      </p:cBhvr>
                                    </p:animRot>
                                  </p:childTnLst>
                                  <p:subTnLst>
                                    <p:audio>
                                      <p:cMediaNode>
                                        <p:cTn display="0" masterRel="sameClick">
                                          <p:stCondLst>
                                            <p:cond evt="begin" delay="0">
                                              <p:tn val="241"/>
                                            </p:cond>
                                          </p:stCondLst>
                                          <p:endCondLst>
                                            <p:cond evt="onStopAudio" delay="0">
                                              <p:tgtEl>
                                                <p:sldTgt/>
                                              </p:tgtEl>
                                            </p:cond>
                                          </p:endCondLst>
                                        </p:cTn>
                                        <p:tgtEl>
                                          <p:sndTgt r:embed="rId5" name="wind.wav"/>
                                        </p:tgtEl>
                                      </p:cMediaNode>
                                    </p:audio>
                                  </p:subTnLst>
                                </p:cTn>
                              </p:par>
                              <p:par>
                                <p:cTn id="247" presetID="24" presetClass="emph" presetSubtype="0" fill="hold" grpId="0" nodeType="withEffect">
                                  <p:stCondLst>
                                    <p:cond delay="0"/>
                                  </p:stCondLst>
                                  <p:childTnLst>
                                    <p:animClr clrSpc="hsl" dir="cw">
                                      <p:cBhvr override="childStyle">
                                        <p:cTn id="248" dur="500" fill="hold"/>
                                        <p:tgtEl>
                                          <p:spTgt spid="31">
                                            <p:txEl>
                                              <p:pRg st="0" end="0"/>
                                            </p:txEl>
                                          </p:spTgt>
                                        </p:tgtEl>
                                        <p:attrNameLst>
                                          <p:attrName>style.color</p:attrName>
                                        </p:attrNameLst>
                                      </p:cBhvr>
                                      <p:by>
                                        <p:hsl h="0" s="-12549" l="-25098"/>
                                      </p:by>
                                    </p:animClr>
                                    <p:animClr clrSpc="hsl" dir="cw">
                                      <p:cBhvr>
                                        <p:cTn id="249" dur="500" fill="hold"/>
                                        <p:tgtEl>
                                          <p:spTgt spid="31">
                                            <p:txEl>
                                              <p:pRg st="0" end="0"/>
                                            </p:txEl>
                                          </p:spTgt>
                                        </p:tgtEl>
                                        <p:attrNameLst>
                                          <p:attrName>fillcolor</p:attrName>
                                        </p:attrNameLst>
                                      </p:cBhvr>
                                      <p:by>
                                        <p:hsl h="0" s="-12549" l="-25098"/>
                                      </p:by>
                                    </p:animClr>
                                    <p:animClr clrSpc="hsl" dir="cw">
                                      <p:cBhvr>
                                        <p:cTn id="250" dur="500" fill="hold"/>
                                        <p:tgtEl>
                                          <p:spTgt spid="31">
                                            <p:txEl>
                                              <p:pRg st="0" end="0"/>
                                            </p:txEl>
                                          </p:spTgt>
                                        </p:tgtEl>
                                        <p:attrNameLst>
                                          <p:attrName>stroke.color</p:attrName>
                                        </p:attrNameLst>
                                      </p:cBhvr>
                                      <p:by>
                                        <p:hsl h="0" s="-12549" l="-25098"/>
                                      </p:by>
                                    </p:animClr>
                                    <p:set>
                                      <p:cBhvr>
                                        <p:cTn id="251" dur="500" fill="hold"/>
                                        <p:tgtEl>
                                          <p:spTgt spid="31">
                                            <p:txEl>
                                              <p:pRg st="0" end="0"/>
                                            </p:txEl>
                                          </p:spTgt>
                                        </p:tgtEl>
                                        <p:attrNameLst>
                                          <p:attrName>fill.type</p:attrName>
                                        </p:attrNameLst>
                                      </p:cBhvr>
                                      <p:to>
                                        <p:strVal val="solid"/>
                                      </p:to>
                                    </p:set>
                                  </p:childTnLst>
                                </p:cTn>
                              </p:par>
                              <p:par>
                                <p:cTn id="252" presetID="24" presetClass="emph" presetSubtype="0" fill="hold" grpId="0" nodeType="withEffect">
                                  <p:stCondLst>
                                    <p:cond delay="0"/>
                                  </p:stCondLst>
                                  <p:childTnLst>
                                    <p:animClr clrSpc="hsl" dir="cw">
                                      <p:cBhvr override="childStyle">
                                        <p:cTn id="253" dur="500" fill="hold"/>
                                        <p:tgtEl>
                                          <p:spTgt spid="32">
                                            <p:txEl>
                                              <p:pRg st="0" end="0"/>
                                            </p:txEl>
                                          </p:spTgt>
                                        </p:tgtEl>
                                        <p:attrNameLst>
                                          <p:attrName>style.color</p:attrName>
                                        </p:attrNameLst>
                                      </p:cBhvr>
                                      <p:by>
                                        <p:hsl h="0" s="-12549" l="-25098"/>
                                      </p:by>
                                    </p:animClr>
                                    <p:animClr clrSpc="hsl" dir="cw">
                                      <p:cBhvr>
                                        <p:cTn id="254" dur="500" fill="hold"/>
                                        <p:tgtEl>
                                          <p:spTgt spid="32">
                                            <p:txEl>
                                              <p:pRg st="0" end="0"/>
                                            </p:txEl>
                                          </p:spTgt>
                                        </p:tgtEl>
                                        <p:attrNameLst>
                                          <p:attrName>fillcolor</p:attrName>
                                        </p:attrNameLst>
                                      </p:cBhvr>
                                      <p:by>
                                        <p:hsl h="0" s="-12549" l="-25098"/>
                                      </p:by>
                                    </p:animClr>
                                    <p:animClr clrSpc="hsl" dir="cw">
                                      <p:cBhvr>
                                        <p:cTn id="255" dur="500" fill="hold"/>
                                        <p:tgtEl>
                                          <p:spTgt spid="32">
                                            <p:txEl>
                                              <p:pRg st="0" end="0"/>
                                            </p:txEl>
                                          </p:spTgt>
                                        </p:tgtEl>
                                        <p:attrNameLst>
                                          <p:attrName>stroke.color</p:attrName>
                                        </p:attrNameLst>
                                      </p:cBhvr>
                                      <p:by>
                                        <p:hsl h="0" s="-12549" l="-25098"/>
                                      </p:by>
                                    </p:animClr>
                                    <p:set>
                                      <p:cBhvr>
                                        <p:cTn id="256" dur="500" fill="hold"/>
                                        <p:tgtEl>
                                          <p:spTgt spid="32">
                                            <p:txEl>
                                              <p:pRg st="0" end="0"/>
                                            </p:txEl>
                                          </p:spTgt>
                                        </p:tgtEl>
                                        <p:attrNameLst>
                                          <p:attrName>fill.type</p:attrName>
                                        </p:attrNameLst>
                                      </p:cBhvr>
                                      <p:to>
                                        <p:strVal val="solid"/>
                                      </p:to>
                                    </p:set>
                                  </p:childTnLst>
                                </p:cTn>
                              </p:par>
                              <p:par>
                                <p:cTn id="257" presetID="24" presetClass="emph" presetSubtype="0" fill="hold" grpId="0" nodeType="withEffect">
                                  <p:stCondLst>
                                    <p:cond delay="0"/>
                                  </p:stCondLst>
                                  <p:childTnLst>
                                    <p:animClr clrSpc="hsl" dir="cw">
                                      <p:cBhvr override="childStyle">
                                        <p:cTn id="258" dur="500" fill="hold"/>
                                        <p:tgtEl>
                                          <p:spTgt spid="29">
                                            <p:txEl>
                                              <p:pRg st="0" end="0"/>
                                            </p:txEl>
                                          </p:spTgt>
                                        </p:tgtEl>
                                        <p:attrNameLst>
                                          <p:attrName>style.color</p:attrName>
                                        </p:attrNameLst>
                                      </p:cBhvr>
                                      <p:by>
                                        <p:hsl h="0" s="-12549" l="-25098"/>
                                      </p:by>
                                    </p:animClr>
                                    <p:animClr clrSpc="hsl" dir="cw">
                                      <p:cBhvr>
                                        <p:cTn id="259" dur="500" fill="hold"/>
                                        <p:tgtEl>
                                          <p:spTgt spid="29">
                                            <p:txEl>
                                              <p:pRg st="0" end="0"/>
                                            </p:txEl>
                                          </p:spTgt>
                                        </p:tgtEl>
                                        <p:attrNameLst>
                                          <p:attrName>fillcolor</p:attrName>
                                        </p:attrNameLst>
                                      </p:cBhvr>
                                      <p:by>
                                        <p:hsl h="0" s="-12549" l="-25098"/>
                                      </p:by>
                                    </p:animClr>
                                    <p:animClr clrSpc="hsl" dir="cw">
                                      <p:cBhvr>
                                        <p:cTn id="260" dur="500" fill="hold"/>
                                        <p:tgtEl>
                                          <p:spTgt spid="29">
                                            <p:txEl>
                                              <p:pRg st="0" end="0"/>
                                            </p:txEl>
                                          </p:spTgt>
                                        </p:tgtEl>
                                        <p:attrNameLst>
                                          <p:attrName>stroke.color</p:attrName>
                                        </p:attrNameLst>
                                      </p:cBhvr>
                                      <p:by>
                                        <p:hsl h="0" s="-12549" l="-25098"/>
                                      </p:by>
                                    </p:animClr>
                                    <p:set>
                                      <p:cBhvr>
                                        <p:cTn id="261" dur="500" fill="hold"/>
                                        <p:tgtEl>
                                          <p:spTgt spid="29">
                                            <p:txEl>
                                              <p:pRg st="0" end="0"/>
                                            </p:txEl>
                                          </p:spTgt>
                                        </p:tgtEl>
                                        <p:attrNameLst>
                                          <p:attrName>fill.type</p:attrName>
                                        </p:attrNameLst>
                                      </p:cBhvr>
                                      <p:to>
                                        <p:strVal val="solid"/>
                                      </p:to>
                                    </p:set>
                                  </p:childTnLst>
                                </p:cTn>
                              </p:par>
                            </p:childTnLst>
                          </p:cTn>
                        </p:par>
                      </p:childTnLst>
                    </p:cTn>
                  </p:par>
                </p:childTnLst>
              </p:cTn>
              <p:nextCondLst>
                <p:cond evt="onClick" delay="0">
                  <p:tgtEl>
                    <p:spTgt spid="33"/>
                  </p:tgtEl>
                </p:cond>
              </p:nextCondLst>
            </p:seq>
          </p:childTnLst>
        </p:cTn>
      </p:par>
    </p:tnLst>
    <p:bldLst>
      <p:bldP spid="77" grpId="0" animBg="1"/>
      <p:bldP spid="77" grpId="1" animBg="1"/>
      <p:bldP spid="45" grpId="0" animBg="1"/>
      <p:bldP spid="29" grpId="0" build="allAtOnce"/>
      <p:bldP spid="31" grpId="0" build="allAtOnce"/>
      <p:bldP spid="32" grpId="0" uiExpand="1" build="allAtOnce"/>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a:extLst>
              <a:ext uri="{FF2B5EF4-FFF2-40B4-BE49-F238E27FC236}">
                <a16:creationId xmlns:a16="http://schemas.microsoft.com/office/drawing/2014/main" id="{A35170E5-2213-42F7-88F4-9CFF7DB9CA85}"/>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795" b="94310" l="3229" r="99288">
                        <a14:foregroundMark x1="9734" y1="53825" x2="64767" y2="78451"/>
                        <a14:foregroundMark x1="64767" y1="78451" x2="81909" y2="69963"/>
                        <a14:foregroundMark x1="81909" y1="69963" x2="74786" y2="60914"/>
                        <a14:foregroundMark x1="74786" y1="60914" x2="16619" y2="63526"/>
                        <a14:foregroundMark x1="16619" y1="63526" x2="20655" y2="76026"/>
                        <a14:foregroundMark x1="20655" y1="76026" x2="80532" y2="83955"/>
                        <a14:foregroundMark x1="80532" y1="83955" x2="92355" y2="75280"/>
                        <a14:foregroundMark x1="92355" y1="75280" x2="92070" y2="61194"/>
                        <a14:foregroundMark x1="92070" y1="61194" x2="28395" y2="72668"/>
                        <a14:foregroundMark x1="28395" y1="72668" x2="11159" y2="60354"/>
                        <a14:foregroundMark x1="11159" y1="60354" x2="4891" y2="64366"/>
                        <a14:foregroundMark x1="4891" y1="64366" x2="12915" y2="78078"/>
                        <a14:foregroundMark x1="12915" y1="78078" x2="20085" y2="76119"/>
                        <a14:foregroundMark x1="20085" y1="76119" x2="22887" y2="77052"/>
                        <a14:foregroundMark x1="3276" y1="69590" x2="3276" y2="69590"/>
                        <a14:foregroundMark x1="95204" y1="74907" x2="95204" y2="74907"/>
                        <a14:foregroundMark x1="99288" y1="72108" x2="99288" y2="72108"/>
                        <a14:foregroundMark x1="16097" y1="86287" x2="20988" y2="90205"/>
                        <a14:foregroundMark x1="20988" y1="90205" x2="22032" y2="88340"/>
                        <a14:foregroundMark x1="28727" y1="89552" x2="31481" y2="90205"/>
                        <a14:foregroundMark x1="44729" y1="88619" x2="51045" y2="92910"/>
                        <a14:foregroundMark x1="51045" y1="92910" x2="52612" y2="87873"/>
                        <a14:foregroundMark x1="55888" y1="92071" x2="56505" y2="92257"/>
                        <a14:foregroundMark x1="56743" y1="92257" x2="57455" y2="94123"/>
                        <a14:foregroundMark x1="44634" y1="92724" x2="50332" y2="94310"/>
                        <a14:foregroundMark x1="50332" y1="94310" x2="50570" y2="94123"/>
                        <a14:backgroundMark x1="17236" y1="32276" x2="38746" y2="44030"/>
                        <a14:backgroundMark x1="38746" y1="44030" x2="43637" y2="38153"/>
                        <a14:backgroundMark x1="43637" y1="38153" x2="54891" y2="37407"/>
                        <a14:backgroundMark x1="54891" y1="37407" x2="62108" y2="43657"/>
                        <a14:backgroundMark x1="62108" y1="43657" x2="84710" y2="34701"/>
                        <a14:backgroundMark x1="84710" y1="34701" x2="85043" y2="35354"/>
                        <a14:backgroundMark x1="4986" y1="63899" x2="4986" y2="63899"/>
                        <a14:backgroundMark x1="4843" y1="64086" x2="5081" y2="64272"/>
                        <a14:backgroundMark x1="5318" y1="64552" x2="5318" y2="64552"/>
                      </a14:backgroundRemoval>
                    </a14:imgEffect>
                    <a14:imgEffect>
                      <a14:saturation sat="200000"/>
                    </a14:imgEffect>
                  </a14:imgLayer>
                </a14:imgProps>
              </a:ext>
              <a:ext uri="{28A0092B-C50C-407E-A947-70E740481C1C}">
                <a14:useLocalDpi xmlns:a14="http://schemas.microsoft.com/office/drawing/2010/main" val="0"/>
              </a:ext>
            </a:extLst>
          </a:blip>
          <a:stretch>
            <a:fillRect/>
          </a:stretch>
        </p:blipFill>
        <p:spPr>
          <a:xfrm flipH="1">
            <a:off x="7624773" y="-2695724"/>
            <a:ext cx="9285989" cy="4112808"/>
          </a:xfrm>
          <a:prstGeom prst="rect">
            <a:avLst/>
          </a:prstGeom>
          <a:effectLst>
            <a:outerShdw blurRad="50800" dist="38100" dir="16200000" rotWithShape="0">
              <a:prstClr val="black">
                <a:alpha val="40000"/>
              </a:prstClr>
            </a:outerShdw>
          </a:effectLst>
        </p:spPr>
      </p:pic>
      <p:pic>
        <p:nvPicPr>
          <p:cNvPr id="25" name="Picture 24">
            <a:extLst>
              <a:ext uri="{FF2B5EF4-FFF2-40B4-BE49-F238E27FC236}">
                <a16:creationId xmlns:a16="http://schemas.microsoft.com/office/drawing/2014/main" id="{BEE46EBA-F45F-4F7E-84B4-63458145E6FB}"/>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9795" b="94310" l="3229" r="99288">
                        <a14:foregroundMark x1="9734" y1="53825" x2="64767" y2="78451"/>
                        <a14:foregroundMark x1="64767" y1="78451" x2="81909" y2="69963"/>
                        <a14:foregroundMark x1="81909" y1="69963" x2="74786" y2="60914"/>
                        <a14:foregroundMark x1="74786" y1="60914" x2="16619" y2="63526"/>
                        <a14:foregroundMark x1="16619" y1="63526" x2="20655" y2="76026"/>
                        <a14:foregroundMark x1="20655" y1="76026" x2="80532" y2="83955"/>
                        <a14:foregroundMark x1="80532" y1="83955" x2="92355" y2="75280"/>
                        <a14:foregroundMark x1="92355" y1="75280" x2="92070" y2="61194"/>
                        <a14:foregroundMark x1="92070" y1="61194" x2="28395" y2="72668"/>
                        <a14:foregroundMark x1="28395" y1="72668" x2="11159" y2="60354"/>
                        <a14:foregroundMark x1="11159" y1="60354" x2="4891" y2="64366"/>
                        <a14:foregroundMark x1="4891" y1="64366" x2="12915" y2="78078"/>
                        <a14:foregroundMark x1="12915" y1="78078" x2="20085" y2="76119"/>
                        <a14:foregroundMark x1="20085" y1="76119" x2="22887" y2="77052"/>
                        <a14:foregroundMark x1="3276" y1="69590" x2="3276" y2="69590"/>
                        <a14:foregroundMark x1="95204" y1="74907" x2="95204" y2="74907"/>
                        <a14:foregroundMark x1="99288" y1="72108" x2="99288" y2="72108"/>
                        <a14:foregroundMark x1="16097" y1="86287" x2="20988" y2="90205"/>
                        <a14:foregroundMark x1="20988" y1="90205" x2="22032" y2="88340"/>
                        <a14:foregroundMark x1="28727" y1="89552" x2="31481" y2="90205"/>
                        <a14:foregroundMark x1="44729" y1="88619" x2="51045" y2="92910"/>
                        <a14:foregroundMark x1="51045" y1="92910" x2="52612" y2="87873"/>
                        <a14:foregroundMark x1="55888" y1="92071" x2="56505" y2="92257"/>
                        <a14:foregroundMark x1="56743" y1="92257" x2="57455" y2="94123"/>
                        <a14:foregroundMark x1="44634" y1="92724" x2="50332" y2="94310"/>
                        <a14:foregroundMark x1="50332" y1="94310" x2="50570" y2="94123"/>
                        <a14:backgroundMark x1="17236" y1="32276" x2="38746" y2="44030"/>
                        <a14:backgroundMark x1="38746" y1="44030" x2="43637" y2="38153"/>
                        <a14:backgroundMark x1="43637" y1="38153" x2="54891" y2="37407"/>
                        <a14:backgroundMark x1="54891" y1="37407" x2="62108" y2="43657"/>
                        <a14:backgroundMark x1="62108" y1="43657" x2="84710" y2="34701"/>
                        <a14:backgroundMark x1="84710" y1="34701" x2="85043" y2="35354"/>
                        <a14:backgroundMark x1="4986" y1="63899" x2="4986" y2="63899"/>
                        <a14:backgroundMark x1="4843" y1="64086" x2="5081" y2="64272"/>
                        <a14:backgroundMark x1="5318" y1="64552" x2="5318" y2="64552"/>
                      </a14:backgroundRemoval>
                    </a14:imgEffect>
                    <a14:imgEffect>
                      <a14:saturation sat="200000"/>
                    </a14:imgEffect>
                  </a14:imgLayer>
                </a14:imgProps>
              </a:ext>
              <a:ext uri="{28A0092B-C50C-407E-A947-70E740481C1C}">
                <a14:useLocalDpi xmlns:a14="http://schemas.microsoft.com/office/drawing/2010/main" val="0"/>
              </a:ext>
            </a:extLst>
          </a:blip>
          <a:stretch>
            <a:fillRect/>
          </a:stretch>
        </p:blipFill>
        <p:spPr>
          <a:xfrm>
            <a:off x="-3440253" y="-2591017"/>
            <a:ext cx="9285989" cy="4112808"/>
          </a:xfrm>
          <a:prstGeom prst="rect">
            <a:avLst/>
          </a:prstGeom>
          <a:effectLst>
            <a:outerShdw blurRad="50800" dist="38100" dir="16200000" rotWithShape="0">
              <a:prstClr val="black">
                <a:alpha val="40000"/>
              </a:prstClr>
            </a:outerShdw>
          </a:effectLst>
        </p:spPr>
      </p:pic>
      <p:pic>
        <p:nvPicPr>
          <p:cNvPr id="19" name="Picture 18">
            <a:extLst>
              <a:ext uri="{FF2B5EF4-FFF2-40B4-BE49-F238E27FC236}">
                <a16:creationId xmlns:a16="http://schemas.microsoft.com/office/drawing/2014/main" id="{6673FA93-C113-4992-A000-9DE6F5ADF8E8}"/>
              </a:ext>
            </a:extLst>
          </p:cNvPr>
          <p:cNvPicPr>
            <a:picLocks noChangeAspect="1"/>
          </p:cNvPicPr>
          <p:nvPr/>
        </p:nvPicPr>
        <p:blipFill>
          <a:blip r:embed="rId4">
            <a:clrChange>
              <a:clrFrom>
                <a:srgbClr val="FEFDFD"/>
              </a:clrFrom>
              <a:clrTo>
                <a:srgbClr val="FEFDFD">
                  <a:alpha val="0"/>
                </a:srgbClr>
              </a:clrTo>
            </a:clrChange>
            <a:extLst>
              <a:ext uri="{28A0092B-C50C-407E-A947-70E740481C1C}">
                <a14:useLocalDpi xmlns:a14="http://schemas.microsoft.com/office/drawing/2010/main" val="0"/>
              </a:ext>
            </a:extLst>
          </a:blip>
          <a:stretch>
            <a:fillRect/>
          </a:stretch>
        </p:blipFill>
        <p:spPr>
          <a:xfrm>
            <a:off x="1526691" y="5219650"/>
            <a:ext cx="1905000" cy="1714251"/>
          </a:xfrm>
          <a:prstGeom prst="rect">
            <a:avLst/>
          </a:prstGeom>
        </p:spPr>
      </p:pic>
      <p:pic>
        <p:nvPicPr>
          <p:cNvPr id="20" name="Picture 19">
            <a:extLst>
              <a:ext uri="{FF2B5EF4-FFF2-40B4-BE49-F238E27FC236}">
                <a16:creationId xmlns:a16="http://schemas.microsoft.com/office/drawing/2014/main" id="{9715EA20-30B7-40A8-AF7D-DEA9F6762346}"/>
              </a:ext>
            </a:extLst>
          </p:cNvPr>
          <p:cNvPicPr>
            <a:picLocks noChangeAspect="1"/>
          </p:cNvPicPr>
          <p:nvPr/>
        </p:nvPicPr>
        <p:blipFill>
          <a:blip r:embed="rId4">
            <a:clrChange>
              <a:clrFrom>
                <a:srgbClr val="FEFDFD"/>
              </a:clrFrom>
              <a:clrTo>
                <a:srgbClr val="FEFDFD">
                  <a:alpha val="0"/>
                </a:srgbClr>
              </a:clrTo>
            </a:clrChange>
            <a:extLst>
              <a:ext uri="{28A0092B-C50C-407E-A947-70E740481C1C}">
                <a14:useLocalDpi xmlns:a14="http://schemas.microsoft.com/office/drawing/2010/main" val="0"/>
              </a:ext>
            </a:extLst>
          </a:blip>
          <a:stretch>
            <a:fillRect/>
          </a:stretch>
        </p:blipFill>
        <p:spPr>
          <a:xfrm>
            <a:off x="3339713" y="5219650"/>
            <a:ext cx="1905000" cy="1714251"/>
          </a:xfrm>
          <a:prstGeom prst="rect">
            <a:avLst/>
          </a:prstGeom>
        </p:spPr>
      </p:pic>
      <p:pic>
        <p:nvPicPr>
          <p:cNvPr id="21" name="Picture 20">
            <a:extLst>
              <a:ext uri="{FF2B5EF4-FFF2-40B4-BE49-F238E27FC236}">
                <a16:creationId xmlns:a16="http://schemas.microsoft.com/office/drawing/2014/main" id="{715FFA97-BAA7-48EA-95E8-D777DCAF77A7}"/>
              </a:ext>
            </a:extLst>
          </p:cNvPr>
          <p:cNvPicPr>
            <a:picLocks noChangeAspect="1"/>
          </p:cNvPicPr>
          <p:nvPr/>
        </p:nvPicPr>
        <p:blipFill>
          <a:blip r:embed="rId4">
            <a:clrChange>
              <a:clrFrom>
                <a:srgbClr val="FEFDFD"/>
              </a:clrFrom>
              <a:clrTo>
                <a:srgbClr val="FEFDFD">
                  <a:alpha val="0"/>
                </a:srgbClr>
              </a:clrTo>
            </a:clrChange>
            <a:extLst>
              <a:ext uri="{28A0092B-C50C-407E-A947-70E740481C1C}">
                <a14:useLocalDpi xmlns:a14="http://schemas.microsoft.com/office/drawing/2010/main" val="0"/>
              </a:ext>
            </a:extLst>
          </a:blip>
          <a:stretch>
            <a:fillRect/>
          </a:stretch>
        </p:blipFill>
        <p:spPr>
          <a:xfrm>
            <a:off x="5152735" y="5219650"/>
            <a:ext cx="1905000" cy="1714251"/>
          </a:xfrm>
          <a:prstGeom prst="rect">
            <a:avLst/>
          </a:prstGeom>
        </p:spPr>
      </p:pic>
      <p:pic>
        <p:nvPicPr>
          <p:cNvPr id="22" name="Picture 21">
            <a:extLst>
              <a:ext uri="{FF2B5EF4-FFF2-40B4-BE49-F238E27FC236}">
                <a16:creationId xmlns:a16="http://schemas.microsoft.com/office/drawing/2014/main" id="{B1ABAFF1-E65F-4388-8768-57BD9E82081A}"/>
              </a:ext>
            </a:extLst>
          </p:cNvPr>
          <p:cNvPicPr>
            <a:picLocks noChangeAspect="1"/>
          </p:cNvPicPr>
          <p:nvPr/>
        </p:nvPicPr>
        <p:blipFill>
          <a:blip r:embed="rId4">
            <a:clrChange>
              <a:clrFrom>
                <a:srgbClr val="FEFDFD"/>
              </a:clrFrom>
              <a:clrTo>
                <a:srgbClr val="FEFDFD">
                  <a:alpha val="0"/>
                </a:srgbClr>
              </a:clrTo>
            </a:clrChange>
            <a:extLst>
              <a:ext uri="{28A0092B-C50C-407E-A947-70E740481C1C}">
                <a14:useLocalDpi xmlns:a14="http://schemas.microsoft.com/office/drawing/2010/main" val="0"/>
              </a:ext>
            </a:extLst>
          </a:blip>
          <a:stretch>
            <a:fillRect/>
          </a:stretch>
        </p:blipFill>
        <p:spPr>
          <a:xfrm>
            <a:off x="6965757" y="5219650"/>
            <a:ext cx="1905000" cy="1714251"/>
          </a:xfrm>
          <a:prstGeom prst="rect">
            <a:avLst/>
          </a:prstGeom>
        </p:spPr>
      </p:pic>
      <p:pic>
        <p:nvPicPr>
          <p:cNvPr id="23" name="Picture 22">
            <a:extLst>
              <a:ext uri="{FF2B5EF4-FFF2-40B4-BE49-F238E27FC236}">
                <a16:creationId xmlns:a16="http://schemas.microsoft.com/office/drawing/2014/main" id="{5B090204-FF56-4398-80D2-689DF0F747CD}"/>
              </a:ext>
            </a:extLst>
          </p:cNvPr>
          <p:cNvPicPr>
            <a:picLocks noChangeAspect="1"/>
          </p:cNvPicPr>
          <p:nvPr/>
        </p:nvPicPr>
        <p:blipFill>
          <a:blip r:embed="rId4">
            <a:clrChange>
              <a:clrFrom>
                <a:srgbClr val="FEFDFD"/>
              </a:clrFrom>
              <a:clrTo>
                <a:srgbClr val="FEFDFD">
                  <a:alpha val="0"/>
                </a:srgbClr>
              </a:clrTo>
            </a:clrChange>
            <a:extLst>
              <a:ext uri="{28A0092B-C50C-407E-A947-70E740481C1C}">
                <a14:useLocalDpi xmlns:a14="http://schemas.microsoft.com/office/drawing/2010/main" val="0"/>
              </a:ext>
            </a:extLst>
          </a:blip>
          <a:stretch>
            <a:fillRect/>
          </a:stretch>
        </p:blipFill>
        <p:spPr>
          <a:xfrm>
            <a:off x="8778779" y="5219650"/>
            <a:ext cx="1905000" cy="1714251"/>
          </a:xfrm>
          <a:prstGeom prst="rect">
            <a:avLst/>
          </a:prstGeom>
        </p:spPr>
      </p:pic>
      <p:sp>
        <p:nvSpPr>
          <p:cNvPr id="26" name="TextBox 25">
            <a:extLst>
              <a:ext uri="{FF2B5EF4-FFF2-40B4-BE49-F238E27FC236}">
                <a16:creationId xmlns:a16="http://schemas.microsoft.com/office/drawing/2014/main" id="{5129D920-507E-4E92-ACC1-4E0C03D13CAE}"/>
              </a:ext>
            </a:extLst>
          </p:cNvPr>
          <p:cNvSpPr txBox="1"/>
          <p:nvPr/>
        </p:nvSpPr>
        <p:spPr>
          <a:xfrm>
            <a:off x="1792249" y="2609248"/>
            <a:ext cx="9905999" cy="830997"/>
          </a:xfrm>
          <a:prstGeom prst="rect">
            <a:avLst/>
          </a:prstGeom>
          <a:noFill/>
        </p:spPr>
        <p:txBody>
          <a:bodyPr wrap="square">
            <a:spAutoFit/>
          </a:bodyPr>
          <a:lstStyle/>
          <a:p>
            <a:pPr algn="ctr"/>
            <a:r>
              <a:rPr lang="en-US" sz="4800" b="1" dirty="0" smtClean="0">
                <a:solidFill>
                  <a:schemeClr val="bg2">
                    <a:lumMod val="25000"/>
                  </a:schemeClr>
                </a:solidFill>
                <a:latin typeface="Times New Roman" panose="02020603050405020304" pitchFamily="18" charset="0"/>
                <a:cs typeface="Times New Roman" panose="02020603050405020304" pitchFamily="18" charset="0"/>
              </a:rPr>
              <a:t>CHÚC CÁC EM HỌC TỐT!</a:t>
            </a:r>
            <a:endParaRPr lang="en-US" sz="4800" b="1" dirty="0">
              <a:solidFill>
                <a:schemeClr val="bg2">
                  <a:lumMod val="25000"/>
                </a:schemeClr>
              </a:solidFill>
              <a:latin typeface="Times New Roman" panose="02020603050405020304" pitchFamily="18" charset="0"/>
              <a:cs typeface="Times New Roman" panose="02020603050405020304" pitchFamily="18" charset="0"/>
            </a:endParaRPr>
          </a:p>
        </p:txBody>
      </p:sp>
      <p:pic>
        <p:nvPicPr>
          <p:cNvPr id="29" name="Picture 28">
            <a:extLst>
              <a:ext uri="{FF2B5EF4-FFF2-40B4-BE49-F238E27FC236}">
                <a16:creationId xmlns:a16="http://schemas.microsoft.com/office/drawing/2014/main" id="{36F2270B-0113-417C-911C-98076F970735}"/>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59430" y="-584200"/>
            <a:ext cx="3556000" cy="3556000"/>
          </a:xfrm>
          <a:prstGeom prst="rect">
            <a:avLst/>
          </a:prstGeom>
        </p:spPr>
      </p:pic>
      <p:pic>
        <p:nvPicPr>
          <p:cNvPr id="30" name="Picture 29">
            <a:extLst>
              <a:ext uri="{FF2B5EF4-FFF2-40B4-BE49-F238E27FC236}">
                <a16:creationId xmlns:a16="http://schemas.microsoft.com/office/drawing/2014/main" id="{0E82714E-BE3C-47EF-8173-ECB986D6E5B5}"/>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718579" y="-534613"/>
            <a:ext cx="3556000" cy="3556000"/>
          </a:xfrm>
          <a:prstGeom prst="rect">
            <a:avLst/>
          </a:prstGeom>
        </p:spPr>
      </p:pic>
      <p:sp>
        <p:nvSpPr>
          <p:cNvPr id="27" name="Cloud 26">
            <a:extLst>
              <a:ext uri="{FF2B5EF4-FFF2-40B4-BE49-F238E27FC236}">
                <a16:creationId xmlns:a16="http://schemas.microsoft.com/office/drawing/2014/main" id="{25CDA448-99D4-4828-97F3-B0343295B038}"/>
              </a:ext>
            </a:extLst>
          </p:cNvPr>
          <p:cNvSpPr/>
          <p:nvPr/>
        </p:nvSpPr>
        <p:spPr>
          <a:xfrm rot="20263963" flipH="1">
            <a:off x="-1195375" y="5173070"/>
            <a:ext cx="2667000" cy="2344146"/>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loud 30">
            <a:extLst>
              <a:ext uri="{FF2B5EF4-FFF2-40B4-BE49-F238E27FC236}">
                <a16:creationId xmlns:a16="http://schemas.microsoft.com/office/drawing/2014/main" id="{80A81EF0-1AB0-4460-9048-D4539AB91489}"/>
              </a:ext>
            </a:extLst>
          </p:cNvPr>
          <p:cNvSpPr/>
          <p:nvPr/>
        </p:nvSpPr>
        <p:spPr>
          <a:xfrm rot="1336037">
            <a:off x="10921111" y="5173070"/>
            <a:ext cx="2667000" cy="2344146"/>
          </a:xfrm>
          <a:prstGeom prst="cloud">
            <a:avLst/>
          </a:prstGeom>
          <a:solidFill>
            <a:srgbClr val="FFFFFF"/>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Picture 23">
            <a:extLst>
              <a:ext uri="{FF2B5EF4-FFF2-40B4-BE49-F238E27FC236}">
                <a16:creationId xmlns:a16="http://schemas.microsoft.com/office/drawing/2014/main" id="{DA916C89-BDC1-44EC-9A5B-B00B0AEAE7E4}"/>
              </a:ext>
            </a:extLst>
          </p:cNvPr>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2249" b="97188" l="9753" r="89973">
                        <a14:foregroundMark x1="69918" y1="21837" x2="69918" y2="21837"/>
                        <a14:foregroundMark x1="82418" y1="22868" x2="82418" y2="22868"/>
                        <a14:foregroundMark x1="80357" y1="22962" x2="80357" y2="22962"/>
                        <a14:foregroundMark x1="66896" y1="40394" x2="66896" y2="40394"/>
                        <a14:foregroundMark x1="50275" y1="73290" x2="50275" y2="73290"/>
                        <a14:foregroundMark x1="21978" y1="91565" x2="21978" y2="91565"/>
                        <a14:foregroundMark x1="18819" y1="90909" x2="18819" y2="90909"/>
                        <a14:foregroundMark x1="16758" y1="90159" x2="16758" y2="90159"/>
                        <a14:foregroundMark x1="21154" y1="97282" x2="21154" y2="97282"/>
                        <a14:foregroundMark x1="48077" y1="73477" x2="48077" y2="73477"/>
                        <a14:foregroundMark x1="52473" y1="71603" x2="52473" y2="71603"/>
                        <a14:foregroundMark x1="52473" y1="71040" x2="45742" y2="74602"/>
                        <a14:foregroundMark x1="29396" y1="78913" x2="24725" y2="86223"/>
                        <a14:foregroundMark x1="71016" y1="23524" x2="71016" y2="23524"/>
                        <a14:foregroundMark x1="82005" y1="22024" x2="82005" y2="22024"/>
                        <a14:foregroundMark x1="80769" y1="19681" x2="76236" y2="27179"/>
                        <a14:foregroundMark x1="73489" y1="20244" x2="74588" y2="20244"/>
                        <a14:foregroundMark x1="72802" y1="20150" x2="69505" y2="24649"/>
                        <a14:foregroundMark x1="65797" y1="19025" x2="71841" y2="26523"/>
                        <a14:foregroundMark x1="71841" y1="26523" x2="71841" y2="26523"/>
                        <a14:foregroundMark x1="63324" y1="38238" x2="67857" y2="39456"/>
                        <a14:foregroundMark x1="68132" y1="2249" x2="68132" y2="2249"/>
                        <a14:foregroundMark x1="70879" y1="3187" x2="70879" y2="3187"/>
                        <a14:foregroundMark x1="68956" y1="2249" x2="75000" y2="2812"/>
                        <a14:foregroundMark x1="37775" y1="69260" x2="35302" y2="77976"/>
                        <a14:backgroundMark x1="53434" y1="30459" x2="53434" y2="30459"/>
                        <a14:backgroundMark x1="53846" y1="30928" x2="53846" y2="30928"/>
                        <a14:backgroundMark x1="54258" y1="31490" x2="54258" y2="31490"/>
                        <a14:backgroundMark x1="54670" y1="67573" x2="58379" y2="68697"/>
                        <a14:backgroundMark x1="53984" y1="30740" x2="54670" y2="31865"/>
                      </a14:backgroundRemoval>
                    </a14:imgEffect>
                  </a14:imgLayer>
                </a14:imgProps>
              </a:ext>
              <a:ext uri="{28A0092B-C50C-407E-A947-70E740481C1C}">
                <a14:useLocalDpi xmlns:a14="http://schemas.microsoft.com/office/drawing/2010/main" val="0"/>
              </a:ext>
            </a:extLst>
          </a:blip>
          <a:srcRect l="5546"/>
          <a:stretch/>
        </p:blipFill>
        <p:spPr>
          <a:xfrm flipH="1">
            <a:off x="11430000" y="5471655"/>
            <a:ext cx="853057" cy="1323708"/>
          </a:xfrm>
          <a:prstGeom prst="rect">
            <a:avLst/>
          </a:prstGeom>
        </p:spPr>
      </p:pic>
      <p:pic>
        <p:nvPicPr>
          <p:cNvPr id="34" name="Picture 33">
            <a:extLst>
              <a:ext uri="{FF2B5EF4-FFF2-40B4-BE49-F238E27FC236}">
                <a16:creationId xmlns:a16="http://schemas.microsoft.com/office/drawing/2014/main" id="{8281440D-B3D3-4EB1-A113-5DF9B5AA17AC}"/>
              </a:ext>
            </a:extLst>
          </p:cNvPr>
          <p:cNvPicPr>
            <a:picLocks noChangeAspect="1"/>
          </p:cNvPicPr>
          <p:nvPr/>
        </p:nvPicPr>
        <p:blipFill rotWithShape="1">
          <a:blip r:embed="rId8" cstate="print">
            <a:extLst>
              <a:ext uri="{BEBA8EAE-BF5A-486C-A8C5-ECC9F3942E4B}">
                <a14:imgProps xmlns:a14="http://schemas.microsoft.com/office/drawing/2010/main">
                  <a14:imgLayer r:embed="rId9">
                    <a14:imgEffect>
                      <a14:backgroundRemoval t="2249" b="97188" l="9753" r="89973">
                        <a14:foregroundMark x1="69918" y1="21837" x2="69918" y2="21837"/>
                        <a14:foregroundMark x1="82418" y1="22868" x2="82418" y2="22868"/>
                        <a14:foregroundMark x1="80357" y1="22962" x2="80357" y2="22962"/>
                        <a14:foregroundMark x1="66896" y1="40394" x2="66896" y2="40394"/>
                        <a14:foregroundMark x1="50275" y1="73290" x2="50275" y2="73290"/>
                        <a14:foregroundMark x1="21978" y1="91565" x2="21978" y2="91565"/>
                        <a14:foregroundMark x1="18819" y1="90909" x2="18819" y2="90909"/>
                        <a14:foregroundMark x1="16758" y1="90159" x2="16758" y2="90159"/>
                        <a14:foregroundMark x1="21154" y1="97282" x2="21154" y2="97282"/>
                        <a14:foregroundMark x1="48077" y1="73477" x2="48077" y2="73477"/>
                        <a14:foregroundMark x1="52473" y1="71603" x2="52473" y2="71603"/>
                        <a14:foregroundMark x1="52473" y1="71040" x2="45742" y2="74602"/>
                        <a14:foregroundMark x1="29396" y1="78913" x2="24725" y2="86223"/>
                        <a14:foregroundMark x1="71016" y1="23524" x2="71016" y2="23524"/>
                        <a14:foregroundMark x1="82005" y1="22024" x2="82005" y2="22024"/>
                        <a14:foregroundMark x1="80769" y1="19681" x2="76236" y2="27179"/>
                        <a14:foregroundMark x1="73489" y1="20244" x2="74588" y2="20244"/>
                        <a14:foregroundMark x1="72802" y1="20150" x2="69505" y2="24649"/>
                        <a14:foregroundMark x1="65797" y1="19025" x2="71841" y2="26523"/>
                        <a14:foregroundMark x1="71841" y1="26523" x2="71841" y2="26523"/>
                        <a14:foregroundMark x1="63324" y1="38238" x2="67857" y2="39456"/>
                        <a14:foregroundMark x1="68132" y1="2249" x2="68132" y2="2249"/>
                        <a14:foregroundMark x1="70879" y1="3187" x2="70879" y2="3187"/>
                        <a14:foregroundMark x1="68956" y1="2249" x2="75000" y2="2812"/>
                        <a14:foregroundMark x1="37775" y1="69260" x2="35302" y2="77976"/>
                        <a14:backgroundMark x1="53434" y1="30459" x2="53434" y2="30459"/>
                        <a14:backgroundMark x1="53846" y1="30928" x2="53846" y2="30928"/>
                        <a14:backgroundMark x1="54258" y1="31490" x2="54258" y2="31490"/>
                        <a14:backgroundMark x1="54670" y1="67573" x2="58379" y2="68697"/>
                        <a14:backgroundMark x1="53984" y1="30740" x2="54670" y2="31865"/>
                      </a14:backgroundRemoval>
                    </a14:imgEffect>
                  </a14:imgLayer>
                </a14:imgProps>
              </a:ext>
              <a:ext uri="{28A0092B-C50C-407E-A947-70E740481C1C}">
                <a14:useLocalDpi xmlns:a14="http://schemas.microsoft.com/office/drawing/2010/main" val="0"/>
              </a:ext>
            </a:extLst>
          </a:blip>
          <a:srcRect l="5546"/>
          <a:stretch/>
        </p:blipFill>
        <p:spPr>
          <a:xfrm>
            <a:off x="109031" y="5497055"/>
            <a:ext cx="862123" cy="1337776"/>
          </a:xfrm>
          <a:prstGeom prst="rect">
            <a:avLst/>
          </a:prstGeom>
        </p:spPr>
      </p:pic>
    </p:spTree>
    <p:extLst>
      <p:ext uri="{BB962C8B-B14F-4D97-AF65-F5344CB8AC3E}">
        <p14:creationId xmlns:p14="http://schemas.microsoft.com/office/powerpoint/2010/main" val="3636418507"/>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mc:Choice xmlns="" xmlns:am3d="http://schemas.microsoft.com/office/drawing/2017/model3d" Requires="am3d">
          <p:graphicFrame>
            <p:nvGraphicFramePr>
              <p:cNvPr id="16" name="3D Model 15" descr="The Earth">
                <a:extLst>
                  <a:ext uri="{FF2B5EF4-FFF2-40B4-BE49-F238E27FC236}">
                    <a16:creationId xmlns:a16="http://schemas.microsoft.com/office/drawing/2014/main" id="{62542A17-AEDF-44BB-B506-93917EBD65A2}"/>
                  </a:ext>
                </a:extLst>
              </p:cNvPr>
              <p:cNvGraphicFramePr>
                <a:graphicFrameLocks noChangeAspect="1"/>
              </p:cNvGraphicFramePr>
              <p:nvPr>
                <p:extLst>
                  <p:ext uri="{D42A27DB-BD31-4B8C-83A1-F6EECF244321}">
                    <p14:modId xmlns:p14="http://schemas.microsoft.com/office/powerpoint/2010/main" val="4290429182"/>
                  </p:ext>
                </p:extLst>
              </p:nvPr>
            </p:nvGraphicFramePr>
            <p:xfrm>
              <a:off x="-3609240" y="2261528"/>
              <a:ext cx="2294677" cy="2266191"/>
            </p:xfrm>
            <a:graphic>
              <a:graphicData uri="http://schemas.microsoft.com/office/drawing/2017/model3d">
                <am3d:model3d r:embed="rId2">
                  <am3d:spPr>
                    <a:xfrm>
                      <a:off x="0" y="0"/>
                      <a:ext cx="2294677" cy="2266191"/>
                    </a:xfrm>
                    <a:prstGeom prst="rect">
                      <a:avLst/>
                    </a:prstGeom>
                  </am3d:spPr>
                  <am3d:camera>
                    <am3d:pos x="0" y="0" z="80516301"/>
                    <am3d:up dx="0" dy="36000000" dz="0"/>
                    <am3d:lookAt x="0" y="0" z="0"/>
                    <am3d:perspective fov="2700000"/>
                  </am3d:camera>
                  <am3d:trans>
                    <am3d:meterPerModelUnit n="4920067" d="1000000"/>
                    <am3d:preTrans dx="19744" dy="-17995985" dz="103"/>
                    <am3d:scale>
                      <am3d:sx n="1000000" d="1000000"/>
                      <am3d:sy n="1000000" d="1000000"/>
                      <am3d:sz n="1000000" d="1000000"/>
                    </am3d:scale>
                    <am3d:rot ax="1156618" ay="-1173564" az="-400699"/>
                    <am3d:postTrans dx="0" dy="0" dz="0"/>
                  </am3d:trans>
                  <am3d:raster rName="Office3DRenderer" rVer="16.0.8326">
                    <am3d:blip r:embed="rId3"/>
                  </am3d:raster>
                  <am3d:objViewport viewportSz="3941202"/>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6" name="3D Model 15" descr="The Earth">
                <a:extLst>
                  <a:ext uri="{FF2B5EF4-FFF2-40B4-BE49-F238E27FC236}">
                    <a16:creationId xmlns:a16="http://schemas.microsoft.com/office/drawing/2014/main" id="{62542A17-AEDF-44BB-B506-93917EBD65A2}"/>
                  </a:ext>
                </a:extLst>
              </p:cNvPr>
              <p:cNvPicPr>
                <a:picLocks noGrp="1" noRot="1" noChangeAspect="1" noMove="1" noResize="1" noEditPoints="1" noAdjustHandles="1" noChangeArrowheads="1" noChangeShapeType="1" noCrop="1"/>
              </p:cNvPicPr>
              <p:nvPr/>
            </p:nvPicPr>
            <p:blipFill>
              <a:blip r:embed="rId4"/>
              <a:stretch>
                <a:fillRect/>
              </a:stretch>
            </p:blipFill>
            <p:spPr>
              <a:xfrm>
                <a:off x="-3609240" y="2261528"/>
                <a:ext cx="2294677" cy="2266191"/>
              </a:xfrm>
              <a:prstGeom prst="rect">
                <a:avLst/>
              </a:prstGeom>
            </p:spPr>
          </p:pic>
        </mc:Fallback>
      </mc:AlternateContent>
      <p:pic>
        <p:nvPicPr>
          <p:cNvPr id="4" name="Picture 3">
            <a:extLst>
              <a:ext uri="{FF2B5EF4-FFF2-40B4-BE49-F238E27FC236}">
                <a16:creationId xmlns:a16="http://schemas.microsoft.com/office/drawing/2014/main" id="{F6AAB429-5E71-4DF8-B9B6-27D432A5CA02}"/>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10697" t="3009" r="15661"/>
          <a:stretch/>
        </p:blipFill>
        <p:spPr>
          <a:xfrm flipH="1">
            <a:off x="34903" y="2869603"/>
            <a:ext cx="2926096" cy="3853866"/>
          </a:xfrm>
          <a:prstGeom prst="rect">
            <a:avLst/>
          </a:prstGeom>
        </p:spPr>
      </p:pic>
      <p:pic>
        <p:nvPicPr>
          <p:cNvPr id="27" name="Graphic 26">
            <a:extLst>
              <a:ext uri="{FF2B5EF4-FFF2-40B4-BE49-F238E27FC236}">
                <a16:creationId xmlns:a16="http://schemas.microsoft.com/office/drawing/2014/main" id="{B2D9D984-C34F-4B7B-9C21-FE59872679B8}"/>
              </a:ext>
            </a:extLst>
          </p:cNvPr>
          <p:cNvPicPr>
            <a:picLocks noChangeAspect="1"/>
          </p:cNvPicPr>
          <p:nvPr/>
        </p:nvPicPr>
        <p:blipFill>
          <a:blip r:embed="rId6">
            <a:extLst>
              <a:ext uri="{96DAC541-7B7A-43D3-8B79-37D633B846F1}">
                <asvg:svgBlip xmlns="" xmlns:asvg="http://schemas.microsoft.com/office/drawing/2016/SVG/main" r:embed="rId9"/>
              </a:ext>
            </a:extLst>
          </a:blip>
          <a:stretch>
            <a:fillRect/>
          </a:stretch>
        </p:blipFill>
        <p:spPr>
          <a:xfrm rot="1367309">
            <a:off x="7242489" y="-124179"/>
            <a:ext cx="4393426" cy="3004296"/>
          </a:xfrm>
          <a:prstGeom prst="rect">
            <a:avLst/>
          </a:prstGeom>
        </p:spPr>
      </p:pic>
      <p:sp>
        <p:nvSpPr>
          <p:cNvPr id="28" name="Graphic 19">
            <a:extLst>
              <a:ext uri="{FF2B5EF4-FFF2-40B4-BE49-F238E27FC236}">
                <a16:creationId xmlns:a16="http://schemas.microsoft.com/office/drawing/2014/main" id="{A13CFFDE-ECDB-48D0-A658-6345F61EA281}"/>
              </a:ext>
            </a:extLst>
          </p:cNvPr>
          <p:cNvSpPr/>
          <p:nvPr/>
        </p:nvSpPr>
        <p:spPr>
          <a:xfrm rot="21387366">
            <a:off x="1589938" y="198"/>
            <a:ext cx="4723168" cy="3295335"/>
          </a:xfrm>
          <a:custGeom>
            <a:avLst/>
            <a:gdLst>
              <a:gd name="connsiteX0" fmla="*/ 735756 w 3205042"/>
              <a:gd name="connsiteY0" fmla="*/ 632695 h 2944088"/>
              <a:gd name="connsiteX1" fmla="*/ 1292547 w 3205042"/>
              <a:gd name="connsiteY1" fmla="*/ 110932 h 2944088"/>
              <a:gd name="connsiteX2" fmla="*/ 1687335 w 3205042"/>
              <a:gd name="connsiteY2" fmla="*/ 71526 h 2944088"/>
              <a:gd name="connsiteX3" fmla="*/ 2045637 w 3205042"/>
              <a:gd name="connsiteY3" fmla="*/ 221852 h 2944088"/>
              <a:gd name="connsiteX4" fmla="*/ 2304694 w 3205042"/>
              <a:gd name="connsiteY4" fmla="*/ 521045 h 2944088"/>
              <a:gd name="connsiteX5" fmla="*/ 2393722 w 3205042"/>
              <a:gd name="connsiteY5" fmla="*/ 572856 h 2944088"/>
              <a:gd name="connsiteX6" fmla="*/ 2444074 w 3205042"/>
              <a:gd name="connsiteY6" fmla="*/ 563369 h 2944088"/>
              <a:gd name="connsiteX7" fmla="*/ 2485669 w 3205042"/>
              <a:gd name="connsiteY7" fmla="*/ 557532 h 2944088"/>
              <a:gd name="connsiteX8" fmla="*/ 2663725 w 3205042"/>
              <a:gd name="connsiteY8" fmla="*/ 588181 h 2944088"/>
              <a:gd name="connsiteX9" fmla="*/ 3095001 w 3205042"/>
              <a:gd name="connsiteY9" fmla="*/ 1089511 h 2944088"/>
              <a:gd name="connsiteX10" fmla="*/ 2906728 w 3205042"/>
              <a:gd name="connsiteY10" fmla="*/ 1831655 h 2944088"/>
              <a:gd name="connsiteX11" fmla="*/ 2812592 w 3205042"/>
              <a:gd name="connsiteY11" fmla="*/ 1863763 h 2944088"/>
              <a:gd name="connsiteX12" fmla="*/ 2792889 w 3205042"/>
              <a:gd name="connsiteY12" fmla="*/ 1912656 h 2944088"/>
              <a:gd name="connsiteX13" fmla="*/ 2732321 w 3205042"/>
              <a:gd name="connsiteY13" fmla="*/ 2451932 h 2944088"/>
              <a:gd name="connsiteX14" fmla="*/ 2254342 w 3205042"/>
              <a:gd name="connsiteY14" fmla="*/ 2756963 h 2944088"/>
              <a:gd name="connsiteX15" fmla="*/ 1958798 w 3205042"/>
              <a:gd name="connsiteY15" fmla="*/ 2762801 h 2944088"/>
              <a:gd name="connsiteX16" fmla="*/ 1883635 w 3205042"/>
              <a:gd name="connsiteY16" fmla="*/ 2739449 h 2944088"/>
              <a:gd name="connsiteX17" fmla="*/ 1821607 w 3205042"/>
              <a:gd name="connsiteY17" fmla="*/ 2705151 h 2944088"/>
              <a:gd name="connsiteX18" fmla="*/ 1672740 w 3205042"/>
              <a:gd name="connsiteY18" fmla="*/ 2717557 h 2944088"/>
              <a:gd name="connsiteX19" fmla="*/ 1628226 w 3205042"/>
              <a:gd name="connsiteY19" fmla="*/ 2756963 h 2944088"/>
              <a:gd name="connsiteX20" fmla="*/ 1583712 w 3205042"/>
              <a:gd name="connsiteY20" fmla="*/ 2787612 h 2944088"/>
              <a:gd name="connsiteX21" fmla="*/ 1482279 w 3205042"/>
              <a:gd name="connsiteY21" fmla="*/ 2835775 h 2944088"/>
              <a:gd name="connsiteX22" fmla="*/ 1248033 w 3205042"/>
              <a:gd name="connsiteY22" fmla="*/ 2875910 h 2944088"/>
              <a:gd name="connsiteX23" fmla="*/ 786838 w 3205042"/>
              <a:gd name="connsiteY23" fmla="*/ 2759882 h 2944088"/>
              <a:gd name="connsiteX24" fmla="*/ 600754 w 3205042"/>
              <a:gd name="connsiteY24" fmla="*/ 2594231 h 2944088"/>
              <a:gd name="connsiteX25" fmla="*/ 456996 w 3205042"/>
              <a:gd name="connsiteY25" fmla="*/ 2334444 h 2944088"/>
              <a:gd name="connsiteX26" fmla="*/ 438023 w 3205042"/>
              <a:gd name="connsiteY26" fmla="*/ 2194335 h 2944088"/>
              <a:gd name="connsiteX27" fmla="*/ 446780 w 3205042"/>
              <a:gd name="connsiteY27" fmla="*/ 2124280 h 2944088"/>
              <a:gd name="connsiteX28" fmla="*/ 454077 w 3205042"/>
              <a:gd name="connsiteY28" fmla="*/ 2039630 h 2944088"/>
              <a:gd name="connsiteX29" fmla="*/ 344616 w 3205042"/>
              <a:gd name="connsiteY29" fmla="*/ 1954980 h 2944088"/>
              <a:gd name="connsiteX30" fmla="*/ 240264 w 3205042"/>
              <a:gd name="connsiteY30" fmla="*/ 1892223 h 2944088"/>
              <a:gd name="connsiteX31" fmla="*/ 97965 w 3205042"/>
              <a:gd name="connsiteY31" fmla="*/ 1700302 h 2944088"/>
              <a:gd name="connsiteX32" fmla="*/ 76072 w 3205042"/>
              <a:gd name="connsiteY32" fmla="*/ 1418623 h 2944088"/>
              <a:gd name="connsiteX33" fmla="*/ 131533 w 3205042"/>
              <a:gd name="connsiteY33" fmla="*/ 1292378 h 2944088"/>
              <a:gd name="connsiteX34" fmla="*/ 177506 w 3205042"/>
              <a:gd name="connsiteY34" fmla="*/ 1236918 h 2944088"/>
              <a:gd name="connsiteX35" fmla="*/ 200128 w 3205042"/>
              <a:gd name="connsiteY35" fmla="*/ 1152268 h 2944088"/>
              <a:gd name="connsiteX36" fmla="*/ 247561 w 3205042"/>
              <a:gd name="connsiteY36" fmla="*/ 939914 h 2944088"/>
              <a:gd name="connsiteX37" fmla="*/ 384022 w 3205042"/>
              <a:gd name="connsiteY37" fmla="*/ 749453 h 2944088"/>
              <a:gd name="connsiteX38" fmla="*/ 582511 w 3205042"/>
              <a:gd name="connsiteY38" fmla="*/ 653857 h 2944088"/>
              <a:gd name="connsiteX39" fmla="*/ 695620 w 3205042"/>
              <a:gd name="connsiteY39" fmla="*/ 658965 h 2944088"/>
              <a:gd name="connsiteX40" fmla="*/ 736486 w 3205042"/>
              <a:gd name="connsiteY40" fmla="*/ 635614 h 2944088"/>
              <a:gd name="connsiteX41" fmla="*/ 713134 w 3205042"/>
              <a:gd name="connsiteY41" fmla="*/ 594748 h 2944088"/>
              <a:gd name="connsiteX42" fmla="*/ 454807 w 3205042"/>
              <a:gd name="connsiteY42" fmla="*/ 623938 h 2944088"/>
              <a:gd name="connsiteX43" fmla="*/ 262156 w 3205042"/>
              <a:gd name="connsiteY43" fmla="*/ 785940 h 2944088"/>
              <a:gd name="connsiteX44" fmla="*/ 152695 w 3205042"/>
              <a:gd name="connsiteY44" fmla="*/ 1011429 h 2944088"/>
              <a:gd name="connsiteX45" fmla="*/ 134452 w 3205042"/>
              <a:gd name="connsiteY45" fmla="*/ 1129646 h 2944088"/>
              <a:gd name="connsiteX46" fmla="*/ 124965 w 3205042"/>
              <a:gd name="connsiteY46" fmla="*/ 1198242 h 2944088"/>
              <a:gd name="connsiteX47" fmla="*/ 77532 w 3205042"/>
              <a:gd name="connsiteY47" fmla="*/ 1255891 h 2944088"/>
              <a:gd name="connsiteX48" fmla="*/ 909 w 3205042"/>
              <a:gd name="connsiteY48" fmla="*/ 1546327 h 2944088"/>
              <a:gd name="connsiteX49" fmla="*/ 90667 w 3205042"/>
              <a:gd name="connsiteY49" fmla="*/ 1831655 h 2944088"/>
              <a:gd name="connsiteX50" fmla="*/ 286967 w 3205042"/>
              <a:gd name="connsiteY50" fmla="*/ 2000224 h 2944088"/>
              <a:gd name="connsiteX51" fmla="*/ 345346 w 3205042"/>
              <a:gd name="connsiteY51" fmla="*/ 2030143 h 2944088"/>
              <a:gd name="connsiteX52" fmla="*/ 392049 w 3205042"/>
              <a:gd name="connsiteY52" fmla="*/ 2060792 h 2944088"/>
              <a:gd name="connsiteX53" fmla="*/ 388401 w 3205042"/>
              <a:gd name="connsiteY53" fmla="*/ 2090712 h 2944088"/>
              <a:gd name="connsiteX54" fmla="*/ 379644 w 3205042"/>
              <a:gd name="connsiteY54" fmla="*/ 2129388 h 2944088"/>
              <a:gd name="connsiteX55" fmla="*/ 372346 w 3205042"/>
              <a:gd name="connsiteY55" fmla="*/ 2210389 h 2944088"/>
              <a:gd name="connsiteX56" fmla="*/ 462834 w 3205042"/>
              <a:gd name="connsiteY56" fmla="*/ 2512501 h 2944088"/>
              <a:gd name="connsiteX57" fmla="*/ 659134 w 3205042"/>
              <a:gd name="connsiteY57" fmla="*/ 2750395 h 2944088"/>
              <a:gd name="connsiteX58" fmla="*/ 1121058 w 3205042"/>
              <a:gd name="connsiteY58" fmla="*/ 2937208 h 2944088"/>
              <a:gd name="connsiteX59" fmla="*/ 1617280 w 3205042"/>
              <a:gd name="connsiteY59" fmla="*/ 2847450 h 2944088"/>
              <a:gd name="connsiteX60" fmla="*/ 1670551 w 3205042"/>
              <a:gd name="connsiteY60" fmla="*/ 2810234 h 2944088"/>
              <a:gd name="connsiteX61" fmla="*/ 1715795 w 3205042"/>
              <a:gd name="connsiteY61" fmla="*/ 2770828 h 2944088"/>
              <a:gd name="connsiteX62" fmla="*/ 1765417 w 3205042"/>
              <a:gd name="connsiteY62" fmla="*/ 2756233 h 2944088"/>
              <a:gd name="connsiteX63" fmla="*/ 1829634 w 3205042"/>
              <a:gd name="connsiteY63" fmla="*/ 2788342 h 2944088"/>
              <a:gd name="connsiteX64" fmla="*/ 2149989 w 3205042"/>
              <a:gd name="connsiteY64" fmla="*/ 2840153 h 2944088"/>
              <a:gd name="connsiteX65" fmla="*/ 2709699 w 3205042"/>
              <a:gd name="connsiteY65" fmla="*/ 2589123 h 2944088"/>
              <a:gd name="connsiteX66" fmla="*/ 2893593 w 3205042"/>
              <a:gd name="connsiteY66" fmla="*/ 2022116 h 2944088"/>
              <a:gd name="connsiteX67" fmla="*/ 2851998 w 3205042"/>
              <a:gd name="connsiteY67" fmla="*/ 1880547 h 2944088"/>
              <a:gd name="connsiteX68" fmla="*/ 2832295 w 3205042"/>
              <a:gd name="connsiteY68" fmla="*/ 1929439 h 2944088"/>
              <a:gd name="connsiteX69" fmla="*/ 3162866 w 3205042"/>
              <a:gd name="connsiteY69" fmla="*/ 1626598 h 2944088"/>
              <a:gd name="connsiteX70" fmla="*/ 3186948 w 3205042"/>
              <a:gd name="connsiteY70" fmla="*/ 1183647 h 2944088"/>
              <a:gd name="connsiteX71" fmla="*/ 2793619 w 3205042"/>
              <a:gd name="connsiteY71" fmla="*/ 575045 h 2944088"/>
              <a:gd name="connsiteX72" fmla="*/ 2614833 w 3205042"/>
              <a:gd name="connsiteY72" fmla="*/ 507909 h 2944088"/>
              <a:gd name="connsiteX73" fmla="*/ 2514129 w 3205042"/>
              <a:gd name="connsiteY73" fmla="*/ 494774 h 2944088"/>
              <a:gd name="connsiteX74" fmla="*/ 2468885 w 3205042"/>
              <a:gd name="connsiteY74" fmla="*/ 494044 h 2944088"/>
              <a:gd name="connsiteX75" fmla="*/ 2416344 w 3205042"/>
              <a:gd name="connsiteY75" fmla="*/ 504990 h 2944088"/>
              <a:gd name="connsiteX76" fmla="*/ 2395911 w 3205042"/>
              <a:gd name="connsiteY76" fmla="*/ 508639 h 2944088"/>
              <a:gd name="connsiteX77" fmla="*/ 2384235 w 3205042"/>
              <a:gd name="connsiteY77" fmla="*/ 509369 h 2944088"/>
              <a:gd name="connsiteX78" fmla="*/ 2380587 w 3205042"/>
              <a:gd name="connsiteY78" fmla="*/ 508639 h 2944088"/>
              <a:gd name="connsiteX79" fmla="*/ 2372560 w 3205042"/>
              <a:gd name="connsiteY79" fmla="*/ 502801 h 2944088"/>
              <a:gd name="connsiteX80" fmla="*/ 2355776 w 3205042"/>
              <a:gd name="connsiteY80" fmla="*/ 473612 h 2944088"/>
              <a:gd name="connsiteX81" fmla="*/ 2298126 w 3205042"/>
              <a:gd name="connsiteY81" fmla="*/ 385313 h 2944088"/>
              <a:gd name="connsiteX82" fmla="*/ 2157287 w 3205042"/>
              <a:gd name="connsiteY82" fmla="*/ 228420 h 2944088"/>
              <a:gd name="connsiteX83" fmla="*/ 1794607 w 3205042"/>
              <a:gd name="connsiteY83" fmla="*/ 28471 h 2944088"/>
              <a:gd name="connsiteX84" fmla="*/ 1368439 w 3205042"/>
              <a:gd name="connsiteY84" fmla="*/ 24093 h 2944088"/>
              <a:gd name="connsiteX85" fmla="*/ 715323 w 3205042"/>
              <a:gd name="connsiteY85" fmla="*/ 517396 h 2944088"/>
              <a:gd name="connsiteX86" fmla="*/ 674458 w 3205042"/>
              <a:gd name="connsiteY86" fmla="*/ 618100 h 2944088"/>
              <a:gd name="connsiteX87" fmla="*/ 735756 w 3205042"/>
              <a:gd name="connsiteY87" fmla="*/ 632695 h 2944088"/>
              <a:gd name="connsiteX88" fmla="*/ 735756 w 3205042"/>
              <a:gd name="connsiteY88" fmla="*/ 632695 h 2944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3205042" h="2944088">
                <a:moveTo>
                  <a:pt x="735756" y="632695"/>
                </a:moveTo>
                <a:cubicBezTo>
                  <a:pt x="821865" y="378746"/>
                  <a:pt x="1042246" y="192662"/>
                  <a:pt x="1292547" y="110932"/>
                </a:cubicBezTo>
                <a:cubicBezTo>
                  <a:pt x="1419521" y="69337"/>
                  <a:pt x="1555252" y="51093"/>
                  <a:pt x="1687335" y="71526"/>
                </a:cubicBezTo>
                <a:cubicBezTo>
                  <a:pt x="1817229" y="91229"/>
                  <a:pt x="1939825" y="144500"/>
                  <a:pt x="2045637" y="221852"/>
                </a:cubicBezTo>
                <a:cubicBezTo>
                  <a:pt x="2152908" y="300664"/>
                  <a:pt x="2239017" y="405016"/>
                  <a:pt x="2304694" y="521045"/>
                </a:cubicBezTo>
                <a:cubicBezTo>
                  <a:pt x="2324397" y="556072"/>
                  <a:pt x="2352127" y="576505"/>
                  <a:pt x="2393722" y="572856"/>
                </a:cubicBezTo>
                <a:cubicBezTo>
                  <a:pt x="2410506" y="571397"/>
                  <a:pt x="2427290" y="567748"/>
                  <a:pt x="2444074" y="563369"/>
                </a:cubicBezTo>
                <a:cubicBezTo>
                  <a:pt x="2461588" y="558991"/>
                  <a:pt x="2469615" y="557532"/>
                  <a:pt x="2485669" y="557532"/>
                </a:cubicBezTo>
                <a:cubicBezTo>
                  <a:pt x="2546967" y="558991"/>
                  <a:pt x="2605346" y="568478"/>
                  <a:pt x="2663725" y="588181"/>
                </a:cubicBezTo>
                <a:cubicBezTo>
                  <a:pt x="2885566" y="661884"/>
                  <a:pt x="3031514" y="870589"/>
                  <a:pt x="3095001" y="1089511"/>
                </a:cubicBezTo>
                <a:cubicBezTo>
                  <a:pt x="3166515" y="1335433"/>
                  <a:pt x="3167975" y="1692275"/>
                  <a:pt x="2906728" y="1831655"/>
                </a:cubicBezTo>
                <a:cubicBezTo>
                  <a:pt x="2876809" y="1847709"/>
                  <a:pt x="2845430" y="1857925"/>
                  <a:pt x="2812592" y="1863763"/>
                </a:cubicBezTo>
                <a:cubicBezTo>
                  <a:pt x="2789240" y="1868141"/>
                  <a:pt x="2784862" y="1895142"/>
                  <a:pt x="2792889" y="1912656"/>
                </a:cubicBezTo>
                <a:cubicBezTo>
                  <a:pt x="2868782" y="2087063"/>
                  <a:pt x="2833754" y="2295038"/>
                  <a:pt x="2732321" y="2451932"/>
                </a:cubicBezTo>
                <a:cubicBezTo>
                  <a:pt x="2625779" y="2616123"/>
                  <a:pt x="2443344" y="2718287"/>
                  <a:pt x="2254342" y="2756963"/>
                </a:cubicBezTo>
                <a:cubicBezTo>
                  <a:pt x="2158746" y="2776666"/>
                  <a:pt x="2055123" y="2783233"/>
                  <a:pt x="1958798" y="2762801"/>
                </a:cubicBezTo>
                <a:cubicBezTo>
                  <a:pt x="1933257" y="2756963"/>
                  <a:pt x="1907716" y="2749666"/>
                  <a:pt x="1883635" y="2739449"/>
                </a:cubicBezTo>
                <a:cubicBezTo>
                  <a:pt x="1861743" y="2729963"/>
                  <a:pt x="1842040" y="2717557"/>
                  <a:pt x="1821607" y="2705151"/>
                </a:cubicBezTo>
                <a:cubicBezTo>
                  <a:pt x="1774174" y="2678151"/>
                  <a:pt x="1715065" y="2683989"/>
                  <a:pt x="1672740" y="2717557"/>
                </a:cubicBezTo>
                <a:cubicBezTo>
                  <a:pt x="1657416" y="2729963"/>
                  <a:pt x="1643551" y="2744557"/>
                  <a:pt x="1628226" y="2756963"/>
                </a:cubicBezTo>
                <a:cubicBezTo>
                  <a:pt x="1615821" y="2766449"/>
                  <a:pt x="1599766" y="2778125"/>
                  <a:pt x="1583712" y="2787612"/>
                </a:cubicBezTo>
                <a:cubicBezTo>
                  <a:pt x="1550144" y="2808045"/>
                  <a:pt x="1517306" y="2823369"/>
                  <a:pt x="1482279" y="2835775"/>
                </a:cubicBezTo>
                <a:cubicBezTo>
                  <a:pt x="1405656" y="2862775"/>
                  <a:pt x="1328304" y="2874451"/>
                  <a:pt x="1248033" y="2875910"/>
                </a:cubicBezTo>
                <a:cubicBezTo>
                  <a:pt x="1088950" y="2878829"/>
                  <a:pt x="924029" y="2841612"/>
                  <a:pt x="786838" y="2759882"/>
                </a:cubicBezTo>
                <a:cubicBezTo>
                  <a:pt x="714594" y="2717557"/>
                  <a:pt x="655485" y="2660637"/>
                  <a:pt x="600754" y="2594231"/>
                </a:cubicBezTo>
                <a:cubicBezTo>
                  <a:pt x="537997" y="2518338"/>
                  <a:pt x="484726" y="2429310"/>
                  <a:pt x="456996" y="2334444"/>
                </a:cubicBezTo>
                <a:cubicBezTo>
                  <a:pt x="443861" y="2289201"/>
                  <a:pt x="436563" y="2242497"/>
                  <a:pt x="438023" y="2194335"/>
                </a:cubicBezTo>
                <a:cubicBezTo>
                  <a:pt x="438752" y="2170253"/>
                  <a:pt x="441671" y="2147631"/>
                  <a:pt x="446780" y="2124280"/>
                </a:cubicBezTo>
                <a:cubicBezTo>
                  <a:pt x="453347" y="2096550"/>
                  <a:pt x="462834" y="2068090"/>
                  <a:pt x="454077" y="2039630"/>
                </a:cubicBezTo>
                <a:cubicBezTo>
                  <a:pt x="438752" y="1991467"/>
                  <a:pt x="384752" y="1975413"/>
                  <a:pt x="344616" y="1954980"/>
                </a:cubicBezTo>
                <a:cubicBezTo>
                  <a:pt x="308129" y="1936737"/>
                  <a:pt x="273102" y="1916304"/>
                  <a:pt x="240264" y="1892223"/>
                </a:cubicBezTo>
                <a:cubicBezTo>
                  <a:pt x="176047" y="1844790"/>
                  <a:pt x="124965" y="1777654"/>
                  <a:pt x="97965" y="1700302"/>
                </a:cubicBezTo>
                <a:cubicBezTo>
                  <a:pt x="66586" y="1611274"/>
                  <a:pt x="54910" y="1511299"/>
                  <a:pt x="76072" y="1418623"/>
                </a:cubicBezTo>
                <a:cubicBezTo>
                  <a:pt x="86289" y="1373379"/>
                  <a:pt x="104532" y="1330324"/>
                  <a:pt x="131533" y="1292378"/>
                </a:cubicBezTo>
                <a:cubicBezTo>
                  <a:pt x="145398" y="1272675"/>
                  <a:pt x="162911" y="1256621"/>
                  <a:pt x="177506" y="1236918"/>
                </a:cubicBezTo>
                <a:cubicBezTo>
                  <a:pt x="195750" y="1211377"/>
                  <a:pt x="199398" y="1182917"/>
                  <a:pt x="200128" y="1152268"/>
                </a:cubicBezTo>
                <a:cubicBezTo>
                  <a:pt x="200128" y="1080024"/>
                  <a:pt x="217642" y="1006321"/>
                  <a:pt x="247561" y="939914"/>
                </a:cubicBezTo>
                <a:cubicBezTo>
                  <a:pt x="280399" y="866941"/>
                  <a:pt x="324913" y="802724"/>
                  <a:pt x="384022" y="749453"/>
                </a:cubicBezTo>
                <a:cubicBezTo>
                  <a:pt x="439482" y="699830"/>
                  <a:pt x="508807" y="663344"/>
                  <a:pt x="582511" y="653857"/>
                </a:cubicBezTo>
                <a:cubicBezTo>
                  <a:pt x="618268" y="649479"/>
                  <a:pt x="659134" y="650938"/>
                  <a:pt x="695620" y="658965"/>
                </a:cubicBezTo>
                <a:cubicBezTo>
                  <a:pt x="713134" y="662614"/>
                  <a:pt x="731378" y="653857"/>
                  <a:pt x="736486" y="635614"/>
                </a:cubicBezTo>
                <a:cubicBezTo>
                  <a:pt x="740864" y="618830"/>
                  <a:pt x="730648" y="598397"/>
                  <a:pt x="713134" y="594748"/>
                </a:cubicBezTo>
                <a:cubicBezTo>
                  <a:pt x="624836" y="576505"/>
                  <a:pt x="536537" y="585991"/>
                  <a:pt x="454807" y="623938"/>
                </a:cubicBezTo>
                <a:cubicBezTo>
                  <a:pt x="377454" y="659695"/>
                  <a:pt x="313237" y="718804"/>
                  <a:pt x="262156" y="785940"/>
                </a:cubicBezTo>
                <a:cubicBezTo>
                  <a:pt x="211804" y="852346"/>
                  <a:pt x="173857" y="930428"/>
                  <a:pt x="152695" y="1011429"/>
                </a:cubicBezTo>
                <a:cubicBezTo>
                  <a:pt x="142479" y="1050105"/>
                  <a:pt x="135911" y="1089511"/>
                  <a:pt x="134452" y="1129646"/>
                </a:cubicBezTo>
                <a:cubicBezTo>
                  <a:pt x="133722" y="1152268"/>
                  <a:pt x="138100" y="1177809"/>
                  <a:pt x="124965" y="1198242"/>
                </a:cubicBezTo>
                <a:cubicBezTo>
                  <a:pt x="111830" y="1218674"/>
                  <a:pt x="92127" y="1235458"/>
                  <a:pt x="77532" y="1255891"/>
                </a:cubicBezTo>
                <a:cubicBezTo>
                  <a:pt x="16964" y="1338352"/>
                  <a:pt x="-4929" y="1444893"/>
                  <a:pt x="909" y="1546327"/>
                </a:cubicBezTo>
                <a:cubicBezTo>
                  <a:pt x="6018" y="1645571"/>
                  <a:pt x="33748" y="1749194"/>
                  <a:pt x="90667" y="1831655"/>
                </a:cubicBezTo>
                <a:cubicBezTo>
                  <a:pt x="140289" y="1904628"/>
                  <a:pt x="210344" y="1957899"/>
                  <a:pt x="286967" y="2000224"/>
                </a:cubicBezTo>
                <a:cubicBezTo>
                  <a:pt x="305940" y="2010440"/>
                  <a:pt x="325643" y="2020657"/>
                  <a:pt x="345346" y="2030143"/>
                </a:cubicBezTo>
                <a:cubicBezTo>
                  <a:pt x="359211" y="2036711"/>
                  <a:pt x="386941" y="2044738"/>
                  <a:pt x="392049" y="2060792"/>
                </a:cubicBezTo>
                <a:cubicBezTo>
                  <a:pt x="394968" y="2069549"/>
                  <a:pt x="390590" y="2081955"/>
                  <a:pt x="388401" y="2090712"/>
                </a:cubicBezTo>
                <a:cubicBezTo>
                  <a:pt x="384752" y="2103847"/>
                  <a:pt x="381833" y="2116253"/>
                  <a:pt x="379644" y="2129388"/>
                </a:cubicBezTo>
                <a:cubicBezTo>
                  <a:pt x="375265" y="2156388"/>
                  <a:pt x="372346" y="2183389"/>
                  <a:pt x="372346" y="2210389"/>
                </a:cubicBezTo>
                <a:cubicBezTo>
                  <a:pt x="373076" y="2316931"/>
                  <a:pt x="410293" y="2421283"/>
                  <a:pt x="462834" y="2512501"/>
                </a:cubicBezTo>
                <a:cubicBezTo>
                  <a:pt x="513916" y="2601529"/>
                  <a:pt x="581781" y="2683259"/>
                  <a:pt x="659134" y="2750395"/>
                </a:cubicBezTo>
                <a:cubicBezTo>
                  <a:pt x="786838" y="2860586"/>
                  <a:pt x="955407" y="2917505"/>
                  <a:pt x="1121058" y="2937208"/>
                </a:cubicBezTo>
                <a:cubicBezTo>
                  <a:pt x="1288168" y="2956911"/>
                  <a:pt x="1470603" y="2936478"/>
                  <a:pt x="1617280" y="2847450"/>
                </a:cubicBezTo>
                <a:cubicBezTo>
                  <a:pt x="1636253" y="2835775"/>
                  <a:pt x="1653767" y="2823369"/>
                  <a:pt x="1670551" y="2810234"/>
                </a:cubicBezTo>
                <a:cubicBezTo>
                  <a:pt x="1686605" y="2797828"/>
                  <a:pt x="1699741" y="2783233"/>
                  <a:pt x="1715795" y="2770828"/>
                </a:cubicBezTo>
                <a:cubicBezTo>
                  <a:pt x="1729660" y="2759882"/>
                  <a:pt x="1747903" y="2754044"/>
                  <a:pt x="1765417" y="2756233"/>
                </a:cubicBezTo>
                <a:cubicBezTo>
                  <a:pt x="1789498" y="2759152"/>
                  <a:pt x="1809201" y="2777396"/>
                  <a:pt x="1829634" y="2788342"/>
                </a:cubicBezTo>
                <a:cubicBezTo>
                  <a:pt x="1927419" y="2838693"/>
                  <a:pt x="2041988" y="2848180"/>
                  <a:pt x="2149989" y="2840153"/>
                </a:cubicBezTo>
                <a:cubicBezTo>
                  <a:pt x="2357235" y="2824099"/>
                  <a:pt x="2563751" y="2740909"/>
                  <a:pt x="2709699" y="2589123"/>
                </a:cubicBezTo>
                <a:cubicBezTo>
                  <a:pt x="2852728" y="2440256"/>
                  <a:pt x="2924972" y="2227173"/>
                  <a:pt x="2893593" y="2022116"/>
                </a:cubicBezTo>
                <a:cubicBezTo>
                  <a:pt x="2886296" y="1973224"/>
                  <a:pt x="2871701" y="1925791"/>
                  <a:pt x="2851998" y="1880547"/>
                </a:cubicBezTo>
                <a:cubicBezTo>
                  <a:pt x="2845430" y="1896601"/>
                  <a:pt x="2838863" y="1913385"/>
                  <a:pt x="2832295" y="1929439"/>
                </a:cubicBezTo>
                <a:cubicBezTo>
                  <a:pt x="2989918" y="1900250"/>
                  <a:pt x="3108866" y="1772546"/>
                  <a:pt x="3162866" y="1626598"/>
                </a:cubicBezTo>
                <a:cubicBezTo>
                  <a:pt x="3215408" y="1486488"/>
                  <a:pt x="3213218" y="1329595"/>
                  <a:pt x="3186948" y="1183647"/>
                </a:cubicBezTo>
                <a:cubicBezTo>
                  <a:pt x="3143893" y="941374"/>
                  <a:pt x="3014000" y="697641"/>
                  <a:pt x="2793619" y="575045"/>
                </a:cubicBezTo>
                <a:cubicBezTo>
                  <a:pt x="2738159" y="543666"/>
                  <a:pt x="2676861" y="521045"/>
                  <a:pt x="2614833" y="507909"/>
                </a:cubicBezTo>
                <a:cubicBezTo>
                  <a:pt x="2581265" y="501342"/>
                  <a:pt x="2547697" y="496233"/>
                  <a:pt x="2514129" y="494774"/>
                </a:cubicBezTo>
                <a:cubicBezTo>
                  <a:pt x="2498804" y="494044"/>
                  <a:pt x="2483480" y="492585"/>
                  <a:pt x="2468885" y="494044"/>
                </a:cubicBezTo>
                <a:cubicBezTo>
                  <a:pt x="2450642" y="496233"/>
                  <a:pt x="2433858" y="500612"/>
                  <a:pt x="2416344" y="504990"/>
                </a:cubicBezTo>
                <a:cubicBezTo>
                  <a:pt x="2410506" y="506450"/>
                  <a:pt x="2400290" y="508639"/>
                  <a:pt x="2395911" y="508639"/>
                </a:cubicBezTo>
                <a:cubicBezTo>
                  <a:pt x="2392263" y="509369"/>
                  <a:pt x="2387884" y="509369"/>
                  <a:pt x="2384235" y="509369"/>
                </a:cubicBezTo>
                <a:cubicBezTo>
                  <a:pt x="2372560" y="508639"/>
                  <a:pt x="2386425" y="510099"/>
                  <a:pt x="2380587" y="508639"/>
                </a:cubicBezTo>
                <a:cubicBezTo>
                  <a:pt x="2375479" y="507180"/>
                  <a:pt x="2376938" y="508639"/>
                  <a:pt x="2372560" y="502801"/>
                </a:cubicBezTo>
                <a:cubicBezTo>
                  <a:pt x="2365992" y="494044"/>
                  <a:pt x="2361613" y="483098"/>
                  <a:pt x="2355776" y="473612"/>
                </a:cubicBezTo>
                <a:cubicBezTo>
                  <a:pt x="2338262" y="442963"/>
                  <a:pt x="2319289" y="413773"/>
                  <a:pt x="2298126" y="385313"/>
                </a:cubicBezTo>
                <a:cubicBezTo>
                  <a:pt x="2256531" y="328394"/>
                  <a:pt x="2209828" y="275123"/>
                  <a:pt x="2157287" y="228420"/>
                </a:cubicBezTo>
                <a:cubicBezTo>
                  <a:pt x="2053664" y="135013"/>
                  <a:pt x="1929608" y="64958"/>
                  <a:pt x="1794607" y="28471"/>
                </a:cubicBezTo>
                <a:cubicBezTo>
                  <a:pt x="1655227" y="-9475"/>
                  <a:pt x="1509279" y="-8016"/>
                  <a:pt x="1368439" y="24093"/>
                </a:cubicBezTo>
                <a:cubicBezTo>
                  <a:pt x="1095517" y="86121"/>
                  <a:pt x="839379" y="261987"/>
                  <a:pt x="715323" y="517396"/>
                </a:cubicBezTo>
                <a:cubicBezTo>
                  <a:pt x="699269" y="550234"/>
                  <a:pt x="685404" y="583802"/>
                  <a:pt x="674458" y="618100"/>
                </a:cubicBezTo>
                <a:cubicBezTo>
                  <a:pt x="658404" y="655316"/>
                  <a:pt x="722621" y="672830"/>
                  <a:pt x="735756" y="632695"/>
                </a:cubicBezTo>
                <a:lnTo>
                  <a:pt x="735756" y="632695"/>
                </a:lnTo>
                <a:close/>
              </a:path>
            </a:pathLst>
          </a:custGeom>
          <a:solidFill>
            <a:srgbClr val="231F20"/>
          </a:solidFill>
          <a:ln w="7290" cap="flat">
            <a:noFill/>
            <a:prstDash val="solid"/>
            <a:miter/>
          </a:ln>
        </p:spPr>
        <p:txBody>
          <a:bodyPr rtlCol="0" anchor="ctr"/>
          <a:lstStyle/>
          <a:p>
            <a:endParaRPr lang="en-US"/>
          </a:p>
        </p:txBody>
      </p:sp>
      <p:sp>
        <p:nvSpPr>
          <p:cNvPr id="29" name="Graphic 19">
            <a:extLst>
              <a:ext uri="{FF2B5EF4-FFF2-40B4-BE49-F238E27FC236}">
                <a16:creationId xmlns:a16="http://schemas.microsoft.com/office/drawing/2014/main" id="{8B69806C-2297-4751-8114-32478CB33DEF}"/>
              </a:ext>
            </a:extLst>
          </p:cNvPr>
          <p:cNvSpPr/>
          <p:nvPr/>
        </p:nvSpPr>
        <p:spPr>
          <a:xfrm rot="18232085">
            <a:off x="2652153" y="2753947"/>
            <a:ext cx="265519" cy="264247"/>
          </a:xfrm>
          <a:custGeom>
            <a:avLst/>
            <a:gdLst>
              <a:gd name="connsiteX0" fmla="*/ 169808 w 265519"/>
              <a:gd name="connsiteY0" fmla="*/ 187182 h 264247"/>
              <a:gd name="connsiteX1" fmla="*/ 157402 w 265519"/>
              <a:gd name="connsiteY1" fmla="*/ 193749 h 264247"/>
              <a:gd name="connsiteX2" fmla="*/ 157402 w 265519"/>
              <a:gd name="connsiteY2" fmla="*/ 193749 h 264247"/>
              <a:gd name="connsiteX3" fmla="*/ 150835 w 265519"/>
              <a:gd name="connsiteY3" fmla="*/ 195939 h 264247"/>
              <a:gd name="connsiteX4" fmla="*/ 138429 w 265519"/>
              <a:gd name="connsiteY4" fmla="*/ 198858 h 264247"/>
              <a:gd name="connsiteX5" fmla="*/ 139159 w 265519"/>
              <a:gd name="connsiteY5" fmla="*/ 198858 h 264247"/>
              <a:gd name="connsiteX6" fmla="*/ 130402 w 265519"/>
              <a:gd name="connsiteY6" fmla="*/ 198858 h 264247"/>
              <a:gd name="connsiteX7" fmla="*/ 123834 w 265519"/>
              <a:gd name="connsiteY7" fmla="*/ 198128 h 264247"/>
              <a:gd name="connsiteX8" fmla="*/ 124564 w 265519"/>
              <a:gd name="connsiteY8" fmla="*/ 198128 h 264247"/>
              <a:gd name="connsiteX9" fmla="*/ 112159 w 265519"/>
              <a:gd name="connsiteY9" fmla="*/ 195209 h 264247"/>
              <a:gd name="connsiteX10" fmla="*/ 106321 w 265519"/>
              <a:gd name="connsiteY10" fmla="*/ 193020 h 264247"/>
              <a:gd name="connsiteX11" fmla="*/ 106321 w 265519"/>
              <a:gd name="connsiteY11" fmla="*/ 193020 h 264247"/>
              <a:gd name="connsiteX12" fmla="*/ 94645 w 265519"/>
              <a:gd name="connsiteY12" fmla="*/ 186452 h 264247"/>
              <a:gd name="connsiteX13" fmla="*/ 90266 w 265519"/>
              <a:gd name="connsiteY13" fmla="*/ 183533 h 264247"/>
              <a:gd name="connsiteX14" fmla="*/ 90266 w 265519"/>
              <a:gd name="connsiteY14" fmla="*/ 183533 h 264247"/>
              <a:gd name="connsiteX15" fmla="*/ 81510 w 265519"/>
              <a:gd name="connsiteY15" fmla="*/ 174776 h 264247"/>
              <a:gd name="connsiteX16" fmla="*/ 77131 w 265519"/>
              <a:gd name="connsiteY16" fmla="*/ 170398 h 264247"/>
              <a:gd name="connsiteX17" fmla="*/ 77131 w 265519"/>
              <a:gd name="connsiteY17" fmla="*/ 170398 h 264247"/>
              <a:gd name="connsiteX18" fmla="*/ 69834 w 265519"/>
              <a:gd name="connsiteY18" fmla="*/ 157263 h 264247"/>
              <a:gd name="connsiteX19" fmla="*/ 69834 w 265519"/>
              <a:gd name="connsiteY19" fmla="*/ 157263 h 264247"/>
              <a:gd name="connsiteX20" fmla="*/ 67645 w 265519"/>
              <a:gd name="connsiteY20" fmla="*/ 150695 h 264247"/>
              <a:gd name="connsiteX21" fmla="*/ 64726 w 265519"/>
              <a:gd name="connsiteY21" fmla="*/ 137560 h 264247"/>
              <a:gd name="connsiteX22" fmla="*/ 65455 w 265519"/>
              <a:gd name="connsiteY22" fmla="*/ 141938 h 264247"/>
              <a:gd name="connsiteX23" fmla="*/ 64726 w 265519"/>
              <a:gd name="connsiteY23" fmla="*/ 137560 h 264247"/>
              <a:gd name="connsiteX24" fmla="*/ 64726 w 265519"/>
              <a:gd name="connsiteY24" fmla="*/ 130262 h 264247"/>
              <a:gd name="connsiteX25" fmla="*/ 64726 w 265519"/>
              <a:gd name="connsiteY25" fmla="*/ 122235 h 264247"/>
              <a:gd name="connsiteX26" fmla="*/ 64726 w 265519"/>
              <a:gd name="connsiteY26" fmla="*/ 123695 h 264247"/>
              <a:gd name="connsiteX27" fmla="*/ 65455 w 265519"/>
              <a:gd name="connsiteY27" fmla="*/ 118587 h 264247"/>
              <a:gd name="connsiteX28" fmla="*/ 68374 w 265519"/>
              <a:gd name="connsiteY28" fmla="*/ 106911 h 264247"/>
              <a:gd name="connsiteX29" fmla="*/ 68374 w 265519"/>
              <a:gd name="connsiteY29" fmla="*/ 106181 h 264247"/>
              <a:gd name="connsiteX30" fmla="*/ 71293 w 265519"/>
              <a:gd name="connsiteY30" fmla="*/ 100343 h 264247"/>
              <a:gd name="connsiteX31" fmla="*/ 74942 w 265519"/>
              <a:gd name="connsiteY31" fmla="*/ 94505 h 264247"/>
              <a:gd name="connsiteX32" fmla="*/ 74942 w 265519"/>
              <a:gd name="connsiteY32" fmla="*/ 93775 h 264247"/>
              <a:gd name="connsiteX33" fmla="*/ 86618 w 265519"/>
              <a:gd name="connsiteY33" fmla="*/ 82829 h 264247"/>
              <a:gd name="connsiteX34" fmla="*/ 87347 w 265519"/>
              <a:gd name="connsiteY34" fmla="*/ 82100 h 264247"/>
              <a:gd name="connsiteX35" fmla="*/ 93185 w 265519"/>
              <a:gd name="connsiteY35" fmla="*/ 78451 h 264247"/>
              <a:gd name="connsiteX36" fmla="*/ 105591 w 265519"/>
              <a:gd name="connsiteY36" fmla="*/ 71883 h 264247"/>
              <a:gd name="connsiteX37" fmla="*/ 106321 w 265519"/>
              <a:gd name="connsiteY37" fmla="*/ 71154 h 264247"/>
              <a:gd name="connsiteX38" fmla="*/ 112888 w 265519"/>
              <a:gd name="connsiteY38" fmla="*/ 68964 h 264247"/>
              <a:gd name="connsiteX39" fmla="*/ 120186 w 265519"/>
              <a:gd name="connsiteY39" fmla="*/ 66775 h 264247"/>
              <a:gd name="connsiteX40" fmla="*/ 125294 w 265519"/>
              <a:gd name="connsiteY40" fmla="*/ 65316 h 264247"/>
              <a:gd name="connsiteX41" fmla="*/ 139159 w 265519"/>
              <a:gd name="connsiteY41" fmla="*/ 64586 h 264247"/>
              <a:gd name="connsiteX42" fmla="*/ 147186 w 265519"/>
              <a:gd name="connsiteY42" fmla="*/ 65316 h 264247"/>
              <a:gd name="connsiteX43" fmla="*/ 149375 w 265519"/>
              <a:gd name="connsiteY43" fmla="*/ 66045 h 264247"/>
              <a:gd name="connsiteX44" fmla="*/ 165430 w 265519"/>
              <a:gd name="connsiteY44" fmla="*/ 71154 h 264247"/>
              <a:gd name="connsiteX45" fmla="*/ 167619 w 265519"/>
              <a:gd name="connsiteY45" fmla="*/ 72613 h 264247"/>
              <a:gd name="connsiteX46" fmla="*/ 177105 w 265519"/>
              <a:gd name="connsiteY46" fmla="*/ 78451 h 264247"/>
              <a:gd name="connsiteX47" fmla="*/ 177835 w 265519"/>
              <a:gd name="connsiteY47" fmla="*/ 79181 h 264247"/>
              <a:gd name="connsiteX48" fmla="*/ 182213 w 265519"/>
              <a:gd name="connsiteY48" fmla="*/ 83559 h 264247"/>
              <a:gd name="connsiteX49" fmla="*/ 182213 w 265519"/>
              <a:gd name="connsiteY49" fmla="*/ 83559 h 264247"/>
              <a:gd name="connsiteX50" fmla="*/ 185862 w 265519"/>
              <a:gd name="connsiteY50" fmla="*/ 88667 h 264247"/>
              <a:gd name="connsiteX51" fmla="*/ 188781 w 265519"/>
              <a:gd name="connsiteY51" fmla="*/ 94505 h 264247"/>
              <a:gd name="connsiteX52" fmla="*/ 188781 w 265519"/>
              <a:gd name="connsiteY52" fmla="*/ 94505 h 264247"/>
              <a:gd name="connsiteX53" fmla="*/ 193160 w 265519"/>
              <a:gd name="connsiteY53" fmla="*/ 108370 h 264247"/>
              <a:gd name="connsiteX54" fmla="*/ 194619 w 265519"/>
              <a:gd name="connsiteY54" fmla="*/ 114938 h 264247"/>
              <a:gd name="connsiteX55" fmla="*/ 194619 w 265519"/>
              <a:gd name="connsiteY55" fmla="*/ 114938 h 264247"/>
              <a:gd name="connsiteX56" fmla="*/ 194619 w 265519"/>
              <a:gd name="connsiteY56" fmla="*/ 130262 h 264247"/>
              <a:gd name="connsiteX57" fmla="*/ 193889 w 265519"/>
              <a:gd name="connsiteY57" fmla="*/ 136830 h 264247"/>
              <a:gd name="connsiteX58" fmla="*/ 193889 w 265519"/>
              <a:gd name="connsiteY58" fmla="*/ 134641 h 264247"/>
              <a:gd name="connsiteX59" fmla="*/ 193160 w 265519"/>
              <a:gd name="connsiteY59" fmla="*/ 139019 h 264247"/>
              <a:gd name="connsiteX60" fmla="*/ 188781 w 265519"/>
              <a:gd name="connsiteY60" fmla="*/ 153614 h 264247"/>
              <a:gd name="connsiteX61" fmla="*/ 186592 w 265519"/>
              <a:gd name="connsiteY61" fmla="*/ 159452 h 264247"/>
              <a:gd name="connsiteX62" fmla="*/ 187322 w 265519"/>
              <a:gd name="connsiteY62" fmla="*/ 157263 h 264247"/>
              <a:gd name="connsiteX63" fmla="*/ 185132 w 265519"/>
              <a:gd name="connsiteY63" fmla="*/ 160911 h 264247"/>
              <a:gd name="connsiteX64" fmla="*/ 177105 w 265519"/>
              <a:gd name="connsiteY64" fmla="*/ 174047 h 264247"/>
              <a:gd name="connsiteX65" fmla="*/ 177105 w 265519"/>
              <a:gd name="connsiteY65" fmla="*/ 174047 h 264247"/>
              <a:gd name="connsiteX66" fmla="*/ 171267 w 265519"/>
              <a:gd name="connsiteY66" fmla="*/ 179884 h 264247"/>
              <a:gd name="connsiteX67" fmla="*/ 166159 w 265519"/>
              <a:gd name="connsiteY67" fmla="*/ 184263 h 264247"/>
              <a:gd name="connsiteX68" fmla="*/ 167619 w 265519"/>
              <a:gd name="connsiteY68" fmla="*/ 182803 h 264247"/>
              <a:gd name="connsiteX69" fmla="*/ 169808 w 265519"/>
              <a:gd name="connsiteY69" fmla="*/ 187182 h 264247"/>
              <a:gd name="connsiteX70" fmla="*/ 158132 w 265519"/>
              <a:gd name="connsiteY70" fmla="*/ 232426 h 264247"/>
              <a:gd name="connsiteX71" fmla="*/ 203376 w 265519"/>
              <a:gd name="connsiteY71" fmla="*/ 244102 h 264247"/>
              <a:gd name="connsiteX72" fmla="*/ 264674 w 265519"/>
              <a:gd name="connsiteY72" fmla="*/ 112749 h 264247"/>
              <a:gd name="connsiteX73" fmla="*/ 232565 w 265519"/>
              <a:gd name="connsiteY73" fmla="*/ 38315 h 264247"/>
              <a:gd name="connsiteX74" fmla="*/ 147916 w 265519"/>
              <a:gd name="connsiteY74" fmla="*/ 369 h 264247"/>
              <a:gd name="connsiteX75" fmla="*/ 9995 w 265519"/>
              <a:gd name="connsiteY75" fmla="*/ 82829 h 264247"/>
              <a:gd name="connsiteX76" fmla="*/ 42833 w 265519"/>
              <a:gd name="connsiteY76" fmla="*/ 229507 h 264247"/>
              <a:gd name="connsiteX77" fmla="*/ 203376 w 265519"/>
              <a:gd name="connsiteY77" fmla="*/ 244102 h 264247"/>
              <a:gd name="connsiteX78" fmla="*/ 215052 w 265519"/>
              <a:gd name="connsiteY78" fmla="*/ 198858 h 264247"/>
              <a:gd name="connsiteX79" fmla="*/ 169808 w 265519"/>
              <a:gd name="connsiteY79" fmla="*/ 187182 h 26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65519" h="264247">
                <a:moveTo>
                  <a:pt x="169808" y="187182"/>
                </a:moveTo>
                <a:cubicBezTo>
                  <a:pt x="166159" y="189371"/>
                  <a:pt x="161781" y="191560"/>
                  <a:pt x="157402" y="193749"/>
                </a:cubicBezTo>
                <a:cubicBezTo>
                  <a:pt x="150835" y="197398"/>
                  <a:pt x="164700" y="191560"/>
                  <a:pt x="157402" y="193749"/>
                </a:cubicBezTo>
                <a:cubicBezTo>
                  <a:pt x="155213" y="194479"/>
                  <a:pt x="153024" y="195209"/>
                  <a:pt x="150835" y="195939"/>
                </a:cubicBezTo>
                <a:cubicBezTo>
                  <a:pt x="147186" y="196669"/>
                  <a:pt x="141348" y="196669"/>
                  <a:pt x="138429" y="198858"/>
                </a:cubicBezTo>
                <a:cubicBezTo>
                  <a:pt x="144267" y="195939"/>
                  <a:pt x="143537" y="198128"/>
                  <a:pt x="139159" y="198858"/>
                </a:cubicBezTo>
                <a:cubicBezTo>
                  <a:pt x="136240" y="198858"/>
                  <a:pt x="133321" y="198858"/>
                  <a:pt x="130402" y="198858"/>
                </a:cubicBezTo>
                <a:cubicBezTo>
                  <a:pt x="128213" y="198858"/>
                  <a:pt x="126024" y="198858"/>
                  <a:pt x="123834" y="198128"/>
                </a:cubicBezTo>
                <a:cubicBezTo>
                  <a:pt x="116537" y="197398"/>
                  <a:pt x="131862" y="199588"/>
                  <a:pt x="124564" y="198128"/>
                </a:cubicBezTo>
                <a:cubicBezTo>
                  <a:pt x="120186" y="197398"/>
                  <a:pt x="116537" y="196669"/>
                  <a:pt x="112159" y="195209"/>
                </a:cubicBezTo>
                <a:cubicBezTo>
                  <a:pt x="109969" y="194479"/>
                  <a:pt x="108510" y="193749"/>
                  <a:pt x="106321" y="193020"/>
                </a:cubicBezTo>
                <a:cubicBezTo>
                  <a:pt x="99023" y="190831"/>
                  <a:pt x="112888" y="196669"/>
                  <a:pt x="106321" y="193020"/>
                </a:cubicBezTo>
                <a:cubicBezTo>
                  <a:pt x="102672" y="190831"/>
                  <a:pt x="98294" y="188641"/>
                  <a:pt x="94645" y="186452"/>
                </a:cubicBezTo>
                <a:cubicBezTo>
                  <a:pt x="93185" y="185723"/>
                  <a:pt x="91726" y="184263"/>
                  <a:pt x="90266" y="183533"/>
                </a:cubicBezTo>
                <a:cubicBezTo>
                  <a:pt x="84428" y="179155"/>
                  <a:pt x="96104" y="188641"/>
                  <a:pt x="90266" y="183533"/>
                </a:cubicBezTo>
                <a:cubicBezTo>
                  <a:pt x="87347" y="180614"/>
                  <a:pt x="84428" y="177695"/>
                  <a:pt x="81510" y="174776"/>
                </a:cubicBezTo>
                <a:cubicBezTo>
                  <a:pt x="80780" y="174047"/>
                  <a:pt x="77861" y="169668"/>
                  <a:pt x="77131" y="170398"/>
                </a:cubicBezTo>
                <a:cubicBezTo>
                  <a:pt x="78591" y="170398"/>
                  <a:pt x="81510" y="176236"/>
                  <a:pt x="77131" y="170398"/>
                </a:cubicBezTo>
                <a:cubicBezTo>
                  <a:pt x="74212" y="166020"/>
                  <a:pt x="72023" y="161641"/>
                  <a:pt x="69834" y="157263"/>
                </a:cubicBezTo>
                <a:cubicBezTo>
                  <a:pt x="66185" y="150695"/>
                  <a:pt x="72023" y="164560"/>
                  <a:pt x="69834" y="157263"/>
                </a:cubicBezTo>
                <a:cubicBezTo>
                  <a:pt x="69104" y="155073"/>
                  <a:pt x="68374" y="152884"/>
                  <a:pt x="67645" y="150695"/>
                </a:cubicBezTo>
                <a:cubicBezTo>
                  <a:pt x="66915" y="149236"/>
                  <a:pt x="63266" y="139019"/>
                  <a:pt x="64726" y="137560"/>
                </a:cubicBezTo>
                <a:cubicBezTo>
                  <a:pt x="64726" y="139019"/>
                  <a:pt x="65455" y="140479"/>
                  <a:pt x="65455" y="141938"/>
                </a:cubicBezTo>
                <a:cubicBezTo>
                  <a:pt x="65455" y="140479"/>
                  <a:pt x="65455" y="139019"/>
                  <a:pt x="64726" y="137560"/>
                </a:cubicBezTo>
                <a:cubicBezTo>
                  <a:pt x="64726" y="135370"/>
                  <a:pt x="64726" y="133181"/>
                  <a:pt x="64726" y="130262"/>
                </a:cubicBezTo>
                <a:cubicBezTo>
                  <a:pt x="64726" y="127343"/>
                  <a:pt x="64726" y="125154"/>
                  <a:pt x="64726" y="122235"/>
                </a:cubicBezTo>
                <a:cubicBezTo>
                  <a:pt x="65455" y="118587"/>
                  <a:pt x="64726" y="118587"/>
                  <a:pt x="64726" y="123695"/>
                </a:cubicBezTo>
                <a:cubicBezTo>
                  <a:pt x="64726" y="122235"/>
                  <a:pt x="65455" y="120776"/>
                  <a:pt x="65455" y="118587"/>
                </a:cubicBezTo>
                <a:cubicBezTo>
                  <a:pt x="66185" y="114938"/>
                  <a:pt x="67645" y="111289"/>
                  <a:pt x="68374" y="106911"/>
                </a:cubicBezTo>
                <a:cubicBezTo>
                  <a:pt x="70564" y="99613"/>
                  <a:pt x="64726" y="113478"/>
                  <a:pt x="68374" y="106181"/>
                </a:cubicBezTo>
                <a:cubicBezTo>
                  <a:pt x="69834" y="103992"/>
                  <a:pt x="70564" y="101803"/>
                  <a:pt x="71293" y="100343"/>
                </a:cubicBezTo>
                <a:cubicBezTo>
                  <a:pt x="72753" y="98154"/>
                  <a:pt x="73482" y="96694"/>
                  <a:pt x="74942" y="94505"/>
                </a:cubicBezTo>
                <a:cubicBezTo>
                  <a:pt x="79320" y="87937"/>
                  <a:pt x="69834" y="99613"/>
                  <a:pt x="74942" y="93775"/>
                </a:cubicBezTo>
                <a:cubicBezTo>
                  <a:pt x="78591" y="90127"/>
                  <a:pt x="82239" y="86478"/>
                  <a:pt x="86618" y="82829"/>
                </a:cubicBezTo>
                <a:cubicBezTo>
                  <a:pt x="92456" y="77721"/>
                  <a:pt x="80780" y="86478"/>
                  <a:pt x="87347" y="82100"/>
                </a:cubicBezTo>
                <a:cubicBezTo>
                  <a:pt x="89537" y="80640"/>
                  <a:pt x="90996" y="79181"/>
                  <a:pt x="93185" y="78451"/>
                </a:cubicBezTo>
                <a:cubicBezTo>
                  <a:pt x="97564" y="76262"/>
                  <a:pt x="101213" y="74072"/>
                  <a:pt x="105591" y="71883"/>
                </a:cubicBezTo>
                <a:cubicBezTo>
                  <a:pt x="112888" y="68235"/>
                  <a:pt x="99023" y="74072"/>
                  <a:pt x="106321" y="71154"/>
                </a:cubicBezTo>
                <a:cubicBezTo>
                  <a:pt x="108510" y="70424"/>
                  <a:pt x="110699" y="69694"/>
                  <a:pt x="112888" y="68964"/>
                </a:cubicBezTo>
                <a:cubicBezTo>
                  <a:pt x="115078" y="68235"/>
                  <a:pt x="117997" y="67505"/>
                  <a:pt x="120186" y="66775"/>
                </a:cubicBezTo>
                <a:cubicBezTo>
                  <a:pt x="121645" y="66045"/>
                  <a:pt x="133321" y="64586"/>
                  <a:pt x="125294" y="65316"/>
                </a:cubicBezTo>
                <a:cubicBezTo>
                  <a:pt x="129672" y="64586"/>
                  <a:pt x="134780" y="64586"/>
                  <a:pt x="139159" y="64586"/>
                </a:cubicBezTo>
                <a:cubicBezTo>
                  <a:pt x="142078" y="64586"/>
                  <a:pt x="144997" y="64586"/>
                  <a:pt x="147186" y="65316"/>
                </a:cubicBezTo>
                <a:cubicBezTo>
                  <a:pt x="139159" y="64586"/>
                  <a:pt x="147916" y="65316"/>
                  <a:pt x="149375" y="66045"/>
                </a:cubicBezTo>
                <a:cubicBezTo>
                  <a:pt x="154483" y="67505"/>
                  <a:pt x="160321" y="68964"/>
                  <a:pt x="165430" y="71154"/>
                </a:cubicBezTo>
                <a:cubicBezTo>
                  <a:pt x="158132" y="68235"/>
                  <a:pt x="166159" y="71883"/>
                  <a:pt x="167619" y="72613"/>
                </a:cubicBezTo>
                <a:cubicBezTo>
                  <a:pt x="170538" y="74072"/>
                  <a:pt x="174186" y="76262"/>
                  <a:pt x="177105" y="78451"/>
                </a:cubicBezTo>
                <a:cubicBezTo>
                  <a:pt x="171267" y="74072"/>
                  <a:pt x="177105" y="78451"/>
                  <a:pt x="177835" y="79181"/>
                </a:cubicBezTo>
                <a:cubicBezTo>
                  <a:pt x="179295" y="80640"/>
                  <a:pt x="180754" y="82100"/>
                  <a:pt x="182213" y="83559"/>
                </a:cubicBezTo>
                <a:cubicBezTo>
                  <a:pt x="187322" y="89397"/>
                  <a:pt x="182213" y="83559"/>
                  <a:pt x="182213" y="83559"/>
                </a:cubicBezTo>
                <a:cubicBezTo>
                  <a:pt x="182213" y="83559"/>
                  <a:pt x="185862" y="88667"/>
                  <a:pt x="185862" y="88667"/>
                </a:cubicBezTo>
                <a:cubicBezTo>
                  <a:pt x="187322" y="90127"/>
                  <a:pt x="188051" y="92316"/>
                  <a:pt x="188781" y="94505"/>
                </a:cubicBezTo>
                <a:cubicBezTo>
                  <a:pt x="192430" y="101073"/>
                  <a:pt x="188051" y="95965"/>
                  <a:pt x="188781" y="94505"/>
                </a:cubicBezTo>
                <a:cubicBezTo>
                  <a:pt x="188051" y="95965"/>
                  <a:pt x="192430" y="106911"/>
                  <a:pt x="193160" y="108370"/>
                </a:cubicBezTo>
                <a:cubicBezTo>
                  <a:pt x="193889" y="110559"/>
                  <a:pt x="193889" y="112749"/>
                  <a:pt x="194619" y="114938"/>
                </a:cubicBezTo>
                <a:cubicBezTo>
                  <a:pt x="196079" y="122235"/>
                  <a:pt x="193889" y="106911"/>
                  <a:pt x="194619" y="114938"/>
                </a:cubicBezTo>
                <a:cubicBezTo>
                  <a:pt x="194619" y="120046"/>
                  <a:pt x="195349" y="125154"/>
                  <a:pt x="194619" y="130262"/>
                </a:cubicBezTo>
                <a:cubicBezTo>
                  <a:pt x="194619" y="130992"/>
                  <a:pt x="193889" y="136830"/>
                  <a:pt x="193889" y="136830"/>
                </a:cubicBezTo>
                <a:cubicBezTo>
                  <a:pt x="194619" y="131722"/>
                  <a:pt x="194619" y="130992"/>
                  <a:pt x="193889" y="134641"/>
                </a:cubicBezTo>
                <a:cubicBezTo>
                  <a:pt x="193889" y="136100"/>
                  <a:pt x="193160" y="137560"/>
                  <a:pt x="193160" y="139019"/>
                </a:cubicBezTo>
                <a:cubicBezTo>
                  <a:pt x="192430" y="144127"/>
                  <a:pt x="190970" y="149236"/>
                  <a:pt x="188781" y="153614"/>
                </a:cubicBezTo>
                <a:cubicBezTo>
                  <a:pt x="188781" y="154344"/>
                  <a:pt x="187322" y="159452"/>
                  <a:pt x="186592" y="159452"/>
                </a:cubicBezTo>
                <a:cubicBezTo>
                  <a:pt x="188781" y="155073"/>
                  <a:pt x="188781" y="154344"/>
                  <a:pt x="187322" y="157263"/>
                </a:cubicBezTo>
                <a:cubicBezTo>
                  <a:pt x="186592" y="158722"/>
                  <a:pt x="185862" y="160182"/>
                  <a:pt x="185132" y="160911"/>
                </a:cubicBezTo>
                <a:cubicBezTo>
                  <a:pt x="184403" y="162371"/>
                  <a:pt x="177835" y="174047"/>
                  <a:pt x="177105" y="174047"/>
                </a:cubicBezTo>
                <a:cubicBezTo>
                  <a:pt x="177105" y="174047"/>
                  <a:pt x="182213" y="168209"/>
                  <a:pt x="177105" y="174047"/>
                </a:cubicBezTo>
                <a:cubicBezTo>
                  <a:pt x="174916" y="176236"/>
                  <a:pt x="173457" y="178425"/>
                  <a:pt x="171267" y="179884"/>
                </a:cubicBezTo>
                <a:cubicBezTo>
                  <a:pt x="169808" y="181344"/>
                  <a:pt x="168348" y="182803"/>
                  <a:pt x="166159" y="184263"/>
                </a:cubicBezTo>
                <a:cubicBezTo>
                  <a:pt x="163240" y="186452"/>
                  <a:pt x="163970" y="185723"/>
                  <a:pt x="167619" y="182803"/>
                </a:cubicBezTo>
                <a:cubicBezTo>
                  <a:pt x="171997" y="184993"/>
                  <a:pt x="170538" y="186452"/>
                  <a:pt x="169808" y="187182"/>
                </a:cubicBezTo>
                <a:cubicBezTo>
                  <a:pt x="155213" y="196669"/>
                  <a:pt x="147916" y="217101"/>
                  <a:pt x="158132" y="232426"/>
                </a:cubicBezTo>
                <a:cubicBezTo>
                  <a:pt x="167619" y="247021"/>
                  <a:pt x="188051" y="254318"/>
                  <a:pt x="203376" y="244102"/>
                </a:cubicBezTo>
                <a:cubicBezTo>
                  <a:pt x="245701" y="215642"/>
                  <a:pt x="270512" y="163830"/>
                  <a:pt x="264674" y="112749"/>
                </a:cubicBezTo>
                <a:cubicBezTo>
                  <a:pt x="261755" y="85019"/>
                  <a:pt x="251539" y="58748"/>
                  <a:pt x="232565" y="38315"/>
                </a:cubicBezTo>
                <a:cubicBezTo>
                  <a:pt x="210673" y="14964"/>
                  <a:pt x="179295" y="2558"/>
                  <a:pt x="147916" y="369"/>
                </a:cubicBezTo>
                <a:cubicBezTo>
                  <a:pt x="91726" y="-4009"/>
                  <a:pt x="31887" y="31018"/>
                  <a:pt x="9995" y="82829"/>
                </a:cubicBezTo>
                <a:cubicBezTo>
                  <a:pt x="-11167" y="132452"/>
                  <a:pt x="1968" y="193749"/>
                  <a:pt x="42833" y="229507"/>
                </a:cubicBezTo>
                <a:cubicBezTo>
                  <a:pt x="87347" y="268913"/>
                  <a:pt x="152294" y="276210"/>
                  <a:pt x="203376" y="244102"/>
                </a:cubicBezTo>
                <a:cubicBezTo>
                  <a:pt x="217971" y="234615"/>
                  <a:pt x="225268" y="214182"/>
                  <a:pt x="215052" y="198858"/>
                </a:cubicBezTo>
                <a:cubicBezTo>
                  <a:pt x="205565" y="184263"/>
                  <a:pt x="185132" y="176966"/>
                  <a:pt x="169808" y="187182"/>
                </a:cubicBezTo>
                <a:close/>
              </a:path>
            </a:pathLst>
          </a:custGeom>
          <a:solidFill>
            <a:srgbClr val="231F20"/>
          </a:solidFill>
          <a:ln w="7290" cap="flat">
            <a:noFill/>
            <a:prstDash val="solid"/>
            <a:miter/>
          </a:ln>
        </p:spPr>
        <p:txBody>
          <a:bodyPr rtlCol="0" anchor="ctr"/>
          <a:lstStyle/>
          <a:p>
            <a:endParaRPr lang="en-US"/>
          </a:p>
        </p:txBody>
      </p:sp>
      <p:sp>
        <p:nvSpPr>
          <p:cNvPr id="30" name="Graphic 19">
            <a:extLst>
              <a:ext uri="{FF2B5EF4-FFF2-40B4-BE49-F238E27FC236}">
                <a16:creationId xmlns:a16="http://schemas.microsoft.com/office/drawing/2014/main" id="{E36F3521-21BC-4EEE-B356-61E6D30248F8}"/>
              </a:ext>
            </a:extLst>
          </p:cNvPr>
          <p:cNvSpPr/>
          <p:nvPr/>
        </p:nvSpPr>
        <p:spPr>
          <a:xfrm rot="18232085">
            <a:off x="2332045" y="3020221"/>
            <a:ext cx="162952" cy="172687"/>
          </a:xfrm>
          <a:custGeom>
            <a:avLst/>
            <a:gdLst>
              <a:gd name="connsiteX0" fmla="*/ 81807 w 162952"/>
              <a:gd name="connsiteY0" fmla="*/ 107255 h 172687"/>
              <a:gd name="connsiteX1" fmla="*/ 78888 w 162952"/>
              <a:gd name="connsiteY1" fmla="*/ 107984 h 172687"/>
              <a:gd name="connsiteX2" fmla="*/ 87645 w 162952"/>
              <a:gd name="connsiteY2" fmla="*/ 106525 h 172687"/>
              <a:gd name="connsiteX3" fmla="*/ 71591 w 162952"/>
              <a:gd name="connsiteY3" fmla="*/ 106525 h 172687"/>
              <a:gd name="connsiteX4" fmla="*/ 80348 w 162952"/>
              <a:gd name="connsiteY4" fmla="*/ 107984 h 172687"/>
              <a:gd name="connsiteX5" fmla="*/ 67942 w 162952"/>
              <a:gd name="connsiteY5" fmla="*/ 105065 h 172687"/>
              <a:gd name="connsiteX6" fmla="*/ 75969 w 162952"/>
              <a:gd name="connsiteY6" fmla="*/ 108714 h 172687"/>
              <a:gd name="connsiteX7" fmla="*/ 67212 w 162952"/>
              <a:gd name="connsiteY7" fmla="*/ 103606 h 172687"/>
              <a:gd name="connsiteX8" fmla="*/ 73780 w 162952"/>
              <a:gd name="connsiteY8" fmla="*/ 108714 h 172687"/>
              <a:gd name="connsiteX9" fmla="*/ 66483 w 162952"/>
              <a:gd name="connsiteY9" fmla="*/ 101417 h 172687"/>
              <a:gd name="connsiteX10" fmla="*/ 71591 w 162952"/>
              <a:gd name="connsiteY10" fmla="*/ 107984 h 172687"/>
              <a:gd name="connsiteX11" fmla="*/ 65753 w 162952"/>
              <a:gd name="connsiteY11" fmla="*/ 98498 h 172687"/>
              <a:gd name="connsiteX12" fmla="*/ 69402 w 162952"/>
              <a:gd name="connsiteY12" fmla="*/ 106525 h 172687"/>
              <a:gd name="connsiteX13" fmla="*/ 65753 w 162952"/>
              <a:gd name="connsiteY13" fmla="*/ 93390 h 172687"/>
              <a:gd name="connsiteX14" fmla="*/ 67212 w 162952"/>
              <a:gd name="connsiteY14" fmla="*/ 102147 h 172687"/>
              <a:gd name="connsiteX15" fmla="*/ 67212 w 162952"/>
              <a:gd name="connsiteY15" fmla="*/ 85362 h 172687"/>
              <a:gd name="connsiteX16" fmla="*/ 65753 w 162952"/>
              <a:gd name="connsiteY16" fmla="*/ 94119 h 172687"/>
              <a:gd name="connsiteX17" fmla="*/ 70861 w 162952"/>
              <a:gd name="connsiteY17" fmla="*/ 75876 h 172687"/>
              <a:gd name="connsiteX18" fmla="*/ 67212 w 162952"/>
              <a:gd name="connsiteY18" fmla="*/ 83903 h 172687"/>
              <a:gd name="connsiteX19" fmla="*/ 77429 w 162952"/>
              <a:gd name="connsiteY19" fmla="*/ 66389 h 172687"/>
              <a:gd name="connsiteX20" fmla="*/ 72321 w 162952"/>
              <a:gd name="connsiteY20" fmla="*/ 72957 h 172687"/>
              <a:gd name="connsiteX21" fmla="*/ 80348 w 162952"/>
              <a:gd name="connsiteY21" fmla="*/ 64930 h 172687"/>
              <a:gd name="connsiteX22" fmla="*/ 73780 w 162952"/>
              <a:gd name="connsiteY22" fmla="*/ 70038 h 172687"/>
              <a:gd name="connsiteX23" fmla="*/ 84726 w 162952"/>
              <a:gd name="connsiteY23" fmla="*/ 63470 h 172687"/>
              <a:gd name="connsiteX24" fmla="*/ 76699 w 162952"/>
              <a:gd name="connsiteY24" fmla="*/ 67119 h 172687"/>
              <a:gd name="connsiteX25" fmla="*/ 86186 w 162952"/>
              <a:gd name="connsiteY25" fmla="*/ 64930 h 172687"/>
              <a:gd name="connsiteX26" fmla="*/ 77429 w 162952"/>
              <a:gd name="connsiteY26" fmla="*/ 66389 h 172687"/>
              <a:gd name="connsiteX27" fmla="*/ 86915 w 162952"/>
              <a:gd name="connsiteY27" fmla="*/ 66389 h 172687"/>
              <a:gd name="connsiteX28" fmla="*/ 78158 w 162952"/>
              <a:gd name="connsiteY28" fmla="*/ 64930 h 172687"/>
              <a:gd name="connsiteX29" fmla="*/ 88375 w 162952"/>
              <a:gd name="connsiteY29" fmla="*/ 67849 h 172687"/>
              <a:gd name="connsiteX30" fmla="*/ 80348 w 162952"/>
              <a:gd name="connsiteY30" fmla="*/ 64200 h 172687"/>
              <a:gd name="connsiteX31" fmla="*/ 91294 w 162952"/>
              <a:gd name="connsiteY31" fmla="*/ 70038 h 172687"/>
              <a:gd name="connsiteX32" fmla="*/ 84726 w 162952"/>
              <a:gd name="connsiteY32" fmla="*/ 64930 h 172687"/>
              <a:gd name="connsiteX33" fmla="*/ 94213 w 162952"/>
              <a:gd name="connsiteY33" fmla="*/ 75146 h 172687"/>
              <a:gd name="connsiteX34" fmla="*/ 89104 w 162952"/>
              <a:gd name="connsiteY34" fmla="*/ 68579 h 172687"/>
              <a:gd name="connsiteX35" fmla="*/ 96402 w 162952"/>
              <a:gd name="connsiteY35" fmla="*/ 80254 h 172687"/>
              <a:gd name="connsiteX36" fmla="*/ 92753 w 162952"/>
              <a:gd name="connsiteY36" fmla="*/ 72227 h 172687"/>
              <a:gd name="connsiteX37" fmla="*/ 97132 w 162952"/>
              <a:gd name="connsiteY37" fmla="*/ 88281 h 172687"/>
              <a:gd name="connsiteX38" fmla="*/ 95672 w 162952"/>
              <a:gd name="connsiteY38" fmla="*/ 79525 h 172687"/>
              <a:gd name="connsiteX39" fmla="*/ 95672 w 162952"/>
              <a:gd name="connsiteY39" fmla="*/ 96309 h 172687"/>
              <a:gd name="connsiteX40" fmla="*/ 97132 w 162952"/>
              <a:gd name="connsiteY40" fmla="*/ 87552 h 172687"/>
              <a:gd name="connsiteX41" fmla="*/ 93483 w 162952"/>
              <a:gd name="connsiteY41" fmla="*/ 101417 h 172687"/>
              <a:gd name="connsiteX42" fmla="*/ 97132 w 162952"/>
              <a:gd name="connsiteY42" fmla="*/ 93390 h 172687"/>
              <a:gd name="connsiteX43" fmla="*/ 91294 w 162952"/>
              <a:gd name="connsiteY43" fmla="*/ 104336 h 172687"/>
              <a:gd name="connsiteX44" fmla="*/ 96402 w 162952"/>
              <a:gd name="connsiteY44" fmla="*/ 97768 h 172687"/>
              <a:gd name="connsiteX45" fmla="*/ 88375 w 162952"/>
              <a:gd name="connsiteY45" fmla="*/ 105795 h 172687"/>
              <a:gd name="connsiteX46" fmla="*/ 94942 w 162952"/>
              <a:gd name="connsiteY46" fmla="*/ 100687 h 172687"/>
              <a:gd name="connsiteX47" fmla="*/ 85456 w 162952"/>
              <a:gd name="connsiteY47" fmla="*/ 106525 h 172687"/>
              <a:gd name="connsiteX48" fmla="*/ 93483 w 162952"/>
              <a:gd name="connsiteY48" fmla="*/ 102876 h 172687"/>
              <a:gd name="connsiteX49" fmla="*/ 81807 w 162952"/>
              <a:gd name="connsiteY49" fmla="*/ 107255 h 172687"/>
              <a:gd name="connsiteX50" fmla="*/ 62104 w 162952"/>
              <a:gd name="connsiteY50" fmla="*/ 122579 h 172687"/>
              <a:gd name="connsiteX51" fmla="*/ 58455 w 162952"/>
              <a:gd name="connsiteY51" fmla="*/ 148120 h 172687"/>
              <a:gd name="connsiteX52" fmla="*/ 73780 w 162952"/>
              <a:gd name="connsiteY52" fmla="*/ 167823 h 172687"/>
              <a:gd name="connsiteX53" fmla="*/ 99321 w 162952"/>
              <a:gd name="connsiteY53" fmla="*/ 171472 h 172687"/>
              <a:gd name="connsiteX54" fmla="*/ 160619 w 162952"/>
              <a:gd name="connsiteY54" fmla="*/ 110903 h 172687"/>
              <a:gd name="connsiteX55" fmla="*/ 138727 w 162952"/>
              <a:gd name="connsiteY55" fmla="*/ 25524 h 172687"/>
              <a:gd name="connsiteX56" fmla="*/ 100051 w 162952"/>
              <a:gd name="connsiteY56" fmla="*/ 2172 h 172687"/>
              <a:gd name="connsiteX57" fmla="*/ 29266 w 162952"/>
              <a:gd name="connsiteY57" fmla="*/ 22605 h 172687"/>
              <a:gd name="connsiteX58" fmla="*/ 2995 w 162952"/>
              <a:gd name="connsiteY58" fmla="*/ 117471 h 172687"/>
              <a:gd name="connsiteX59" fmla="*/ 36563 w 162952"/>
              <a:gd name="connsiteY59" fmla="*/ 161985 h 172687"/>
              <a:gd name="connsiteX60" fmla="*/ 99321 w 162952"/>
              <a:gd name="connsiteY60" fmla="*/ 170742 h 172687"/>
              <a:gd name="connsiteX61" fmla="*/ 119024 w 162952"/>
              <a:gd name="connsiteY61" fmla="*/ 155417 h 172687"/>
              <a:gd name="connsiteX62" fmla="*/ 122672 w 162952"/>
              <a:gd name="connsiteY62" fmla="*/ 129877 h 172687"/>
              <a:gd name="connsiteX63" fmla="*/ 107348 w 162952"/>
              <a:gd name="connsiteY63" fmla="*/ 110173 h 172687"/>
              <a:gd name="connsiteX64" fmla="*/ 81807 w 162952"/>
              <a:gd name="connsiteY64" fmla="*/ 107255 h 17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62952" h="172687">
                <a:moveTo>
                  <a:pt x="81807" y="107255"/>
                </a:moveTo>
                <a:cubicBezTo>
                  <a:pt x="81077" y="107255"/>
                  <a:pt x="79618" y="107255"/>
                  <a:pt x="78888" y="107984"/>
                </a:cubicBezTo>
                <a:cubicBezTo>
                  <a:pt x="81807" y="107255"/>
                  <a:pt x="84726" y="107255"/>
                  <a:pt x="87645" y="106525"/>
                </a:cubicBezTo>
                <a:cubicBezTo>
                  <a:pt x="82537" y="107255"/>
                  <a:pt x="77429" y="107255"/>
                  <a:pt x="71591" y="106525"/>
                </a:cubicBezTo>
                <a:cubicBezTo>
                  <a:pt x="74510" y="107255"/>
                  <a:pt x="77429" y="107255"/>
                  <a:pt x="80348" y="107984"/>
                </a:cubicBezTo>
                <a:cubicBezTo>
                  <a:pt x="75969" y="107255"/>
                  <a:pt x="72321" y="106525"/>
                  <a:pt x="67942" y="105065"/>
                </a:cubicBezTo>
                <a:cubicBezTo>
                  <a:pt x="70861" y="106525"/>
                  <a:pt x="73050" y="107255"/>
                  <a:pt x="75969" y="108714"/>
                </a:cubicBezTo>
                <a:cubicBezTo>
                  <a:pt x="73050" y="107255"/>
                  <a:pt x="69402" y="105795"/>
                  <a:pt x="67212" y="103606"/>
                </a:cubicBezTo>
                <a:cubicBezTo>
                  <a:pt x="69402" y="105065"/>
                  <a:pt x="71591" y="107255"/>
                  <a:pt x="73780" y="108714"/>
                </a:cubicBezTo>
                <a:cubicBezTo>
                  <a:pt x="70861" y="106525"/>
                  <a:pt x="68672" y="104336"/>
                  <a:pt x="66483" y="101417"/>
                </a:cubicBezTo>
                <a:cubicBezTo>
                  <a:pt x="67942" y="103606"/>
                  <a:pt x="70131" y="105795"/>
                  <a:pt x="71591" y="107984"/>
                </a:cubicBezTo>
                <a:cubicBezTo>
                  <a:pt x="69402" y="105065"/>
                  <a:pt x="67212" y="102147"/>
                  <a:pt x="65753" y="98498"/>
                </a:cubicBezTo>
                <a:cubicBezTo>
                  <a:pt x="67212" y="101417"/>
                  <a:pt x="67942" y="103606"/>
                  <a:pt x="69402" y="106525"/>
                </a:cubicBezTo>
                <a:cubicBezTo>
                  <a:pt x="67942" y="102147"/>
                  <a:pt x="66483" y="97768"/>
                  <a:pt x="65753" y="93390"/>
                </a:cubicBezTo>
                <a:cubicBezTo>
                  <a:pt x="66483" y="96309"/>
                  <a:pt x="66483" y="99227"/>
                  <a:pt x="67212" y="102147"/>
                </a:cubicBezTo>
                <a:cubicBezTo>
                  <a:pt x="66483" y="96309"/>
                  <a:pt x="66483" y="91200"/>
                  <a:pt x="67212" y="85362"/>
                </a:cubicBezTo>
                <a:cubicBezTo>
                  <a:pt x="66483" y="88281"/>
                  <a:pt x="66483" y="91200"/>
                  <a:pt x="65753" y="94119"/>
                </a:cubicBezTo>
                <a:cubicBezTo>
                  <a:pt x="66483" y="87552"/>
                  <a:pt x="68672" y="81714"/>
                  <a:pt x="70861" y="75876"/>
                </a:cubicBezTo>
                <a:cubicBezTo>
                  <a:pt x="69402" y="78795"/>
                  <a:pt x="68672" y="80984"/>
                  <a:pt x="67212" y="83903"/>
                </a:cubicBezTo>
                <a:cubicBezTo>
                  <a:pt x="70131" y="78065"/>
                  <a:pt x="73050" y="72227"/>
                  <a:pt x="77429" y="66389"/>
                </a:cubicBezTo>
                <a:cubicBezTo>
                  <a:pt x="75969" y="68579"/>
                  <a:pt x="73780" y="70768"/>
                  <a:pt x="72321" y="72957"/>
                </a:cubicBezTo>
                <a:cubicBezTo>
                  <a:pt x="74510" y="70038"/>
                  <a:pt x="77429" y="67119"/>
                  <a:pt x="80348" y="64930"/>
                </a:cubicBezTo>
                <a:cubicBezTo>
                  <a:pt x="78158" y="66389"/>
                  <a:pt x="75969" y="68579"/>
                  <a:pt x="73780" y="70038"/>
                </a:cubicBezTo>
                <a:cubicBezTo>
                  <a:pt x="77429" y="67119"/>
                  <a:pt x="81077" y="64930"/>
                  <a:pt x="84726" y="63470"/>
                </a:cubicBezTo>
                <a:cubicBezTo>
                  <a:pt x="81807" y="64930"/>
                  <a:pt x="79618" y="65660"/>
                  <a:pt x="76699" y="67119"/>
                </a:cubicBezTo>
                <a:cubicBezTo>
                  <a:pt x="79618" y="65660"/>
                  <a:pt x="82537" y="64930"/>
                  <a:pt x="86186" y="64930"/>
                </a:cubicBezTo>
                <a:cubicBezTo>
                  <a:pt x="83267" y="65660"/>
                  <a:pt x="80348" y="65660"/>
                  <a:pt x="77429" y="66389"/>
                </a:cubicBezTo>
                <a:cubicBezTo>
                  <a:pt x="80348" y="65660"/>
                  <a:pt x="83996" y="65660"/>
                  <a:pt x="86915" y="66389"/>
                </a:cubicBezTo>
                <a:cubicBezTo>
                  <a:pt x="83996" y="65660"/>
                  <a:pt x="81077" y="65660"/>
                  <a:pt x="78158" y="64930"/>
                </a:cubicBezTo>
                <a:cubicBezTo>
                  <a:pt x="81807" y="65660"/>
                  <a:pt x="85456" y="66389"/>
                  <a:pt x="88375" y="67849"/>
                </a:cubicBezTo>
                <a:cubicBezTo>
                  <a:pt x="85456" y="66389"/>
                  <a:pt x="83267" y="65660"/>
                  <a:pt x="80348" y="64200"/>
                </a:cubicBezTo>
                <a:cubicBezTo>
                  <a:pt x="83996" y="65660"/>
                  <a:pt x="87645" y="67849"/>
                  <a:pt x="91294" y="70038"/>
                </a:cubicBezTo>
                <a:cubicBezTo>
                  <a:pt x="89104" y="68579"/>
                  <a:pt x="86915" y="66389"/>
                  <a:pt x="84726" y="64930"/>
                </a:cubicBezTo>
                <a:cubicBezTo>
                  <a:pt x="88375" y="67849"/>
                  <a:pt x="92023" y="70768"/>
                  <a:pt x="94213" y="75146"/>
                </a:cubicBezTo>
                <a:cubicBezTo>
                  <a:pt x="92753" y="72957"/>
                  <a:pt x="90564" y="70768"/>
                  <a:pt x="89104" y="68579"/>
                </a:cubicBezTo>
                <a:cubicBezTo>
                  <a:pt x="92023" y="72227"/>
                  <a:pt x="94213" y="76606"/>
                  <a:pt x="96402" y="80254"/>
                </a:cubicBezTo>
                <a:cubicBezTo>
                  <a:pt x="94942" y="77335"/>
                  <a:pt x="94213" y="75146"/>
                  <a:pt x="92753" y="72227"/>
                </a:cubicBezTo>
                <a:cubicBezTo>
                  <a:pt x="94942" y="77335"/>
                  <a:pt x="96402" y="83173"/>
                  <a:pt x="97132" y="88281"/>
                </a:cubicBezTo>
                <a:cubicBezTo>
                  <a:pt x="96402" y="85362"/>
                  <a:pt x="96402" y="82444"/>
                  <a:pt x="95672" y="79525"/>
                </a:cubicBezTo>
                <a:cubicBezTo>
                  <a:pt x="96402" y="85362"/>
                  <a:pt x="96402" y="90471"/>
                  <a:pt x="95672" y="96309"/>
                </a:cubicBezTo>
                <a:cubicBezTo>
                  <a:pt x="96402" y="93390"/>
                  <a:pt x="96402" y="90471"/>
                  <a:pt x="97132" y="87552"/>
                </a:cubicBezTo>
                <a:cubicBezTo>
                  <a:pt x="96402" y="92660"/>
                  <a:pt x="94942" y="97038"/>
                  <a:pt x="93483" y="101417"/>
                </a:cubicBezTo>
                <a:cubicBezTo>
                  <a:pt x="94942" y="98498"/>
                  <a:pt x="95672" y="96309"/>
                  <a:pt x="97132" y="93390"/>
                </a:cubicBezTo>
                <a:cubicBezTo>
                  <a:pt x="95672" y="97038"/>
                  <a:pt x="93483" y="100687"/>
                  <a:pt x="91294" y="104336"/>
                </a:cubicBezTo>
                <a:cubicBezTo>
                  <a:pt x="92753" y="102147"/>
                  <a:pt x="94942" y="99957"/>
                  <a:pt x="96402" y="97768"/>
                </a:cubicBezTo>
                <a:cubicBezTo>
                  <a:pt x="94213" y="100687"/>
                  <a:pt x="91294" y="103606"/>
                  <a:pt x="88375" y="105795"/>
                </a:cubicBezTo>
                <a:cubicBezTo>
                  <a:pt x="90564" y="104336"/>
                  <a:pt x="92753" y="102147"/>
                  <a:pt x="94942" y="100687"/>
                </a:cubicBezTo>
                <a:cubicBezTo>
                  <a:pt x="92023" y="102876"/>
                  <a:pt x="89104" y="105065"/>
                  <a:pt x="85456" y="106525"/>
                </a:cubicBezTo>
                <a:cubicBezTo>
                  <a:pt x="88375" y="105065"/>
                  <a:pt x="90564" y="104336"/>
                  <a:pt x="93483" y="102876"/>
                </a:cubicBezTo>
                <a:cubicBezTo>
                  <a:pt x="89834" y="105065"/>
                  <a:pt x="85456" y="106525"/>
                  <a:pt x="81807" y="107255"/>
                </a:cubicBezTo>
                <a:cubicBezTo>
                  <a:pt x="73780" y="108714"/>
                  <a:pt x="65753" y="116012"/>
                  <a:pt x="62104" y="122579"/>
                </a:cubicBezTo>
                <a:cubicBezTo>
                  <a:pt x="57726" y="129877"/>
                  <a:pt x="56266" y="140093"/>
                  <a:pt x="58455" y="148120"/>
                </a:cubicBezTo>
                <a:cubicBezTo>
                  <a:pt x="61374" y="156147"/>
                  <a:pt x="65753" y="164174"/>
                  <a:pt x="73780" y="167823"/>
                </a:cubicBezTo>
                <a:cubicBezTo>
                  <a:pt x="81807" y="172201"/>
                  <a:pt x="89834" y="172931"/>
                  <a:pt x="99321" y="171472"/>
                </a:cubicBezTo>
                <a:cubicBezTo>
                  <a:pt x="129240" y="166363"/>
                  <a:pt x="154781" y="140823"/>
                  <a:pt x="160619" y="110903"/>
                </a:cubicBezTo>
                <a:cubicBezTo>
                  <a:pt x="167187" y="80254"/>
                  <a:pt x="159889" y="48876"/>
                  <a:pt x="138727" y="25524"/>
                </a:cubicBezTo>
                <a:cubicBezTo>
                  <a:pt x="128510" y="14578"/>
                  <a:pt x="114645" y="5821"/>
                  <a:pt x="100051" y="2172"/>
                </a:cubicBezTo>
                <a:cubicBezTo>
                  <a:pt x="74510" y="-4395"/>
                  <a:pt x="47509" y="4361"/>
                  <a:pt x="29266" y="22605"/>
                </a:cubicBezTo>
                <a:cubicBezTo>
                  <a:pt x="5185" y="46686"/>
                  <a:pt x="-5762" y="84633"/>
                  <a:pt x="2995" y="117471"/>
                </a:cubicBezTo>
                <a:cubicBezTo>
                  <a:pt x="8104" y="135714"/>
                  <a:pt x="19779" y="151769"/>
                  <a:pt x="36563" y="161985"/>
                </a:cubicBezTo>
                <a:cubicBezTo>
                  <a:pt x="55537" y="173661"/>
                  <a:pt x="77429" y="174391"/>
                  <a:pt x="99321" y="170742"/>
                </a:cubicBezTo>
                <a:cubicBezTo>
                  <a:pt x="107348" y="169282"/>
                  <a:pt x="115375" y="161985"/>
                  <a:pt x="119024" y="155417"/>
                </a:cubicBezTo>
                <a:cubicBezTo>
                  <a:pt x="123402" y="148120"/>
                  <a:pt x="124862" y="137904"/>
                  <a:pt x="122672" y="129877"/>
                </a:cubicBezTo>
                <a:cubicBezTo>
                  <a:pt x="119754" y="121849"/>
                  <a:pt x="115375" y="113822"/>
                  <a:pt x="107348" y="110173"/>
                </a:cubicBezTo>
                <a:cubicBezTo>
                  <a:pt x="98591" y="105795"/>
                  <a:pt x="91294" y="105795"/>
                  <a:pt x="81807" y="107255"/>
                </a:cubicBezTo>
                <a:close/>
              </a:path>
            </a:pathLst>
          </a:custGeom>
          <a:solidFill>
            <a:srgbClr val="231F20"/>
          </a:solidFill>
          <a:ln w="7290" cap="flat">
            <a:noFill/>
            <a:prstDash val="solid"/>
            <a:miter/>
          </a:ln>
        </p:spPr>
        <p:txBody>
          <a:bodyPr rtlCol="0" anchor="ctr"/>
          <a:lstStyle/>
          <a:p>
            <a:endParaRPr lang="en-US"/>
          </a:p>
        </p:txBody>
      </p:sp>
      <p:sp>
        <p:nvSpPr>
          <p:cNvPr id="31" name="TextBox 30">
            <a:extLst>
              <a:ext uri="{FF2B5EF4-FFF2-40B4-BE49-F238E27FC236}">
                <a16:creationId xmlns:a16="http://schemas.microsoft.com/office/drawing/2014/main" id="{1422FC7E-9007-476E-9C1B-E6E6B709A729}"/>
              </a:ext>
            </a:extLst>
          </p:cNvPr>
          <p:cNvSpPr txBox="1"/>
          <p:nvPr/>
        </p:nvSpPr>
        <p:spPr>
          <a:xfrm>
            <a:off x="2113313" y="658631"/>
            <a:ext cx="3812420" cy="1938992"/>
          </a:xfrm>
          <a:prstGeom prst="rect">
            <a:avLst/>
          </a:prstGeom>
          <a:noFill/>
        </p:spPr>
        <p:txBody>
          <a:bodyPr wrap="square">
            <a:spAutoFit/>
          </a:bodyPr>
          <a:lstStyle/>
          <a:p>
            <a:pPr algn="ctr"/>
            <a:r>
              <a:rPr lang="en-US" sz="4000" b="1">
                <a:solidFill>
                  <a:schemeClr val="accent5">
                    <a:lumMod val="75000"/>
                  </a:schemeClr>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Nêu tên một số đảo và quần đảo ở nước ta.</a:t>
            </a:r>
            <a:endParaRPr lang="en-US" sz="4000">
              <a:solidFill>
                <a:schemeClr val="accent5">
                  <a:lumMod val="75000"/>
                </a:schemeClr>
              </a:solidFill>
              <a:latin typeface="Times New Roman" panose="02020603050405020304" pitchFamily="18" charset="0"/>
              <a:cs typeface="Times New Roman" panose="02020603050405020304" pitchFamily="18" charset="0"/>
            </a:endParaRPr>
          </a:p>
        </p:txBody>
      </p:sp>
      <p:sp>
        <p:nvSpPr>
          <p:cNvPr id="32" name="TextBox 31">
            <a:extLst>
              <a:ext uri="{FF2B5EF4-FFF2-40B4-BE49-F238E27FC236}">
                <a16:creationId xmlns:a16="http://schemas.microsoft.com/office/drawing/2014/main" id="{E71576CB-1B9B-44DE-A931-A3FA7702033A}"/>
              </a:ext>
            </a:extLst>
          </p:cNvPr>
          <p:cNvSpPr txBox="1"/>
          <p:nvPr/>
        </p:nvSpPr>
        <p:spPr>
          <a:xfrm rot="759322">
            <a:off x="7494199" y="435688"/>
            <a:ext cx="3860189" cy="2062103"/>
          </a:xfrm>
          <a:prstGeom prst="rect">
            <a:avLst/>
          </a:prstGeom>
          <a:noFill/>
        </p:spPr>
        <p:txBody>
          <a:bodyPr wrap="square">
            <a:spAutoFit/>
          </a:bodyPr>
          <a:lstStyle/>
          <a:p>
            <a:pPr algn="ctr" eaLnBrk="1" hangingPunct="1">
              <a:spcBef>
                <a:spcPct val="0"/>
              </a:spcBef>
            </a:pPr>
            <a:r>
              <a:rPr lang="en-US" sz="3200" b="1">
                <a:solidFill>
                  <a:schemeClr val="tx1">
                    <a:lumMod val="85000"/>
                    <a:lumOff val="15000"/>
                  </a:schemeClr>
                </a:solidFill>
                <a:latin typeface="Times New Roman" panose="02020603050405020304" pitchFamily="18" charset="0"/>
                <a:cs typeface="Times New Roman" panose="02020603050405020304" pitchFamily="18" charset="0"/>
              </a:rPr>
              <a:t>QĐ. Hoàng Sa, QĐ.Trường Sa, đảo Phú Quốc, Cát Bà, Côn Đảo,...</a:t>
            </a:r>
            <a:endParaRPr lang="en-US" sz="3200" b="1">
              <a:solidFill>
                <a:schemeClr val="tx1">
                  <a:lumMod val="85000"/>
                  <a:lumOff val="15000"/>
                </a:schemeClr>
              </a:solidFill>
            </a:endParaRPr>
          </a:p>
        </p:txBody>
      </p:sp>
      <p:pic>
        <p:nvPicPr>
          <p:cNvPr id="2050" name="Picture 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30443" y="2702207"/>
            <a:ext cx="3187700" cy="3792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0879924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ppt_w</p:attrName>
                                        </p:attrNameLst>
                                      </p:cBhvr>
                                      <p:tavLst>
                                        <p:tav tm="0">
                                          <p:val>
                                            <p:fltVal val="0"/>
                                          </p:val>
                                        </p:tav>
                                        <p:tav tm="100000">
                                          <p:val>
                                            <p:strVal val="#ppt_w"/>
                                          </p:val>
                                        </p:tav>
                                      </p:tavLst>
                                    </p:anim>
                                    <p:anim calcmode="lin" valueType="num">
                                      <p:cBhvr>
                                        <p:cTn id="15" dur="500" fill="hold"/>
                                        <p:tgtEl>
                                          <p:spTgt spid="32"/>
                                        </p:tgtEl>
                                        <p:attrNameLst>
                                          <p:attrName>ppt_h</p:attrName>
                                        </p:attrNameLst>
                                      </p:cBhvr>
                                      <p:tavLst>
                                        <p:tav tm="0">
                                          <p:val>
                                            <p:fltVal val="0"/>
                                          </p:val>
                                        </p:tav>
                                        <p:tav tm="100000">
                                          <p:val>
                                            <p:strVal val="#ppt_h"/>
                                          </p:val>
                                        </p:tav>
                                      </p:tavLst>
                                    </p:anim>
                                    <p:animEffect transition="in" filter="fade">
                                      <p:cBhvr>
                                        <p:cTn id="1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10"/>
          <p:cNvSpPr txBox="1">
            <a:spLocks noChangeArrowheads="1"/>
          </p:cNvSpPr>
          <p:nvPr/>
        </p:nvSpPr>
        <p:spPr bwMode="auto">
          <a:xfrm>
            <a:off x="1143000" y="2362200"/>
            <a:ext cx="9525000" cy="725487"/>
          </a:xfrm>
          <a:prstGeom prst="rect">
            <a:avLst/>
          </a:prstGeom>
          <a:noFill/>
          <a:ln w="9525">
            <a:noFill/>
            <a:miter lim="800000"/>
            <a:headEnd/>
            <a:tailEnd/>
          </a:ln>
          <a:effectLst/>
        </p:spPr>
        <p:txBody>
          <a:bodyPr anchor="ctr"/>
          <a:lstStyle/>
          <a:p>
            <a:pPr algn="ctr">
              <a:defRPr/>
            </a:pPr>
            <a:r>
              <a:rPr lang="vi-VN" sz="6000" b="1" kern="0" dirty="0" smtClean="0">
                <a:solidFill>
                  <a:schemeClr val="accent6"/>
                </a:solidFill>
                <a:latin typeface="Times New Roman" pitchFamily="18" charset="0"/>
                <a:ea typeface="+mj-ea"/>
                <a:cs typeface="Times New Roman" pitchFamily="18" charset="0"/>
              </a:rPr>
              <a:t>Địa </a:t>
            </a:r>
            <a:r>
              <a:rPr lang="vi-VN" sz="6000" b="1" kern="0" dirty="0">
                <a:solidFill>
                  <a:schemeClr val="accent6"/>
                </a:solidFill>
                <a:latin typeface="Times New Roman" pitchFamily="18" charset="0"/>
                <a:ea typeface="+mj-ea"/>
                <a:cs typeface="Times New Roman" pitchFamily="18" charset="0"/>
              </a:rPr>
              <a:t>lý</a:t>
            </a:r>
          </a:p>
          <a:p>
            <a:pPr algn="ctr">
              <a:defRPr/>
            </a:pPr>
            <a:r>
              <a:rPr lang="vi-VN" sz="6000" b="1" kern="0" dirty="0">
                <a:solidFill>
                  <a:schemeClr val="accent6"/>
                </a:solidFill>
                <a:latin typeface="Times New Roman" pitchFamily="18" charset="0"/>
                <a:ea typeface="+mj-ea"/>
                <a:cs typeface="Times New Roman" pitchFamily="18" charset="0"/>
              </a:rPr>
              <a:t>Địa hình và khoáng sản</a:t>
            </a:r>
            <a:endParaRPr lang="es-ES" sz="6000" b="1" kern="0" dirty="0">
              <a:solidFill>
                <a:schemeClr val="accent6"/>
              </a:solidFill>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515BD6A-3FFB-4FE3-B8F5-233771136160}"/>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944" b="99352" l="1250" r="97875">
                        <a14:foregroundMark x1="625" y1="1728" x2="74375" y2="7559"/>
                        <a14:foregroundMark x1="74375" y1="7559" x2="86875" y2="5832"/>
                        <a14:foregroundMark x1="86875" y1="5832" x2="95750" y2="10799"/>
                        <a14:foregroundMark x1="94391" y1="76902" x2="94000" y2="95896"/>
                        <a14:foregroundMark x1="95750" y1="10799" x2="95356" y2="29940"/>
                        <a14:foregroundMark x1="94000" y1="95896" x2="7750" y2="89201"/>
                        <a14:foregroundMark x1="7750" y1="89201" x2="2375" y2="75810"/>
                        <a14:foregroundMark x1="5462" y1="29688" x2="6625" y2="12311"/>
                        <a14:foregroundMark x1="2375" y1="75810" x2="2576" y2="72801"/>
                        <a14:foregroundMark x1="52000" y1="22894" x2="94250" y2="10799"/>
                        <a14:foregroundMark x1="94250" y1="10799" x2="92500" y2="21598"/>
                        <a14:foregroundMark x1="92500" y1="21598" x2="92625" y2="24406"/>
                        <a14:foregroundMark x1="73500" y1="21166" x2="79000" y2="20734"/>
                        <a14:foregroundMark x1="14125" y1="23110" x2="32500" y2="12311"/>
                        <a14:foregroundMark x1="7500" y1="6911" x2="7500" y2="6911"/>
                        <a14:foregroundMark x1="23125" y1="1944" x2="23125" y2="1944"/>
                        <a14:foregroundMark x1="97875" y1="8855" x2="97875" y2="8855"/>
                        <a14:foregroundMark x1="1250" y1="15983" x2="1250" y2="15983"/>
                        <a14:foregroundMark x1="2500" y1="84233" x2="2500" y2="84233"/>
                        <a14:foregroundMark x1="23500" y1="94600" x2="23500" y2="94600"/>
                        <a14:foregroundMark x1="32250" y1="96976" x2="32250" y2="96976"/>
                        <a14:foregroundMark x1="14625" y1="99352" x2="14625" y2="99352"/>
                        <a14:foregroundMark x1="5250" y1="97840" x2="5250" y2="97840"/>
                        <a14:foregroundMark x1="2875" y1="93089" x2="2875" y2="93089"/>
                        <a14:foregroundMark x1="7000" y1="89417" x2="7000" y2="89417"/>
                        <a14:foregroundMark x1="31500" y1="93952" x2="38125" y2="93952"/>
                        <a14:foregroundMark x1="38125" y1="93952" x2="57625" y2="93737"/>
                        <a14:foregroundMark x1="71000" y1="97192" x2="71000" y2="97192"/>
                        <a14:foregroundMark x1="66500" y1="98488" x2="66500" y2="98488"/>
                        <a14:foregroundMark x1="1625" y1="77970" x2="7125" y2="90497"/>
                        <a14:foregroundMark x1="7125" y1="90497" x2="25125" y2="96544"/>
                        <a14:foregroundMark x1="25125" y1="96544" x2="30000" y2="93952"/>
                        <a14:foregroundMark x1="30000" y1="93952" x2="30250" y2="93737"/>
                        <a14:backgroundMark x1="68500" y1="43197" x2="38000" y2="40389"/>
                        <a14:backgroundMark x1="38000" y1="40389" x2="31125" y2="45356"/>
                        <a14:backgroundMark x1="31125" y1="45356" x2="36500" y2="54644"/>
                        <a14:backgroundMark x1="36500" y1="54644" x2="51500" y2="59179"/>
                        <a14:backgroundMark x1="51500" y1="59179" x2="62625" y2="57451"/>
                        <a14:backgroundMark x1="62625" y1="57451" x2="67125" y2="51620"/>
                        <a14:backgroundMark x1="67125" y1="51620" x2="67875" y2="44492"/>
                        <a14:backgroundMark x1="67875" y1="44492" x2="67250" y2="43197"/>
                        <a14:backgroundMark x1="750" y1="31317" x2="5250" y2="33045"/>
                        <a14:backgroundMark x1="5250" y1="33045" x2="10125" y2="39741"/>
                        <a14:backgroundMark x1="10125" y1="39741" x2="15625" y2="39525"/>
                        <a14:backgroundMark x1="15625" y1="39525" x2="19875" y2="33045"/>
                        <a14:backgroundMark x1="19875" y1="33045" x2="26500" y2="31965"/>
                        <a14:backgroundMark x1="26500" y1="31965" x2="31500" y2="32397"/>
                        <a14:backgroundMark x1="31500" y1="32397" x2="37125" y2="27862"/>
                        <a14:backgroundMark x1="37125" y1="27862" x2="40875" y2="38013"/>
                        <a14:backgroundMark x1="64500" y1="35421" x2="78000" y2="33477"/>
                        <a14:backgroundMark x1="78000" y1="33477" x2="94500" y2="38877"/>
                        <a14:backgroundMark x1="94500" y1="38877" x2="98875" y2="34557"/>
                        <a14:backgroundMark x1="98875" y1="34557" x2="98125" y2="33045"/>
                        <a14:backgroundMark x1="93000" y1="73650" x2="99250" y2="74082"/>
                        <a14:backgroundMark x1="99250" y1="74082" x2="99750" y2="76674"/>
                        <a14:backgroundMark x1="95500" y1="31749" x2="93500" y2="36069"/>
                        <a14:backgroundMark x1="95375" y1="31749" x2="95375" y2="31749"/>
                        <a14:backgroundMark x1="98125" y1="40605" x2="93750" y2="57667"/>
                        <a14:backgroundMark x1="93750" y1="57667" x2="93750" y2="57667"/>
                        <a14:backgroundMark x1="3250" y1="35205" x2="5125" y2="57883"/>
                        <a14:backgroundMark x1="5125" y1="57883" x2="500" y2="60907"/>
                        <a14:backgroundMark x1="500" y1="60907" x2="375" y2="60907"/>
                        <a14:backgroundMark x1="97500" y1="37797" x2="92625" y2="47948"/>
                        <a14:backgroundMark x1="95375" y1="31317" x2="95375" y2="31317"/>
                        <a14:backgroundMark x1="96000" y1="30670" x2="94750" y2="33477"/>
                        <a14:backgroundMark x1="96125" y1="61339" x2="93125" y2="64147"/>
                        <a14:backgroundMark x1="625" y1="61123" x2="3875" y2="71706"/>
                        <a14:backgroundMark x1="3875" y1="71706" x2="3625" y2="61339"/>
                        <a14:backgroundMark x1="3625" y1="61339" x2="1750" y2="61771"/>
                        <a14:backgroundMark x1="94375" y1="56156" x2="92125" y2="61987"/>
                        <a14:backgroundMark x1="92125" y1="61987" x2="93125" y2="72138"/>
                        <a14:backgroundMark x1="93125" y1="72138" x2="96500" y2="66307"/>
                        <a14:backgroundMark x1="96500" y1="66307" x2="94875" y2="56587"/>
                        <a14:backgroundMark x1="94875" y1="56587" x2="93750" y2="55940"/>
                        <a14:backgroundMark x1="96375" y1="61339" x2="94625" y2="65227"/>
                        <a14:backgroundMark x1="2750" y1="73002" x2="2750" y2="73002"/>
                        <a14:backgroundMark x1="2625" y1="72570" x2="2625" y2="72570"/>
                        <a14:backgroundMark x1="63875" y1="26134" x2="63875" y2="26134"/>
                      </a14:backgroundRemoval>
                    </a14:imgEffect>
                  </a14:imgLayer>
                </a14:imgProps>
              </a:ext>
              <a:ext uri="{28A0092B-C50C-407E-A947-70E740481C1C}">
                <a14:useLocalDpi xmlns:a14="http://schemas.microsoft.com/office/drawing/2010/main" val="0"/>
              </a:ext>
            </a:extLst>
          </a:blip>
          <a:srcRect t="70694"/>
          <a:stretch/>
        </p:blipFill>
        <p:spPr>
          <a:xfrm>
            <a:off x="-30810" y="4953000"/>
            <a:ext cx="12192000" cy="2057400"/>
          </a:xfrm>
          <a:prstGeom prst="rect">
            <a:avLst/>
          </a:prstGeom>
        </p:spPr>
      </p:pic>
      <p:pic>
        <p:nvPicPr>
          <p:cNvPr id="5" name="Picture 4">
            <a:extLst>
              <a:ext uri="{FF2B5EF4-FFF2-40B4-BE49-F238E27FC236}">
                <a16:creationId xmlns:a16="http://schemas.microsoft.com/office/drawing/2014/main" id="{EF63C1D4-5171-4510-B37A-9962EA59CD08}"/>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1944" b="99352" l="1250" r="97875">
                        <a14:foregroundMark x1="625" y1="1728" x2="74375" y2="7559"/>
                        <a14:foregroundMark x1="74375" y1="7559" x2="86875" y2="5832"/>
                        <a14:foregroundMark x1="86875" y1="5832" x2="95750" y2="10799"/>
                        <a14:foregroundMark x1="94391" y1="76902" x2="94000" y2="95896"/>
                        <a14:foregroundMark x1="95750" y1="10799" x2="95356" y2="29940"/>
                        <a14:foregroundMark x1="94000" y1="95896" x2="7750" y2="89201"/>
                        <a14:foregroundMark x1="7750" y1="89201" x2="2375" y2="75810"/>
                        <a14:foregroundMark x1="5462" y1="29688" x2="6625" y2="12311"/>
                        <a14:foregroundMark x1="2375" y1="75810" x2="2576" y2="72801"/>
                        <a14:foregroundMark x1="52000" y1="22894" x2="94250" y2="10799"/>
                        <a14:foregroundMark x1="94250" y1="10799" x2="92500" y2="21598"/>
                        <a14:foregroundMark x1="92500" y1="21598" x2="92625" y2="24406"/>
                        <a14:foregroundMark x1="73500" y1="21166" x2="79000" y2="20734"/>
                        <a14:foregroundMark x1="14125" y1="23110" x2="32500" y2="12311"/>
                        <a14:foregroundMark x1="7500" y1="6911" x2="7500" y2="6911"/>
                        <a14:foregroundMark x1="23125" y1="1944" x2="23125" y2="1944"/>
                        <a14:foregroundMark x1="97875" y1="8855" x2="97875" y2="8855"/>
                        <a14:foregroundMark x1="1250" y1="15983" x2="1250" y2="15983"/>
                        <a14:foregroundMark x1="2500" y1="84233" x2="2500" y2="84233"/>
                        <a14:foregroundMark x1="23500" y1="94600" x2="23500" y2="94600"/>
                        <a14:foregroundMark x1="32250" y1="96976" x2="32250" y2="96976"/>
                        <a14:foregroundMark x1="14625" y1="99352" x2="14625" y2="99352"/>
                        <a14:foregroundMark x1="5250" y1="97840" x2="5250" y2="97840"/>
                        <a14:foregroundMark x1="2875" y1="93089" x2="2875" y2="93089"/>
                        <a14:foregroundMark x1="7000" y1="89417" x2="7000" y2="89417"/>
                        <a14:foregroundMark x1="31500" y1="93952" x2="38125" y2="93952"/>
                        <a14:foregroundMark x1="38125" y1="93952" x2="57625" y2="93737"/>
                        <a14:foregroundMark x1="71000" y1="97192" x2="71000" y2="97192"/>
                        <a14:foregroundMark x1="66500" y1="98488" x2="66500" y2="98488"/>
                        <a14:foregroundMark x1="1625" y1="77970" x2="7125" y2="90497"/>
                        <a14:foregroundMark x1="7125" y1="90497" x2="25125" y2="96544"/>
                        <a14:foregroundMark x1="25125" y1="96544" x2="30000" y2="93952"/>
                        <a14:foregroundMark x1="30000" y1="93952" x2="30250" y2="93737"/>
                        <a14:backgroundMark x1="68500" y1="43197" x2="38000" y2="40389"/>
                        <a14:backgroundMark x1="38000" y1="40389" x2="31125" y2="45356"/>
                        <a14:backgroundMark x1="31125" y1="45356" x2="36500" y2="54644"/>
                        <a14:backgroundMark x1="36500" y1="54644" x2="51500" y2="59179"/>
                        <a14:backgroundMark x1="51500" y1="59179" x2="62625" y2="57451"/>
                        <a14:backgroundMark x1="62625" y1="57451" x2="67125" y2="51620"/>
                        <a14:backgroundMark x1="67125" y1="51620" x2="67875" y2="44492"/>
                        <a14:backgroundMark x1="67875" y1="44492" x2="67250" y2="43197"/>
                        <a14:backgroundMark x1="750" y1="31317" x2="5250" y2="33045"/>
                        <a14:backgroundMark x1="5250" y1="33045" x2="10125" y2="39741"/>
                        <a14:backgroundMark x1="10125" y1="39741" x2="15625" y2="39525"/>
                        <a14:backgroundMark x1="15625" y1="39525" x2="19875" y2="33045"/>
                        <a14:backgroundMark x1="19875" y1="33045" x2="26500" y2="31965"/>
                        <a14:backgroundMark x1="26500" y1="31965" x2="31500" y2="32397"/>
                        <a14:backgroundMark x1="31500" y1="32397" x2="37125" y2="27862"/>
                        <a14:backgroundMark x1="37125" y1="27862" x2="40875" y2="38013"/>
                        <a14:backgroundMark x1="64500" y1="35421" x2="78000" y2="33477"/>
                        <a14:backgroundMark x1="78000" y1="33477" x2="94500" y2="38877"/>
                        <a14:backgroundMark x1="94500" y1="38877" x2="98875" y2="34557"/>
                        <a14:backgroundMark x1="98875" y1="34557" x2="98125" y2="33045"/>
                        <a14:backgroundMark x1="93000" y1="73650" x2="99250" y2="74082"/>
                        <a14:backgroundMark x1="99250" y1="74082" x2="99750" y2="76674"/>
                        <a14:backgroundMark x1="95500" y1="31749" x2="93500" y2="36069"/>
                        <a14:backgroundMark x1="95375" y1="31749" x2="95375" y2="31749"/>
                        <a14:backgroundMark x1="98125" y1="40605" x2="93750" y2="57667"/>
                        <a14:backgroundMark x1="93750" y1="57667" x2="93750" y2="57667"/>
                        <a14:backgroundMark x1="3250" y1="35205" x2="5125" y2="57883"/>
                        <a14:backgroundMark x1="5125" y1="57883" x2="500" y2="60907"/>
                        <a14:backgroundMark x1="500" y1="60907" x2="375" y2="60907"/>
                        <a14:backgroundMark x1="97500" y1="37797" x2="92625" y2="47948"/>
                        <a14:backgroundMark x1="95375" y1="31317" x2="95375" y2="31317"/>
                        <a14:backgroundMark x1="96000" y1="30670" x2="94750" y2="33477"/>
                        <a14:backgroundMark x1="96125" y1="61339" x2="93125" y2="64147"/>
                        <a14:backgroundMark x1="625" y1="61123" x2="3875" y2="71706"/>
                        <a14:backgroundMark x1="3875" y1="71706" x2="3625" y2="61339"/>
                        <a14:backgroundMark x1="3625" y1="61339" x2="1750" y2="61771"/>
                        <a14:backgroundMark x1="94375" y1="56156" x2="92125" y2="61987"/>
                        <a14:backgroundMark x1="92125" y1="61987" x2="93125" y2="72138"/>
                        <a14:backgroundMark x1="93125" y1="72138" x2="96500" y2="66307"/>
                        <a14:backgroundMark x1="96500" y1="66307" x2="94875" y2="56587"/>
                        <a14:backgroundMark x1="94875" y1="56587" x2="93750" y2="55940"/>
                        <a14:backgroundMark x1="96375" y1="61339" x2="94625" y2="65227"/>
                        <a14:backgroundMark x1="2750" y1="73002" x2="2750" y2="73002"/>
                        <a14:backgroundMark x1="2625" y1="72570" x2="2625" y2="72570"/>
                        <a14:backgroundMark x1="63875" y1="26134" x2="63875" y2="26134"/>
                      </a14:backgroundRemoval>
                    </a14:imgEffect>
                  </a14:imgLayer>
                </a14:imgProps>
              </a:ext>
              <a:ext uri="{28A0092B-C50C-407E-A947-70E740481C1C}">
                <a14:useLocalDpi xmlns:a14="http://schemas.microsoft.com/office/drawing/2010/main" val="0"/>
              </a:ext>
            </a:extLst>
          </a:blip>
          <a:srcRect b="62953"/>
          <a:stretch/>
        </p:blipFill>
        <p:spPr>
          <a:xfrm>
            <a:off x="-30810" y="0"/>
            <a:ext cx="12192000" cy="2600857"/>
          </a:xfrm>
          <a:prstGeom prst="rect">
            <a:avLst/>
          </a:prstGeom>
        </p:spPr>
      </p:pic>
      <p:pic>
        <p:nvPicPr>
          <p:cNvPr id="6" name="3D Model 6" descr="The Earth">
            <a:extLst>
              <a:ext uri="{FF2B5EF4-FFF2-40B4-BE49-F238E27FC236}">
                <a16:creationId xmlns:a16="http://schemas.microsoft.com/office/drawing/2014/main" id="{86DB514A-2F36-4A66-8AB0-7E1166C18D6A}"/>
              </a:ext>
            </a:extLst>
          </p:cNvPr>
          <p:cNvPicPr>
            <a:picLocks noGrp="1" noRot="1" noChangeAspect="1" noMove="1" noResize="1" noEditPoints="1" noAdjustHandles="1" noChangeArrowheads="1" noChangeShapeType="1" noCrop="1"/>
          </p:cNvPicPr>
          <p:nvPr/>
        </p:nvPicPr>
        <p:blipFill>
          <a:blip r:embed="rId5"/>
          <a:stretch>
            <a:fillRect/>
          </a:stretch>
        </p:blipFill>
        <p:spPr>
          <a:xfrm>
            <a:off x="-1371600" y="-4307730"/>
            <a:ext cx="14932500" cy="14747130"/>
          </a:xfrm>
          <a:prstGeom prst="rect">
            <a:avLst/>
          </a:prstGeom>
        </p:spPr>
      </p:pic>
      <p:pic>
        <p:nvPicPr>
          <p:cNvPr id="7" name="Picture 6">
            <a:extLst>
              <a:ext uri="{FF2B5EF4-FFF2-40B4-BE49-F238E27FC236}">
                <a16:creationId xmlns:a16="http://schemas.microsoft.com/office/drawing/2014/main" id="{D5FEDED8-A4F4-408A-AD43-B094AE690A1D}"/>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7778" r="17778"/>
          <a:stretch/>
        </p:blipFill>
        <p:spPr>
          <a:xfrm>
            <a:off x="6969751" y="1108202"/>
            <a:ext cx="2424330" cy="3761890"/>
          </a:xfrm>
          <a:prstGeom prst="rect">
            <a:avLst/>
          </a:prstGeom>
        </p:spPr>
      </p:pic>
      <p:pic>
        <p:nvPicPr>
          <p:cNvPr id="8" name="Picture 7">
            <a:extLst>
              <a:ext uri="{FF2B5EF4-FFF2-40B4-BE49-F238E27FC236}">
                <a16:creationId xmlns:a16="http://schemas.microsoft.com/office/drawing/2014/main" id="{B36F15EE-BC74-4AFE-A597-0CCF972BC1C1}"/>
              </a:ext>
            </a:extLst>
          </p:cNvPr>
          <p:cNvPicPr>
            <a:picLocks noChangeAspect="1"/>
          </p:cNvPicPr>
          <p:nvPr/>
        </p:nvPicPr>
        <p:blipFill rotWithShape="1">
          <a:blip r:embed="rId7" cstate="print">
            <a:extLst>
              <a:ext uri="{BEBA8EAE-BF5A-486C-A8C5-ECC9F3942E4B}">
                <a14:imgProps xmlns:a14="http://schemas.microsoft.com/office/drawing/2010/main">
                  <a14:imgLayer r:embed="rId8">
                    <a14:imgEffect>
                      <a14:backgroundRemoval t="2249" b="97188" l="9753" r="89973">
                        <a14:foregroundMark x1="69918" y1="21837" x2="69918" y2="21837"/>
                        <a14:foregroundMark x1="82418" y1="22868" x2="82418" y2="22868"/>
                        <a14:foregroundMark x1="80357" y1="22962" x2="80357" y2="22962"/>
                        <a14:foregroundMark x1="66896" y1="40394" x2="66896" y2="40394"/>
                        <a14:foregroundMark x1="50275" y1="73290" x2="50275" y2="73290"/>
                        <a14:foregroundMark x1="21978" y1="91565" x2="21978" y2="91565"/>
                        <a14:foregroundMark x1="18819" y1="90909" x2="18819" y2="90909"/>
                        <a14:foregroundMark x1="16758" y1="90159" x2="16758" y2="90159"/>
                        <a14:foregroundMark x1="21154" y1="97282" x2="21154" y2="97282"/>
                        <a14:foregroundMark x1="48077" y1="73477" x2="48077" y2="73477"/>
                        <a14:foregroundMark x1="52473" y1="71603" x2="52473" y2="71603"/>
                        <a14:foregroundMark x1="52473" y1="71040" x2="45742" y2="74602"/>
                        <a14:foregroundMark x1="29396" y1="78913" x2="24725" y2="86223"/>
                        <a14:foregroundMark x1="71016" y1="23524" x2="71016" y2="23524"/>
                        <a14:foregroundMark x1="82005" y1="22024" x2="82005" y2="22024"/>
                        <a14:foregroundMark x1="80769" y1="19681" x2="76236" y2="27179"/>
                        <a14:foregroundMark x1="73489" y1="20244" x2="74588" y2="20244"/>
                        <a14:foregroundMark x1="72802" y1="20150" x2="69505" y2="24649"/>
                        <a14:foregroundMark x1="65797" y1="19025" x2="71841" y2="26523"/>
                        <a14:foregroundMark x1="71841" y1="26523" x2="71841" y2="26523"/>
                        <a14:foregroundMark x1="63324" y1="38238" x2="67857" y2="39456"/>
                        <a14:foregroundMark x1="68132" y1="2249" x2="68132" y2="2249"/>
                        <a14:foregroundMark x1="70879" y1="3187" x2="70879" y2="3187"/>
                        <a14:foregroundMark x1="68956" y1="2249" x2="75000" y2="2812"/>
                        <a14:foregroundMark x1="37775" y1="69260" x2="35302" y2="77976"/>
                        <a14:backgroundMark x1="53434" y1="30459" x2="53434" y2="30459"/>
                        <a14:backgroundMark x1="53846" y1="30928" x2="53846" y2="30928"/>
                        <a14:backgroundMark x1="54258" y1="31490" x2="54258" y2="31490"/>
                        <a14:backgroundMark x1="54670" y1="67573" x2="58379" y2="68697"/>
                        <a14:backgroundMark x1="53984" y1="30740" x2="54670" y2="31865"/>
                      </a14:backgroundRemoval>
                    </a14:imgEffect>
                  </a14:imgLayer>
                </a14:imgProps>
              </a:ext>
              <a:ext uri="{28A0092B-C50C-407E-A947-70E740481C1C}">
                <a14:useLocalDpi xmlns:a14="http://schemas.microsoft.com/office/drawing/2010/main" val="0"/>
              </a:ext>
            </a:extLst>
          </a:blip>
          <a:srcRect l="5546"/>
          <a:stretch/>
        </p:blipFill>
        <p:spPr>
          <a:xfrm flipH="1">
            <a:off x="8742140" y="2506595"/>
            <a:ext cx="2248230" cy="3488632"/>
          </a:xfrm>
          <a:prstGeom prst="rect">
            <a:avLst/>
          </a:prstGeom>
        </p:spPr>
      </p:pic>
      <p:pic>
        <p:nvPicPr>
          <p:cNvPr id="9" name="Picture 2" descr="Vietnam Choropleth Map Builder • Hi, this is Binh.">
            <a:extLst>
              <a:ext uri="{FF2B5EF4-FFF2-40B4-BE49-F238E27FC236}">
                <a16:creationId xmlns:a16="http://schemas.microsoft.com/office/drawing/2014/main" id="{AD6032B5-40E0-4329-BC8E-2EC9212E6E84}"/>
              </a:ext>
            </a:extLst>
          </p:cNvPr>
          <p:cNvPicPr>
            <a:picLocks noChangeAspect="1" noChangeArrowheads="1"/>
          </p:cNvPicPr>
          <p:nvPr/>
        </p:nvPicPr>
        <p:blipFill rotWithShape="1">
          <a:blip r:embed="rId9">
            <a:duotone>
              <a:prstClr val="black"/>
              <a:schemeClr val="accent6">
                <a:tint val="45000"/>
                <a:satMod val="400000"/>
              </a:schemeClr>
            </a:duotone>
            <a:extLst>
              <a:ext uri="{BEBA8EAE-BF5A-486C-A8C5-ECC9F3942E4B}">
                <a14:imgProps xmlns:a14="http://schemas.microsoft.com/office/drawing/2010/main">
                  <a14:imgLayer r:embed="rId10">
                    <a14:imgEffect>
                      <a14:backgroundRemoval t="9550" b="96589" l="9823" r="90587">
                        <a14:foregroundMark x1="32742" y1="20873" x2="31105" y2="25921"/>
                        <a14:foregroundMark x1="26876" y1="9686" x2="26876" y2="9686"/>
                        <a14:foregroundMark x1="20191" y1="82265" x2="20191" y2="82265"/>
                        <a14:foregroundMark x1="38063" y1="76398" x2="29604" y2="80082"/>
                        <a14:foregroundMark x1="29604" y1="80082" x2="22647" y2="88404"/>
                        <a14:foregroundMark x1="22647" y1="88404" x2="40791" y2="75034"/>
                        <a14:foregroundMark x1="21010" y1="81446" x2="22783" y2="90450"/>
                        <a14:foregroundMark x1="22783" y1="90450" x2="30696" y2="89359"/>
                        <a14:foregroundMark x1="30696" y1="89359" x2="36835" y2="79809"/>
                        <a14:foregroundMark x1="36835" y1="79809" x2="41064" y2="76398"/>
                        <a14:foregroundMark x1="34652" y1="78035" x2="34652" y2="77217"/>
                        <a14:foregroundMark x1="36562" y1="75853" x2="20600" y2="83765"/>
                        <a14:foregroundMark x1="20600" y1="83765" x2="28786" y2="84720"/>
                        <a14:foregroundMark x1="28786" y1="84720" x2="36698" y2="80491"/>
                        <a14:foregroundMark x1="36698" y1="80491" x2="70532" y2="38199"/>
                        <a14:foregroundMark x1="70532" y1="38199" x2="65075" y2="51023"/>
                        <a14:foregroundMark x1="65075" y1="51023" x2="64939" y2="73397"/>
                        <a14:foregroundMark x1="64939" y1="73397" x2="81446" y2="78035"/>
                        <a14:foregroundMark x1="81446" y1="78035" x2="77080" y2="85539"/>
                        <a14:foregroundMark x1="77080" y1="85539" x2="84584" y2="85812"/>
                        <a14:foregroundMark x1="84584" y1="85812" x2="66712" y2="90177"/>
                        <a14:foregroundMark x1="66712" y1="90177" x2="76398" y2="96453"/>
                        <a14:foregroundMark x1="76398" y1="96453" x2="85675" y2="87040"/>
                        <a14:foregroundMark x1="85675" y1="87040" x2="85539" y2="80082"/>
                        <a14:foregroundMark x1="85539" y1="80082" x2="59482" y2="94407"/>
                        <a14:foregroundMark x1="59482" y1="94407" x2="67121" y2="96726"/>
                        <a14:foregroundMark x1="67121" y1="96726" x2="74488" y2="93179"/>
                        <a14:foregroundMark x1="74488" y1="93179" x2="65757" y2="85948"/>
                        <a14:foregroundMark x1="65757" y1="85948" x2="55252" y2="92224"/>
                        <a14:foregroundMark x1="55252" y1="92224" x2="58799" y2="91951"/>
                        <a14:foregroundMark x1="84447" y1="73943" x2="87722" y2="86630"/>
                        <a14:foregroundMark x1="85539" y1="70805" x2="90723" y2="84447"/>
                        <a14:foregroundMark x1="84175" y1="71623" x2="90450" y2="85539"/>
                        <a14:foregroundMark x1="86085" y1="74216" x2="85539" y2="86903"/>
                        <a14:foregroundMark x1="83492" y1="74761" x2="83220" y2="92224"/>
                        <a14:foregroundMark x1="76398" y1="73124" x2="76398" y2="90859"/>
                        <a14:foregroundMark x1="78035" y1="75853" x2="78035" y2="86767"/>
                        <a14:foregroundMark x1="78035" y1="86767" x2="75034" y2="96044"/>
                        <a14:foregroundMark x1="75034" y1="96044" x2="74079" y2="90859"/>
                        <a14:foregroundMark x1="71623" y1="84447" x2="61937" y2="92497"/>
                        <a14:foregroundMark x1="42701" y1="18963" x2="36289" y2="24011"/>
                        <a14:foregroundMark x1="36289" y1="24011" x2="44065" y2="21555"/>
                        <a14:foregroundMark x1="44065" y1="21555" x2="41610" y2="21965"/>
                        <a14:foregroundMark x1="60164" y1="42019" x2="60164" y2="58663"/>
                        <a14:foregroundMark x1="35744" y1="75307" x2="33288" y2="91951"/>
                        <a14:foregroundMark x1="33288" y1="91951" x2="45703" y2="77763"/>
                        <a14:foregroundMark x1="45703" y1="77763" x2="48840" y2="81719"/>
                        <a14:foregroundMark x1="56071" y1="90587" x2="61392" y2="96180"/>
                        <a14:foregroundMark x1="61392" y1="96180" x2="72715" y2="96589"/>
                        <a14:foregroundMark x1="72715" y1="96589" x2="72578" y2="81446"/>
                        <a14:foregroundMark x1="72578" y1="81446" x2="72988" y2="84175"/>
                        <a14:foregroundMark x1="50750" y1="66712" x2="49386" y2="68895"/>
                        <a14:foregroundMark x1="42701" y1="49250" x2="48704" y2="55116"/>
                        <a14:foregroundMark x1="34652" y1="76808" x2="35880" y2="82128"/>
                        <a14:foregroundMark x1="17735" y1="87040" x2="15825" y2="87040"/>
                        <a14:foregroundMark x1="55252" y1="93042" x2="63847" y2="95771"/>
                        <a14:foregroundMark x1="47613" y1="94952" x2="48840" y2="92906"/>
                        <a14:foregroundMark x1="54434" y1="94134" x2="58390" y2="95771"/>
                      </a14:backgroundRemoval>
                    </a14:imgEffect>
                    <a14:imgEffect>
                      <a14:saturation sat="400000"/>
                    </a14:imgEffect>
                  </a14:imgLayer>
                </a14:imgProps>
              </a:ext>
              <a:ext uri="{28A0092B-C50C-407E-A947-70E740481C1C}">
                <a14:useLocalDpi xmlns:a14="http://schemas.microsoft.com/office/drawing/2010/main" val="0"/>
              </a:ext>
            </a:extLst>
          </a:blip>
          <a:srcRect l="9843" t="6967" r="7526"/>
          <a:stretch/>
        </p:blipFill>
        <p:spPr bwMode="auto">
          <a:xfrm>
            <a:off x="4495800" y="906764"/>
            <a:ext cx="5024934" cy="5657422"/>
          </a:xfrm>
          <a:prstGeom prst="rect">
            <a:avLst/>
          </a:prstGeom>
          <a:noFill/>
          <a:extLst>
            <a:ext uri="{909E8E84-426E-40DD-AFC4-6F175D3DCCD1}">
              <a14:hiddenFill xmlns:a14="http://schemas.microsoft.com/office/drawing/2010/main">
                <a:gradFill flip="none" rotWithShape="1">
                  <a:gsLst>
                    <a:gs pos="0">
                      <a:srgbClr val="FFEBBB"/>
                    </a:gs>
                    <a:gs pos="100000">
                      <a:srgbClr val="F499A3"/>
                    </a:gs>
                  </a:gsLst>
                  <a:lin ang="5400000" scaled="1"/>
                  <a:tileRect/>
                </a:gradFill>
              </a14:hiddenFill>
            </a:ext>
          </a:extLst>
        </p:spPr>
      </p:pic>
    </p:spTree>
    <p:extLst>
      <p:ext uri="{BB962C8B-B14F-4D97-AF65-F5344CB8AC3E}">
        <p14:creationId xmlns:p14="http://schemas.microsoft.com/office/powerpoint/2010/main" val="2327551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background pattern&#10;&#10;Description automatically generated">
            <a:extLst>
              <a:ext uri="{FF2B5EF4-FFF2-40B4-BE49-F238E27FC236}">
                <a16:creationId xmlns:a16="http://schemas.microsoft.com/office/drawing/2014/main" id="{B10FE72C-8DF5-4885-9ECC-D6BF5A2075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28600"/>
            <a:ext cx="12192000" cy="7239000"/>
          </a:xfrm>
          <a:prstGeom prst="rect">
            <a:avLst/>
          </a:prstGeom>
        </p:spPr>
      </p:pic>
      <p:sp>
        <p:nvSpPr>
          <p:cNvPr id="4" name="Rectangle 3">
            <a:extLst>
              <a:ext uri="{FF2B5EF4-FFF2-40B4-BE49-F238E27FC236}">
                <a16:creationId xmlns:a16="http://schemas.microsoft.com/office/drawing/2014/main" id="{DAC29A01-A36D-45FE-917C-FC188B56620D}"/>
              </a:ext>
            </a:extLst>
          </p:cNvPr>
          <p:cNvSpPr/>
          <p:nvPr/>
        </p:nvSpPr>
        <p:spPr>
          <a:xfrm>
            <a:off x="381000" y="533400"/>
            <a:ext cx="3886200" cy="838200"/>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vi-VN" sz="6000" dirty="0">
                <a:solidFill>
                  <a:schemeClr val="tx1"/>
                </a:solidFill>
                <a:latin typeface="+mj-lt"/>
              </a:rPr>
              <a:t>1. Địa hình</a:t>
            </a:r>
            <a:endParaRPr lang="en-US" sz="6000" dirty="0">
              <a:solidFill>
                <a:schemeClr val="tx1"/>
              </a:solidFill>
              <a:latin typeface="+mj-lt"/>
            </a:endParaRPr>
          </a:p>
        </p:txBody>
      </p:sp>
      <p:pic>
        <p:nvPicPr>
          <p:cNvPr id="5" name="Picture 5" descr="LuocdoDiahinhVietNam_jpg">
            <a:extLst>
              <a:ext uri="{FF2B5EF4-FFF2-40B4-BE49-F238E27FC236}">
                <a16:creationId xmlns:a16="http://schemas.microsoft.com/office/drawing/2014/main" id="{F4716BF6-3D15-4914-9012-55A73AF0ADEC}"/>
              </a:ext>
            </a:extLst>
          </p:cNvPr>
          <p:cNvPicPr>
            <a:picLocks noChangeAspect="1" noChangeArrowheads="1"/>
          </p:cNvPicPr>
          <p:nvPr/>
        </p:nvPicPr>
        <p:blipFill>
          <a:blip r:embed="rId4"/>
          <a:srcRect/>
          <a:stretch>
            <a:fillRect/>
          </a:stretch>
        </p:blipFill>
        <p:spPr bwMode="auto">
          <a:xfrm>
            <a:off x="7620000" y="533400"/>
            <a:ext cx="3578047" cy="5111496"/>
          </a:xfrm>
          <a:prstGeom prst="rect">
            <a:avLst/>
          </a:prstGeom>
          <a:noFill/>
        </p:spPr>
      </p:pic>
      <p:sp>
        <p:nvSpPr>
          <p:cNvPr id="6" name="Text Box 16">
            <a:extLst>
              <a:ext uri="{FF2B5EF4-FFF2-40B4-BE49-F238E27FC236}">
                <a16:creationId xmlns:a16="http://schemas.microsoft.com/office/drawing/2014/main" id="{412D684D-D5E1-4E6C-9167-3F24886E3545}"/>
              </a:ext>
            </a:extLst>
          </p:cNvPr>
          <p:cNvSpPr txBox="1">
            <a:spLocks noChangeArrowheads="1"/>
          </p:cNvSpPr>
          <p:nvPr/>
        </p:nvSpPr>
        <p:spPr bwMode="auto">
          <a:xfrm>
            <a:off x="1447801" y="2416590"/>
            <a:ext cx="5638800" cy="1200329"/>
          </a:xfrm>
          <a:prstGeom prst="rect">
            <a:avLst/>
          </a:prstGeom>
          <a:noFill/>
          <a:ln w="9525">
            <a:noFill/>
            <a:miter lim="800000"/>
            <a:headEnd/>
            <a:tailEnd/>
          </a:ln>
          <a:effectLst/>
        </p:spPr>
        <p:txBody>
          <a:bodyPr wrap="square">
            <a:spAutoFit/>
          </a:bodyPr>
          <a:lstStyle/>
          <a:p>
            <a:pPr algn="just" eaLnBrk="1" hangingPunct="1">
              <a:buFont typeface="Wingdings" pitchFamily="2" charset="2"/>
              <a:buChar char="&amp;"/>
            </a:pP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Quan</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sát</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lược</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đồ</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tìm</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vùng</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đồi</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núi</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và</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vùng</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đồng</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bằng</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trên</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lược</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đồ</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địa</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hình</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Việt</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Nam? </a:t>
            </a:r>
          </a:p>
        </p:txBody>
      </p:sp>
      <p:sp>
        <p:nvSpPr>
          <p:cNvPr id="7" name="Text Box 17">
            <a:extLst>
              <a:ext uri="{FF2B5EF4-FFF2-40B4-BE49-F238E27FC236}">
                <a16:creationId xmlns:a16="http://schemas.microsoft.com/office/drawing/2014/main" id="{1323C3DF-C91D-4605-B9B3-316B99076757}"/>
              </a:ext>
            </a:extLst>
          </p:cNvPr>
          <p:cNvSpPr txBox="1">
            <a:spLocks noChangeArrowheads="1"/>
          </p:cNvSpPr>
          <p:nvPr/>
        </p:nvSpPr>
        <p:spPr bwMode="auto">
          <a:xfrm>
            <a:off x="1475233" y="4082404"/>
            <a:ext cx="5638800" cy="830997"/>
          </a:xfrm>
          <a:prstGeom prst="rect">
            <a:avLst/>
          </a:prstGeom>
          <a:noFill/>
          <a:ln w="9525">
            <a:noFill/>
            <a:miter lim="800000"/>
            <a:headEnd/>
            <a:tailEnd/>
          </a:ln>
          <a:effectLst/>
        </p:spPr>
        <p:txBody>
          <a:bodyPr wrap="square">
            <a:spAutoFit/>
          </a:bodyPr>
          <a:lstStyle/>
          <a:p>
            <a:pPr algn="just" eaLnBrk="1" hangingPunct="1">
              <a:buFont typeface="Wingdings" pitchFamily="2" charset="2"/>
              <a:buChar char="&amp;"/>
            </a:pP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Hãy</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so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sánh</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diện</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tích</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của</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vùng</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đồi</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núi</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và</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vùng</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đồng</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bằng</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a:t>
            </a:r>
            <a:r>
              <a:rPr lang="en-US" sz="2400" b="1" dirty="0" err="1">
                <a:solidFill>
                  <a:srgbClr val="000099"/>
                </a:solidFill>
                <a:effectLst>
                  <a:outerShdw blurRad="38100" dist="38100" dir="2700000" algn="tl">
                    <a:srgbClr val="C0C0C0"/>
                  </a:outerShdw>
                </a:effectLst>
                <a:latin typeface="Times New Roman" pitchFamily="18" charset="0"/>
                <a:cs typeface="Times New Roman" pitchFamily="18" charset="0"/>
              </a:rPr>
              <a:t>nước</a:t>
            </a:r>
            <a:r>
              <a:rPr lang="en-US" sz="2400" b="1" dirty="0">
                <a:solidFill>
                  <a:srgbClr val="000099"/>
                </a:solidFill>
                <a:effectLst>
                  <a:outerShdw blurRad="38100" dist="38100" dir="2700000" algn="tl">
                    <a:srgbClr val="C0C0C0"/>
                  </a:outerShdw>
                </a:effectLst>
                <a:latin typeface="Times New Roman" pitchFamily="18" charset="0"/>
                <a:cs typeface="Times New Roman" pitchFamily="18" charset="0"/>
              </a:rPr>
              <a:t> ta? </a:t>
            </a:r>
          </a:p>
        </p:txBody>
      </p:sp>
    </p:spTree>
    <p:extLst>
      <p:ext uri="{BB962C8B-B14F-4D97-AF65-F5344CB8AC3E}">
        <p14:creationId xmlns:p14="http://schemas.microsoft.com/office/powerpoint/2010/main" val="7287723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nodeType="afterEffect">
                                  <p:stCondLst>
                                    <p:cond delay="0"/>
                                  </p:stCondLst>
                                  <p:iterate type="lt">
                                    <p:tmPct val="27308"/>
                                  </p:iterate>
                                  <p:childTnLst>
                                    <p:set>
                                      <p:cBhvr>
                                        <p:cTn id="6" dur="1" fill="hold">
                                          <p:stCondLst>
                                            <p:cond delay="0"/>
                                          </p:stCondLst>
                                        </p:cTn>
                                        <p:tgtEl>
                                          <p:spTgt spid="6">
                                            <p:txEl>
                                              <p:pRg st="0" end="0"/>
                                            </p:txEl>
                                          </p:spTgt>
                                        </p:tgtEl>
                                        <p:attrNameLst>
                                          <p:attrName>style.visibility</p:attrName>
                                        </p:attrNameLst>
                                      </p:cBhvr>
                                      <p:to>
                                        <p:strVal val="visible"/>
                                      </p:to>
                                    </p:set>
                                    <p:anim calcmode="discrete" valueType="clr">
                                      <p:cBhvr override="childStyle">
                                        <p:cTn id="7" dur="80"/>
                                        <p:tgtEl>
                                          <p:spTgt spid="6">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6">
                                            <p:txEl>
                                              <p:pRg st="0" end="0"/>
                                            </p:txEl>
                                          </p:spTgt>
                                        </p:tgtEl>
                                        <p:attrNameLst>
                                          <p:attrName>fillcolor</p:attrName>
                                        </p:attrNameLst>
                                      </p:cBhvr>
                                      <p:tavLst>
                                        <p:tav tm="0">
                                          <p:val>
                                            <p:clrVal>
                                              <a:schemeClr val="accent2"/>
                                            </p:clrVal>
                                          </p:val>
                                        </p:tav>
                                        <p:tav tm="50000">
                                          <p:val>
                                            <p:clrVal>
                                              <a:schemeClr val="hlink"/>
                                            </p:clrVal>
                                          </p:val>
                                        </p:tav>
                                      </p:tavLst>
                                    </p:anim>
                                    <p:set>
                                      <p:cBhvr>
                                        <p:cTn id="9" dur="80"/>
                                        <p:tgtEl>
                                          <p:spTgt spid="6">
                                            <p:txEl>
                                              <p:pRg st="0" end="0"/>
                                            </p:txEl>
                                          </p:spTgt>
                                        </p:tgtEl>
                                        <p:attrNameLst>
                                          <p:attrName>fill.type</p:attrName>
                                        </p:attrNameLst>
                                      </p:cBhvr>
                                      <p:to>
                                        <p:strVal val="solid"/>
                                      </p:to>
                                    </p:set>
                                  </p:childTnLst>
                                  <p:subTnLst>
                                    <p:audio>
                                      <p:cMediaNode>
                                        <p:cTn display="0" masterRel="sameClick">
                                          <p:stCondLst>
                                            <p:cond evt="begin" delay="0">
                                              <p:tn val="5"/>
                                            </p:cond>
                                          </p:stCondLst>
                                          <p:endCondLst>
                                            <p:cond evt="onStopAudio" delay="0">
                                              <p:tgtEl>
                                                <p:sldTgt/>
                                              </p:tgtEl>
                                            </p:cond>
                                          </p:endCondLst>
                                        </p:cTn>
                                        <p:tgtEl>
                                          <p:sndTgt r:embed="rId2" name="type.wav"/>
                                        </p:tgtEl>
                                      </p:cMediaNode>
                                    </p:audio>
                                  </p:subTnLst>
                                </p:cTn>
                              </p:par>
                              <p:par>
                                <p:cTn id="10" presetID="27" presetClass="entr" presetSubtype="0" fill="hold" nodeType="withEffect">
                                  <p:stCondLst>
                                    <p:cond delay="0"/>
                                  </p:stCondLst>
                                  <p:iterate type="lt">
                                    <p:tmPct val="33000"/>
                                  </p:iterate>
                                  <p:childTnLst>
                                    <p:set>
                                      <p:cBhvr>
                                        <p:cTn id="11" dur="1" fill="hold">
                                          <p:stCondLst>
                                            <p:cond delay="0"/>
                                          </p:stCondLst>
                                        </p:cTn>
                                        <p:tgtEl>
                                          <p:spTgt spid="7">
                                            <p:txEl>
                                              <p:pRg st="0" end="0"/>
                                            </p:txEl>
                                          </p:spTgt>
                                        </p:tgtEl>
                                        <p:attrNameLst>
                                          <p:attrName>style.visibility</p:attrName>
                                        </p:attrNameLst>
                                      </p:cBhvr>
                                      <p:to>
                                        <p:strVal val="visible"/>
                                      </p:to>
                                    </p:set>
                                    <p:anim calcmode="discrete" valueType="clr">
                                      <p:cBhvr override="childStyle">
                                        <p:cTn id="12" dur="80"/>
                                        <p:tgtEl>
                                          <p:spTgt spid="7">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13" dur="80"/>
                                        <p:tgtEl>
                                          <p:spTgt spid="7">
                                            <p:txEl>
                                              <p:pRg st="0" end="0"/>
                                            </p:txEl>
                                          </p:spTgt>
                                        </p:tgtEl>
                                        <p:attrNameLst>
                                          <p:attrName>fillcolor</p:attrName>
                                        </p:attrNameLst>
                                      </p:cBhvr>
                                      <p:tavLst>
                                        <p:tav tm="0">
                                          <p:val>
                                            <p:clrVal>
                                              <a:schemeClr val="accent2"/>
                                            </p:clrVal>
                                          </p:val>
                                        </p:tav>
                                        <p:tav tm="50000">
                                          <p:val>
                                            <p:clrVal>
                                              <a:schemeClr val="hlink"/>
                                            </p:clrVal>
                                          </p:val>
                                        </p:tav>
                                      </p:tavLst>
                                    </p:anim>
                                    <p:set>
                                      <p:cBhvr>
                                        <p:cTn id="14" dur="80"/>
                                        <p:tgtEl>
                                          <p:spTgt spid="7">
                                            <p:txEl>
                                              <p:pRg st="0" end="0"/>
                                            </p:txEl>
                                          </p:spTgt>
                                        </p:tgtEl>
                                        <p:attrNameLst>
                                          <p:attrName>fill.type</p:attrName>
                                        </p:attrNameLst>
                                      </p:cBhvr>
                                      <p:to>
                                        <p:strVal val="solid"/>
                                      </p:to>
                                    </p:set>
                                  </p:childTnLst>
                                  <p:subTnLst>
                                    <p:audio>
                                      <p:cMediaNode>
                                        <p:cTn display="0" masterRel="sameClick">
                                          <p:stCondLst>
                                            <p:cond evt="begin" delay="0">
                                              <p:tn val="10"/>
                                            </p:cond>
                                          </p:stCondLst>
                                          <p:endCondLst>
                                            <p:cond evt="onStopAudio" delay="0">
                                              <p:tgtEl>
                                                <p:sldTgt/>
                                              </p:tgtEl>
                                            </p:cond>
                                          </p:endCondLst>
                                        </p:cTn>
                                        <p:tgtEl>
                                          <p:sndTgt r:embed="rId2" name="type.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53" name="Picture 5" descr="LuocdoDiahinhVietNam_jpg"/>
          <p:cNvPicPr>
            <a:picLocks noChangeAspect="1" noChangeArrowheads="1"/>
          </p:cNvPicPr>
          <p:nvPr/>
        </p:nvPicPr>
        <p:blipFill>
          <a:blip r:embed="rId3"/>
          <a:srcRect/>
          <a:stretch>
            <a:fillRect/>
          </a:stretch>
        </p:blipFill>
        <p:spPr bwMode="auto">
          <a:xfrm>
            <a:off x="0" y="0"/>
            <a:ext cx="6324600" cy="6858000"/>
          </a:xfrm>
          <a:prstGeom prst="rect">
            <a:avLst/>
          </a:prstGeom>
          <a:noFill/>
        </p:spPr>
      </p:pic>
      <p:grpSp>
        <p:nvGrpSpPr>
          <p:cNvPr id="2" name="Group 13"/>
          <p:cNvGrpSpPr>
            <a:grpSpLocks/>
          </p:cNvGrpSpPr>
          <p:nvPr/>
        </p:nvGrpSpPr>
        <p:grpSpPr bwMode="auto">
          <a:xfrm>
            <a:off x="2447270" y="5880100"/>
            <a:ext cx="3547130" cy="609600"/>
            <a:chOff x="1088" y="3680"/>
            <a:chExt cx="1696" cy="384"/>
          </a:xfrm>
        </p:grpSpPr>
        <p:sp>
          <p:nvSpPr>
            <p:cNvPr id="130062" name="AutoShape 14"/>
            <p:cNvSpPr>
              <a:spLocks noChangeArrowheads="1"/>
            </p:cNvSpPr>
            <p:nvPr/>
          </p:nvSpPr>
          <p:spPr bwMode="auto">
            <a:xfrm>
              <a:off x="1088" y="3680"/>
              <a:ext cx="1632" cy="384"/>
            </a:xfrm>
            <a:prstGeom prst="leftArrow">
              <a:avLst>
                <a:gd name="adj1" fmla="val 50000"/>
                <a:gd name="adj2" fmla="val 106250"/>
              </a:avLst>
            </a:prstGeom>
            <a:solidFill>
              <a:schemeClr val="accent1"/>
            </a:solidFill>
            <a:ln w="9525" algn="ctr">
              <a:solidFill>
                <a:schemeClr val="tx1"/>
              </a:solidFill>
              <a:miter lim="800000"/>
              <a:headEnd/>
              <a:tailEnd/>
            </a:ln>
            <a:effectLst/>
          </p:spPr>
          <p:txBody>
            <a:bodyPr wrap="none" anchor="ctr"/>
            <a:lstStyle/>
            <a:p>
              <a:pPr algn="ctr"/>
              <a:endParaRPr lang="en-US" dirty="0">
                <a:latin typeface="Times New Roman" pitchFamily="18" charset="0"/>
                <a:cs typeface="Times New Roman" pitchFamily="18" charset="0"/>
              </a:endParaRPr>
            </a:p>
          </p:txBody>
        </p:sp>
        <p:sp>
          <p:nvSpPr>
            <p:cNvPr id="130063" name="Text Box 15"/>
            <p:cNvSpPr txBox="1">
              <a:spLocks noChangeArrowheads="1"/>
            </p:cNvSpPr>
            <p:nvPr/>
          </p:nvSpPr>
          <p:spPr bwMode="auto">
            <a:xfrm>
              <a:off x="1296" y="3744"/>
              <a:ext cx="1488" cy="252"/>
            </a:xfrm>
            <a:prstGeom prst="rect">
              <a:avLst/>
            </a:prstGeom>
            <a:noFill/>
            <a:ln w="38100" algn="ctr">
              <a:noFill/>
              <a:miter lim="800000"/>
              <a:headEnd/>
              <a:tailEnd/>
            </a:ln>
            <a:effectLst/>
          </p:spPr>
          <p:txBody>
            <a:bodyPr>
              <a:spAutoFit/>
            </a:bodyPr>
            <a:lstStyle/>
            <a:p>
              <a:pPr algn="ctr">
                <a:spcBef>
                  <a:spcPct val="50000"/>
                </a:spcBef>
                <a:buFont typeface="Wingdings" pitchFamily="2" charset="2"/>
                <a:buNone/>
              </a:pPr>
              <a:r>
                <a:rPr lang="en-US" sz="2000" b="1" dirty="0" err="1">
                  <a:solidFill>
                    <a:srgbClr val="FF0000"/>
                  </a:solidFill>
                  <a:effectLst>
                    <a:outerShdw blurRad="38100" dist="38100" dir="2700000" algn="tl">
                      <a:srgbClr val="C0C0C0"/>
                    </a:outerShdw>
                  </a:effectLst>
                  <a:latin typeface="Times New Roman" pitchFamily="18" charset="0"/>
                  <a:cs typeface="Times New Roman" pitchFamily="18" charset="0"/>
                </a:rPr>
                <a:t>Đồng</a:t>
              </a:r>
              <a:r>
                <a:rPr lang="en-US" sz="20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2000" b="1" dirty="0" err="1">
                  <a:solidFill>
                    <a:srgbClr val="FF0000"/>
                  </a:solidFill>
                  <a:effectLst>
                    <a:outerShdw blurRad="38100" dist="38100" dir="2700000" algn="tl">
                      <a:srgbClr val="C0C0C0"/>
                    </a:outerShdw>
                  </a:effectLst>
                  <a:latin typeface="Times New Roman" pitchFamily="18" charset="0"/>
                  <a:cs typeface="Times New Roman" pitchFamily="18" charset="0"/>
                </a:rPr>
                <a:t>bằng</a:t>
              </a:r>
              <a:r>
                <a:rPr lang="en-US" sz="2000" b="1" dirty="0">
                  <a:solidFill>
                    <a:srgbClr val="FF0000"/>
                  </a:solidFill>
                  <a:effectLst>
                    <a:outerShdw blurRad="38100" dist="38100" dir="2700000" algn="tl">
                      <a:srgbClr val="C0C0C0"/>
                    </a:outerShdw>
                  </a:effectLst>
                  <a:latin typeface="Times New Roman" pitchFamily="18" charset="0"/>
                  <a:cs typeface="Times New Roman" pitchFamily="18" charset="0"/>
                </a:rPr>
                <a:t> Nam </a:t>
              </a:r>
              <a:r>
                <a:rPr lang="en-US" sz="2000" b="1" dirty="0" err="1">
                  <a:solidFill>
                    <a:srgbClr val="FF0000"/>
                  </a:solidFill>
                  <a:effectLst>
                    <a:outerShdw blurRad="38100" dist="38100" dir="2700000" algn="tl">
                      <a:srgbClr val="C0C0C0"/>
                    </a:outerShdw>
                  </a:effectLst>
                  <a:latin typeface="Times New Roman" pitchFamily="18" charset="0"/>
                  <a:cs typeface="Times New Roman" pitchFamily="18" charset="0"/>
                </a:rPr>
                <a:t>bộ</a:t>
              </a:r>
              <a:endParaRPr lang="en-US" sz="2000" b="1" dirty="0">
                <a:solidFill>
                  <a:srgbClr val="FF0000"/>
                </a:solidFill>
                <a:effectLst>
                  <a:outerShdw blurRad="38100" dist="38100" dir="2700000" algn="tl">
                    <a:srgbClr val="C0C0C0"/>
                  </a:outerShdw>
                </a:effectLst>
                <a:latin typeface="Times New Roman" pitchFamily="18" charset="0"/>
                <a:cs typeface="Times New Roman" pitchFamily="18" charset="0"/>
              </a:endParaRPr>
            </a:p>
          </p:txBody>
        </p:sp>
      </p:grpSp>
      <p:grpSp>
        <p:nvGrpSpPr>
          <p:cNvPr id="3" name="Group 16"/>
          <p:cNvGrpSpPr>
            <a:grpSpLocks/>
          </p:cNvGrpSpPr>
          <p:nvPr/>
        </p:nvGrpSpPr>
        <p:grpSpPr bwMode="auto">
          <a:xfrm>
            <a:off x="2343150" y="1593850"/>
            <a:ext cx="3557588" cy="3124200"/>
            <a:chOff x="984" y="1004"/>
            <a:chExt cx="1701" cy="1968"/>
          </a:xfrm>
        </p:grpSpPr>
        <p:sp>
          <p:nvSpPr>
            <p:cNvPr id="130065" name="AutoShape 17"/>
            <p:cNvSpPr>
              <a:spLocks noChangeArrowheads="1"/>
            </p:cNvSpPr>
            <p:nvPr/>
          </p:nvSpPr>
          <p:spPr bwMode="auto">
            <a:xfrm rot="5243253">
              <a:off x="1201" y="1487"/>
              <a:ext cx="1968" cy="1001"/>
            </a:xfrm>
            <a:custGeom>
              <a:avLst/>
              <a:gdLst>
                <a:gd name="G0" fmla="+- 0 0 0"/>
                <a:gd name="G1" fmla="+- -11715460 0 0"/>
                <a:gd name="G2" fmla="+- 0 0 -11715460"/>
                <a:gd name="G3" fmla="+- 10800 0 0"/>
                <a:gd name="G4" fmla="+- 0 0 0"/>
                <a:gd name="T0" fmla="*/ 360 256 1"/>
                <a:gd name="T1" fmla="*/ 0 256 1"/>
                <a:gd name="G5" fmla="+- G2 T0 T1"/>
                <a:gd name="G6" fmla="?: G2 G2 G5"/>
                <a:gd name="G7" fmla="+- 0 0 G6"/>
                <a:gd name="G8" fmla="+- 5400 0 0"/>
                <a:gd name="G9" fmla="+- 0 0 -11715460"/>
                <a:gd name="G10" fmla="+- 5400 0 2700"/>
                <a:gd name="G11" fmla="cos G10 0"/>
                <a:gd name="G12" fmla="sin G10 0"/>
                <a:gd name="G13" fmla="cos 13500 0"/>
                <a:gd name="G14" fmla="sin 13500 0"/>
                <a:gd name="G15" fmla="+- G11 10800 0"/>
                <a:gd name="G16" fmla="+- G12 10800 0"/>
                <a:gd name="G17" fmla="+- G13 10800 0"/>
                <a:gd name="G18" fmla="+- G14 10800 0"/>
                <a:gd name="G19" fmla="*/ 5400 1 2"/>
                <a:gd name="G20" fmla="+- G19 5400 0"/>
                <a:gd name="G21" fmla="cos G20 0"/>
                <a:gd name="G22" fmla="sin G20 0"/>
                <a:gd name="G23" fmla="+- G21 10800 0"/>
                <a:gd name="G24" fmla="+- G12 G23 G22"/>
                <a:gd name="G25" fmla="+- G22 G23 G11"/>
                <a:gd name="G26" fmla="cos 10800 0"/>
                <a:gd name="G27" fmla="sin 10800 0"/>
                <a:gd name="G28" fmla="cos 5400 0"/>
                <a:gd name="G29" fmla="sin 5400 0"/>
                <a:gd name="G30" fmla="+- G26 10800 0"/>
                <a:gd name="G31" fmla="+- G27 10800 0"/>
                <a:gd name="G32" fmla="+- G28 10800 0"/>
                <a:gd name="G33" fmla="+- G29 10800 0"/>
                <a:gd name="G34" fmla="+- G19 5400 0"/>
                <a:gd name="G35" fmla="cos G34 -11715460"/>
                <a:gd name="G36" fmla="sin G34 -11715460"/>
                <a:gd name="G37" fmla="+/ -11715460 0 2"/>
                <a:gd name="T2" fmla="*/ 180 256 1"/>
                <a:gd name="T3" fmla="*/ 0 256 1"/>
                <a:gd name="G38" fmla="+- G37 T2 T3"/>
                <a:gd name="G39" fmla="?: G2 G37 G38"/>
                <a:gd name="G40" fmla="cos 10800 G39"/>
                <a:gd name="G41" fmla="sin 10800 G39"/>
                <a:gd name="G42" fmla="cos 5400 G39"/>
                <a:gd name="G43" fmla="sin 5400 G39"/>
                <a:gd name="G44" fmla="+- G40 10800 0"/>
                <a:gd name="G45" fmla="+- G41 10800 0"/>
                <a:gd name="G46" fmla="+- G42 10800 0"/>
                <a:gd name="G47" fmla="+- G43 10800 0"/>
                <a:gd name="G48" fmla="+- G35 10800 0"/>
                <a:gd name="G49" fmla="+- G36 10800 0"/>
                <a:gd name="T4" fmla="*/ 10916 w 21600"/>
                <a:gd name="T5" fmla="*/ 0 h 21600"/>
                <a:gd name="T6" fmla="*/ 2701 w 21600"/>
                <a:gd name="T7" fmla="*/ 10625 h 21600"/>
                <a:gd name="T8" fmla="*/ 10858 w 21600"/>
                <a:gd name="T9" fmla="*/ 5400 h 21600"/>
                <a:gd name="T10" fmla="*/ 24300 w 21600"/>
                <a:gd name="T11" fmla="*/ 10800 h 21600"/>
                <a:gd name="T12" fmla="*/ 18900 w 21600"/>
                <a:gd name="T13" fmla="*/ 16200 h 21600"/>
                <a:gd name="T14" fmla="*/ 13500 w 21600"/>
                <a:gd name="T15" fmla="*/ 10800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6200" y="10800"/>
                  </a:moveTo>
                  <a:cubicBezTo>
                    <a:pt x="16200" y="7817"/>
                    <a:pt x="13782" y="5400"/>
                    <a:pt x="10800" y="5400"/>
                  </a:cubicBezTo>
                  <a:cubicBezTo>
                    <a:pt x="7863" y="5399"/>
                    <a:pt x="5464" y="7747"/>
                    <a:pt x="5401" y="10683"/>
                  </a:cubicBezTo>
                  <a:lnTo>
                    <a:pt x="2" y="10566"/>
                  </a:lnTo>
                  <a:cubicBezTo>
                    <a:pt x="129" y="4694"/>
                    <a:pt x="4926" y="-1"/>
                    <a:pt x="10800" y="0"/>
                  </a:cubicBezTo>
                  <a:cubicBezTo>
                    <a:pt x="16764" y="0"/>
                    <a:pt x="21599" y="4835"/>
                    <a:pt x="21600" y="10799"/>
                  </a:cubicBezTo>
                  <a:lnTo>
                    <a:pt x="21600" y="10800"/>
                  </a:lnTo>
                  <a:lnTo>
                    <a:pt x="24300" y="10800"/>
                  </a:lnTo>
                  <a:lnTo>
                    <a:pt x="18900" y="16200"/>
                  </a:lnTo>
                  <a:lnTo>
                    <a:pt x="13500" y="10800"/>
                  </a:lnTo>
                  <a:lnTo>
                    <a:pt x="16200" y="10800"/>
                  </a:lnTo>
                  <a:close/>
                </a:path>
              </a:pathLst>
            </a:custGeom>
            <a:solidFill>
              <a:schemeClr val="accent1"/>
            </a:solidFill>
            <a:ln w="9525" algn="ctr">
              <a:solidFill>
                <a:schemeClr val="tx1"/>
              </a:solidFill>
              <a:miter lim="800000"/>
              <a:headEnd/>
              <a:tailEnd/>
            </a:ln>
            <a:effectLst/>
          </p:spPr>
          <p:txBody>
            <a:bodyPr wrap="none" anchor="ctr"/>
            <a:lstStyle/>
            <a:p>
              <a:pPr algn="ctr"/>
              <a:endParaRPr lang="en-US" dirty="0">
                <a:latin typeface="Times New Roman" pitchFamily="18" charset="0"/>
                <a:cs typeface="Times New Roman" pitchFamily="18" charset="0"/>
              </a:endParaRPr>
            </a:p>
          </p:txBody>
        </p:sp>
        <p:sp>
          <p:nvSpPr>
            <p:cNvPr id="130066" name="WordArt 18"/>
            <p:cNvSpPr>
              <a:spLocks noChangeArrowheads="1" noChangeShapeType="1" noTextEdit="1"/>
            </p:cNvSpPr>
            <p:nvPr/>
          </p:nvSpPr>
          <p:spPr bwMode="auto">
            <a:xfrm rot="5905978">
              <a:off x="885" y="1182"/>
              <a:ext cx="1789" cy="1592"/>
            </a:xfrm>
            <a:prstGeom prst="rect">
              <a:avLst/>
            </a:prstGeom>
          </p:spPr>
          <p:txBody>
            <a:bodyPr spcFirstLastPara="1" wrap="none" fromWordArt="1">
              <a:prstTxWarp prst="textArchUp">
                <a:avLst>
                  <a:gd name="adj" fmla="val 12247814"/>
                </a:avLst>
              </a:prstTxWarp>
            </a:bodyPr>
            <a:lstStyle/>
            <a:p>
              <a:pPr algn="ctr"/>
              <a:r>
                <a:rPr lang="en-US" sz="3600" b="1" kern="10">
                  <a:ln w="9525">
                    <a:solidFill>
                      <a:srgbClr val="FF0000"/>
                    </a:solidFill>
                    <a:round/>
                    <a:headEnd/>
                    <a:tailEnd/>
                  </a:ln>
                  <a:solidFill>
                    <a:srgbClr val="FF0000"/>
                  </a:solidFill>
                  <a:latin typeface="Times New Roman" pitchFamily="18" charset="0"/>
                  <a:cs typeface="Times New Roman" pitchFamily="18" charset="0"/>
                </a:rPr>
                <a:t>Đồng bằng duyên hải miền Trung</a:t>
              </a:r>
            </a:p>
          </p:txBody>
        </p:sp>
      </p:grpSp>
      <p:sp>
        <p:nvSpPr>
          <p:cNvPr id="130069" name="Freeform 21"/>
          <p:cNvSpPr>
            <a:spLocks/>
          </p:cNvSpPr>
          <p:nvPr/>
        </p:nvSpPr>
        <p:spPr bwMode="auto">
          <a:xfrm>
            <a:off x="123444" y="-19050"/>
            <a:ext cx="3881765" cy="5524500"/>
          </a:xfrm>
          <a:custGeom>
            <a:avLst/>
            <a:gdLst/>
            <a:ahLst/>
            <a:cxnLst>
              <a:cxn ang="0">
                <a:pos x="1448" y="432"/>
              </a:cxn>
              <a:cxn ang="0">
                <a:pos x="1304" y="432"/>
              </a:cxn>
              <a:cxn ang="0">
                <a:pos x="1208" y="384"/>
              </a:cxn>
              <a:cxn ang="0">
                <a:pos x="1208" y="336"/>
              </a:cxn>
              <a:cxn ang="0">
                <a:pos x="1208" y="192"/>
              </a:cxn>
              <a:cxn ang="0">
                <a:pos x="1064" y="144"/>
              </a:cxn>
              <a:cxn ang="0">
                <a:pos x="920" y="48"/>
              </a:cxn>
              <a:cxn ang="0">
                <a:pos x="728" y="48"/>
              </a:cxn>
              <a:cxn ang="0">
                <a:pos x="680" y="144"/>
              </a:cxn>
              <a:cxn ang="0">
                <a:pos x="536" y="144"/>
              </a:cxn>
              <a:cxn ang="0">
                <a:pos x="392" y="144"/>
              </a:cxn>
              <a:cxn ang="0">
                <a:pos x="296" y="144"/>
              </a:cxn>
              <a:cxn ang="0">
                <a:pos x="152" y="144"/>
              </a:cxn>
              <a:cxn ang="0">
                <a:pos x="8" y="240"/>
              </a:cxn>
              <a:cxn ang="0">
                <a:pos x="104" y="432"/>
              </a:cxn>
              <a:cxn ang="0">
                <a:pos x="152" y="528"/>
              </a:cxn>
              <a:cxn ang="0">
                <a:pos x="392" y="720"/>
              </a:cxn>
              <a:cxn ang="0">
                <a:pos x="632" y="720"/>
              </a:cxn>
              <a:cxn ang="0">
                <a:pos x="632" y="768"/>
              </a:cxn>
              <a:cxn ang="0">
                <a:pos x="680" y="912"/>
              </a:cxn>
              <a:cxn ang="0">
                <a:pos x="488" y="960"/>
              </a:cxn>
              <a:cxn ang="0">
                <a:pos x="440" y="1152"/>
              </a:cxn>
              <a:cxn ang="0">
                <a:pos x="776" y="1344"/>
              </a:cxn>
              <a:cxn ang="0">
                <a:pos x="872" y="1488"/>
              </a:cxn>
              <a:cxn ang="0">
                <a:pos x="1160" y="1776"/>
              </a:cxn>
              <a:cxn ang="0">
                <a:pos x="1256" y="1968"/>
              </a:cxn>
              <a:cxn ang="0">
                <a:pos x="1352" y="2160"/>
              </a:cxn>
              <a:cxn ang="0">
                <a:pos x="1352" y="2256"/>
              </a:cxn>
              <a:cxn ang="0">
                <a:pos x="1352" y="2400"/>
              </a:cxn>
              <a:cxn ang="0">
                <a:pos x="1304" y="2592"/>
              </a:cxn>
              <a:cxn ang="0">
                <a:pos x="1352" y="2832"/>
              </a:cxn>
              <a:cxn ang="0">
                <a:pos x="1352" y="2976"/>
              </a:cxn>
              <a:cxn ang="0">
                <a:pos x="1112" y="3072"/>
              </a:cxn>
              <a:cxn ang="0">
                <a:pos x="1064" y="3168"/>
              </a:cxn>
              <a:cxn ang="0">
                <a:pos x="1256" y="3264"/>
              </a:cxn>
              <a:cxn ang="0">
                <a:pos x="1256" y="3360"/>
              </a:cxn>
              <a:cxn ang="0">
                <a:pos x="1400" y="3456"/>
              </a:cxn>
              <a:cxn ang="0">
                <a:pos x="1592" y="3264"/>
              </a:cxn>
              <a:cxn ang="0">
                <a:pos x="1688" y="2976"/>
              </a:cxn>
              <a:cxn ang="0">
                <a:pos x="1832" y="2832"/>
              </a:cxn>
              <a:cxn ang="0">
                <a:pos x="1784" y="2640"/>
              </a:cxn>
              <a:cxn ang="0">
                <a:pos x="1784" y="2448"/>
              </a:cxn>
              <a:cxn ang="0">
                <a:pos x="1592" y="2160"/>
              </a:cxn>
              <a:cxn ang="0">
                <a:pos x="1496" y="1968"/>
              </a:cxn>
              <a:cxn ang="0">
                <a:pos x="1352" y="1920"/>
              </a:cxn>
              <a:cxn ang="0">
                <a:pos x="1112" y="1632"/>
              </a:cxn>
              <a:cxn ang="0">
                <a:pos x="968" y="1392"/>
              </a:cxn>
              <a:cxn ang="0">
                <a:pos x="824" y="1152"/>
              </a:cxn>
              <a:cxn ang="0">
                <a:pos x="872" y="1056"/>
              </a:cxn>
              <a:cxn ang="0">
                <a:pos x="872" y="864"/>
              </a:cxn>
              <a:cxn ang="0">
                <a:pos x="872" y="768"/>
              </a:cxn>
              <a:cxn ang="0">
                <a:pos x="824" y="624"/>
              </a:cxn>
              <a:cxn ang="0">
                <a:pos x="776" y="432"/>
              </a:cxn>
              <a:cxn ang="0">
                <a:pos x="920" y="576"/>
              </a:cxn>
              <a:cxn ang="0">
                <a:pos x="968" y="480"/>
              </a:cxn>
              <a:cxn ang="0">
                <a:pos x="1064" y="576"/>
              </a:cxn>
              <a:cxn ang="0">
                <a:pos x="1352" y="528"/>
              </a:cxn>
              <a:cxn ang="0">
                <a:pos x="1544" y="528"/>
              </a:cxn>
            </a:cxnLst>
            <a:rect l="0" t="0" r="r" b="b"/>
            <a:pathLst>
              <a:path w="1856" h="3480">
                <a:moveTo>
                  <a:pt x="1544" y="528"/>
                </a:moveTo>
                <a:cubicBezTo>
                  <a:pt x="1552" y="520"/>
                  <a:pt x="1464" y="496"/>
                  <a:pt x="1448" y="480"/>
                </a:cubicBezTo>
                <a:cubicBezTo>
                  <a:pt x="1432" y="464"/>
                  <a:pt x="1456" y="448"/>
                  <a:pt x="1448" y="432"/>
                </a:cubicBezTo>
                <a:cubicBezTo>
                  <a:pt x="1440" y="416"/>
                  <a:pt x="1416" y="376"/>
                  <a:pt x="1400" y="384"/>
                </a:cubicBezTo>
                <a:cubicBezTo>
                  <a:pt x="1384" y="392"/>
                  <a:pt x="1368" y="472"/>
                  <a:pt x="1352" y="480"/>
                </a:cubicBezTo>
                <a:cubicBezTo>
                  <a:pt x="1336" y="488"/>
                  <a:pt x="1320" y="440"/>
                  <a:pt x="1304" y="432"/>
                </a:cubicBezTo>
                <a:cubicBezTo>
                  <a:pt x="1288" y="424"/>
                  <a:pt x="1264" y="440"/>
                  <a:pt x="1256" y="432"/>
                </a:cubicBezTo>
                <a:cubicBezTo>
                  <a:pt x="1248" y="424"/>
                  <a:pt x="1264" y="392"/>
                  <a:pt x="1256" y="384"/>
                </a:cubicBezTo>
                <a:cubicBezTo>
                  <a:pt x="1248" y="376"/>
                  <a:pt x="1224" y="384"/>
                  <a:pt x="1208" y="384"/>
                </a:cubicBezTo>
                <a:cubicBezTo>
                  <a:pt x="1192" y="384"/>
                  <a:pt x="1168" y="392"/>
                  <a:pt x="1160" y="384"/>
                </a:cubicBezTo>
                <a:cubicBezTo>
                  <a:pt x="1152" y="376"/>
                  <a:pt x="1152" y="344"/>
                  <a:pt x="1160" y="336"/>
                </a:cubicBezTo>
                <a:cubicBezTo>
                  <a:pt x="1168" y="328"/>
                  <a:pt x="1208" y="344"/>
                  <a:pt x="1208" y="336"/>
                </a:cubicBezTo>
                <a:cubicBezTo>
                  <a:pt x="1208" y="328"/>
                  <a:pt x="1168" y="304"/>
                  <a:pt x="1160" y="288"/>
                </a:cubicBezTo>
                <a:cubicBezTo>
                  <a:pt x="1152" y="272"/>
                  <a:pt x="1152" y="256"/>
                  <a:pt x="1160" y="240"/>
                </a:cubicBezTo>
                <a:cubicBezTo>
                  <a:pt x="1168" y="224"/>
                  <a:pt x="1200" y="208"/>
                  <a:pt x="1208" y="192"/>
                </a:cubicBezTo>
                <a:cubicBezTo>
                  <a:pt x="1216" y="176"/>
                  <a:pt x="1224" y="160"/>
                  <a:pt x="1208" y="144"/>
                </a:cubicBezTo>
                <a:cubicBezTo>
                  <a:pt x="1192" y="128"/>
                  <a:pt x="1136" y="96"/>
                  <a:pt x="1112" y="96"/>
                </a:cubicBezTo>
                <a:cubicBezTo>
                  <a:pt x="1088" y="96"/>
                  <a:pt x="1080" y="144"/>
                  <a:pt x="1064" y="144"/>
                </a:cubicBezTo>
                <a:cubicBezTo>
                  <a:pt x="1048" y="144"/>
                  <a:pt x="1032" y="104"/>
                  <a:pt x="1016" y="96"/>
                </a:cubicBezTo>
                <a:cubicBezTo>
                  <a:pt x="1000" y="88"/>
                  <a:pt x="984" y="104"/>
                  <a:pt x="968" y="96"/>
                </a:cubicBezTo>
                <a:cubicBezTo>
                  <a:pt x="952" y="88"/>
                  <a:pt x="936" y="56"/>
                  <a:pt x="920" y="48"/>
                </a:cubicBezTo>
                <a:cubicBezTo>
                  <a:pt x="904" y="40"/>
                  <a:pt x="888" y="56"/>
                  <a:pt x="872" y="48"/>
                </a:cubicBezTo>
                <a:cubicBezTo>
                  <a:pt x="856" y="40"/>
                  <a:pt x="848" y="0"/>
                  <a:pt x="824" y="0"/>
                </a:cubicBezTo>
                <a:cubicBezTo>
                  <a:pt x="800" y="0"/>
                  <a:pt x="752" y="40"/>
                  <a:pt x="728" y="48"/>
                </a:cubicBezTo>
                <a:cubicBezTo>
                  <a:pt x="704" y="56"/>
                  <a:pt x="688" y="40"/>
                  <a:pt x="680" y="48"/>
                </a:cubicBezTo>
                <a:cubicBezTo>
                  <a:pt x="672" y="56"/>
                  <a:pt x="680" y="80"/>
                  <a:pt x="680" y="96"/>
                </a:cubicBezTo>
                <a:cubicBezTo>
                  <a:pt x="680" y="112"/>
                  <a:pt x="688" y="144"/>
                  <a:pt x="680" y="144"/>
                </a:cubicBezTo>
                <a:cubicBezTo>
                  <a:pt x="672" y="144"/>
                  <a:pt x="648" y="88"/>
                  <a:pt x="632" y="96"/>
                </a:cubicBezTo>
                <a:cubicBezTo>
                  <a:pt x="616" y="104"/>
                  <a:pt x="600" y="184"/>
                  <a:pt x="584" y="192"/>
                </a:cubicBezTo>
                <a:cubicBezTo>
                  <a:pt x="568" y="200"/>
                  <a:pt x="552" y="144"/>
                  <a:pt x="536" y="144"/>
                </a:cubicBezTo>
                <a:cubicBezTo>
                  <a:pt x="520" y="144"/>
                  <a:pt x="496" y="176"/>
                  <a:pt x="488" y="192"/>
                </a:cubicBezTo>
                <a:cubicBezTo>
                  <a:pt x="480" y="208"/>
                  <a:pt x="504" y="248"/>
                  <a:pt x="488" y="240"/>
                </a:cubicBezTo>
                <a:cubicBezTo>
                  <a:pt x="472" y="232"/>
                  <a:pt x="416" y="160"/>
                  <a:pt x="392" y="144"/>
                </a:cubicBezTo>
                <a:cubicBezTo>
                  <a:pt x="368" y="128"/>
                  <a:pt x="352" y="136"/>
                  <a:pt x="344" y="144"/>
                </a:cubicBezTo>
                <a:cubicBezTo>
                  <a:pt x="336" y="152"/>
                  <a:pt x="352" y="192"/>
                  <a:pt x="344" y="192"/>
                </a:cubicBezTo>
                <a:cubicBezTo>
                  <a:pt x="336" y="192"/>
                  <a:pt x="312" y="136"/>
                  <a:pt x="296" y="144"/>
                </a:cubicBezTo>
                <a:cubicBezTo>
                  <a:pt x="280" y="152"/>
                  <a:pt x="264" y="224"/>
                  <a:pt x="248" y="240"/>
                </a:cubicBezTo>
                <a:cubicBezTo>
                  <a:pt x="232" y="256"/>
                  <a:pt x="216" y="256"/>
                  <a:pt x="200" y="240"/>
                </a:cubicBezTo>
                <a:cubicBezTo>
                  <a:pt x="184" y="224"/>
                  <a:pt x="168" y="160"/>
                  <a:pt x="152" y="144"/>
                </a:cubicBezTo>
                <a:cubicBezTo>
                  <a:pt x="136" y="128"/>
                  <a:pt x="120" y="136"/>
                  <a:pt x="104" y="144"/>
                </a:cubicBezTo>
                <a:cubicBezTo>
                  <a:pt x="88" y="152"/>
                  <a:pt x="72" y="176"/>
                  <a:pt x="56" y="192"/>
                </a:cubicBezTo>
                <a:cubicBezTo>
                  <a:pt x="40" y="208"/>
                  <a:pt x="0" y="216"/>
                  <a:pt x="8" y="240"/>
                </a:cubicBezTo>
                <a:cubicBezTo>
                  <a:pt x="16" y="264"/>
                  <a:pt x="80" y="304"/>
                  <a:pt x="104" y="336"/>
                </a:cubicBezTo>
                <a:cubicBezTo>
                  <a:pt x="128" y="368"/>
                  <a:pt x="152" y="416"/>
                  <a:pt x="152" y="432"/>
                </a:cubicBezTo>
                <a:cubicBezTo>
                  <a:pt x="152" y="448"/>
                  <a:pt x="96" y="432"/>
                  <a:pt x="104" y="432"/>
                </a:cubicBezTo>
                <a:cubicBezTo>
                  <a:pt x="112" y="432"/>
                  <a:pt x="184" y="424"/>
                  <a:pt x="200" y="432"/>
                </a:cubicBezTo>
                <a:cubicBezTo>
                  <a:pt x="216" y="440"/>
                  <a:pt x="208" y="464"/>
                  <a:pt x="200" y="480"/>
                </a:cubicBezTo>
                <a:cubicBezTo>
                  <a:pt x="192" y="496"/>
                  <a:pt x="136" y="488"/>
                  <a:pt x="152" y="528"/>
                </a:cubicBezTo>
                <a:cubicBezTo>
                  <a:pt x="168" y="568"/>
                  <a:pt x="272" y="696"/>
                  <a:pt x="296" y="720"/>
                </a:cubicBezTo>
                <a:cubicBezTo>
                  <a:pt x="320" y="744"/>
                  <a:pt x="280" y="672"/>
                  <a:pt x="296" y="672"/>
                </a:cubicBezTo>
                <a:cubicBezTo>
                  <a:pt x="312" y="672"/>
                  <a:pt x="368" y="720"/>
                  <a:pt x="392" y="720"/>
                </a:cubicBezTo>
                <a:cubicBezTo>
                  <a:pt x="416" y="720"/>
                  <a:pt x="416" y="680"/>
                  <a:pt x="440" y="672"/>
                </a:cubicBezTo>
                <a:cubicBezTo>
                  <a:pt x="464" y="664"/>
                  <a:pt x="504" y="664"/>
                  <a:pt x="536" y="672"/>
                </a:cubicBezTo>
                <a:cubicBezTo>
                  <a:pt x="568" y="680"/>
                  <a:pt x="624" y="704"/>
                  <a:pt x="632" y="720"/>
                </a:cubicBezTo>
                <a:cubicBezTo>
                  <a:pt x="640" y="736"/>
                  <a:pt x="592" y="752"/>
                  <a:pt x="584" y="768"/>
                </a:cubicBezTo>
                <a:cubicBezTo>
                  <a:pt x="576" y="784"/>
                  <a:pt x="576" y="816"/>
                  <a:pt x="584" y="816"/>
                </a:cubicBezTo>
                <a:cubicBezTo>
                  <a:pt x="592" y="816"/>
                  <a:pt x="624" y="768"/>
                  <a:pt x="632" y="768"/>
                </a:cubicBezTo>
                <a:cubicBezTo>
                  <a:pt x="640" y="768"/>
                  <a:pt x="616" y="800"/>
                  <a:pt x="632" y="816"/>
                </a:cubicBezTo>
                <a:cubicBezTo>
                  <a:pt x="648" y="832"/>
                  <a:pt x="720" y="848"/>
                  <a:pt x="728" y="864"/>
                </a:cubicBezTo>
                <a:cubicBezTo>
                  <a:pt x="736" y="880"/>
                  <a:pt x="696" y="888"/>
                  <a:pt x="680" y="912"/>
                </a:cubicBezTo>
                <a:cubicBezTo>
                  <a:pt x="664" y="936"/>
                  <a:pt x="648" y="992"/>
                  <a:pt x="632" y="1008"/>
                </a:cubicBezTo>
                <a:cubicBezTo>
                  <a:pt x="616" y="1024"/>
                  <a:pt x="608" y="1016"/>
                  <a:pt x="584" y="1008"/>
                </a:cubicBezTo>
                <a:cubicBezTo>
                  <a:pt x="560" y="1000"/>
                  <a:pt x="504" y="960"/>
                  <a:pt x="488" y="960"/>
                </a:cubicBezTo>
                <a:cubicBezTo>
                  <a:pt x="472" y="960"/>
                  <a:pt x="496" y="992"/>
                  <a:pt x="488" y="1008"/>
                </a:cubicBezTo>
                <a:cubicBezTo>
                  <a:pt x="480" y="1024"/>
                  <a:pt x="448" y="1032"/>
                  <a:pt x="440" y="1056"/>
                </a:cubicBezTo>
                <a:cubicBezTo>
                  <a:pt x="432" y="1080"/>
                  <a:pt x="408" y="1128"/>
                  <a:pt x="440" y="1152"/>
                </a:cubicBezTo>
                <a:cubicBezTo>
                  <a:pt x="472" y="1176"/>
                  <a:pt x="576" y="1176"/>
                  <a:pt x="632" y="1200"/>
                </a:cubicBezTo>
                <a:cubicBezTo>
                  <a:pt x="688" y="1224"/>
                  <a:pt x="752" y="1272"/>
                  <a:pt x="776" y="1296"/>
                </a:cubicBezTo>
                <a:cubicBezTo>
                  <a:pt x="800" y="1320"/>
                  <a:pt x="768" y="1320"/>
                  <a:pt x="776" y="1344"/>
                </a:cubicBezTo>
                <a:cubicBezTo>
                  <a:pt x="784" y="1368"/>
                  <a:pt x="800" y="1424"/>
                  <a:pt x="824" y="1440"/>
                </a:cubicBezTo>
                <a:cubicBezTo>
                  <a:pt x="848" y="1456"/>
                  <a:pt x="912" y="1432"/>
                  <a:pt x="920" y="1440"/>
                </a:cubicBezTo>
                <a:cubicBezTo>
                  <a:pt x="928" y="1448"/>
                  <a:pt x="848" y="1440"/>
                  <a:pt x="872" y="1488"/>
                </a:cubicBezTo>
                <a:cubicBezTo>
                  <a:pt x="896" y="1536"/>
                  <a:pt x="1024" y="1688"/>
                  <a:pt x="1064" y="1728"/>
                </a:cubicBezTo>
                <a:cubicBezTo>
                  <a:pt x="1104" y="1768"/>
                  <a:pt x="1096" y="1720"/>
                  <a:pt x="1112" y="1728"/>
                </a:cubicBezTo>
                <a:cubicBezTo>
                  <a:pt x="1128" y="1736"/>
                  <a:pt x="1160" y="1768"/>
                  <a:pt x="1160" y="1776"/>
                </a:cubicBezTo>
                <a:cubicBezTo>
                  <a:pt x="1160" y="1784"/>
                  <a:pt x="1104" y="1752"/>
                  <a:pt x="1112" y="1776"/>
                </a:cubicBezTo>
                <a:cubicBezTo>
                  <a:pt x="1120" y="1800"/>
                  <a:pt x="1184" y="1888"/>
                  <a:pt x="1208" y="1920"/>
                </a:cubicBezTo>
                <a:cubicBezTo>
                  <a:pt x="1232" y="1952"/>
                  <a:pt x="1232" y="1952"/>
                  <a:pt x="1256" y="1968"/>
                </a:cubicBezTo>
                <a:cubicBezTo>
                  <a:pt x="1280" y="1984"/>
                  <a:pt x="1352" y="2000"/>
                  <a:pt x="1352" y="2016"/>
                </a:cubicBezTo>
                <a:cubicBezTo>
                  <a:pt x="1352" y="2032"/>
                  <a:pt x="1256" y="2040"/>
                  <a:pt x="1256" y="2064"/>
                </a:cubicBezTo>
                <a:cubicBezTo>
                  <a:pt x="1256" y="2088"/>
                  <a:pt x="1328" y="2144"/>
                  <a:pt x="1352" y="2160"/>
                </a:cubicBezTo>
                <a:cubicBezTo>
                  <a:pt x="1376" y="2176"/>
                  <a:pt x="1392" y="2152"/>
                  <a:pt x="1400" y="2160"/>
                </a:cubicBezTo>
                <a:cubicBezTo>
                  <a:pt x="1408" y="2168"/>
                  <a:pt x="1408" y="2192"/>
                  <a:pt x="1400" y="2208"/>
                </a:cubicBezTo>
                <a:cubicBezTo>
                  <a:pt x="1392" y="2224"/>
                  <a:pt x="1360" y="2240"/>
                  <a:pt x="1352" y="2256"/>
                </a:cubicBezTo>
                <a:cubicBezTo>
                  <a:pt x="1344" y="2272"/>
                  <a:pt x="1344" y="2288"/>
                  <a:pt x="1352" y="2304"/>
                </a:cubicBezTo>
                <a:cubicBezTo>
                  <a:pt x="1360" y="2320"/>
                  <a:pt x="1400" y="2336"/>
                  <a:pt x="1400" y="2352"/>
                </a:cubicBezTo>
                <a:cubicBezTo>
                  <a:pt x="1400" y="2368"/>
                  <a:pt x="1360" y="2376"/>
                  <a:pt x="1352" y="2400"/>
                </a:cubicBezTo>
                <a:cubicBezTo>
                  <a:pt x="1344" y="2424"/>
                  <a:pt x="1360" y="2480"/>
                  <a:pt x="1352" y="2496"/>
                </a:cubicBezTo>
                <a:cubicBezTo>
                  <a:pt x="1344" y="2512"/>
                  <a:pt x="1312" y="2480"/>
                  <a:pt x="1304" y="2496"/>
                </a:cubicBezTo>
                <a:cubicBezTo>
                  <a:pt x="1296" y="2512"/>
                  <a:pt x="1288" y="2568"/>
                  <a:pt x="1304" y="2592"/>
                </a:cubicBezTo>
                <a:cubicBezTo>
                  <a:pt x="1320" y="2616"/>
                  <a:pt x="1392" y="2608"/>
                  <a:pt x="1400" y="2640"/>
                </a:cubicBezTo>
                <a:cubicBezTo>
                  <a:pt x="1408" y="2672"/>
                  <a:pt x="1360" y="2752"/>
                  <a:pt x="1352" y="2784"/>
                </a:cubicBezTo>
                <a:cubicBezTo>
                  <a:pt x="1344" y="2816"/>
                  <a:pt x="1344" y="2816"/>
                  <a:pt x="1352" y="2832"/>
                </a:cubicBezTo>
                <a:cubicBezTo>
                  <a:pt x="1360" y="2848"/>
                  <a:pt x="1400" y="2864"/>
                  <a:pt x="1400" y="2880"/>
                </a:cubicBezTo>
                <a:cubicBezTo>
                  <a:pt x="1400" y="2896"/>
                  <a:pt x="1360" y="2912"/>
                  <a:pt x="1352" y="2928"/>
                </a:cubicBezTo>
                <a:cubicBezTo>
                  <a:pt x="1344" y="2944"/>
                  <a:pt x="1376" y="2960"/>
                  <a:pt x="1352" y="2976"/>
                </a:cubicBezTo>
                <a:cubicBezTo>
                  <a:pt x="1328" y="2992"/>
                  <a:pt x="1232" y="3008"/>
                  <a:pt x="1208" y="3024"/>
                </a:cubicBezTo>
                <a:cubicBezTo>
                  <a:pt x="1184" y="3040"/>
                  <a:pt x="1224" y="3064"/>
                  <a:pt x="1208" y="3072"/>
                </a:cubicBezTo>
                <a:cubicBezTo>
                  <a:pt x="1192" y="3080"/>
                  <a:pt x="1136" y="3072"/>
                  <a:pt x="1112" y="3072"/>
                </a:cubicBezTo>
                <a:cubicBezTo>
                  <a:pt x="1088" y="3072"/>
                  <a:pt x="1072" y="3064"/>
                  <a:pt x="1064" y="3072"/>
                </a:cubicBezTo>
                <a:cubicBezTo>
                  <a:pt x="1056" y="3080"/>
                  <a:pt x="1064" y="3104"/>
                  <a:pt x="1064" y="3120"/>
                </a:cubicBezTo>
                <a:cubicBezTo>
                  <a:pt x="1064" y="3136"/>
                  <a:pt x="1072" y="3160"/>
                  <a:pt x="1064" y="3168"/>
                </a:cubicBezTo>
                <a:cubicBezTo>
                  <a:pt x="1056" y="3176"/>
                  <a:pt x="1016" y="3152"/>
                  <a:pt x="1016" y="3168"/>
                </a:cubicBezTo>
                <a:cubicBezTo>
                  <a:pt x="1016" y="3184"/>
                  <a:pt x="1024" y="3248"/>
                  <a:pt x="1064" y="3264"/>
                </a:cubicBezTo>
                <a:cubicBezTo>
                  <a:pt x="1104" y="3280"/>
                  <a:pt x="1216" y="3264"/>
                  <a:pt x="1256" y="3264"/>
                </a:cubicBezTo>
                <a:cubicBezTo>
                  <a:pt x="1296" y="3264"/>
                  <a:pt x="1296" y="3256"/>
                  <a:pt x="1304" y="3264"/>
                </a:cubicBezTo>
                <a:cubicBezTo>
                  <a:pt x="1312" y="3272"/>
                  <a:pt x="1312" y="3296"/>
                  <a:pt x="1304" y="3312"/>
                </a:cubicBezTo>
                <a:cubicBezTo>
                  <a:pt x="1296" y="3328"/>
                  <a:pt x="1272" y="3336"/>
                  <a:pt x="1256" y="3360"/>
                </a:cubicBezTo>
                <a:cubicBezTo>
                  <a:pt x="1240" y="3384"/>
                  <a:pt x="1200" y="3440"/>
                  <a:pt x="1208" y="3456"/>
                </a:cubicBezTo>
                <a:cubicBezTo>
                  <a:pt x="1216" y="3472"/>
                  <a:pt x="1272" y="3456"/>
                  <a:pt x="1304" y="3456"/>
                </a:cubicBezTo>
                <a:cubicBezTo>
                  <a:pt x="1336" y="3456"/>
                  <a:pt x="1368" y="3480"/>
                  <a:pt x="1400" y="3456"/>
                </a:cubicBezTo>
                <a:cubicBezTo>
                  <a:pt x="1432" y="3432"/>
                  <a:pt x="1472" y="3344"/>
                  <a:pt x="1496" y="3312"/>
                </a:cubicBezTo>
                <a:cubicBezTo>
                  <a:pt x="1520" y="3280"/>
                  <a:pt x="1528" y="3272"/>
                  <a:pt x="1544" y="3264"/>
                </a:cubicBezTo>
                <a:cubicBezTo>
                  <a:pt x="1560" y="3256"/>
                  <a:pt x="1560" y="3272"/>
                  <a:pt x="1592" y="3264"/>
                </a:cubicBezTo>
                <a:cubicBezTo>
                  <a:pt x="1624" y="3256"/>
                  <a:pt x="1704" y="3256"/>
                  <a:pt x="1736" y="3216"/>
                </a:cubicBezTo>
                <a:cubicBezTo>
                  <a:pt x="1768" y="3176"/>
                  <a:pt x="1792" y="3064"/>
                  <a:pt x="1784" y="3024"/>
                </a:cubicBezTo>
                <a:cubicBezTo>
                  <a:pt x="1776" y="2984"/>
                  <a:pt x="1704" y="2992"/>
                  <a:pt x="1688" y="2976"/>
                </a:cubicBezTo>
                <a:cubicBezTo>
                  <a:pt x="1672" y="2960"/>
                  <a:pt x="1664" y="2936"/>
                  <a:pt x="1688" y="2928"/>
                </a:cubicBezTo>
                <a:cubicBezTo>
                  <a:pt x="1712" y="2920"/>
                  <a:pt x="1808" y="2944"/>
                  <a:pt x="1832" y="2928"/>
                </a:cubicBezTo>
                <a:cubicBezTo>
                  <a:pt x="1856" y="2912"/>
                  <a:pt x="1832" y="2864"/>
                  <a:pt x="1832" y="2832"/>
                </a:cubicBezTo>
                <a:cubicBezTo>
                  <a:pt x="1832" y="2800"/>
                  <a:pt x="1840" y="2752"/>
                  <a:pt x="1832" y="2736"/>
                </a:cubicBezTo>
                <a:cubicBezTo>
                  <a:pt x="1824" y="2720"/>
                  <a:pt x="1792" y="2752"/>
                  <a:pt x="1784" y="2736"/>
                </a:cubicBezTo>
                <a:cubicBezTo>
                  <a:pt x="1776" y="2720"/>
                  <a:pt x="1792" y="2664"/>
                  <a:pt x="1784" y="2640"/>
                </a:cubicBezTo>
                <a:cubicBezTo>
                  <a:pt x="1776" y="2616"/>
                  <a:pt x="1744" y="2616"/>
                  <a:pt x="1736" y="2592"/>
                </a:cubicBezTo>
                <a:cubicBezTo>
                  <a:pt x="1728" y="2568"/>
                  <a:pt x="1728" y="2520"/>
                  <a:pt x="1736" y="2496"/>
                </a:cubicBezTo>
                <a:cubicBezTo>
                  <a:pt x="1744" y="2472"/>
                  <a:pt x="1784" y="2472"/>
                  <a:pt x="1784" y="2448"/>
                </a:cubicBezTo>
                <a:cubicBezTo>
                  <a:pt x="1784" y="2424"/>
                  <a:pt x="1744" y="2384"/>
                  <a:pt x="1736" y="2352"/>
                </a:cubicBezTo>
                <a:cubicBezTo>
                  <a:pt x="1728" y="2320"/>
                  <a:pt x="1760" y="2288"/>
                  <a:pt x="1736" y="2256"/>
                </a:cubicBezTo>
                <a:cubicBezTo>
                  <a:pt x="1712" y="2224"/>
                  <a:pt x="1616" y="2192"/>
                  <a:pt x="1592" y="2160"/>
                </a:cubicBezTo>
                <a:cubicBezTo>
                  <a:pt x="1568" y="2128"/>
                  <a:pt x="1608" y="2088"/>
                  <a:pt x="1592" y="2064"/>
                </a:cubicBezTo>
                <a:cubicBezTo>
                  <a:pt x="1576" y="2040"/>
                  <a:pt x="1512" y="2032"/>
                  <a:pt x="1496" y="2016"/>
                </a:cubicBezTo>
                <a:cubicBezTo>
                  <a:pt x="1480" y="2000"/>
                  <a:pt x="1496" y="1984"/>
                  <a:pt x="1496" y="1968"/>
                </a:cubicBezTo>
                <a:cubicBezTo>
                  <a:pt x="1496" y="1952"/>
                  <a:pt x="1512" y="1928"/>
                  <a:pt x="1496" y="1920"/>
                </a:cubicBezTo>
                <a:cubicBezTo>
                  <a:pt x="1480" y="1912"/>
                  <a:pt x="1424" y="1920"/>
                  <a:pt x="1400" y="1920"/>
                </a:cubicBezTo>
                <a:cubicBezTo>
                  <a:pt x="1376" y="1920"/>
                  <a:pt x="1368" y="1928"/>
                  <a:pt x="1352" y="1920"/>
                </a:cubicBezTo>
                <a:cubicBezTo>
                  <a:pt x="1336" y="1912"/>
                  <a:pt x="1328" y="1904"/>
                  <a:pt x="1304" y="1872"/>
                </a:cubicBezTo>
                <a:cubicBezTo>
                  <a:pt x="1280" y="1840"/>
                  <a:pt x="1240" y="1768"/>
                  <a:pt x="1208" y="1728"/>
                </a:cubicBezTo>
                <a:cubicBezTo>
                  <a:pt x="1176" y="1688"/>
                  <a:pt x="1136" y="1656"/>
                  <a:pt x="1112" y="1632"/>
                </a:cubicBezTo>
                <a:cubicBezTo>
                  <a:pt x="1088" y="1608"/>
                  <a:pt x="1072" y="1608"/>
                  <a:pt x="1064" y="1584"/>
                </a:cubicBezTo>
                <a:cubicBezTo>
                  <a:pt x="1056" y="1560"/>
                  <a:pt x="1080" y="1520"/>
                  <a:pt x="1064" y="1488"/>
                </a:cubicBezTo>
                <a:cubicBezTo>
                  <a:pt x="1048" y="1456"/>
                  <a:pt x="1000" y="1416"/>
                  <a:pt x="968" y="1392"/>
                </a:cubicBezTo>
                <a:cubicBezTo>
                  <a:pt x="936" y="1368"/>
                  <a:pt x="896" y="1368"/>
                  <a:pt x="872" y="1344"/>
                </a:cubicBezTo>
                <a:cubicBezTo>
                  <a:pt x="848" y="1320"/>
                  <a:pt x="832" y="1280"/>
                  <a:pt x="824" y="1248"/>
                </a:cubicBezTo>
                <a:cubicBezTo>
                  <a:pt x="816" y="1216"/>
                  <a:pt x="840" y="1184"/>
                  <a:pt x="824" y="1152"/>
                </a:cubicBezTo>
                <a:cubicBezTo>
                  <a:pt x="808" y="1120"/>
                  <a:pt x="736" y="1080"/>
                  <a:pt x="728" y="1056"/>
                </a:cubicBezTo>
                <a:cubicBezTo>
                  <a:pt x="720" y="1032"/>
                  <a:pt x="752" y="1008"/>
                  <a:pt x="776" y="1008"/>
                </a:cubicBezTo>
                <a:cubicBezTo>
                  <a:pt x="800" y="1008"/>
                  <a:pt x="848" y="1056"/>
                  <a:pt x="872" y="1056"/>
                </a:cubicBezTo>
                <a:cubicBezTo>
                  <a:pt x="896" y="1056"/>
                  <a:pt x="928" y="1032"/>
                  <a:pt x="920" y="1008"/>
                </a:cubicBezTo>
                <a:cubicBezTo>
                  <a:pt x="912" y="984"/>
                  <a:pt x="832" y="936"/>
                  <a:pt x="824" y="912"/>
                </a:cubicBezTo>
                <a:cubicBezTo>
                  <a:pt x="816" y="888"/>
                  <a:pt x="848" y="864"/>
                  <a:pt x="872" y="864"/>
                </a:cubicBezTo>
                <a:cubicBezTo>
                  <a:pt x="896" y="864"/>
                  <a:pt x="952" y="912"/>
                  <a:pt x="968" y="912"/>
                </a:cubicBezTo>
                <a:cubicBezTo>
                  <a:pt x="984" y="912"/>
                  <a:pt x="984" y="888"/>
                  <a:pt x="968" y="864"/>
                </a:cubicBezTo>
                <a:cubicBezTo>
                  <a:pt x="952" y="840"/>
                  <a:pt x="888" y="792"/>
                  <a:pt x="872" y="768"/>
                </a:cubicBezTo>
                <a:cubicBezTo>
                  <a:pt x="856" y="744"/>
                  <a:pt x="864" y="728"/>
                  <a:pt x="872" y="720"/>
                </a:cubicBezTo>
                <a:cubicBezTo>
                  <a:pt x="880" y="712"/>
                  <a:pt x="928" y="736"/>
                  <a:pt x="920" y="720"/>
                </a:cubicBezTo>
                <a:cubicBezTo>
                  <a:pt x="912" y="704"/>
                  <a:pt x="848" y="640"/>
                  <a:pt x="824" y="624"/>
                </a:cubicBezTo>
                <a:cubicBezTo>
                  <a:pt x="800" y="608"/>
                  <a:pt x="784" y="640"/>
                  <a:pt x="776" y="624"/>
                </a:cubicBezTo>
                <a:cubicBezTo>
                  <a:pt x="768" y="608"/>
                  <a:pt x="776" y="560"/>
                  <a:pt x="776" y="528"/>
                </a:cubicBezTo>
                <a:cubicBezTo>
                  <a:pt x="776" y="496"/>
                  <a:pt x="768" y="448"/>
                  <a:pt x="776" y="432"/>
                </a:cubicBezTo>
                <a:cubicBezTo>
                  <a:pt x="784" y="416"/>
                  <a:pt x="808" y="416"/>
                  <a:pt x="824" y="432"/>
                </a:cubicBezTo>
                <a:cubicBezTo>
                  <a:pt x="840" y="448"/>
                  <a:pt x="856" y="504"/>
                  <a:pt x="872" y="528"/>
                </a:cubicBezTo>
                <a:cubicBezTo>
                  <a:pt x="888" y="552"/>
                  <a:pt x="904" y="568"/>
                  <a:pt x="920" y="576"/>
                </a:cubicBezTo>
                <a:cubicBezTo>
                  <a:pt x="936" y="584"/>
                  <a:pt x="968" y="592"/>
                  <a:pt x="968" y="576"/>
                </a:cubicBezTo>
                <a:cubicBezTo>
                  <a:pt x="968" y="560"/>
                  <a:pt x="920" y="496"/>
                  <a:pt x="920" y="480"/>
                </a:cubicBezTo>
                <a:cubicBezTo>
                  <a:pt x="920" y="464"/>
                  <a:pt x="944" y="472"/>
                  <a:pt x="968" y="480"/>
                </a:cubicBezTo>
                <a:cubicBezTo>
                  <a:pt x="992" y="488"/>
                  <a:pt x="1040" y="528"/>
                  <a:pt x="1064" y="528"/>
                </a:cubicBezTo>
                <a:cubicBezTo>
                  <a:pt x="1088" y="528"/>
                  <a:pt x="1112" y="472"/>
                  <a:pt x="1112" y="480"/>
                </a:cubicBezTo>
                <a:cubicBezTo>
                  <a:pt x="1112" y="488"/>
                  <a:pt x="1048" y="552"/>
                  <a:pt x="1064" y="576"/>
                </a:cubicBezTo>
                <a:cubicBezTo>
                  <a:pt x="1080" y="600"/>
                  <a:pt x="1160" y="616"/>
                  <a:pt x="1208" y="624"/>
                </a:cubicBezTo>
                <a:cubicBezTo>
                  <a:pt x="1256" y="632"/>
                  <a:pt x="1328" y="640"/>
                  <a:pt x="1352" y="624"/>
                </a:cubicBezTo>
                <a:cubicBezTo>
                  <a:pt x="1376" y="608"/>
                  <a:pt x="1344" y="552"/>
                  <a:pt x="1352" y="528"/>
                </a:cubicBezTo>
                <a:cubicBezTo>
                  <a:pt x="1360" y="504"/>
                  <a:pt x="1392" y="480"/>
                  <a:pt x="1400" y="480"/>
                </a:cubicBezTo>
                <a:cubicBezTo>
                  <a:pt x="1408" y="480"/>
                  <a:pt x="1376" y="520"/>
                  <a:pt x="1400" y="528"/>
                </a:cubicBezTo>
                <a:cubicBezTo>
                  <a:pt x="1424" y="536"/>
                  <a:pt x="1536" y="536"/>
                  <a:pt x="1544" y="528"/>
                </a:cubicBezTo>
                <a:close/>
              </a:path>
            </a:pathLst>
          </a:custGeom>
          <a:solidFill>
            <a:srgbClr val="FF6600"/>
          </a:solidFill>
          <a:ln w="9525" cap="flat" cmpd="sng">
            <a:solidFill>
              <a:schemeClr val="tx1"/>
            </a:solidFill>
            <a:prstDash val="solid"/>
            <a:round/>
            <a:headEnd/>
            <a:tailEnd/>
          </a:ln>
          <a:effectLst/>
        </p:spPr>
        <p:txBody>
          <a:bodyPr/>
          <a:lstStyle/>
          <a:p>
            <a:endParaRPr lang="en-US" dirty="0">
              <a:latin typeface="Times New Roman" pitchFamily="18" charset="0"/>
              <a:cs typeface="Times New Roman" pitchFamily="18" charset="0"/>
            </a:endParaRPr>
          </a:p>
        </p:txBody>
      </p:sp>
      <p:sp>
        <p:nvSpPr>
          <p:cNvPr id="130072" name="Freeform 24"/>
          <p:cNvSpPr>
            <a:spLocks/>
          </p:cNvSpPr>
          <p:nvPr/>
        </p:nvSpPr>
        <p:spPr bwMode="auto">
          <a:xfrm>
            <a:off x="1708887" y="578517"/>
            <a:ext cx="1622979" cy="1130300"/>
          </a:xfrm>
          <a:custGeom>
            <a:avLst/>
            <a:gdLst/>
            <a:ahLst/>
            <a:cxnLst>
              <a:cxn ang="0">
                <a:pos x="776" y="176"/>
              </a:cxn>
              <a:cxn ang="0">
                <a:pos x="728" y="224"/>
              </a:cxn>
              <a:cxn ang="0">
                <a:pos x="680" y="224"/>
              </a:cxn>
              <a:cxn ang="0">
                <a:pos x="632" y="272"/>
              </a:cxn>
              <a:cxn ang="0">
                <a:pos x="632" y="320"/>
              </a:cxn>
              <a:cxn ang="0">
                <a:pos x="584" y="368"/>
              </a:cxn>
              <a:cxn ang="0">
                <a:pos x="536" y="320"/>
              </a:cxn>
              <a:cxn ang="0">
                <a:pos x="488" y="320"/>
              </a:cxn>
              <a:cxn ang="0">
                <a:pos x="488" y="368"/>
              </a:cxn>
              <a:cxn ang="0">
                <a:pos x="440" y="368"/>
              </a:cxn>
              <a:cxn ang="0">
                <a:pos x="392" y="320"/>
              </a:cxn>
              <a:cxn ang="0">
                <a:pos x="344" y="416"/>
              </a:cxn>
              <a:cxn ang="0">
                <a:pos x="392" y="464"/>
              </a:cxn>
              <a:cxn ang="0">
                <a:pos x="344" y="512"/>
              </a:cxn>
              <a:cxn ang="0">
                <a:pos x="296" y="512"/>
              </a:cxn>
              <a:cxn ang="0">
                <a:pos x="248" y="560"/>
              </a:cxn>
              <a:cxn ang="0">
                <a:pos x="248" y="608"/>
              </a:cxn>
              <a:cxn ang="0">
                <a:pos x="200" y="608"/>
              </a:cxn>
              <a:cxn ang="0">
                <a:pos x="200" y="704"/>
              </a:cxn>
              <a:cxn ang="0">
                <a:pos x="152" y="656"/>
              </a:cxn>
              <a:cxn ang="0">
                <a:pos x="56" y="560"/>
              </a:cxn>
              <a:cxn ang="0">
                <a:pos x="56" y="512"/>
              </a:cxn>
              <a:cxn ang="0">
                <a:pos x="152" y="512"/>
              </a:cxn>
              <a:cxn ang="0">
                <a:pos x="200" y="560"/>
              </a:cxn>
              <a:cxn ang="0">
                <a:pos x="200" y="464"/>
              </a:cxn>
              <a:cxn ang="0">
                <a:pos x="56" y="416"/>
              </a:cxn>
              <a:cxn ang="0">
                <a:pos x="104" y="368"/>
              </a:cxn>
              <a:cxn ang="0">
                <a:pos x="152" y="368"/>
              </a:cxn>
              <a:cxn ang="0">
                <a:pos x="56" y="272"/>
              </a:cxn>
              <a:cxn ang="0">
                <a:pos x="8" y="272"/>
              </a:cxn>
              <a:cxn ang="0">
                <a:pos x="8" y="32"/>
              </a:cxn>
              <a:cxn ang="0">
                <a:pos x="56" y="80"/>
              </a:cxn>
              <a:cxn ang="0">
                <a:pos x="104" y="176"/>
              </a:cxn>
              <a:cxn ang="0">
                <a:pos x="152" y="224"/>
              </a:cxn>
              <a:cxn ang="0">
                <a:pos x="200" y="224"/>
              </a:cxn>
              <a:cxn ang="0">
                <a:pos x="152" y="128"/>
              </a:cxn>
              <a:cxn ang="0">
                <a:pos x="248" y="128"/>
              </a:cxn>
              <a:cxn ang="0">
                <a:pos x="296" y="176"/>
              </a:cxn>
              <a:cxn ang="0">
                <a:pos x="344" y="176"/>
              </a:cxn>
              <a:cxn ang="0">
                <a:pos x="296" y="224"/>
              </a:cxn>
              <a:cxn ang="0">
                <a:pos x="488" y="272"/>
              </a:cxn>
              <a:cxn ang="0">
                <a:pos x="584" y="272"/>
              </a:cxn>
              <a:cxn ang="0">
                <a:pos x="584" y="176"/>
              </a:cxn>
              <a:cxn ang="0">
                <a:pos x="632" y="128"/>
              </a:cxn>
              <a:cxn ang="0">
                <a:pos x="632" y="176"/>
              </a:cxn>
              <a:cxn ang="0">
                <a:pos x="728" y="176"/>
              </a:cxn>
              <a:cxn ang="0">
                <a:pos x="776" y="176"/>
              </a:cxn>
            </a:cxnLst>
            <a:rect l="0" t="0" r="r" b="b"/>
            <a:pathLst>
              <a:path w="776" h="712">
                <a:moveTo>
                  <a:pt x="776" y="176"/>
                </a:moveTo>
                <a:cubicBezTo>
                  <a:pt x="776" y="184"/>
                  <a:pt x="744" y="216"/>
                  <a:pt x="728" y="224"/>
                </a:cubicBezTo>
                <a:cubicBezTo>
                  <a:pt x="712" y="232"/>
                  <a:pt x="696" y="216"/>
                  <a:pt x="680" y="224"/>
                </a:cubicBezTo>
                <a:cubicBezTo>
                  <a:pt x="664" y="232"/>
                  <a:pt x="640" y="256"/>
                  <a:pt x="632" y="272"/>
                </a:cubicBezTo>
                <a:cubicBezTo>
                  <a:pt x="624" y="288"/>
                  <a:pt x="640" y="304"/>
                  <a:pt x="632" y="320"/>
                </a:cubicBezTo>
                <a:cubicBezTo>
                  <a:pt x="624" y="336"/>
                  <a:pt x="600" y="368"/>
                  <a:pt x="584" y="368"/>
                </a:cubicBezTo>
                <a:cubicBezTo>
                  <a:pt x="568" y="368"/>
                  <a:pt x="552" y="328"/>
                  <a:pt x="536" y="320"/>
                </a:cubicBezTo>
                <a:cubicBezTo>
                  <a:pt x="520" y="312"/>
                  <a:pt x="496" y="312"/>
                  <a:pt x="488" y="320"/>
                </a:cubicBezTo>
                <a:cubicBezTo>
                  <a:pt x="480" y="328"/>
                  <a:pt x="496" y="360"/>
                  <a:pt x="488" y="368"/>
                </a:cubicBezTo>
                <a:cubicBezTo>
                  <a:pt x="480" y="376"/>
                  <a:pt x="456" y="376"/>
                  <a:pt x="440" y="368"/>
                </a:cubicBezTo>
                <a:cubicBezTo>
                  <a:pt x="424" y="360"/>
                  <a:pt x="408" y="312"/>
                  <a:pt x="392" y="320"/>
                </a:cubicBezTo>
                <a:cubicBezTo>
                  <a:pt x="376" y="328"/>
                  <a:pt x="344" y="392"/>
                  <a:pt x="344" y="416"/>
                </a:cubicBezTo>
                <a:cubicBezTo>
                  <a:pt x="344" y="440"/>
                  <a:pt x="392" y="448"/>
                  <a:pt x="392" y="464"/>
                </a:cubicBezTo>
                <a:cubicBezTo>
                  <a:pt x="392" y="480"/>
                  <a:pt x="360" y="504"/>
                  <a:pt x="344" y="512"/>
                </a:cubicBezTo>
                <a:cubicBezTo>
                  <a:pt x="328" y="520"/>
                  <a:pt x="312" y="504"/>
                  <a:pt x="296" y="512"/>
                </a:cubicBezTo>
                <a:cubicBezTo>
                  <a:pt x="280" y="520"/>
                  <a:pt x="256" y="544"/>
                  <a:pt x="248" y="560"/>
                </a:cubicBezTo>
                <a:cubicBezTo>
                  <a:pt x="240" y="576"/>
                  <a:pt x="256" y="600"/>
                  <a:pt x="248" y="608"/>
                </a:cubicBezTo>
                <a:cubicBezTo>
                  <a:pt x="240" y="616"/>
                  <a:pt x="208" y="592"/>
                  <a:pt x="200" y="608"/>
                </a:cubicBezTo>
                <a:cubicBezTo>
                  <a:pt x="192" y="624"/>
                  <a:pt x="208" y="696"/>
                  <a:pt x="200" y="704"/>
                </a:cubicBezTo>
                <a:cubicBezTo>
                  <a:pt x="192" y="712"/>
                  <a:pt x="176" y="680"/>
                  <a:pt x="152" y="656"/>
                </a:cubicBezTo>
                <a:cubicBezTo>
                  <a:pt x="128" y="632"/>
                  <a:pt x="72" y="584"/>
                  <a:pt x="56" y="560"/>
                </a:cubicBezTo>
                <a:cubicBezTo>
                  <a:pt x="40" y="536"/>
                  <a:pt x="40" y="520"/>
                  <a:pt x="56" y="512"/>
                </a:cubicBezTo>
                <a:cubicBezTo>
                  <a:pt x="72" y="504"/>
                  <a:pt x="128" y="504"/>
                  <a:pt x="152" y="512"/>
                </a:cubicBezTo>
                <a:cubicBezTo>
                  <a:pt x="176" y="520"/>
                  <a:pt x="192" y="568"/>
                  <a:pt x="200" y="560"/>
                </a:cubicBezTo>
                <a:cubicBezTo>
                  <a:pt x="208" y="552"/>
                  <a:pt x="224" y="488"/>
                  <a:pt x="200" y="464"/>
                </a:cubicBezTo>
                <a:cubicBezTo>
                  <a:pt x="176" y="440"/>
                  <a:pt x="72" y="432"/>
                  <a:pt x="56" y="416"/>
                </a:cubicBezTo>
                <a:cubicBezTo>
                  <a:pt x="40" y="400"/>
                  <a:pt x="88" y="376"/>
                  <a:pt x="104" y="368"/>
                </a:cubicBezTo>
                <a:cubicBezTo>
                  <a:pt x="120" y="360"/>
                  <a:pt x="160" y="384"/>
                  <a:pt x="152" y="368"/>
                </a:cubicBezTo>
                <a:cubicBezTo>
                  <a:pt x="144" y="352"/>
                  <a:pt x="80" y="288"/>
                  <a:pt x="56" y="272"/>
                </a:cubicBezTo>
                <a:cubicBezTo>
                  <a:pt x="32" y="256"/>
                  <a:pt x="16" y="312"/>
                  <a:pt x="8" y="272"/>
                </a:cubicBezTo>
                <a:cubicBezTo>
                  <a:pt x="0" y="232"/>
                  <a:pt x="0" y="64"/>
                  <a:pt x="8" y="32"/>
                </a:cubicBezTo>
                <a:cubicBezTo>
                  <a:pt x="16" y="0"/>
                  <a:pt x="40" y="56"/>
                  <a:pt x="56" y="80"/>
                </a:cubicBezTo>
                <a:cubicBezTo>
                  <a:pt x="72" y="104"/>
                  <a:pt x="88" y="152"/>
                  <a:pt x="104" y="176"/>
                </a:cubicBezTo>
                <a:cubicBezTo>
                  <a:pt x="120" y="200"/>
                  <a:pt x="136" y="216"/>
                  <a:pt x="152" y="224"/>
                </a:cubicBezTo>
                <a:cubicBezTo>
                  <a:pt x="168" y="232"/>
                  <a:pt x="200" y="240"/>
                  <a:pt x="200" y="224"/>
                </a:cubicBezTo>
                <a:cubicBezTo>
                  <a:pt x="200" y="208"/>
                  <a:pt x="144" y="144"/>
                  <a:pt x="152" y="128"/>
                </a:cubicBezTo>
                <a:cubicBezTo>
                  <a:pt x="160" y="112"/>
                  <a:pt x="224" y="120"/>
                  <a:pt x="248" y="128"/>
                </a:cubicBezTo>
                <a:cubicBezTo>
                  <a:pt x="272" y="136"/>
                  <a:pt x="280" y="168"/>
                  <a:pt x="296" y="176"/>
                </a:cubicBezTo>
                <a:cubicBezTo>
                  <a:pt x="312" y="184"/>
                  <a:pt x="344" y="168"/>
                  <a:pt x="344" y="176"/>
                </a:cubicBezTo>
                <a:cubicBezTo>
                  <a:pt x="344" y="184"/>
                  <a:pt x="272" y="208"/>
                  <a:pt x="296" y="224"/>
                </a:cubicBezTo>
                <a:cubicBezTo>
                  <a:pt x="320" y="240"/>
                  <a:pt x="440" y="264"/>
                  <a:pt x="488" y="272"/>
                </a:cubicBezTo>
                <a:cubicBezTo>
                  <a:pt x="536" y="280"/>
                  <a:pt x="568" y="288"/>
                  <a:pt x="584" y="272"/>
                </a:cubicBezTo>
                <a:cubicBezTo>
                  <a:pt x="600" y="256"/>
                  <a:pt x="576" y="200"/>
                  <a:pt x="584" y="176"/>
                </a:cubicBezTo>
                <a:cubicBezTo>
                  <a:pt x="592" y="152"/>
                  <a:pt x="624" y="128"/>
                  <a:pt x="632" y="128"/>
                </a:cubicBezTo>
                <a:cubicBezTo>
                  <a:pt x="640" y="128"/>
                  <a:pt x="616" y="168"/>
                  <a:pt x="632" y="176"/>
                </a:cubicBezTo>
                <a:cubicBezTo>
                  <a:pt x="648" y="184"/>
                  <a:pt x="704" y="176"/>
                  <a:pt x="728" y="176"/>
                </a:cubicBezTo>
                <a:cubicBezTo>
                  <a:pt x="752" y="176"/>
                  <a:pt x="776" y="168"/>
                  <a:pt x="776" y="176"/>
                </a:cubicBezTo>
                <a:close/>
              </a:path>
            </a:pathLst>
          </a:custGeom>
          <a:solidFill>
            <a:srgbClr val="00CC66"/>
          </a:solidFill>
          <a:ln w="9525" cap="flat" cmpd="sng">
            <a:solidFill>
              <a:schemeClr val="tx1"/>
            </a:solidFill>
            <a:prstDash val="solid"/>
            <a:round/>
            <a:headEnd/>
            <a:tailEnd/>
          </a:ln>
          <a:effectLst/>
        </p:spPr>
        <p:txBody>
          <a:bodyPr/>
          <a:lstStyle/>
          <a:p>
            <a:endParaRPr lang="en-US" dirty="0">
              <a:latin typeface="Times New Roman" pitchFamily="18" charset="0"/>
              <a:cs typeface="Times New Roman" pitchFamily="18" charset="0"/>
            </a:endParaRPr>
          </a:p>
        </p:txBody>
      </p:sp>
      <p:sp>
        <p:nvSpPr>
          <p:cNvPr id="130073" name="Freeform 25"/>
          <p:cNvSpPr>
            <a:spLocks/>
          </p:cNvSpPr>
          <p:nvPr/>
        </p:nvSpPr>
        <p:spPr bwMode="auto">
          <a:xfrm>
            <a:off x="1304470" y="4952816"/>
            <a:ext cx="1857224" cy="1473200"/>
          </a:xfrm>
          <a:custGeom>
            <a:avLst/>
            <a:gdLst/>
            <a:ahLst/>
            <a:cxnLst>
              <a:cxn ang="0">
                <a:pos x="864" y="304"/>
              </a:cxn>
              <a:cxn ang="0">
                <a:pos x="720" y="304"/>
              </a:cxn>
              <a:cxn ang="0">
                <a:pos x="672" y="256"/>
              </a:cxn>
              <a:cxn ang="0">
                <a:pos x="768" y="160"/>
              </a:cxn>
              <a:cxn ang="0">
                <a:pos x="768" y="112"/>
              </a:cxn>
              <a:cxn ang="0">
                <a:pos x="528" y="112"/>
              </a:cxn>
              <a:cxn ang="0">
                <a:pos x="480" y="16"/>
              </a:cxn>
              <a:cxn ang="0">
                <a:pos x="384" y="16"/>
              </a:cxn>
              <a:cxn ang="0">
                <a:pos x="384" y="112"/>
              </a:cxn>
              <a:cxn ang="0">
                <a:pos x="384" y="160"/>
              </a:cxn>
              <a:cxn ang="0">
                <a:pos x="480" y="208"/>
              </a:cxn>
              <a:cxn ang="0">
                <a:pos x="480" y="256"/>
              </a:cxn>
              <a:cxn ang="0">
                <a:pos x="432" y="208"/>
              </a:cxn>
              <a:cxn ang="0">
                <a:pos x="384" y="208"/>
              </a:cxn>
              <a:cxn ang="0">
                <a:pos x="336" y="160"/>
              </a:cxn>
              <a:cxn ang="0">
                <a:pos x="288" y="208"/>
              </a:cxn>
              <a:cxn ang="0">
                <a:pos x="240" y="208"/>
              </a:cxn>
              <a:cxn ang="0">
                <a:pos x="240" y="304"/>
              </a:cxn>
              <a:cxn ang="0">
                <a:pos x="192" y="208"/>
              </a:cxn>
              <a:cxn ang="0">
                <a:pos x="144" y="208"/>
              </a:cxn>
              <a:cxn ang="0">
                <a:pos x="144" y="256"/>
              </a:cxn>
              <a:cxn ang="0">
                <a:pos x="96" y="304"/>
              </a:cxn>
              <a:cxn ang="0">
                <a:pos x="48" y="304"/>
              </a:cxn>
              <a:cxn ang="0">
                <a:pos x="0" y="352"/>
              </a:cxn>
              <a:cxn ang="0">
                <a:pos x="48" y="448"/>
              </a:cxn>
              <a:cxn ang="0">
                <a:pos x="144" y="400"/>
              </a:cxn>
              <a:cxn ang="0">
                <a:pos x="96" y="496"/>
              </a:cxn>
              <a:cxn ang="0">
                <a:pos x="96" y="544"/>
              </a:cxn>
              <a:cxn ang="0">
                <a:pos x="96" y="592"/>
              </a:cxn>
              <a:cxn ang="0">
                <a:pos x="48" y="688"/>
              </a:cxn>
              <a:cxn ang="0">
                <a:pos x="96" y="784"/>
              </a:cxn>
              <a:cxn ang="0">
                <a:pos x="96" y="832"/>
              </a:cxn>
              <a:cxn ang="0">
                <a:pos x="48" y="832"/>
              </a:cxn>
              <a:cxn ang="0">
                <a:pos x="48" y="880"/>
              </a:cxn>
              <a:cxn ang="0">
                <a:pos x="48" y="928"/>
              </a:cxn>
              <a:cxn ang="0">
                <a:pos x="144" y="880"/>
              </a:cxn>
              <a:cxn ang="0">
                <a:pos x="144" y="784"/>
              </a:cxn>
              <a:cxn ang="0">
                <a:pos x="240" y="784"/>
              </a:cxn>
              <a:cxn ang="0">
                <a:pos x="288" y="688"/>
              </a:cxn>
              <a:cxn ang="0">
                <a:pos x="384" y="688"/>
              </a:cxn>
              <a:cxn ang="0">
                <a:pos x="480" y="640"/>
              </a:cxn>
              <a:cxn ang="0">
                <a:pos x="528" y="592"/>
              </a:cxn>
              <a:cxn ang="0">
                <a:pos x="576" y="496"/>
              </a:cxn>
              <a:cxn ang="0">
                <a:pos x="576" y="448"/>
              </a:cxn>
              <a:cxn ang="0">
                <a:pos x="624" y="448"/>
              </a:cxn>
              <a:cxn ang="0">
                <a:pos x="624" y="400"/>
              </a:cxn>
              <a:cxn ang="0">
                <a:pos x="672" y="352"/>
              </a:cxn>
              <a:cxn ang="0">
                <a:pos x="720" y="400"/>
              </a:cxn>
              <a:cxn ang="0">
                <a:pos x="864" y="352"/>
              </a:cxn>
              <a:cxn ang="0">
                <a:pos x="864" y="304"/>
              </a:cxn>
            </a:cxnLst>
            <a:rect l="0" t="0" r="r" b="b"/>
            <a:pathLst>
              <a:path w="888" h="928">
                <a:moveTo>
                  <a:pt x="864" y="304"/>
                </a:moveTo>
                <a:cubicBezTo>
                  <a:pt x="840" y="296"/>
                  <a:pt x="752" y="312"/>
                  <a:pt x="720" y="304"/>
                </a:cubicBezTo>
                <a:cubicBezTo>
                  <a:pt x="688" y="296"/>
                  <a:pt x="664" y="280"/>
                  <a:pt x="672" y="256"/>
                </a:cubicBezTo>
                <a:cubicBezTo>
                  <a:pt x="680" y="232"/>
                  <a:pt x="752" y="184"/>
                  <a:pt x="768" y="160"/>
                </a:cubicBezTo>
                <a:cubicBezTo>
                  <a:pt x="784" y="136"/>
                  <a:pt x="808" y="120"/>
                  <a:pt x="768" y="112"/>
                </a:cubicBezTo>
                <a:cubicBezTo>
                  <a:pt x="728" y="104"/>
                  <a:pt x="576" y="128"/>
                  <a:pt x="528" y="112"/>
                </a:cubicBezTo>
                <a:cubicBezTo>
                  <a:pt x="480" y="96"/>
                  <a:pt x="504" y="32"/>
                  <a:pt x="480" y="16"/>
                </a:cubicBezTo>
                <a:cubicBezTo>
                  <a:pt x="456" y="0"/>
                  <a:pt x="400" y="0"/>
                  <a:pt x="384" y="16"/>
                </a:cubicBezTo>
                <a:cubicBezTo>
                  <a:pt x="368" y="32"/>
                  <a:pt x="384" y="88"/>
                  <a:pt x="384" y="112"/>
                </a:cubicBezTo>
                <a:cubicBezTo>
                  <a:pt x="384" y="136"/>
                  <a:pt x="368" y="144"/>
                  <a:pt x="384" y="160"/>
                </a:cubicBezTo>
                <a:cubicBezTo>
                  <a:pt x="400" y="176"/>
                  <a:pt x="464" y="192"/>
                  <a:pt x="480" y="208"/>
                </a:cubicBezTo>
                <a:cubicBezTo>
                  <a:pt x="496" y="224"/>
                  <a:pt x="488" y="256"/>
                  <a:pt x="480" y="256"/>
                </a:cubicBezTo>
                <a:cubicBezTo>
                  <a:pt x="472" y="256"/>
                  <a:pt x="448" y="216"/>
                  <a:pt x="432" y="208"/>
                </a:cubicBezTo>
                <a:cubicBezTo>
                  <a:pt x="416" y="200"/>
                  <a:pt x="400" y="216"/>
                  <a:pt x="384" y="208"/>
                </a:cubicBezTo>
                <a:cubicBezTo>
                  <a:pt x="368" y="200"/>
                  <a:pt x="352" y="160"/>
                  <a:pt x="336" y="160"/>
                </a:cubicBezTo>
                <a:cubicBezTo>
                  <a:pt x="320" y="160"/>
                  <a:pt x="304" y="200"/>
                  <a:pt x="288" y="208"/>
                </a:cubicBezTo>
                <a:cubicBezTo>
                  <a:pt x="272" y="216"/>
                  <a:pt x="248" y="192"/>
                  <a:pt x="240" y="208"/>
                </a:cubicBezTo>
                <a:cubicBezTo>
                  <a:pt x="232" y="224"/>
                  <a:pt x="248" y="304"/>
                  <a:pt x="240" y="304"/>
                </a:cubicBezTo>
                <a:cubicBezTo>
                  <a:pt x="232" y="304"/>
                  <a:pt x="208" y="224"/>
                  <a:pt x="192" y="208"/>
                </a:cubicBezTo>
                <a:cubicBezTo>
                  <a:pt x="176" y="192"/>
                  <a:pt x="152" y="200"/>
                  <a:pt x="144" y="208"/>
                </a:cubicBezTo>
                <a:cubicBezTo>
                  <a:pt x="136" y="216"/>
                  <a:pt x="152" y="240"/>
                  <a:pt x="144" y="256"/>
                </a:cubicBezTo>
                <a:cubicBezTo>
                  <a:pt x="136" y="272"/>
                  <a:pt x="112" y="296"/>
                  <a:pt x="96" y="304"/>
                </a:cubicBezTo>
                <a:cubicBezTo>
                  <a:pt x="80" y="312"/>
                  <a:pt x="64" y="296"/>
                  <a:pt x="48" y="304"/>
                </a:cubicBezTo>
                <a:cubicBezTo>
                  <a:pt x="32" y="312"/>
                  <a:pt x="0" y="328"/>
                  <a:pt x="0" y="352"/>
                </a:cubicBezTo>
                <a:cubicBezTo>
                  <a:pt x="0" y="376"/>
                  <a:pt x="24" y="440"/>
                  <a:pt x="48" y="448"/>
                </a:cubicBezTo>
                <a:cubicBezTo>
                  <a:pt x="72" y="456"/>
                  <a:pt x="136" y="392"/>
                  <a:pt x="144" y="400"/>
                </a:cubicBezTo>
                <a:cubicBezTo>
                  <a:pt x="152" y="408"/>
                  <a:pt x="104" y="472"/>
                  <a:pt x="96" y="496"/>
                </a:cubicBezTo>
                <a:cubicBezTo>
                  <a:pt x="88" y="520"/>
                  <a:pt x="96" y="528"/>
                  <a:pt x="96" y="544"/>
                </a:cubicBezTo>
                <a:cubicBezTo>
                  <a:pt x="96" y="560"/>
                  <a:pt x="104" y="568"/>
                  <a:pt x="96" y="592"/>
                </a:cubicBezTo>
                <a:cubicBezTo>
                  <a:pt x="88" y="616"/>
                  <a:pt x="48" y="656"/>
                  <a:pt x="48" y="688"/>
                </a:cubicBezTo>
                <a:cubicBezTo>
                  <a:pt x="48" y="720"/>
                  <a:pt x="88" y="760"/>
                  <a:pt x="96" y="784"/>
                </a:cubicBezTo>
                <a:cubicBezTo>
                  <a:pt x="104" y="808"/>
                  <a:pt x="104" y="824"/>
                  <a:pt x="96" y="832"/>
                </a:cubicBezTo>
                <a:cubicBezTo>
                  <a:pt x="88" y="840"/>
                  <a:pt x="56" y="824"/>
                  <a:pt x="48" y="832"/>
                </a:cubicBezTo>
                <a:cubicBezTo>
                  <a:pt x="40" y="840"/>
                  <a:pt x="48" y="864"/>
                  <a:pt x="48" y="880"/>
                </a:cubicBezTo>
                <a:cubicBezTo>
                  <a:pt x="48" y="896"/>
                  <a:pt x="32" y="928"/>
                  <a:pt x="48" y="928"/>
                </a:cubicBezTo>
                <a:cubicBezTo>
                  <a:pt x="64" y="928"/>
                  <a:pt x="128" y="904"/>
                  <a:pt x="144" y="880"/>
                </a:cubicBezTo>
                <a:cubicBezTo>
                  <a:pt x="160" y="856"/>
                  <a:pt x="128" y="800"/>
                  <a:pt x="144" y="784"/>
                </a:cubicBezTo>
                <a:cubicBezTo>
                  <a:pt x="160" y="768"/>
                  <a:pt x="216" y="800"/>
                  <a:pt x="240" y="784"/>
                </a:cubicBezTo>
                <a:cubicBezTo>
                  <a:pt x="264" y="768"/>
                  <a:pt x="264" y="704"/>
                  <a:pt x="288" y="688"/>
                </a:cubicBezTo>
                <a:cubicBezTo>
                  <a:pt x="312" y="672"/>
                  <a:pt x="352" y="696"/>
                  <a:pt x="384" y="688"/>
                </a:cubicBezTo>
                <a:cubicBezTo>
                  <a:pt x="416" y="680"/>
                  <a:pt x="456" y="656"/>
                  <a:pt x="480" y="640"/>
                </a:cubicBezTo>
                <a:cubicBezTo>
                  <a:pt x="504" y="624"/>
                  <a:pt x="512" y="616"/>
                  <a:pt x="528" y="592"/>
                </a:cubicBezTo>
                <a:cubicBezTo>
                  <a:pt x="544" y="568"/>
                  <a:pt x="568" y="520"/>
                  <a:pt x="576" y="496"/>
                </a:cubicBezTo>
                <a:cubicBezTo>
                  <a:pt x="584" y="472"/>
                  <a:pt x="568" y="456"/>
                  <a:pt x="576" y="448"/>
                </a:cubicBezTo>
                <a:cubicBezTo>
                  <a:pt x="584" y="440"/>
                  <a:pt x="616" y="456"/>
                  <a:pt x="624" y="448"/>
                </a:cubicBezTo>
                <a:cubicBezTo>
                  <a:pt x="632" y="440"/>
                  <a:pt x="616" y="416"/>
                  <a:pt x="624" y="400"/>
                </a:cubicBezTo>
                <a:cubicBezTo>
                  <a:pt x="632" y="384"/>
                  <a:pt x="656" y="352"/>
                  <a:pt x="672" y="352"/>
                </a:cubicBezTo>
                <a:cubicBezTo>
                  <a:pt x="688" y="352"/>
                  <a:pt x="688" y="400"/>
                  <a:pt x="720" y="400"/>
                </a:cubicBezTo>
                <a:cubicBezTo>
                  <a:pt x="752" y="400"/>
                  <a:pt x="840" y="368"/>
                  <a:pt x="864" y="352"/>
                </a:cubicBezTo>
                <a:cubicBezTo>
                  <a:pt x="888" y="336"/>
                  <a:pt x="888" y="312"/>
                  <a:pt x="864" y="304"/>
                </a:cubicBezTo>
                <a:close/>
              </a:path>
            </a:pathLst>
          </a:custGeom>
          <a:solidFill>
            <a:srgbClr val="00FFFF"/>
          </a:solidFill>
          <a:ln w="9525" cap="flat" cmpd="sng">
            <a:solidFill>
              <a:schemeClr val="tx1"/>
            </a:solidFill>
            <a:prstDash val="solid"/>
            <a:round/>
            <a:headEnd/>
            <a:tailEnd/>
          </a:ln>
          <a:effectLst/>
        </p:spPr>
        <p:txBody>
          <a:bodyPr/>
          <a:lstStyle/>
          <a:p>
            <a:endParaRPr lang="en-US" dirty="0">
              <a:latin typeface="Times New Roman" pitchFamily="18" charset="0"/>
              <a:cs typeface="Times New Roman" pitchFamily="18" charset="0"/>
            </a:endParaRPr>
          </a:p>
        </p:txBody>
      </p:sp>
      <p:sp>
        <p:nvSpPr>
          <p:cNvPr id="130074" name="Freeform 26"/>
          <p:cNvSpPr>
            <a:spLocks/>
          </p:cNvSpPr>
          <p:nvPr/>
        </p:nvSpPr>
        <p:spPr bwMode="auto">
          <a:xfrm>
            <a:off x="1592406" y="1517650"/>
            <a:ext cx="2476298" cy="3987800"/>
          </a:xfrm>
          <a:custGeom>
            <a:avLst/>
            <a:gdLst/>
            <a:ahLst/>
            <a:cxnLst>
              <a:cxn ang="0">
                <a:pos x="208" y="8"/>
              </a:cxn>
              <a:cxn ang="0">
                <a:pos x="64" y="8"/>
              </a:cxn>
              <a:cxn ang="0">
                <a:pos x="16" y="56"/>
              </a:cxn>
              <a:cxn ang="0">
                <a:pos x="112" y="152"/>
              </a:cxn>
              <a:cxn ang="0">
                <a:pos x="112" y="296"/>
              </a:cxn>
              <a:cxn ang="0">
                <a:pos x="304" y="392"/>
              </a:cxn>
              <a:cxn ang="0">
                <a:pos x="352" y="584"/>
              </a:cxn>
              <a:cxn ang="0">
                <a:pos x="640" y="968"/>
              </a:cxn>
              <a:cxn ang="0">
                <a:pos x="784" y="1016"/>
              </a:cxn>
              <a:cxn ang="0">
                <a:pos x="880" y="1112"/>
              </a:cxn>
              <a:cxn ang="0">
                <a:pos x="928" y="1208"/>
              </a:cxn>
              <a:cxn ang="0">
                <a:pos x="1024" y="1352"/>
              </a:cxn>
              <a:cxn ang="0">
                <a:pos x="1072" y="1448"/>
              </a:cxn>
              <a:cxn ang="0">
                <a:pos x="1024" y="1592"/>
              </a:cxn>
              <a:cxn ang="0">
                <a:pos x="1072" y="1736"/>
              </a:cxn>
              <a:cxn ang="0">
                <a:pos x="1120" y="1736"/>
              </a:cxn>
              <a:cxn ang="0">
                <a:pos x="1120" y="1928"/>
              </a:cxn>
              <a:cxn ang="0">
                <a:pos x="928" y="1976"/>
              </a:cxn>
              <a:cxn ang="0">
                <a:pos x="1072" y="2120"/>
              </a:cxn>
              <a:cxn ang="0">
                <a:pos x="928" y="2264"/>
              </a:cxn>
              <a:cxn ang="0">
                <a:pos x="688" y="2456"/>
              </a:cxn>
              <a:cxn ang="0">
                <a:pos x="832" y="2408"/>
              </a:cxn>
              <a:cxn ang="0">
                <a:pos x="928" y="2312"/>
              </a:cxn>
              <a:cxn ang="0">
                <a:pos x="1120" y="2120"/>
              </a:cxn>
              <a:cxn ang="0">
                <a:pos x="1072" y="1976"/>
              </a:cxn>
              <a:cxn ang="0">
                <a:pos x="1168" y="1880"/>
              </a:cxn>
              <a:cxn ang="0">
                <a:pos x="1120" y="1640"/>
              </a:cxn>
              <a:cxn ang="0">
                <a:pos x="1120" y="1352"/>
              </a:cxn>
              <a:cxn ang="0">
                <a:pos x="880" y="1064"/>
              </a:cxn>
              <a:cxn ang="0">
                <a:pos x="784" y="872"/>
              </a:cxn>
              <a:cxn ang="0">
                <a:pos x="400" y="536"/>
              </a:cxn>
              <a:cxn ang="0">
                <a:pos x="304" y="344"/>
              </a:cxn>
              <a:cxn ang="0">
                <a:pos x="160" y="248"/>
              </a:cxn>
              <a:cxn ang="0">
                <a:pos x="208" y="104"/>
              </a:cxn>
            </a:cxnLst>
            <a:rect l="0" t="0" r="r" b="b"/>
            <a:pathLst>
              <a:path w="1184" h="2512">
                <a:moveTo>
                  <a:pt x="256" y="56"/>
                </a:moveTo>
                <a:cubicBezTo>
                  <a:pt x="256" y="40"/>
                  <a:pt x="224" y="8"/>
                  <a:pt x="208" y="8"/>
                </a:cubicBezTo>
                <a:cubicBezTo>
                  <a:pt x="192" y="8"/>
                  <a:pt x="184" y="56"/>
                  <a:pt x="160" y="56"/>
                </a:cubicBezTo>
                <a:cubicBezTo>
                  <a:pt x="136" y="56"/>
                  <a:pt x="88" y="16"/>
                  <a:pt x="64" y="8"/>
                </a:cubicBezTo>
                <a:cubicBezTo>
                  <a:pt x="40" y="0"/>
                  <a:pt x="24" y="0"/>
                  <a:pt x="16" y="8"/>
                </a:cubicBezTo>
                <a:cubicBezTo>
                  <a:pt x="8" y="16"/>
                  <a:pt x="16" y="40"/>
                  <a:pt x="16" y="56"/>
                </a:cubicBezTo>
                <a:cubicBezTo>
                  <a:pt x="16" y="72"/>
                  <a:pt x="0" y="88"/>
                  <a:pt x="16" y="104"/>
                </a:cubicBezTo>
                <a:cubicBezTo>
                  <a:pt x="32" y="120"/>
                  <a:pt x="96" y="128"/>
                  <a:pt x="112" y="152"/>
                </a:cubicBezTo>
                <a:cubicBezTo>
                  <a:pt x="128" y="176"/>
                  <a:pt x="112" y="224"/>
                  <a:pt x="112" y="248"/>
                </a:cubicBezTo>
                <a:cubicBezTo>
                  <a:pt x="112" y="272"/>
                  <a:pt x="96" y="272"/>
                  <a:pt x="112" y="296"/>
                </a:cubicBezTo>
                <a:cubicBezTo>
                  <a:pt x="128" y="320"/>
                  <a:pt x="176" y="376"/>
                  <a:pt x="208" y="392"/>
                </a:cubicBezTo>
                <a:cubicBezTo>
                  <a:pt x="240" y="408"/>
                  <a:pt x="280" y="376"/>
                  <a:pt x="304" y="392"/>
                </a:cubicBezTo>
                <a:cubicBezTo>
                  <a:pt x="328" y="408"/>
                  <a:pt x="344" y="456"/>
                  <a:pt x="352" y="488"/>
                </a:cubicBezTo>
                <a:cubicBezTo>
                  <a:pt x="360" y="520"/>
                  <a:pt x="320" y="536"/>
                  <a:pt x="352" y="584"/>
                </a:cubicBezTo>
                <a:cubicBezTo>
                  <a:pt x="384" y="632"/>
                  <a:pt x="496" y="712"/>
                  <a:pt x="544" y="776"/>
                </a:cubicBezTo>
                <a:cubicBezTo>
                  <a:pt x="592" y="840"/>
                  <a:pt x="600" y="944"/>
                  <a:pt x="640" y="968"/>
                </a:cubicBezTo>
                <a:cubicBezTo>
                  <a:pt x="680" y="992"/>
                  <a:pt x="760" y="912"/>
                  <a:pt x="784" y="920"/>
                </a:cubicBezTo>
                <a:cubicBezTo>
                  <a:pt x="808" y="928"/>
                  <a:pt x="768" y="992"/>
                  <a:pt x="784" y="1016"/>
                </a:cubicBezTo>
                <a:cubicBezTo>
                  <a:pt x="800" y="1040"/>
                  <a:pt x="864" y="1048"/>
                  <a:pt x="880" y="1064"/>
                </a:cubicBezTo>
                <a:cubicBezTo>
                  <a:pt x="896" y="1080"/>
                  <a:pt x="880" y="1096"/>
                  <a:pt x="880" y="1112"/>
                </a:cubicBezTo>
                <a:cubicBezTo>
                  <a:pt x="880" y="1128"/>
                  <a:pt x="872" y="1144"/>
                  <a:pt x="880" y="1160"/>
                </a:cubicBezTo>
                <a:cubicBezTo>
                  <a:pt x="888" y="1176"/>
                  <a:pt x="904" y="1192"/>
                  <a:pt x="928" y="1208"/>
                </a:cubicBezTo>
                <a:cubicBezTo>
                  <a:pt x="952" y="1224"/>
                  <a:pt x="1008" y="1232"/>
                  <a:pt x="1024" y="1256"/>
                </a:cubicBezTo>
                <a:cubicBezTo>
                  <a:pt x="1040" y="1280"/>
                  <a:pt x="1016" y="1328"/>
                  <a:pt x="1024" y="1352"/>
                </a:cubicBezTo>
                <a:cubicBezTo>
                  <a:pt x="1032" y="1376"/>
                  <a:pt x="1064" y="1384"/>
                  <a:pt x="1072" y="1400"/>
                </a:cubicBezTo>
                <a:cubicBezTo>
                  <a:pt x="1080" y="1416"/>
                  <a:pt x="1080" y="1432"/>
                  <a:pt x="1072" y="1448"/>
                </a:cubicBezTo>
                <a:cubicBezTo>
                  <a:pt x="1064" y="1464"/>
                  <a:pt x="1032" y="1472"/>
                  <a:pt x="1024" y="1496"/>
                </a:cubicBezTo>
                <a:cubicBezTo>
                  <a:pt x="1016" y="1520"/>
                  <a:pt x="1016" y="1568"/>
                  <a:pt x="1024" y="1592"/>
                </a:cubicBezTo>
                <a:cubicBezTo>
                  <a:pt x="1032" y="1616"/>
                  <a:pt x="1064" y="1616"/>
                  <a:pt x="1072" y="1640"/>
                </a:cubicBezTo>
                <a:cubicBezTo>
                  <a:pt x="1080" y="1664"/>
                  <a:pt x="1080" y="1720"/>
                  <a:pt x="1072" y="1736"/>
                </a:cubicBezTo>
                <a:cubicBezTo>
                  <a:pt x="1064" y="1752"/>
                  <a:pt x="1016" y="1736"/>
                  <a:pt x="1024" y="1736"/>
                </a:cubicBezTo>
                <a:cubicBezTo>
                  <a:pt x="1032" y="1736"/>
                  <a:pt x="1104" y="1712"/>
                  <a:pt x="1120" y="1736"/>
                </a:cubicBezTo>
                <a:cubicBezTo>
                  <a:pt x="1136" y="1760"/>
                  <a:pt x="1120" y="1848"/>
                  <a:pt x="1120" y="1880"/>
                </a:cubicBezTo>
                <a:cubicBezTo>
                  <a:pt x="1120" y="1912"/>
                  <a:pt x="1152" y="1920"/>
                  <a:pt x="1120" y="1928"/>
                </a:cubicBezTo>
                <a:cubicBezTo>
                  <a:pt x="1088" y="1936"/>
                  <a:pt x="960" y="1920"/>
                  <a:pt x="928" y="1928"/>
                </a:cubicBezTo>
                <a:cubicBezTo>
                  <a:pt x="896" y="1936"/>
                  <a:pt x="904" y="1960"/>
                  <a:pt x="928" y="1976"/>
                </a:cubicBezTo>
                <a:cubicBezTo>
                  <a:pt x="952" y="1992"/>
                  <a:pt x="1048" y="2000"/>
                  <a:pt x="1072" y="2024"/>
                </a:cubicBezTo>
                <a:cubicBezTo>
                  <a:pt x="1096" y="2048"/>
                  <a:pt x="1080" y="2088"/>
                  <a:pt x="1072" y="2120"/>
                </a:cubicBezTo>
                <a:cubicBezTo>
                  <a:pt x="1064" y="2152"/>
                  <a:pt x="1048" y="2192"/>
                  <a:pt x="1024" y="2216"/>
                </a:cubicBezTo>
                <a:cubicBezTo>
                  <a:pt x="1000" y="2240"/>
                  <a:pt x="968" y="2256"/>
                  <a:pt x="928" y="2264"/>
                </a:cubicBezTo>
                <a:cubicBezTo>
                  <a:pt x="888" y="2272"/>
                  <a:pt x="824" y="2232"/>
                  <a:pt x="784" y="2264"/>
                </a:cubicBezTo>
                <a:cubicBezTo>
                  <a:pt x="744" y="2296"/>
                  <a:pt x="704" y="2416"/>
                  <a:pt x="688" y="2456"/>
                </a:cubicBezTo>
                <a:cubicBezTo>
                  <a:pt x="672" y="2496"/>
                  <a:pt x="664" y="2512"/>
                  <a:pt x="688" y="2504"/>
                </a:cubicBezTo>
                <a:cubicBezTo>
                  <a:pt x="712" y="2496"/>
                  <a:pt x="808" y="2440"/>
                  <a:pt x="832" y="2408"/>
                </a:cubicBezTo>
                <a:cubicBezTo>
                  <a:pt x="856" y="2376"/>
                  <a:pt x="816" y="2328"/>
                  <a:pt x="832" y="2312"/>
                </a:cubicBezTo>
                <a:cubicBezTo>
                  <a:pt x="848" y="2296"/>
                  <a:pt x="896" y="2320"/>
                  <a:pt x="928" y="2312"/>
                </a:cubicBezTo>
                <a:cubicBezTo>
                  <a:pt x="960" y="2304"/>
                  <a:pt x="992" y="2296"/>
                  <a:pt x="1024" y="2264"/>
                </a:cubicBezTo>
                <a:cubicBezTo>
                  <a:pt x="1056" y="2232"/>
                  <a:pt x="1104" y="2160"/>
                  <a:pt x="1120" y="2120"/>
                </a:cubicBezTo>
                <a:cubicBezTo>
                  <a:pt x="1136" y="2080"/>
                  <a:pt x="1128" y="2048"/>
                  <a:pt x="1120" y="2024"/>
                </a:cubicBezTo>
                <a:cubicBezTo>
                  <a:pt x="1112" y="2000"/>
                  <a:pt x="1064" y="1992"/>
                  <a:pt x="1072" y="1976"/>
                </a:cubicBezTo>
                <a:cubicBezTo>
                  <a:pt x="1080" y="1960"/>
                  <a:pt x="1152" y="1944"/>
                  <a:pt x="1168" y="1928"/>
                </a:cubicBezTo>
                <a:cubicBezTo>
                  <a:pt x="1184" y="1912"/>
                  <a:pt x="1168" y="1920"/>
                  <a:pt x="1168" y="1880"/>
                </a:cubicBezTo>
                <a:cubicBezTo>
                  <a:pt x="1168" y="1840"/>
                  <a:pt x="1176" y="1728"/>
                  <a:pt x="1168" y="1688"/>
                </a:cubicBezTo>
                <a:cubicBezTo>
                  <a:pt x="1160" y="1648"/>
                  <a:pt x="1136" y="1680"/>
                  <a:pt x="1120" y="1640"/>
                </a:cubicBezTo>
                <a:cubicBezTo>
                  <a:pt x="1104" y="1600"/>
                  <a:pt x="1072" y="1496"/>
                  <a:pt x="1072" y="1448"/>
                </a:cubicBezTo>
                <a:cubicBezTo>
                  <a:pt x="1072" y="1400"/>
                  <a:pt x="1128" y="1392"/>
                  <a:pt x="1120" y="1352"/>
                </a:cubicBezTo>
                <a:cubicBezTo>
                  <a:pt x="1112" y="1312"/>
                  <a:pt x="1064" y="1256"/>
                  <a:pt x="1024" y="1208"/>
                </a:cubicBezTo>
                <a:cubicBezTo>
                  <a:pt x="984" y="1160"/>
                  <a:pt x="896" y="1096"/>
                  <a:pt x="880" y="1064"/>
                </a:cubicBezTo>
                <a:cubicBezTo>
                  <a:pt x="864" y="1032"/>
                  <a:pt x="944" y="1048"/>
                  <a:pt x="928" y="1016"/>
                </a:cubicBezTo>
                <a:cubicBezTo>
                  <a:pt x="912" y="984"/>
                  <a:pt x="848" y="920"/>
                  <a:pt x="784" y="872"/>
                </a:cubicBezTo>
                <a:cubicBezTo>
                  <a:pt x="720" y="824"/>
                  <a:pt x="608" y="784"/>
                  <a:pt x="544" y="728"/>
                </a:cubicBezTo>
                <a:cubicBezTo>
                  <a:pt x="480" y="672"/>
                  <a:pt x="424" y="584"/>
                  <a:pt x="400" y="536"/>
                </a:cubicBezTo>
                <a:cubicBezTo>
                  <a:pt x="376" y="488"/>
                  <a:pt x="416" y="472"/>
                  <a:pt x="400" y="440"/>
                </a:cubicBezTo>
                <a:cubicBezTo>
                  <a:pt x="384" y="408"/>
                  <a:pt x="336" y="360"/>
                  <a:pt x="304" y="344"/>
                </a:cubicBezTo>
                <a:cubicBezTo>
                  <a:pt x="272" y="328"/>
                  <a:pt x="232" y="360"/>
                  <a:pt x="208" y="344"/>
                </a:cubicBezTo>
                <a:cubicBezTo>
                  <a:pt x="184" y="328"/>
                  <a:pt x="160" y="280"/>
                  <a:pt x="160" y="248"/>
                </a:cubicBezTo>
                <a:cubicBezTo>
                  <a:pt x="160" y="216"/>
                  <a:pt x="200" y="176"/>
                  <a:pt x="208" y="152"/>
                </a:cubicBezTo>
                <a:cubicBezTo>
                  <a:pt x="216" y="128"/>
                  <a:pt x="200" y="120"/>
                  <a:pt x="208" y="104"/>
                </a:cubicBezTo>
                <a:cubicBezTo>
                  <a:pt x="216" y="88"/>
                  <a:pt x="256" y="72"/>
                  <a:pt x="256" y="56"/>
                </a:cubicBezTo>
                <a:close/>
              </a:path>
            </a:pathLst>
          </a:custGeom>
          <a:solidFill>
            <a:srgbClr val="00FF00"/>
          </a:solidFill>
          <a:ln w="9525" cap="flat" cmpd="sng">
            <a:solidFill>
              <a:schemeClr val="tx1"/>
            </a:solidFill>
            <a:prstDash val="solid"/>
            <a:round/>
            <a:headEnd/>
            <a:tailEnd/>
          </a:ln>
          <a:effectLst/>
        </p:spPr>
        <p:txBody>
          <a:bodyPr/>
          <a:lstStyle/>
          <a:p>
            <a:endParaRPr lang="en-US" dirty="0">
              <a:latin typeface="Times New Roman" pitchFamily="18" charset="0"/>
              <a:cs typeface="Times New Roman" pitchFamily="18" charset="0"/>
            </a:endParaRPr>
          </a:p>
        </p:txBody>
      </p:sp>
      <p:grpSp>
        <p:nvGrpSpPr>
          <p:cNvPr id="4" name="Group 10"/>
          <p:cNvGrpSpPr>
            <a:grpSpLocks/>
          </p:cNvGrpSpPr>
          <p:nvPr/>
        </p:nvGrpSpPr>
        <p:grpSpPr bwMode="auto">
          <a:xfrm>
            <a:off x="3161694" y="787400"/>
            <a:ext cx="3112106" cy="812800"/>
            <a:chOff x="1152" y="480"/>
            <a:chExt cx="1696" cy="384"/>
          </a:xfrm>
        </p:grpSpPr>
        <p:sp>
          <p:nvSpPr>
            <p:cNvPr id="130059" name="AutoShape 11"/>
            <p:cNvSpPr>
              <a:spLocks noChangeArrowheads="1"/>
            </p:cNvSpPr>
            <p:nvPr/>
          </p:nvSpPr>
          <p:spPr bwMode="auto">
            <a:xfrm>
              <a:off x="1152" y="480"/>
              <a:ext cx="1632" cy="384"/>
            </a:xfrm>
            <a:prstGeom prst="leftArrow">
              <a:avLst>
                <a:gd name="adj1" fmla="val 50000"/>
                <a:gd name="adj2" fmla="val 106250"/>
              </a:avLst>
            </a:prstGeom>
            <a:solidFill>
              <a:schemeClr val="accent1"/>
            </a:solidFill>
            <a:ln w="9525" algn="ctr">
              <a:solidFill>
                <a:schemeClr val="tx1"/>
              </a:solidFill>
              <a:miter lim="800000"/>
              <a:headEnd/>
              <a:tailEnd/>
            </a:ln>
            <a:effectLst/>
          </p:spPr>
          <p:txBody>
            <a:bodyPr wrap="none" anchor="ctr"/>
            <a:lstStyle/>
            <a:p>
              <a:pPr algn="ctr"/>
              <a:endParaRPr lang="en-US" dirty="0">
                <a:latin typeface="Times New Roman" pitchFamily="18" charset="0"/>
                <a:cs typeface="Times New Roman" pitchFamily="18" charset="0"/>
              </a:endParaRPr>
            </a:p>
          </p:txBody>
        </p:sp>
        <p:sp>
          <p:nvSpPr>
            <p:cNvPr id="130060" name="Text Box 12"/>
            <p:cNvSpPr txBox="1">
              <a:spLocks noChangeArrowheads="1"/>
            </p:cNvSpPr>
            <p:nvPr/>
          </p:nvSpPr>
          <p:spPr bwMode="auto">
            <a:xfrm>
              <a:off x="1360" y="544"/>
              <a:ext cx="1488" cy="252"/>
            </a:xfrm>
            <a:prstGeom prst="rect">
              <a:avLst/>
            </a:prstGeom>
            <a:noFill/>
            <a:ln w="38100" algn="ctr">
              <a:noFill/>
              <a:miter lim="800000"/>
              <a:headEnd/>
              <a:tailEnd/>
            </a:ln>
            <a:effectLst/>
          </p:spPr>
          <p:txBody>
            <a:bodyPr>
              <a:spAutoFit/>
            </a:bodyPr>
            <a:lstStyle/>
            <a:p>
              <a:pPr algn="ctr">
                <a:spcBef>
                  <a:spcPct val="50000"/>
                </a:spcBef>
                <a:buFont typeface="Wingdings" pitchFamily="2" charset="2"/>
                <a:buNone/>
              </a:pPr>
              <a:r>
                <a:rPr lang="en-US" sz="2000" b="1" dirty="0" err="1">
                  <a:solidFill>
                    <a:srgbClr val="FF0000"/>
                  </a:solidFill>
                  <a:effectLst>
                    <a:outerShdw blurRad="38100" dist="38100" dir="2700000" algn="tl">
                      <a:srgbClr val="C0C0C0"/>
                    </a:outerShdw>
                  </a:effectLst>
                  <a:latin typeface="Times New Roman" pitchFamily="18" charset="0"/>
                  <a:cs typeface="Times New Roman" pitchFamily="18" charset="0"/>
                </a:rPr>
                <a:t>Đồng</a:t>
              </a:r>
              <a:r>
                <a:rPr lang="en-US" sz="20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2000" b="1" dirty="0" err="1">
                  <a:solidFill>
                    <a:srgbClr val="FF0000"/>
                  </a:solidFill>
                  <a:effectLst>
                    <a:outerShdw blurRad="38100" dist="38100" dir="2700000" algn="tl">
                      <a:srgbClr val="C0C0C0"/>
                    </a:outerShdw>
                  </a:effectLst>
                  <a:latin typeface="Times New Roman" pitchFamily="18" charset="0"/>
                  <a:cs typeface="Times New Roman" pitchFamily="18" charset="0"/>
                </a:rPr>
                <a:t>bằng</a:t>
              </a:r>
              <a:r>
                <a:rPr lang="en-US" sz="20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2000" b="1" dirty="0" err="1">
                  <a:solidFill>
                    <a:srgbClr val="FF0000"/>
                  </a:solidFill>
                  <a:effectLst>
                    <a:outerShdw blurRad="38100" dist="38100" dir="2700000" algn="tl">
                      <a:srgbClr val="C0C0C0"/>
                    </a:outerShdw>
                  </a:effectLst>
                  <a:latin typeface="Times New Roman" pitchFamily="18" charset="0"/>
                  <a:cs typeface="Times New Roman" pitchFamily="18" charset="0"/>
                </a:rPr>
                <a:t>Bắc</a:t>
              </a:r>
              <a:r>
                <a:rPr lang="en-US" sz="2000" b="1" dirty="0">
                  <a:solidFill>
                    <a:srgbClr val="FF0000"/>
                  </a:solidFill>
                  <a:effectLst>
                    <a:outerShdw blurRad="38100" dist="38100" dir="2700000" algn="tl">
                      <a:srgbClr val="C0C0C0"/>
                    </a:outerShdw>
                  </a:effectLst>
                  <a:latin typeface="Times New Roman" pitchFamily="18" charset="0"/>
                  <a:cs typeface="Times New Roman" pitchFamily="18" charset="0"/>
                </a:rPr>
                <a:t> </a:t>
              </a:r>
              <a:r>
                <a:rPr lang="en-US" sz="2000" b="1" dirty="0" err="1">
                  <a:solidFill>
                    <a:srgbClr val="FF0000"/>
                  </a:solidFill>
                  <a:effectLst>
                    <a:outerShdw blurRad="38100" dist="38100" dir="2700000" algn="tl">
                      <a:srgbClr val="C0C0C0"/>
                    </a:outerShdw>
                  </a:effectLst>
                  <a:latin typeface="Times New Roman" pitchFamily="18" charset="0"/>
                  <a:cs typeface="Times New Roman" pitchFamily="18" charset="0"/>
                </a:rPr>
                <a:t>bộ</a:t>
              </a:r>
              <a:endParaRPr lang="en-US" sz="2000" b="1" dirty="0">
                <a:solidFill>
                  <a:srgbClr val="FF0000"/>
                </a:solidFill>
                <a:effectLst>
                  <a:outerShdw blurRad="38100" dist="38100" dir="2700000" algn="tl">
                    <a:srgbClr val="C0C0C0"/>
                  </a:outerShdw>
                </a:effectLst>
                <a:latin typeface="Times New Roman" pitchFamily="18" charset="0"/>
                <a:cs typeface="Times New Roman" pitchFamily="18" charset="0"/>
              </a:endParaRPr>
            </a:p>
          </p:txBody>
        </p:sp>
      </p:grpSp>
      <p:sp>
        <p:nvSpPr>
          <p:cNvPr id="130079" name="Text Box 31"/>
          <p:cNvSpPr txBox="1">
            <a:spLocks noChangeArrowheads="1"/>
          </p:cNvSpPr>
          <p:nvPr/>
        </p:nvSpPr>
        <p:spPr bwMode="auto">
          <a:xfrm>
            <a:off x="6405200" y="1491261"/>
            <a:ext cx="5722257" cy="1384995"/>
          </a:xfrm>
          <a:prstGeom prst="rect">
            <a:avLst/>
          </a:prstGeom>
          <a:noFill/>
          <a:ln w="9525">
            <a:noFill/>
            <a:miter lim="800000"/>
            <a:headEnd/>
            <a:tailEnd/>
          </a:ln>
          <a:effectLst/>
        </p:spPr>
        <p:txBody>
          <a:bodyPr wrap="square">
            <a:spAutoFit/>
          </a:bodyPr>
          <a:lstStyle/>
          <a:p>
            <a:pPr eaLnBrk="1" hangingPunct="1"/>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Phần</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đất</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liền</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của</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nước</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ta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khoảng</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¾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diện</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tích</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là</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đồi</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núi</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chủ</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yếu</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là</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đồi</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núi</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thấp</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a:t>
            </a:r>
          </a:p>
        </p:txBody>
      </p:sp>
      <p:sp>
        <p:nvSpPr>
          <p:cNvPr id="130080" name="Text Box 32"/>
          <p:cNvSpPr txBox="1">
            <a:spLocks noChangeArrowheads="1"/>
          </p:cNvSpPr>
          <p:nvPr/>
        </p:nvSpPr>
        <p:spPr bwMode="auto">
          <a:xfrm>
            <a:off x="6576988" y="3347049"/>
            <a:ext cx="5722257" cy="954107"/>
          </a:xfrm>
          <a:prstGeom prst="rect">
            <a:avLst/>
          </a:prstGeom>
          <a:noFill/>
          <a:ln w="9525">
            <a:noFill/>
            <a:miter lim="800000"/>
            <a:headEnd/>
            <a:tailEnd/>
          </a:ln>
          <a:effectLst/>
        </p:spPr>
        <p:txBody>
          <a:bodyPr wrap="square">
            <a:spAutoFit/>
          </a:bodyPr>
          <a:lstStyle/>
          <a:p>
            <a:pPr eaLnBrk="1" hangingPunct="1"/>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Diện</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tích</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phần</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đồng</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bằng</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chỉ</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khoảng</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¼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diện</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tích</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đất</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 </a:t>
            </a:r>
            <a:r>
              <a:rPr lang="en-US" sz="2800" b="1" dirty="0" err="1">
                <a:solidFill>
                  <a:srgbClr val="0000FF"/>
                </a:solidFill>
                <a:effectLst>
                  <a:outerShdw blurRad="38100" dist="38100" dir="2700000" algn="tl">
                    <a:srgbClr val="C0C0C0"/>
                  </a:outerShdw>
                </a:effectLst>
                <a:latin typeface="Times New Roman" pitchFamily="18" charset="0"/>
                <a:cs typeface="Times New Roman" pitchFamily="18" charset="0"/>
              </a:rPr>
              <a:t>liền</a:t>
            </a:r>
            <a:r>
              <a:rPr lang="en-US" sz="2800" b="1" dirty="0">
                <a:solidFill>
                  <a:srgbClr val="0000FF"/>
                </a:solidFill>
                <a:effectLst>
                  <a:outerShdw blurRad="38100" dist="38100" dir="2700000" algn="tl">
                    <a:srgbClr val="C0C0C0"/>
                  </a:outerShdw>
                </a:effectLst>
                <a:latin typeface="Times New Roman" pitchFamily="18" charset="0"/>
                <a:cs typeface="Times New Roman" pitchFamily="18" charset="0"/>
              </a:rPr>
              <a:t>.</a:t>
            </a:r>
          </a:p>
        </p:txBody>
      </p:sp>
      <p:grpSp>
        <p:nvGrpSpPr>
          <p:cNvPr id="5" name="Group 86"/>
          <p:cNvGrpSpPr>
            <a:grpSpLocks/>
          </p:cNvGrpSpPr>
          <p:nvPr/>
        </p:nvGrpSpPr>
        <p:grpSpPr bwMode="auto">
          <a:xfrm>
            <a:off x="19755" y="2856511"/>
            <a:ext cx="2509763" cy="1866900"/>
            <a:chOff x="0" y="1776"/>
            <a:chExt cx="1200" cy="1176"/>
          </a:xfrm>
        </p:grpSpPr>
        <p:sp>
          <p:nvSpPr>
            <p:cNvPr id="130081" name="AutoShape 33"/>
            <p:cNvSpPr>
              <a:spLocks noChangeArrowheads="1"/>
            </p:cNvSpPr>
            <p:nvPr/>
          </p:nvSpPr>
          <p:spPr bwMode="auto">
            <a:xfrm rot="5400000">
              <a:off x="-12" y="1788"/>
              <a:ext cx="1176" cy="1152"/>
            </a:xfrm>
            <a:prstGeom prst="flowChartPunchedCard">
              <a:avLst/>
            </a:prstGeom>
            <a:solidFill>
              <a:schemeClr val="accent1"/>
            </a:solidFill>
            <a:ln w="9525" algn="ctr">
              <a:solidFill>
                <a:schemeClr val="tx1"/>
              </a:solidFill>
              <a:miter lim="800000"/>
              <a:headEnd/>
              <a:tailEnd/>
            </a:ln>
            <a:effectLst/>
          </p:spPr>
          <p:txBody>
            <a:bodyPr wrap="none" anchor="ctr"/>
            <a:lstStyle/>
            <a:p>
              <a:pPr algn="ctr"/>
              <a:endParaRPr lang="en-US" dirty="0">
                <a:latin typeface="Times New Roman" pitchFamily="18" charset="0"/>
                <a:cs typeface="Times New Roman" pitchFamily="18" charset="0"/>
              </a:endParaRPr>
            </a:p>
          </p:txBody>
        </p:sp>
        <p:sp>
          <p:nvSpPr>
            <p:cNvPr id="130082" name="Text Box 34"/>
            <p:cNvSpPr txBox="1">
              <a:spLocks noChangeArrowheads="1"/>
            </p:cNvSpPr>
            <p:nvPr/>
          </p:nvSpPr>
          <p:spPr bwMode="auto">
            <a:xfrm>
              <a:off x="0" y="1776"/>
              <a:ext cx="1200" cy="1048"/>
            </a:xfrm>
            <a:prstGeom prst="rect">
              <a:avLst/>
            </a:prstGeom>
            <a:noFill/>
            <a:ln w="9525" algn="ctr">
              <a:noFill/>
              <a:miter lim="800000"/>
              <a:headEnd/>
              <a:tailEnd/>
            </a:ln>
            <a:effectLst/>
          </p:spPr>
          <p:txBody>
            <a:bodyPr wrap="square">
              <a:spAutoFit/>
            </a:bodyPr>
            <a:lstStyle/>
            <a:p>
              <a:pPr algn="ctr">
                <a:spcBef>
                  <a:spcPct val="50000"/>
                </a:spcBef>
              </a:pP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CHÚ GIẢI</a:t>
              </a:r>
            </a:p>
            <a:p>
              <a:pPr algn="ctr">
                <a:spcBef>
                  <a:spcPct val="50000"/>
                </a:spcBef>
              </a:pP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Phân</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tầng</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độ</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cao</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i="1" dirty="0">
                  <a:solidFill>
                    <a:srgbClr val="000000"/>
                  </a:solidFill>
                  <a:effectLst>
                    <a:outerShdw blurRad="38100" dist="38100" dir="2700000" algn="tl">
                      <a:srgbClr val="C0C0C0"/>
                    </a:outerShdw>
                  </a:effectLst>
                  <a:latin typeface="Times New Roman" pitchFamily="18" charset="0"/>
                  <a:cs typeface="Times New Roman" pitchFamily="18" charset="0"/>
                </a:rPr>
                <a:t>(m)</a:t>
              </a:r>
            </a:p>
            <a:p>
              <a:pPr algn="ctr">
                <a:spcBef>
                  <a:spcPct val="50000"/>
                </a:spcBef>
              </a:pPr>
              <a:endPar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endParaRPr>
            </a:p>
            <a:p>
              <a:pPr>
                <a:spcBef>
                  <a:spcPct val="50000"/>
                </a:spcBef>
              </a:pPr>
              <a:r>
                <a:rPr lang="en-US" sz="700" b="1" dirty="0">
                  <a:solidFill>
                    <a:srgbClr val="000000"/>
                  </a:solidFill>
                  <a:effectLst>
                    <a:outerShdw blurRad="38100" dist="38100" dir="2700000" algn="tl">
                      <a:srgbClr val="C0C0C0"/>
                    </a:outerShdw>
                  </a:effectLst>
                  <a:latin typeface="Times New Roman" pitchFamily="18" charset="0"/>
                  <a:cs typeface="Times New Roman" pitchFamily="18" charset="0"/>
                </a:rPr>
                <a:t>0       50       200      500     1500 </a:t>
              </a:r>
              <a:r>
                <a:rPr lang="en-US" sz="700" b="1" dirty="0" err="1">
                  <a:solidFill>
                    <a:srgbClr val="000000"/>
                  </a:solidFill>
                  <a:effectLst>
                    <a:outerShdw blurRad="38100" dist="38100" dir="2700000" algn="tl">
                      <a:srgbClr val="C0C0C0"/>
                    </a:outerShdw>
                  </a:effectLst>
                  <a:latin typeface="Times New Roman" pitchFamily="18" charset="0"/>
                  <a:cs typeface="Times New Roman" pitchFamily="18" charset="0"/>
                </a:rPr>
                <a:t>trên</a:t>
              </a:r>
              <a:r>
                <a:rPr lang="en-US" sz="700" b="1" dirty="0">
                  <a:solidFill>
                    <a:srgbClr val="000000"/>
                  </a:solidFill>
                  <a:effectLst>
                    <a:outerShdw blurRad="38100" dist="38100" dir="2700000" algn="tl">
                      <a:srgbClr val="C0C0C0"/>
                    </a:outerShdw>
                  </a:effectLst>
                  <a:latin typeface="Times New Roman" pitchFamily="18" charset="0"/>
                  <a:cs typeface="Times New Roman" pitchFamily="18" charset="0"/>
                </a:rPr>
                <a:t> 1500</a:t>
              </a:r>
            </a:p>
            <a:p>
              <a:pPr>
                <a:spcBef>
                  <a:spcPct val="50000"/>
                </a:spcBef>
              </a:pP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Dãy</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núi</a:t>
              </a:r>
              <a:endPar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endParaRPr>
            </a:p>
            <a:p>
              <a:pPr>
                <a:spcBef>
                  <a:spcPct val="50000"/>
                </a:spcBef>
              </a:pP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1.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Cánh</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cung</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Sông</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Gâm</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a:t>
              </a:r>
            </a:p>
            <a:p>
              <a:pPr>
                <a:spcBef>
                  <a:spcPct val="50000"/>
                </a:spcBef>
              </a:pP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2.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Cánh</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cung</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Ngân</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Sơn</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a:t>
              </a:r>
            </a:p>
            <a:p>
              <a:pPr>
                <a:spcBef>
                  <a:spcPct val="50000"/>
                </a:spcBef>
              </a:pP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3.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Cánh</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cung</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Bắc</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Sơn</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a:t>
              </a:r>
            </a:p>
            <a:p>
              <a:pPr>
                <a:spcBef>
                  <a:spcPct val="50000"/>
                </a:spcBef>
              </a:pP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4.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Cánh</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cung</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Đông</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 </a:t>
              </a:r>
              <a:r>
                <a:rPr lang="en-US" sz="800" b="1" dirty="0" err="1">
                  <a:solidFill>
                    <a:srgbClr val="000000"/>
                  </a:solidFill>
                  <a:effectLst>
                    <a:outerShdw blurRad="38100" dist="38100" dir="2700000" algn="tl">
                      <a:srgbClr val="C0C0C0"/>
                    </a:outerShdw>
                  </a:effectLst>
                  <a:latin typeface="Times New Roman" pitchFamily="18" charset="0"/>
                  <a:cs typeface="Times New Roman" pitchFamily="18" charset="0"/>
                </a:rPr>
                <a:t>Triều</a:t>
              </a:r>
              <a:r>
                <a:rPr lang="en-US" sz="800" b="1" dirty="0">
                  <a:solidFill>
                    <a:srgbClr val="000000"/>
                  </a:solidFill>
                  <a:effectLst>
                    <a:outerShdw blurRad="38100" dist="38100" dir="2700000" algn="tl">
                      <a:srgbClr val="C0C0C0"/>
                    </a:outerShdw>
                  </a:effectLst>
                  <a:latin typeface="Times New Roman" pitchFamily="18" charset="0"/>
                  <a:cs typeface="Times New Roman" pitchFamily="18" charset="0"/>
                </a:rPr>
                <a:t>.</a:t>
              </a:r>
            </a:p>
          </p:txBody>
        </p:sp>
        <p:grpSp>
          <p:nvGrpSpPr>
            <p:cNvPr id="6" name="Group 83"/>
            <p:cNvGrpSpPr>
              <a:grpSpLocks/>
            </p:cNvGrpSpPr>
            <p:nvPr/>
          </p:nvGrpSpPr>
          <p:grpSpPr bwMode="auto">
            <a:xfrm>
              <a:off x="44" y="2053"/>
              <a:ext cx="990" cy="64"/>
              <a:chOff x="2208" y="2448"/>
              <a:chExt cx="2144" cy="134"/>
            </a:xfrm>
          </p:grpSpPr>
          <p:sp>
            <p:nvSpPr>
              <p:cNvPr id="130088" name="Rectangle 40"/>
              <p:cNvSpPr>
                <a:spLocks noChangeArrowheads="1"/>
              </p:cNvSpPr>
              <p:nvPr/>
            </p:nvSpPr>
            <p:spPr bwMode="auto">
              <a:xfrm>
                <a:off x="3924" y="2448"/>
                <a:ext cx="428" cy="134"/>
              </a:xfrm>
              <a:prstGeom prst="rect">
                <a:avLst/>
              </a:prstGeom>
              <a:solidFill>
                <a:srgbClr val="CC3300"/>
              </a:solidFill>
              <a:ln w="9525" algn="ctr">
                <a:noFill/>
                <a:miter lim="800000"/>
                <a:headEnd/>
                <a:tailEnd/>
              </a:ln>
              <a:effectLst/>
            </p:spPr>
            <p:txBody>
              <a:bodyPr/>
              <a:lstStyle/>
              <a:p>
                <a:pPr eaLnBrk="1" hangingPunct="1">
                  <a:spcBef>
                    <a:spcPct val="20000"/>
                  </a:spcBef>
                </a:pPr>
                <a:endParaRPr lang="en-US" sz="300" dirty="0">
                  <a:latin typeface="Times New Roman" pitchFamily="18" charset="0"/>
                  <a:cs typeface="Times New Roman" pitchFamily="18" charset="0"/>
                </a:endParaRPr>
              </a:p>
            </p:txBody>
          </p:sp>
          <p:sp>
            <p:nvSpPr>
              <p:cNvPr id="130087" name="Rectangle 39"/>
              <p:cNvSpPr>
                <a:spLocks noChangeArrowheads="1"/>
              </p:cNvSpPr>
              <p:nvPr/>
            </p:nvSpPr>
            <p:spPr bwMode="auto">
              <a:xfrm>
                <a:off x="3494" y="2448"/>
                <a:ext cx="430" cy="134"/>
              </a:xfrm>
              <a:prstGeom prst="rect">
                <a:avLst/>
              </a:prstGeom>
              <a:solidFill>
                <a:srgbClr val="FF9900"/>
              </a:solidFill>
              <a:ln w="9525" algn="ctr">
                <a:noFill/>
                <a:miter lim="800000"/>
                <a:headEnd/>
                <a:tailEnd/>
              </a:ln>
              <a:effectLst/>
            </p:spPr>
            <p:txBody>
              <a:bodyPr/>
              <a:lstStyle/>
              <a:p>
                <a:pPr eaLnBrk="1" hangingPunct="1">
                  <a:spcBef>
                    <a:spcPct val="20000"/>
                  </a:spcBef>
                </a:pPr>
                <a:endParaRPr lang="en-US" sz="300" dirty="0">
                  <a:latin typeface="Times New Roman" pitchFamily="18" charset="0"/>
                  <a:cs typeface="Times New Roman" pitchFamily="18" charset="0"/>
                </a:endParaRPr>
              </a:p>
            </p:txBody>
          </p:sp>
          <p:sp>
            <p:nvSpPr>
              <p:cNvPr id="130086" name="Rectangle 38"/>
              <p:cNvSpPr>
                <a:spLocks noChangeArrowheads="1"/>
              </p:cNvSpPr>
              <p:nvPr/>
            </p:nvSpPr>
            <p:spPr bwMode="auto">
              <a:xfrm>
                <a:off x="3066" y="2448"/>
                <a:ext cx="428" cy="134"/>
              </a:xfrm>
              <a:prstGeom prst="rect">
                <a:avLst/>
              </a:prstGeom>
              <a:solidFill>
                <a:srgbClr val="FFFF00"/>
              </a:solidFill>
              <a:ln w="9525" algn="ctr">
                <a:noFill/>
                <a:miter lim="800000"/>
                <a:headEnd/>
                <a:tailEnd/>
              </a:ln>
              <a:effectLst/>
            </p:spPr>
            <p:txBody>
              <a:bodyPr/>
              <a:lstStyle/>
              <a:p>
                <a:pPr eaLnBrk="1" hangingPunct="1">
                  <a:spcBef>
                    <a:spcPct val="20000"/>
                  </a:spcBef>
                </a:pPr>
                <a:endParaRPr lang="en-US" sz="300" dirty="0">
                  <a:latin typeface="Times New Roman" pitchFamily="18" charset="0"/>
                  <a:cs typeface="Times New Roman" pitchFamily="18" charset="0"/>
                </a:endParaRPr>
              </a:p>
            </p:txBody>
          </p:sp>
          <p:sp>
            <p:nvSpPr>
              <p:cNvPr id="130085" name="Rectangle 37"/>
              <p:cNvSpPr>
                <a:spLocks noChangeArrowheads="1"/>
              </p:cNvSpPr>
              <p:nvPr/>
            </p:nvSpPr>
            <p:spPr bwMode="auto">
              <a:xfrm>
                <a:off x="2640" y="2448"/>
                <a:ext cx="426" cy="134"/>
              </a:xfrm>
              <a:prstGeom prst="rect">
                <a:avLst/>
              </a:prstGeom>
              <a:solidFill>
                <a:srgbClr val="00CC00"/>
              </a:solidFill>
              <a:ln w="9525" algn="ctr">
                <a:noFill/>
                <a:miter lim="800000"/>
                <a:headEnd/>
                <a:tailEnd/>
              </a:ln>
              <a:effectLst/>
            </p:spPr>
            <p:txBody>
              <a:bodyPr/>
              <a:lstStyle/>
              <a:p>
                <a:pPr eaLnBrk="1" hangingPunct="1">
                  <a:spcBef>
                    <a:spcPct val="20000"/>
                  </a:spcBef>
                </a:pPr>
                <a:endParaRPr lang="en-US" sz="300" dirty="0">
                  <a:latin typeface="Times New Roman" pitchFamily="18" charset="0"/>
                  <a:cs typeface="Times New Roman" pitchFamily="18" charset="0"/>
                </a:endParaRPr>
              </a:p>
            </p:txBody>
          </p:sp>
          <p:sp>
            <p:nvSpPr>
              <p:cNvPr id="130084" name="Rectangle 36"/>
              <p:cNvSpPr>
                <a:spLocks noChangeArrowheads="1"/>
              </p:cNvSpPr>
              <p:nvPr/>
            </p:nvSpPr>
            <p:spPr bwMode="auto">
              <a:xfrm>
                <a:off x="2208" y="2448"/>
                <a:ext cx="432" cy="134"/>
              </a:xfrm>
              <a:prstGeom prst="rect">
                <a:avLst/>
              </a:prstGeom>
              <a:solidFill>
                <a:srgbClr val="33CCCC"/>
              </a:solidFill>
              <a:ln w="9525" algn="ctr">
                <a:noFill/>
                <a:miter lim="800000"/>
                <a:headEnd/>
                <a:tailEnd/>
              </a:ln>
              <a:effectLst/>
            </p:spPr>
            <p:txBody>
              <a:bodyPr/>
              <a:lstStyle/>
              <a:p>
                <a:pPr eaLnBrk="1" hangingPunct="1">
                  <a:spcBef>
                    <a:spcPct val="20000"/>
                  </a:spcBef>
                </a:pPr>
                <a:endParaRPr lang="en-US" sz="300" dirty="0">
                  <a:latin typeface="Times New Roman" pitchFamily="18" charset="0"/>
                  <a:cs typeface="Times New Roman" pitchFamily="18" charset="0"/>
                </a:endParaRPr>
              </a:p>
            </p:txBody>
          </p:sp>
          <p:sp>
            <p:nvSpPr>
              <p:cNvPr id="130089" name="Line 41"/>
              <p:cNvSpPr>
                <a:spLocks noChangeShapeType="1"/>
              </p:cNvSpPr>
              <p:nvPr/>
            </p:nvSpPr>
            <p:spPr bwMode="auto">
              <a:xfrm>
                <a:off x="2208" y="2448"/>
                <a:ext cx="2144" cy="0"/>
              </a:xfrm>
              <a:prstGeom prst="line">
                <a:avLst/>
              </a:prstGeom>
              <a:noFill/>
              <a:ln w="28575" cap="sq">
                <a:solidFill>
                  <a:schemeClr val="tx1"/>
                </a:solidFill>
                <a:round/>
                <a:headEnd/>
                <a:tailEnd/>
              </a:ln>
              <a:effectLst/>
            </p:spPr>
            <p:txBody>
              <a:bodyPr/>
              <a:lstStyle/>
              <a:p>
                <a:endParaRPr lang="en-US" dirty="0">
                  <a:latin typeface="Times New Roman" pitchFamily="18" charset="0"/>
                  <a:cs typeface="Times New Roman" pitchFamily="18" charset="0"/>
                </a:endParaRPr>
              </a:p>
            </p:txBody>
          </p:sp>
          <p:sp>
            <p:nvSpPr>
              <p:cNvPr id="130090" name="Line 42"/>
              <p:cNvSpPr>
                <a:spLocks noChangeShapeType="1"/>
              </p:cNvSpPr>
              <p:nvPr/>
            </p:nvSpPr>
            <p:spPr bwMode="auto">
              <a:xfrm>
                <a:off x="2208" y="2582"/>
                <a:ext cx="2144" cy="0"/>
              </a:xfrm>
              <a:prstGeom prst="line">
                <a:avLst/>
              </a:prstGeom>
              <a:noFill/>
              <a:ln w="28575" cap="sq">
                <a:solidFill>
                  <a:schemeClr val="tx1"/>
                </a:solidFill>
                <a:round/>
                <a:headEnd/>
                <a:tailEnd/>
              </a:ln>
              <a:effectLst/>
            </p:spPr>
            <p:txBody>
              <a:bodyPr/>
              <a:lstStyle/>
              <a:p>
                <a:endParaRPr lang="en-US" dirty="0">
                  <a:latin typeface="Times New Roman" pitchFamily="18" charset="0"/>
                  <a:cs typeface="Times New Roman" pitchFamily="18" charset="0"/>
                </a:endParaRPr>
              </a:p>
            </p:txBody>
          </p:sp>
          <p:sp>
            <p:nvSpPr>
              <p:cNvPr id="130091" name="Line 43"/>
              <p:cNvSpPr>
                <a:spLocks noChangeShapeType="1"/>
              </p:cNvSpPr>
              <p:nvPr/>
            </p:nvSpPr>
            <p:spPr bwMode="auto">
              <a:xfrm>
                <a:off x="2208" y="2448"/>
                <a:ext cx="0" cy="134"/>
              </a:xfrm>
              <a:prstGeom prst="line">
                <a:avLst/>
              </a:prstGeom>
              <a:noFill/>
              <a:ln w="28575" cap="sq">
                <a:solidFill>
                  <a:schemeClr val="tx1"/>
                </a:solidFill>
                <a:round/>
                <a:headEnd/>
                <a:tailEnd/>
              </a:ln>
              <a:effectLst/>
            </p:spPr>
            <p:txBody>
              <a:bodyPr/>
              <a:lstStyle/>
              <a:p>
                <a:endParaRPr lang="en-US" dirty="0">
                  <a:latin typeface="Times New Roman" pitchFamily="18" charset="0"/>
                  <a:cs typeface="Times New Roman" pitchFamily="18" charset="0"/>
                </a:endParaRPr>
              </a:p>
            </p:txBody>
          </p:sp>
          <p:sp>
            <p:nvSpPr>
              <p:cNvPr id="130092" name="Line 44"/>
              <p:cNvSpPr>
                <a:spLocks noChangeShapeType="1"/>
              </p:cNvSpPr>
              <p:nvPr/>
            </p:nvSpPr>
            <p:spPr bwMode="auto">
              <a:xfrm>
                <a:off x="2640" y="2448"/>
                <a:ext cx="0" cy="134"/>
              </a:xfrm>
              <a:prstGeom prst="line">
                <a:avLst/>
              </a:prstGeom>
              <a:noFill/>
              <a:ln w="12700">
                <a:solidFill>
                  <a:schemeClr val="tx1"/>
                </a:solidFill>
                <a:round/>
                <a:headEnd/>
                <a:tailEnd/>
              </a:ln>
              <a:effectLst/>
            </p:spPr>
            <p:txBody>
              <a:bodyPr/>
              <a:lstStyle/>
              <a:p>
                <a:endParaRPr lang="en-US" dirty="0">
                  <a:latin typeface="Times New Roman" pitchFamily="18" charset="0"/>
                  <a:cs typeface="Times New Roman" pitchFamily="18" charset="0"/>
                </a:endParaRPr>
              </a:p>
            </p:txBody>
          </p:sp>
          <p:sp>
            <p:nvSpPr>
              <p:cNvPr id="130093" name="Line 45"/>
              <p:cNvSpPr>
                <a:spLocks noChangeShapeType="1"/>
              </p:cNvSpPr>
              <p:nvPr/>
            </p:nvSpPr>
            <p:spPr bwMode="auto">
              <a:xfrm>
                <a:off x="3066" y="2448"/>
                <a:ext cx="0" cy="134"/>
              </a:xfrm>
              <a:prstGeom prst="line">
                <a:avLst/>
              </a:prstGeom>
              <a:noFill/>
              <a:ln w="12700">
                <a:solidFill>
                  <a:schemeClr val="tx1"/>
                </a:solidFill>
                <a:round/>
                <a:headEnd/>
                <a:tailEnd/>
              </a:ln>
              <a:effectLst/>
            </p:spPr>
            <p:txBody>
              <a:bodyPr/>
              <a:lstStyle/>
              <a:p>
                <a:endParaRPr lang="en-US" dirty="0">
                  <a:latin typeface="Times New Roman" pitchFamily="18" charset="0"/>
                  <a:cs typeface="Times New Roman" pitchFamily="18" charset="0"/>
                </a:endParaRPr>
              </a:p>
            </p:txBody>
          </p:sp>
          <p:sp>
            <p:nvSpPr>
              <p:cNvPr id="130094" name="Line 46"/>
              <p:cNvSpPr>
                <a:spLocks noChangeShapeType="1"/>
              </p:cNvSpPr>
              <p:nvPr/>
            </p:nvSpPr>
            <p:spPr bwMode="auto">
              <a:xfrm>
                <a:off x="3494" y="2448"/>
                <a:ext cx="0" cy="134"/>
              </a:xfrm>
              <a:prstGeom prst="line">
                <a:avLst/>
              </a:prstGeom>
              <a:noFill/>
              <a:ln w="12700">
                <a:solidFill>
                  <a:schemeClr val="tx1"/>
                </a:solidFill>
                <a:round/>
                <a:headEnd/>
                <a:tailEnd/>
              </a:ln>
              <a:effectLst/>
            </p:spPr>
            <p:txBody>
              <a:bodyPr/>
              <a:lstStyle/>
              <a:p>
                <a:endParaRPr lang="en-US" dirty="0">
                  <a:latin typeface="Times New Roman" pitchFamily="18" charset="0"/>
                  <a:cs typeface="Times New Roman" pitchFamily="18" charset="0"/>
                </a:endParaRPr>
              </a:p>
            </p:txBody>
          </p:sp>
          <p:sp>
            <p:nvSpPr>
              <p:cNvPr id="130095" name="Line 47"/>
              <p:cNvSpPr>
                <a:spLocks noChangeShapeType="1"/>
              </p:cNvSpPr>
              <p:nvPr/>
            </p:nvSpPr>
            <p:spPr bwMode="auto">
              <a:xfrm>
                <a:off x="3924" y="2448"/>
                <a:ext cx="0" cy="134"/>
              </a:xfrm>
              <a:prstGeom prst="line">
                <a:avLst/>
              </a:prstGeom>
              <a:noFill/>
              <a:ln w="12700">
                <a:solidFill>
                  <a:schemeClr val="tx1"/>
                </a:solidFill>
                <a:round/>
                <a:headEnd/>
                <a:tailEnd/>
              </a:ln>
              <a:effectLst/>
            </p:spPr>
            <p:txBody>
              <a:bodyPr/>
              <a:lstStyle/>
              <a:p>
                <a:endParaRPr lang="en-US" dirty="0">
                  <a:latin typeface="Times New Roman" pitchFamily="18" charset="0"/>
                  <a:cs typeface="Times New Roman" pitchFamily="18" charset="0"/>
                </a:endParaRPr>
              </a:p>
            </p:txBody>
          </p:sp>
          <p:sp>
            <p:nvSpPr>
              <p:cNvPr id="130096" name="Line 48"/>
              <p:cNvSpPr>
                <a:spLocks noChangeShapeType="1"/>
              </p:cNvSpPr>
              <p:nvPr/>
            </p:nvSpPr>
            <p:spPr bwMode="auto">
              <a:xfrm>
                <a:off x="4352" y="2448"/>
                <a:ext cx="0" cy="134"/>
              </a:xfrm>
              <a:prstGeom prst="line">
                <a:avLst/>
              </a:prstGeom>
              <a:noFill/>
              <a:ln w="28575" cap="sq">
                <a:solidFill>
                  <a:schemeClr val="tx1"/>
                </a:solidFill>
                <a:round/>
                <a:headEnd/>
                <a:tailEnd/>
              </a:ln>
              <a:effectLst/>
            </p:spPr>
            <p:txBody>
              <a:bodyPr/>
              <a:lstStyle/>
              <a:p>
                <a:endParaRPr lang="en-US" dirty="0">
                  <a:latin typeface="Times New Roman" pitchFamily="18" charset="0"/>
                  <a:cs typeface="Times New Roman" pitchFamily="18" charset="0"/>
                </a:endParaRPr>
              </a:p>
            </p:txBody>
          </p:sp>
        </p:grpSp>
        <p:sp>
          <p:nvSpPr>
            <p:cNvPr id="130128" name="Arc 80"/>
            <p:cNvSpPr>
              <a:spLocks/>
            </p:cNvSpPr>
            <p:nvPr/>
          </p:nvSpPr>
          <p:spPr bwMode="auto">
            <a:xfrm rot="18596183">
              <a:off x="220" y="2245"/>
              <a:ext cx="139" cy="155"/>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28575">
              <a:solidFill>
                <a:srgbClr val="000000"/>
              </a:solidFill>
              <a:round/>
              <a:headEnd/>
              <a:tailEnd/>
            </a:ln>
            <a:effectLst/>
          </p:spPr>
          <p:txBody>
            <a:bodyPr wrap="none" anchor="ctr"/>
            <a:lstStyle/>
            <a:p>
              <a:pPr algn="ctr"/>
              <a:endParaRPr lang="en-US" dirty="0">
                <a:latin typeface="Times New Roman" pitchFamily="18" charset="0"/>
                <a:cs typeface="Times New Roman" pitchFamily="18" charset="0"/>
              </a:endParaRPr>
            </a:p>
          </p:txBody>
        </p:sp>
      </p:grpSp>
    </p:spTree>
    <p:extLst>
      <p:ext uri="{BB962C8B-B14F-4D97-AF65-F5344CB8AC3E}">
        <p14:creationId xmlns:p14="http://schemas.microsoft.com/office/powerpoint/2010/main" val="21050475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Map&#10;&#10;Description automatically generated">
            <a:extLst>
              <a:ext uri="{FF2B5EF4-FFF2-40B4-BE49-F238E27FC236}">
                <a16:creationId xmlns:a16="http://schemas.microsoft.com/office/drawing/2014/main" id="{ACCEFB0E-F40C-4516-91F5-0B2DD60C38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6248400" cy="6858000"/>
          </a:xfrm>
          <a:prstGeom prst="rect">
            <a:avLst/>
          </a:prstGeom>
        </p:spPr>
      </p:pic>
      <p:sp>
        <p:nvSpPr>
          <p:cNvPr id="4" name="Speech Bubble: Rectangle with Corners Rounded 3">
            <a:extLst>
              <a:ext uri="{FF2B5EF4-FFF2-40B4-BE49-F238E27FC236}">
                <a16:creationId xmlns:a16="http://schemas.microsoft.com/office/drawing/2014/main" id="{BADB0A36-D767-45AD-9B0D-1E4849844E79}"/>
              </a:ext>
            </a:extLst>
          </p:cNvPr>
          <p:cNvSpPr/>
          <p:nvPr/>
        </p:nvSpPr>
        <p:spPr>
          <a:xfrm>
            <a:off x="6477000" y="609600"/>
            <a:ext cx="3429000" cy="1351006"/>
          </a:xfrm>
          <a:prstGeom prst="wedgeRoundRectCallou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vi-VN" sz="3600" dirty="0">
                <a:latin typeface="+mj-lt"/>
              </a:rPr>
              <a:t>Kể tên các dãy núi ở nước ta ?</a:t>
            </a:r>
            <a:endParaRPr lang="en-US" sz="3600" dirty="0">
              <a:latin typeface="+mj-lt"/>
            </a:endParaRPr>
          </a:p>
        </p:txBody>
      </p:sp>
      <p:sp>
        <p:nvSpPr>
          <p:cNvPr id="5" name="Speech Bubble: Rectangle with Corners Rounded 4">
            <a:extLst>
              <a:ext uri="{FF2B5EF4-FFF2-40B4-BE49-F238E27FC236}">
                <a16:creationId xmlns:a16="http://schemas.microsoft.com/office/drawing/2014/main" id="{FB52B857-DC4E-4F9B-8C51-E7E45D1FD689}"/>
              </a:ext>
            </a:extLst>
          </p:cNvPr>
          <p:cNvSpPr/>
          <p:nvPr/>
        </p:nvSpPr>
        <p:spPr>
          <a:xfrm flipH="1">
            <a:off x="7329616" y="3008870"/>
            <a:ext cx="4876800" cy="1600200"/>
          </a:xfrm>
          <a:prstGeom prst="wedgeRoundRectCallout">
            <a:avLst/>
          </a:prstGeom>
        </p:spPr>
        <p:style>
          <a:lnRef idx="1">
            <a:schemeClr val="accent5"/>
          </a:lnRef>
          <a:fillRef idx="2">
            <a:schemeClr val="accent5"/>
          </a:fillRef>
          <a:effectRef idx="1">
            <a:schemeClr val="accent5"/>
          </a:effectRef>
          <a:fontRef idx="minor">
            <a:schemeClr val="dk1"/>
          </a:fontRef>
        </p:style>
        <p:txBody>
          <a:bodyPr rtlCol="0" anchor="ctr"/>
          <a:lstStyle/>
          <a:p>
            <a:pPr algn="just"/>
            <a:r>
              <a:rPr lang="vi-VN" sz="2400" dirty="0">
                <a:solidFill>
                  <a:schemeClr val="tx1"/>
                </a:solidFill>
                <a:latin typeface="+mj-lt"/>
              </a:rPr>
              <a:t>   - Cho biết những dãy núi nào có hướng Tây Bắc- Đông Nam ?</a:t>
            </a:r>
          </a:p>
          <a:p>
            <a:pPr algn="just"/>
            <a:r>
              <a:rPr lang="vi-VN" sz="2400" dirty="0">
                <a:solidFill>
                  <a:schemeClr val="tx1"/>
                </a:solidFill>
                <a:latin typeface="+mj-lt"/>
              </a:rPr>
              <a:t>   - Những dãy núi nào có hình cánh cung ?</a:t>
            </a:r>
            <a:endParaRPr lang="en-US" sz="2400" dirty="0">
              <a:solidFill>
                <a:schemeClr val="tx1"/>
              </a:solidFill>
              <a:latin typeface="+mj-lt"/>
            </a:endParaRPr>
          </a:p>
        </p:txBody>
      </p:sp>
      <p:cxnSp>
        <p:nvCxnSpPr>
          <p:cNvPr id="6" name="Straight Connector 5">
            <a:extLst>
              <a:ext uri="{FF2B5EF4-FFF2-40B4-BE49-F238E27FC236}">
                <a16:creationId xmlns:a16="http://schemas.microsoft.com/office/drawing/2014/main" id="{21745ED5-6B7D-4405-A5B1-E7633C6F9270}"/>
              </a:ext>
            </a:extLst>
          </p:cNvPr>
          <p:cNvCxnSpPr/>
          <p:nvPr/>
        </p:nvCxnSpPr>
        <p:spPr>
          <a:xfrm>
            <a:off x="-2590800" y="609600"/>
            <a:ext cx="1905000" cy="2286000"/>
          </a:xfrm>
          <a:prstGeom prst="line">
            <a:avLst/>
          </a:prstGeom>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71656671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quot;/&gt;&lt;property id=&quot;20307&quot; value=&quot;274&quot;/&gt;&lt;/object&gt;&lt;object type=&quot;3&quot; unique_id=&quot;10005&quot;&gt;&lt;property id=&quot;20148&quot; value=&quot;5&quot;/&gt;&lt;property id=&quot;20300&quot; value=&quot;Slide 2&quot;/&gt;&lt;property id=&quot;20307&quot; value=&quot;259&quot;/&gt;&lt;/object&gt;&lt;object type=&quot;3&quot; unique_id=&quot;10006&quot;&gt;&lt;property id=&quot;20148&quot; value=&quot;5&quot;/&gt;&lt;property id=&quot;20300&quot; value=&quot;Slide 3&quot;/&gt;&lt;property id=&quot;20307&quot; value=&quot;273&quot;/&gt;&lt;/object&gt;&lt;object type=&quot;3&quot; unique_id=&quot;10007&quot;&gt;&lt;property id=&quot;20148&quot; value=&quot;5&quot;/&gt;&lt;property id=&quot;20300&quot; value=&quot;Slide 4&quot;/&gt;&lt;property id=&quot;20307&quot; value=&quot;260&quot;/&gt;&lt;/object&gt;&lt;object type=&quot;3&quot; unique_id=&quot;10008&quot;&gt;&lt;property id=&quot;20148&quot; value=&quot;5&quot;/&gt;&lt;property id=&quot;20300&quot; value=&quot;Slide 5&quot;/&gt;&lt;property id=&quot;20307&quot; value=&quot;261&quot;/&gt;&lt;/object&gt;&lt;object type=&quot;3&quot; unique_id=&quot;10009&quot;&gt;&lt;property id=&quot;20148&quot; value=&quot;5&quot;/&gt;&lt;property id=&quot;20300&quot; value=&quot;Slide 6&quot;/&gt;&lt;property id=&quot;20307&quot; value=&quot;262&quot;/&gt;&lt;/object&gt;&lt;object type=&quot;3&quot; unique_id=&quot;10010&quot;&gt;&lt;property id=&quot;20148&quot; value=&quot;5&quot;/&gt;&lt;property id=&quot;20300&quot; value=&quot;Slide 7&quot;/&gt;&lt;property id=&quot;20307&quot; value=&quot;263&quot;/&gt;&lt;/object&gt;&lt;object type=&quot;3&quot; unique_id=&quot;10011&quot;&gt;&lt;property id=&quot;20148&quot; value=&quot;5&quot;/&gt;&lt;property id=&quot;20300&quot; value=&quot;Slide 8&quot;/&gt;&lt;property id=&quot;20307&quot; value=&quot;264&quot;/&gt;&lt;/object&gt;&lt;object type=&quot;3&quot; unique_id=&quot;10012&quot;&gt;&lt;property id=&quot;20148&quot; value=&quot;5&quot;/&gt;&lt;property id=&quot;20300&quot; value=&quot;Slide 9&quot;/&gt;&lt;property id=&quot;20307&quot; value=&quot;265&quot;/&gt;&lt;/object&gt;&lt;object type=&quot;3&quot; unique_id=&quot;10013&quot;&gt;&lt;property id=&quot;20148&quot; value=&quot;5&quot;/&gt;&lt;property id=&quot;20300&quot; value=&quot;Slide 10&quot;/&gt;&lt;property id=&quot;20307&quot; value=&quot;266&quot;/&gt;&lt;/object&gt;&lt;object type=&quot;3&quot; unique_id=&quot;10014&quot;&gt;&lt;property id=&quot;20148&quot; value=&quot;5&quot;/&gt;&lt;property id=&quot;20300&quot; value=&quot;Slide 11&quot;/&gt;&lt;property id=&quot;20307&quot; value=&quot;267&quot;/&gt;&lt;/object&gt;&lt;object type=&quot;3&quot; unique_id=&quot;10015&quot;&gt;&lt;property id=&quot;20148&quot; value=&quot;5&quot;/&gt;&lt;property id=&quot;20300&quot; value=&quot;Slide 12&quot;/&gt;&lt;property id=&quot;20307&quot; value=&quot;268&quot;/&gt;&lt;/object&gt;&lt;object type=&quot;3&quot; unique_id=&quot;10016&quot;&gt;&lt;property id=&quot;20148&quot; value=&quot;5&quot;/&gt;&lt;property id=&quot;20300&quot; value=&quot;Slide 13&quot;/&gt;&lt;property id=&quot;20307&quot; value=&quot;269&quot;/&gt;&lt;/object&gt;&lt;object type=&quot;3&quot; unique_id=&quot;10017&quot;&gt;&lt;property id=&quot;20148&quot; value=&quot;5&quot;/&gt;&lt;property id=&quot;20300&quot; value=&quot;Slide 14&quot;/&gt;&lt;property id=&quot;20307&quot; value=&quot;270&quot;/&gt;&lt;/object&gt;&lt;object type=&quot;3&quot; unique_id=&quot;10018&quot;&gt;&lt;property id=&quot;20148&quot; value=&quot;5&quot;/&gt;&lt;property id=&quot;20300&quot; value=&quot;Slide 15&quot;/&gt;&lt;property id=&quot;20307&quot; value=&quot;271&quot;/&gt;&lt;/object&gt;&lt;object type=&quot;3&quot; unique_id=&quot;10019&quot;&gt;&lt;property id=&quot;20148&quot; value=&quot;5&quot;/&gt;&lt;property id=&quot;20300&quot; value=&quot;Slide 16&quot;/&gt;&lt;property id=&quot;20307&quot; value=&quot;272&quot;/&gt;&lt;/object&gt;&lt;/object&gt;&lt;/object&gt;&lt;/database&gt;"/>
  <p:tag name="SECTOMILLISECCONVERTED" val="1"/>
</p:tagLst>
</file>

<file path=ppt/tags/tag10.xml><?xml version="1.0" encoding="utf-8"?>
<p:tagLst xmlns:a="http://schemas.openxmlformats.org/drawingml/2006/main" xmlns:r="http://schemas.openxmlformats.org/officeDocument/2006/relationships" xmlns:p="http://schemas.openxmlformats.org/presentationml/2006/main">
  <p:tag name="FILL" val="a1"/>
</p:tagLst>
</file>

<file path=ppt/tags/tag11.xml><?xml version="1.0" encoding="utf-8"?>
<p:tagLst xmlns:a="http://schemas.openxmlformats.org/drawingml/2006/main" xmlns:r="http://schemas.openxmlformats.org/officeDocument/2006/relationships" xmlns:p="http://schemas.openxmlformats.org/presentationml/2006/main">
  <p:tag name="FILL" val="a1"/>
</p:tagLst>
</file>

<file path=ppt/tags/tag12.xml><?xml version="1.0" encoding="utf-8"?>
<p:tagLst xmlns:a="http://schemas.openxmlformats.org/drawingml/2006/main" xmlns:r="http://schemas.openxmlformats.org/officeDocument/2006/relationships" xmlns:p="http://schemas.openxmlformats.org/presentationml/2006/main">
  <p:tag name="FILL" val="a1"/>
</p:tagLst>
</file>

<file path=ppt/tags/tag2.xml><?xml version="1.0" encoding="utf-8"?>
<p:tagLst xmlns:a="http://schemas.openxmlformats.org/drawingml/2006/main" xmlns:r="http://schemas.openxmlformats.org/officeDocument/2006/relationships" xmlns:p="http://schemas.openxmlformats.org/presentationml/2006/main">
  <p:tag name="FILL" val="a1"/>
</p:tagLst>
</file>

<file path=ppt/tags/tag3.xml><?xml version="1.0" encoding="utf-8"?>
<p:tagLst xmlns:a="http://schemas.openxmlformats.org/drawingml/2006/main" xmlns:r="http://schemas.openxmlformats.org/officeDocument/2006/relationships" xmlns:p="http://schemas.openxmlformats.org/presentationml/2006/main">
  <p:tag name="TIMING" val="|0.4"/>
</p:tagLst>
</file>

<file path=ppt/tags/tag4.xml><?xml version="1.0" encoding="utf-8"?>
<p:tagLst xmlns:a="http://schemas.openxmlformats.org/drawingml/2006/main" xmlns:r="http://schemas.openxmlformats.org/officeDocument/2006/relationships" xmlns:p="http://schemas.openxmlformats.org/presentationml/2006/main">
  <p:tag name="TIMING" val="|0.4"/>
</p:tagLst>
</file>

<file path=ppt/tags/tag5.xml><?xml version="1.0" encoding="utf-8"?>
<p:tagLst xmlns:a="http://schemas.openxmlformats.org/drawingml/2006/main" xmlns:r="http://schemas.openxmlformats.org/officeDocument/2006/relationships" xmlns:p="http://schemas.openxmlformats.org/presentationml/2006/main">
  <p:tag name="TIMING" val="|1"/>
</p:tagLst>
</file>

<file path=ppt/tags/tag6.xml><?xml version="1.0" encoding="utf-8"?>
<p:tagLst xmlns:a="http://schemas.openxmlformats.org/drawingml/2006/main" xmlns:r="http://schemas.openxmlformats.org/officeDocument/2006/relationships" xmlns:p="http://schemas.openxmlformats.org/presentationml/2006/main">
  <p:tag name="TIMING" val="|0.9|2.8|1.6|3.7|3.6"/>
</p:tagLst>
</file>

<file path=ppt/tags/tag7.xml><?xml version="1.0" encoding="utf-8"?>
<p:tagLst xmlns:a="http://schemas.openxmlformats.org/drawingml/2006/main" xmlns:r="http://schemas.openxmlformats.org/officeDocument/2006/relationships" xmlns:p="http://schemas.openxmlformats.org/presentationml/2006/main">
  <p:tag name="TIMING" val="|1.2"/>
</p:tagLst>
</file>

<file path=ppt/tags/tag8.xml><?xml version="1.0" encoding="utf-8"?>
<p:tagLst xmlns:a="http://schemas.openxmlformats.org/drawingml/2006/main" xmlns:r="http://schemas.openxmlformats.org/officeDocument/2006/relationships" xmlns:p="http://schemas.openxmlformats.org/presentationml/2006/main">
  <p:tag name="FILL" val="a1"/>
</p:tagLst>
</file>

<file path=ppt/tags/tag9.xml><?xml version="1.0" encoding="utf-8"?>
<p:tagLst xmlns:a="http://schemas.openxmlformats.org/drawingml/2006/main" xmlns:r="http://schemas.openxmlformats.org/officeDocument/2006/relationships" xmlns:p="http://schemas.openxmlformats.org/presentationml/2006/main">
  <p:tag name="FILL" val="a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2357</TotalTime>
  <Words>1496</Words>
  <Application>Microsoft Office PowerPoint</Application>
  <PresentationFormat>Widescreen</PresentationFormat>
  <Paragraphs>142</Paragraphs>
  <Slides>31</Slides>
  <Notes>16</Notes>
  <HiddenSlides>0</HiddenSlides>
  <MMClips>1</MMClips>
  <ScaleCrop>false</ScaleCrop>
  <HeadingPairs>
    <vt:vector size="6" baseType="variant">
      <vt:variant>
        <vt:lpstr>Fonts Used</vt:lpstr>
      </vt:variant>
      <vt:variant>
        <vt:i4>14</vt:i4>
      </vt:variant>
      <vt:variant>
        <vt:lpstr>Theme</vt:lpstr>
      </vt:variant>
      <vt:variant>
        <vt:i4>1</vt:i4>
      </vt:variant>
      <vt:variant>
        <vt:lpstr>Slide Titles</vt:lpstr>
      </vt:variant>
      <vt:variant>
        <vt:i4>31</vt:i4>
      </vt:variant>
    </vt:vector>
  </HeadingPairs>
  <TitlesOfParts>
    <vt:vector size="46" baseType="lpstr">
      <vt:lpstr>微软雅黑</vt:lpstr>
      <vt:lpstr>宋体</vt:lpstr>
      <vt:lpstr>.VnTime</vt:lpstr>
      <vt:lpstr>Arial</vt:lpstr>
      <vt:lpstr>Arial</vt:lpstr>
      <vt:lpstr>Calibri</vt:lpstr>
      <vt:lpstr>Cambria Math</vt:lpstr>
      <vt:lpstr>Libre Franklin</vt:lpstr>
      <vt:lpstr>Nunito</vt:lpstr>
      <vt:lpstr>Open Sans</vt:lpstr>
      <vt:lpstr>Tahoma</vt:lpstr>
      <vt:lpstr>Times New Roman</vt:lpstr>
      <vt:lpstr>Wingdings</vt:lpstr>
      <vt:lpstr>Wingdings 2</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xuanlan</dc:creator>
  <cp:lastModifiedBy>Linh</cp:lastModifiedBy>
  <cp:revision>57</cp:revision>
  <dcterms:created xsi:type="dcterms:W3CDTF">2013-08-14T08:09:42Z</dcterms:created>
  <dcterms:modified xsi:type="dcterms:W3CDTF">2023-02-27T17:21:55Z</dcterms:modified>
</cp:coreProperties>
</file>