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av" ContentType="audio/x-wav"/>
  <Default Extension="wdp" ContentType="image/vnd.ms-photo"/>
  <Default Extension="wma" ContentType="audio/x-ms-wma"/>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56" r:id="rId2"/>
    <p:sldId id="276" r:id="rId3"/>
    <p:sldId id="257" r:id="rId4"/>
    <p:sldId id="287" r:id="rId5"/>
    <p:sldId id="267" r:id="rId6"/>
    <p:sldId id="299" r:id="rId7"/>
    <p:sldId id="262" r:id="rId8"/>
    <p:sldId id="259" r:id="rId9"/>
    <p:sldId id="260" r:id="rId10"/>
    <p:sldId id="300" r:id="rId11"/>
    <p:sldId id="288" r:id="rId12"/>
    <p:sldId id="265" r:id="rId13"/>
    <p:sldId id="293" r:id="rId14"/>
    <p:sldId id="294" r:id="rId15"/>
    <p:sldId id="307" r:id="rId16"/>
    <p:sldId id="263" r:id="rId17"/>
    <p:sldId id="298" r:id="rId18"/>
    <p:sldId id="278" r:id="rId19"/>
    <p:sldId id="279" r:id="rId20"/>
    <p:sldId id="308" r:id="rId21"/>
    <p:sldId id="309" r:id="rId22"/>
    <p:sldId id="297" r:id="rId23"/>
    <p:sldId id="264" r:id="rId24"/>
    <p:sldId id="281" r:id="rId25"/>
    <p:sldId id="284" r:id="rId26"/>
    <p:sldId id="285" r:id="rId27"/>
    <p:sldId id="282" r:id="rId28"/>
    <p:sldId id="283" r:id="rId29"/>
    <p:sldId id="301" r:id="rId30"/>
    <p:sldId id="286" r:id="rId31"/>
    <p:sldId id="277" r:id="rId32"/>
  </p:sldIdLst>
  <p:sldSz cx="12192000" cy="6858000"/>
  <p:notesSz cx="6858000" cy="9144000"/>
  <p:embeddedFontLst>
    <p:embeddedFont>
      <p:font typeface="#9Slide03 Quicksand" panose="00000500000000000000" pitchFamily="2" charset="0"/>
      <p:regular r:id="rId33"/>
    </p:embeddedFont>
    <p:embeddedFont>
      <p:font typeface="#9Slide03 Quicksand Bold" panose="00000800000000000000" pitchFamily="2" charset="0"/>
      <p:bold r:id="rId34"/>
    </p:embeddedFont>
    <p:embeddedFont>
      <p:font typeface="#9Slide04 Goku" panose="02000503000000020004" pitchFamily="2" charset="0"/>
      <p:regular r:id="rId35"/>
    </p:embeddedFont>
    <p:embeddedFont>
      <p:font typeface="Calibri" panose="020F0502020204030204" pitchFamily="34" charset="0"/>
      <p:regular r:id="rId36"/>
      <p:bold r:id="rId37"/>
      <p:italic r:id="rId38"/>
      <p:boldItalic r:id="rId39"/>
    </p:embeddedFont>
    <p:embeddedFont>
      <p:font typeface="Calibri Light" panose="020F0302020204030204" pitchFamily="34" charset="0"/>
      <p:regular r:id="rId40"/>
      <p:italic r:id="rId41"/>
    </p:embeddedFont>
    <p:embeddedFont>
      <p:font typeface="Cambria Math" panose="02040503050406030204" pitchFamily="18" charset="0"/>
      <p:regular r:id="rId42"/>
    </p:embeddedFont>
    <p:embeddedFont>
      <p:font typeface="Fira Sans Black" panose="020B0A03050000020004" pitchFamily="34" charset="0"/>
      <p:bold r:id="rId43"/>
      <p:boldItalic r:id="rId44"/>
    </p:embeddedFont>
    <p:embeddedFont>
      <p:font typeface="iCiel Soup of Justice" pitchFamily="2" charset="0"/>
      <p:regular r:id="rId45"/>
    </p:embeddedFont>
    <p:embeddedFont>
      <p:font typeface="UTM Isadora" panose="02040603050506020204" pitchFamily="18" charset="0"/>
      <p:regular r:id="rId46"/>
      <p:bold r:id="rId4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132" autoAdjust="0"/>
    <p:restoredTop sz="94660"/>
  </p:normalViewPr>
  <p:slideViewPr>
    <p:cSldViewPr snapToGrid="0">
      <p:cViewPr varScale="1">
        <p:scale>
          <a:sx n="107" d="100"/>
          <a:sy n="107" d="100"/>
        </p:scale>
        <p:origin x="918" y="126"/>
      </p:cViewPr>
      <p:guideLst/>
    </p:cSldViewPr>
  </p:slideViewPr>
  <p:notesTextViewPr>
    <p:cViewPr>
      <p:scale>
        <a:sx n="1" d="1"/>
        <a:sy n="1" d="1"/>
      </p:scale>
      <p:origin x="0" y="0"/>
    </p:cViewPr>
  </p:notesTextViewPr>
  <p:sorterViewPr>
    <p:cViewPr>
      <p:scale>
        <a:sx n="95" d="100"/>
        <a:sy n="95" d="100"/>
      </p:scale>
      <p:origin x="0" y="-892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7.fntdata"/><Relationship Id="rId21" Type="http://schemas.openxmlformats.org/officeDocument/2006/relationships/slide" Target="slides/slide20.xml"/><Relationship Id="rId34" Type="http://schemas.openxmlformats.org/officeDocument/2006/relationships/font" Target="fonts/font2.fntdata"/><Relationship Id="rId42" Type="http://schemas.openxmlformats.org/officeDocument/2006/relationships/font" Target="fonts/font10.fntdata"/><Relationship Id="rId47" Type="http://schemas.openxmlformats.org/officeDocument/2006/relationships/font" Target="fonts/font15.fntdata"/><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font" Target="fonts/font13.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4.fntdata"/><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3.fntdata"/><Relationship Id="rId43" Type="http://schemas.openxmlformats.org/officeDocument/2006/relationships/font" Target="fonts/font11.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1.fntdata"/><Relationship Id="rId38" Type="http://schemas.openxmlformats.org/officeDocument/2006/relationships/font" Target="fonts/font6.fntdata"/><Relationship Id="rId46" Type="http://schemas.openxmlformats.org/officeDocument/2006/relationships/font" Target="fonts/font14.fntdata"/><Relationship Id="rId20" Type="http://schemas.openxmlformats.org/officeDocument/2006/relationships/slide" Target="slides/slide19.xml"/><Relationship Id="rId41"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BB488A9-86EA-4D87-B18A-047186A3E8D4}" type="datetimeFigureOut">
              <a:rPr lang="en-US" smtClean="0"/>
              <a:t>12/18/2021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69163B-5408-48D6-8436-845CA560EC29}" type="slidenum">
              <a:rPr lang="en-US" smtClean="0"/>
              <a:t>‹#›</a:t>
            </a:fld>
            <a:endParaRPr lang="en-US"/>
          </a:p>
        </p:txBody>
      </p:sp>
    </p:spTree>
    <p:extLst>
      <p:ext uri="{BB962C8B-B14F-4D97-AF65-F5344CB8AC3E}">
        <p14:creationId xmlns:p14="http://schemas.microsoft.com/office/powerpoint/2010/main" val="9994427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BB488A9-86EA-4D87-B18A-047186A3E8D4}" type="datetimeFigureOut">
              <a:rPr lang="en-US" smtClean="0"/>
              <a:t>12/18/2021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69163B-5408-48D6-8436-845CA560EC29}" type="slidenum">
              <a:rPr lang="en-US" smtClean="0"/>
              <a:t>‹#›</a:t>
            </a:fld>
            <a:endParaRPr lang="en-US"/>
          </a:p>
        </p:txBody>
      </p:sp>
    </p:spTree>
    <p:extLst>
      <p:ext uri="{BB962C8B-B14F-4D97-AF65-F5344CB8AC3E}">
        <p14:creationId xmlns:p14="http://schemas.microsoft.com/office/powerpoint/2010/main" val="21755273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BB488A9-86EA-4D87-B18A-047186A3E8D4}" type="datetimeFigureOut">
              <a:rPr lang="en-US" smtClean="0"/>
              <a:t>12/18/2021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69163B-5408-48D6-8436-845CA560EC29}" type="slidenum">
              <a:rPr lang="en-US" smtClean="0"/>
              <a:t>‹#›</a:t>
            </a:fld>
            <a:endParaRPr lang="en-US"/>
          </a:p>
        </p:txBody>
      </p:sp>
    </p:spTree>
    <p:extLst>
      <p:ext uri="{BB962C8B-B14F-4D97-AF65-F5344CB8AC3E}">
        <p14:creationId xmlns:p14="http://schemas.microsoft.com/office/powerpoint/2010/main" val="39663910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BB488A9-86EA-4D87-B18A-047186A3E8D4}" type="datetimeFigureOut">
              <a:rPr lang="en-US" smtClean="0"/>
              <a:t>12/18/2021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69163B-5408-48D6-8436-845CA560EC29}" type="slidenum">
              <a:rPr lang="en-US" smtClean="0"/>
              <a:t>‹#›</a:t>
            </a:fld>
            <a:endParaRPr lang="en-US"/>
          </a:p>
        </p:txBody>
      </p:sp>
    </p:spTree>
    <p:extLst>
      <p:ext uri="{BB962C8B-B14F-4D97-AF65-F5344CB8AC3E}">
        <p14:creationId xmlns:p14="http://schemas.microsoft.com/office/powerpoint/2010/main" val="39317074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BB488A9-86EA-4D87-B18A-047186A3E8D4}" type="datetimeFigureOut">
              <a:rPr lang="en-US" smtClean="0"/>
              <a:t>12/18/2021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69163B-5408-48D6-8436-845CA560EC29}" type="slidenum">
              <a:rPr lang="en-US" smtClean="0"/>
              <a:t>‹#›</a:t>
            </a:fld>
            <a:endParaRPr lang="en-US"/>
          </a:p>
        </p:txBody>
      </p:sp>
    </p:spTree>
    <p:extLst>
      <p:ext uri="{BB962C8B-B14F-4D97-AF65-F5344CB8AC3E}">
        <p14:creationId xmlns:p14="http://schemas.microsoft.com/office/powerpoint/2010/main" val="22582789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BB488A9-86EA-4D87-B18A-047186A3E8D4}" type="datetimeFigureOut">
              <a:rPr lang="en-US" smtClean="0"/>
              <a:t>12/18/2021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469163B-5408-48D6-8436-845CA560EC29}" type="slidenum">
              <a:rPr lang="en-US" smtClean="0"/>
              <a:t>‹#›</a:t>
            </a:fld>
            <a:endParaRPr lang="en-US"/>
          </a:p>
        </p:txBody>
      </p:sp>
    </p:spTree>
    <p:extLst>
      <p:ext uri="{BB962C8B-B14F-4D97-AF65-F5344CB8AC3E}">
        <p14:creationId xmlns:p14="http://schemas.microsoft.com/office/powerpoint/2010/main" val="34510471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BB488A9-86EA-4D87-B18A-047186A3E8D4}" type="datetimeFigureOut">
              <a:rPr lang="en-US" smtClean="0"/>
              <a:t>12/18/2021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469163B-5408-48D6-8436-845CA560EC29}" type="slidenum">
              <a:rPr lang="en-US" smtClean="0"/>
              <a:t>‹#›</a:t>
            </a:fld>
            <a:endParaRPr lang="en-US"/>
          </a:p>
        </p:txBody>
      </p:sp>
    </p:spTree>
    <p:extLst>
      <p:ext uri="{BB962C8B-B14F-4D97-AF65-F5344CB8AC3E}">
        <p14:creationId xmlns:p14="http://schemas.microsoft.com/office/powerpoint/2010/main" val="37431637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BB488A9-86EA-4D87-B18A-047186A3E8D4}" type="datetimeFigureOut">
              <a:rPr lang="en-US" smtClean="0"/>
              <a:t>12/18/2021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469163B-5408-48D6-8436-845CA560EC29}" type="slidenum">
              <a:rPr lang="en-US" smtClean="0"/>
              <a:t>‹#›</a:t>
            </a:fld>
            <a:endParaRPr lang="en-US"/>
          </a:p>
        </p:txBody>
      </p:sp>
    </p:spTree>
    <p:extLst>
      <p:ext uri="{BB962C8B-B14F-4D97-AF65-F5344CB8AC3E}">
        <p14:creationId xmlns:p14="http://schemas.microsoft.com/office/powerpoint/2010/main" val="39884305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BB488A9-86EA-4D87-B18A-047186A3E8D4}" type="datetimeFigureOut">
              <a:rPr lang="en-US" smtClean="0"/>
              <a:t>12/18/2021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469163B-5408-48D6-8436-845CA560EC29}" type="slidenum">
              <a:rPr lang="en-US" smtClean="0"/>
              <a:t>‹#›</a:t>
            </a:fld>
            <a:endParaRPr lang="en-US"/>
          </a:p>
        </p:txBody>
      </p:sp>
    </p:spTree>
    <p:extLst>
      <p:ext uri="{BB962C8B-B14F-4D97-AF65-F5344CB8AC3E}">
        <p14:creationId xmlns:p14="http://schemas.microsoft.com/office/powerpoint/2010/main" val="20334490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BB488A9-86EA-4D87-B18A-047186A3E8D4}" type="datetimeFigureOut">
              <a:rPr lang="en-US" smtClean="0"/>
              <a:t>12/18/2021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469163B-5408-48D6-8436-845CA560EC29}" type="slidenum">
              <a:rPr lang="en-US" smtClean="0"/>
              <a:t>‹#›</a:t>
            </a:fld>
            <a:endParaRPr lang="en-US"/>
          </a:p>
        </p:txBody>
      </p:sp>
    </p:spTree>
    <p:extLst>
      <p:ext uri="{BB962C8B-B14F-4D97-AF65-F5344CB8AC3E}">
        <p14:creationId xmlns:p14="http://schemas.microsoft.com/office/powerpoint/2010/main" val="41771047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BB488A9-86EA-4D87-B18A-047186A3E8D4}" type="datetimeFigureOut">
              <a:rPr lang="en-US" smtClean="0"/>
              <a:t>12/18/2021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469163B-5408-48D6-8436-845CA560EC29}" type="slidenum">
              <a:rPr lang="en-US" smtClean="0"/>
              <a:t>‹#›</a:t>
            </a:fld>
            <a:endParaRPr lang="en-US"/>
          </a:p>
        </p:txBody>
      </p:sp>
    </p:spTree>
    <p:extLst>
      <p:ext uri="{BB962C8B-B14F-4D97-AF65-F5344CB8AC3E}">
        <p14:creationId xmlns:p14="http://schemas.microsoft.com/office/powerpoint/2010/main" val="25827749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9Slide.vn - 2019">
            <a:extLst>
              <a:ext uri="{FF2B5EF4-FFF2-40B4-BE49-F238E27FC236}">
                <a16:creationId xmlns:a16="http://schemas.microsoft.com/office/drawing/2014/main" id="{59FDCA64-7E3A-44AA-8AA4-EF87385FDC70}"/>
              </a:ext>
            </a:extLst>
          </p:cNvPr>
          <p:cNvSpPr txBox="1"/>
          <p:nvPr userDrawn="1"/>
        </p:nvSpPr>
        <p:spPr>
          <a:xfrm>
            <a:off x="0" y="-1604665"/>
            <a:ext cx="12192000" cy="461665"/>
          </a:xfrm>
          <a:prstGeom prst="rect">
            <a:avLst/>
          </a:prstGeom>
          <a:noFill/>
        </p:spPr>
        <p:txBody>
          <a:bodyPr vert="horz" rtlCol="0">
            <a:spAutoFit/>
          </a:bodyPr>
          <a:lstStyle/>
          <a:p>
            <a:pPr algn="ctr"/>
            <a:r>
              <a:rPr lang="en-US" sz="2400">
                <a:solidFill>
                  <a:srgbClr val="CFCFCF"/>
                </a:solidFill>
              </a:rPr>
              <a:t>www.9slide.vn</a:t>
            </a:r>
          </a:p>
        </p:txBody>
      </p:sp>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B488A9-86EA-4D87-B18A-047186A3E8D4}" type="datetimeFigureOut">
              <a:rPr lang="en-US" smtClean="0"/>
              <a:t>12/18/2021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469163B-5408-48D6-8436-845CA560EC29}" type="slidenum">
              <a:rPr lang="en-US" smtClean="0"/>
              <a:t>‹#›</a:t>
            </a:fld>
            <a:endParaRPr lang="en-US"/>
          </a:p>
        </p:txBody>
      </p:sp>
    </p:spTree>
    <p:extLst>
      <p:ext uri="{BB962C8B-B14F-4D97-AF65-F5344CB8AC3E}">
        <p14:creationId xmlns:p14="http://schemas.microsoft.com/office/powerpoint/2010/main" val="16896960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av"/><Relationship Id="rId1" Type="http://schemas.microsoft.com/office/2007/relationships/media" Target="../media/media1.wav"/><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png"/><Relationship Id="rId2" Type="http://schemas.openxmlformats.org/officeDocument/2006/relationships/audio" Target="../media/media2.wma"/><Relationship Id="rId1" Type="http://schemas.microsoft.com/office/2007/relationships/media" Target="../media/media2.wma"/><Relationship Id="rId6" Type="http://schemas.openxmlformats.org/officeDocument/2006/relationships/image" Target="../media/image16.png"/><Relationship Id="rId5" Type="http://schemas.openxmlformats.org/officeDocument/2006/relationships/image" Target="../media/image3.png"/><Relationship Id="rId4" Type="http://schemas.openxmlformats.org/officeDocument/2006/relationships/audio" Target="../media/audio2.wav"/></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5.png"/><Relationship Id="rId18" Type="http://schemas.openxmlformats.org/officeDocument/2006/relationships/image" Target="../media/image28.png"/><Relationship Id="rId3" Type="http://schemas.microsoft.com/office/2007/relationships/hdphoto" Target="../media/hdphoto2.wdp"/><Relationship Id="rId21" Type="http://schemas.openxmlformats.org/officeDocument/2006/relationships/image" Target="../media/image30.png"/><Relationship Id="rId7" Type="http://schemas.microsoft.com/office/2007/relationships/hdphoto" Target="../media/hdphoto4.wdp"/><Relationship Id="rId12" Type="http://schemas.openxmlformats.org/officeDocument/2006/relationships/image" Target="../media/image24.png"/><Relationship Id="rId17" Type="http://schemas.microsoft.com/office/2007/relationships/hdphoto" Target="../media/hdphoto7.wdp"/><Relationship Id="rId2" Type="http://schemas.openxmlformats.org/officeDocument/2006/relationships/image" Target="../media/image18.png"/><Relationship Id="rId16" Type="http://schemas.openxmlformats.org/officeDocument/2006/relationships/image" Target="../media/image27.png"/><Relationship Id="rId20"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20.png"/><Relationship Id="rId11" Type="http://schemas.openxmlformats.org/officeDocument/2006/relationships/image" Target="../media/image23.png"/><Relationship Id="rId5" Type="http://schemas.microsoft.com/office/2007/relationships/hdphoto" Target="../media/hdphoto3.wdp"/><Relationship Id="rId15" Type="http://schemas.microsoft.com/office/2007/relationships/hdphoto" Target="../media/hdphoto6.wdp"/><Relationship Id="rId23" Type="http://schemas.microsoft.com/office/2007/relationships/hdphoto" Target="../media/hdphoto9.wdp"/><Relationship Id="rId10" Type="http://schemas.openxmlformats.org/officeDocument/2006/relationships/image" Target="../media/image22.png"/><Relationship Id="rId19" Type="http://schemas.microsoft.com/office/2007/relationships/hdphoto" Target="../media/hdphoto8.wdp"/><Relationship Id="rId4" Type="http://schemas.openxmlformats.org/officeDocument/2006/relationships/image" Target="../media/image19.png"/><Relationship Id="rId9" Type="http://schemas.microsoft.com/office/2007/relationships/hdphoto" Target="../media/hdphoto5.wdp"/><Relationship Id="rId14" Type="http://schemas.openxmlformats.org/officeDocument/2006/relationships/image" Target="../media/image26.png"/><Relationship Id="rId22" Type="http://schemas.openxmlformats.org/officeDocument/2006/relationships/image" Target="../media/image31.png"/></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8" Type="http://schemas.openxmlformats.org/officeDocument/2006/relationships/image" Target="../media/image38.sv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36.svg"/><Relationship Id="rId5" Type="http://schemas.openxmlformats.org/officeDocument/2006/relationships/image" Target="../media/image35.png"/><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png"/><Relationship Id="rId7" Type="http://schemas.openxmlformats.org/officeDocument/2006/relationships/slide" Target="slide29.xml"/><Relationship Id="rId12" Type="http://schemas.openxmlformats.org/officeDocument/2006/relationships/slide" Target="slide28.xml"/><Relationship Id="rId2" Type="http://schemas.openxmlformats.org/officeDocument/2006/relationships/audio" Target="../media/audio3.wav"/><Relationship Id="rId1" Type="http://schemas.openxmlformats.org/officeDocument/2006/relationships/slideLayout" Target="../slideLayouts/slideLayout2.xml"/><Relationship Id="rId6" Type="http://schemas.openxmlformats.org/officeDocument/2006/relationships/image" Target="../media/image45.png"/><Relationship Id="rId11" Type="http://schemas.openxmlformats.org/officeDocument/2006/relationships/slide" Target="slide27.xml"/><Relationship Id="rId5" Type="http://schemas.openxmlformats.org/officeDocument/2006/relationships/image" Target="../media/image44.png"/><Relationship Id="rId10" Type="http://schemas.openxmlformats.org/officeDocument/2006/relationships/slide" Target="slide26.xml"/><Relationship Id="rId4" Type="http://schemas.openxmlformats.org/officeDocument/2006/relationships/image" Target="../media/image43.png"/><Relationship Id="rId9" Type="http://schemas.openxmlformats.org/officeDocument/2006/relationships/image" Target="../media/image46.png"/></Relationships>
</file>

<file path=ppt/slides/_rels/slide25.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audio" Target="../media/audio2.wav"/><Relationship Id="rId7" Type="http://schemas.openxmlformats.org/officeDocument/2006/relationships/slide" Target="slide24.xml"/><Relationship Id="rId2" Type="http://schemas.openxmlformats.org/officeDocument/2006/relationships/audio" Target="../media/audio4.wav"/><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6.png"/><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slide" Target="slide24.xml"/><Relationship Id="rId2" Type="http://schemas.openxmlformats.org/officeDocument/2006/relationships/audio" Target="../media/audio2.wav"/><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6.png"/><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audio" Target="../media/audio2.wav"/><Relationship Id="rId7" Type="http://schemas.openxmlformats.org/officeDocument/2006/relationships/slide" Target="slide24.xml"/><Relationship Id="rId2" Type="http://schemas.openxmlformats.org/officeDocument/2006/relationships/audio" Target="../media/audio4.wav"/><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6.png"/><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audio" Target="../media/audio2.wav"/><Relationship Id="rId7" Type="http://schemas.openxmlformats.org/officeDocument/2006/relationships/slide" Target="slide24.xml"/><Relationship Id="rId2" Type="http://schemas.openxmlformats.org/officeDocument/2006/relationships/audio" Target="../media/audio4.wav"/><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6.png"/><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slide" Target="slide8.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Layout" Target="../slideLayouts/slideLayout2.xml"/><Relationship Id="rId7" Type="http://schemas.openxmlformats.org/officeDocument/2006/relationships/image" Target="../media/image10.png"/><Relationship Id="rId12" Type="http://schemas.openxmlformats.org/officeDocument/2006/relationships/image" Target="../media/image2.png"/><Relationship Id="rId2" Type="http://schemas.openxmlformats.org/officeDocument/2006/relationships/audio" Target="../media/media2.wma"/><Relationship Id="rId1" Type="http://schemas.microsoft.com/office/2007/relationships/media" Target="../media/media2.wma"/><Relationship Id="rId6" Type="http://schemas.openxmlformats.org/officeDocument/2006/relationships/image" Target="../media/image3.png"/><Relationship Id="rId11" Type="http://schemas.openxmlformats.org/officeDocument/2006/relationships/image" Target="../media/image14.png"/><Relationship Id="rId5" Type="http://schemas.openxmlformats.org/officeDocument/2006/relationships/audio" Target="../media/audio2.wav"/><Relationship Id="rId10" Type="http://schemas.openxmlformats.org/officeDocument/2006/relationships/image" Target="../media/image13.png"/><Relationship Id="rId4" Type="http://schemas.openxmlformats.org/officeDocument/2006/relationships/audio" Target="../media/audio1.wav"/><Relationship Id="rId9" Type="http://schemas.openxmlformats.org/officeDocument/2006/relationships/image" Target="../media/image12.png"/></Relationships>
</file>

<file path=ppt/slides/_rels/slide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2.xml"/><Relationship Id="rId7" Type="http://schemas.microsoft.com/office/2007/relationships/hdphoto" Target="../media/hdphoto1.wdp"/><Relationship Id="rId2" Type="http://schemas.openxmlformats.org/officeDocument/2006/relationships/audio" Target="../media/media2.wma"/><Relationship Id="rId1" Type="http://schemas.microsoft.com/office/2007/relationships/media" Target="../media/media2.wma"/><Relationship Id="rId6" Type="http://schemas.openxmlformats.org/officeDocument/2006/relationships/image" Target="../media/image15.png"/><Relationship Id="rId5" Type="http://schemas.openxmlformats.org/officeDocument/2006/relationships/image" Target="../media/image3.png"/><Relationship Id="rId4" Type="http://schemas.openxmlformats.org/officeDocument/2006/relationships/audio" Target="../media/audio2.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4"/>
          <a:stretch>
            <a:fillRect/>
          </a:stretch>
        </p:blipFill>
        <p:spPr>
          <a:xfrm>
            <a:off x="0" y="0"/>
            <a:ext cx="12192000" cy="6858000"/>
          </a:xfrm>
          <a:prstGeom prst="rect">
            <a:avLst/>
          </a:prstGeom>
        </p:spPr>
      </p:pic>
      <p:sp>
        <p:nvSpPr>
          <p:cNvPr id="5" name="Rounded Rectangle 4"/>
          <p:cNvSpPr/>
          <p:nvPr/>
        </p:nvSpPr>
        <p:spPr>
          <a:xfrm>
            <a:off x="576648" y="182583"/>
            <a:ext cx="11296904" cy="1295766"/>
          </a:xfrm>
          <a:prstGeom prst="roundRect">
            <a:avLst/>
          </a:prstGeom>
          <a:solidFill>
            <a:schemeClr val="lt1">
              <a:alpha val="61000"/>
            </a:schemeClr>
          </a:solidFill>
          <a:ln w="38100">
            <a:solidFill>
              <a:schemeClr val="accent4"/>
            </a:solidFill>
          </a:ln>
        </p:spPr>
        <p:style>
          <a:lnRef idx="2">
            <a:schemeClr val="accent4"/>
          </a:lnRef>
          <a:fillRef idx="1">
            <a:schemeClr val="lt1"/>
          </a:fillRef>
          <a:effectRef idx="0">
            <a:schemeClr val="accent4"/>
          </a:effectRef>
          <a:fontRef idx="minor">
            <a:schemeClr val="dk1"/>
          </a:fontRef>
        </p:style>
        <p:txBody>
          <a:bodyPr rtlCol="0" anchor="ctr"/>
          <a:lstStyle/>
          <a:p>
            <a:pPr algn="just"/>
            <a:r>
              <a:rPr lang="en-US" sz="3200"/>
              <a:t>Ngày xửa ngày xưa, ở một vương quốc xa xôi nọ, có một ông vua hiền đức cai quản một vùng đất tươi đẹp và trù phú. </a:t>
            </a:r>
            <a:endParaRPr lang="en-US" sz="3200" dirty="0"/>
          </a:p>
        </p:txBody>
      </p:sp>
      <p:pic>
        <p:nvPicPr>
          <p:cNvPr id="6" name="唯美动人浪漫场景短视频配乐">
            <a:hlinkClick r:id="" action="ppaction://media"/>
            <a:extLst>
              <a:ext uri="{FF2B5EF4-FFF2-40B4-BE49-F238E27FC236}">
                <a16:creationId xmlns:a16="http://schemas.microsoft.com/office/drawing/2014/main" id="{C534BCE4-4E15-47B5-919C-E6A67EEA042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208679" y="1985951"/>
            <a:ext cx="893359" cy="660424"/>
          </a:xfrm>
          <a:prstGeom prst="rect">
            <a:avLst/>
          </a:prstGeom>
        </p:spPr>
      </p:pic>
    </p:spTree>
    <p:extLst>
      <p:ext uri="{BB962C8B-B14F-4D97-AF65-F5344CB8AC3E}">
        <p14:creationId xmlns:p14="http://schemas.microsoft.com/office/powerpoint/2010/main" val="34756735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par>
                                <p:cTn id="7" presetID="41" presetClass="entr" presetSubtype="0" fill="hold" grpId="0" nodeType="withEffect">
                                  <p:stCondLst>
                                    <p:cond delay="0"/>
                                  </p:stCondLst>
                                  <p:iterate type="lt">
                                    <p:tmPct val="10000"/>
                                  </p:iterate>
                                  <p:childTnLst>
                                    <p:set>
                                      <p:cBhvr>
                                        <p:cTn id="8" dur="1" fill="hold">
                                          <p:stCondLst>
                                            <p:cond delay="0"/>
                                          </p:stCondLst>
                                        </p:cTn>
                                        <p:tgtEl>
                                          <p:spTgt spid="5"/>
                                        </p:tgtEl>
                                        <p:attrNameLst>
                                          <p:attrName>style.visibility</p:attrName>
                                        </p:attrNameLst>
                                      </p:cBhvr>
                                      <p:to>
                                        <p:strVal val="visible"/>
                                      </p:to>
                                    </p:set>
                                    <p:anim calcmode="lin" valueType="num">
                                      <p:cBhvr>
                                        <p:cTn id="9" dur="75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0" dur="750" fill="hold"/>
                                        <p:tgtEl>
                                          <p:spTgt spid="5"/>
                                        </p:tgtEl>
                                        <p:attrNameLst>
                                          <p:attrName>ppt_y</p:attrName>
                                        </p:attrNameLst>
                                      </p:cBhvr>
                                      <p:tavLst>
                                        <p:tav tm="0">
                                          <p:val>
                                            <p:strVal val="#ppt_y"/>
                                          </p:val>
                                        </p:tav>
                                        <p:tav tm="100000">
                                          <p:val>
                                            <p:strVal val="#ppt_y"/>
                                          </p:val>
                                        </p:tav>
                                      </p:tavLst>
                                    </p:anim>
                                    <p:anim calcmode="lin" valueType="num">
                                      <p:cBhvr>
                                        <p:cTn id="11" dur="75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2" dur="75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3" dur="75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22727" numSld="5" showWhenStopped="0">
                <p:cTn id="14" repeatCount="indefinite" fill="hold" display="0">
                  <p:stCondLst>
                    <p:cond delay="indefinite"/>
                  </p:stCondLst>
                  <p:endCondLst>
                    <p:cond evt="onStopAudio" delay="0">
                      <p:tgtEl>
                        <p:sldTgt/>
                      </p:tgtEl>
                    </p:cond>
                  </p:endCondLst>
                </p:cTn>
                <p:tgtEl>
                  <p:spTgt spid="6"/>
                </p:tgtEl>
              </p:cMediaNode>
            </p:audio>
          </p:childTnLst>
        </p:cTn>
      </p:par>
    </p:tnLst>
    <p:bldLst>
      <p:bldP spid="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t>
            </a:r>
          </a:p>
        </p:txBody>
      </p:sp>
      <p:sp>
        <p:nvSpPr>
          <p:cNvPr id="3" name="Content Placeholder 2"/>
          <p:cNvSpPr>
            <a:spLocks noGrp="1"/>
          </p:cNvSpPr>
          <p:nvPr>
            <p:ph idx="1"/>
          </p:nvPr>
        </p:nvSpPr>
        <p:spPr/>
        <p:txBody>
          <a:bodyPr/>
          <a:lstStyle/>
          <a:p>
            <a:endParaRPr lang="en-US"/>
          </a:p>
        </p:txBody>
      </p:sp>
      <p:pic>
        <p:nvPicPr>
          <p:cNvPr id="6" name="Picture 5"/>
          <p:cNvPicPr>
            <a:picLocks noChangeAspect="1"/>
          </p:cNvPicPr>
          <p:nvPr/>
        </p:nvPicPr>
        <p:blipFill>
          <a:blip r:embed="rId5"/>
          <a:stretch>
            <a:fillRect/>
          </a:stretch>
        </p:blipFill>
        <p:spPr>
          <a:xfrm>
            <a:off x="0" y="0"/>
            <a:ext cx="12192000" cy="6858000"/>
          </a:xfrm>
          <a:prstGeom prst="rect">
            <a:avLst/>
          </a:prstGeom>
        </p:spPr>
      </p:pic>
      <p:sp>
        <p:nvSpPr>
          <p:cNvPr id="7" name="Rectangle 6"/>
          <p:cNvSpPr/>
          <p:nvPr/>
        </p:nvSpPr>
        <p:spPr>
          <a:xfrm>
            <a:off x="475861" y="365125"/>
            <a:ext cx="11280710" cy="6110320"/>
          </a:xfrm>
          <a:prstGeom prst="rect">
            <a:avLst/>
          </a:prstGeom>
          <a:solidFill>
            <a:schemeClr val="bg1">
              <a:lumMod val="85000"/>
              <a:alpha val="73000"/>
            </a:schemeClr>
          </a:solidFill>
          <a:ln w="38100">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815" y="2689369"/>
            <a:ext cx="3815881" cy="3821831"/>
          </a:xfrm>
          <a:prstGeom prst="rect">
            <a:avLst/>
          </a:prstGeom>
        </p:spPr>
      </p:pic>
      <p:sp>
        <p:nvSpPr>
          <p:cNvPr id="13" name="Plaque 12"/>
          <p:cNvSpPr/>
          <p:nvPr/>
        </p:nvSpPr>
        <p:spPr>
          <a:xfrm>
            <a:off x="3586389" y="612584"/>
            <a:ext cx="7217648" cy="661472"/>
          </a:xfrm>
          <a:prstGeom prst="plaqu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rgbClr val="FF0000"/>
                </a:solidFill>
                <a:latin typeface="Times New Roman" panose="02020603050405020304" pitchFamily="18" charset="0"/>
                <a:cs typeface="Times New Roman" panose="02020603050405020304" pitchFamily="18" charset="0"/>
              </a:rPr>
              <a:t>Đất phù sa ở nước ta có đặc điểm là:</a:t>
            </a:r>
          </a:p>
        </p:txBody>
      </p:sp>
      <p:sp>
        <p:nvSpPr>
          <p:cNvPr id="14" name="Flowchart: Alternate Process 13"/>
          <p:cNvSpPr/>
          <p:nvPr/>
        </p:nvSpPr>
        <p:spPr>
          <a:xfrm>
            <a:off x="2752297" y="1622585"/>
            <a:ext cx="8601503" cy="936104"/>
          </a:xfrm>
          <a:prstGeom prst="flowChartAlternateProcess">
            <a:avLst/>
          </a:prstGeom>
          <a:ln>
            <a:solidFill>
              <a:schemeClr val="accent1"/>
            </a:solidFill>
          </a:ln>
        </p:spPr>
        <p:style>
          <a:lnRef idx="2">
            <a:schemeClr val="accent5"/>
          </a:lnRef>
          <a:fillRef idx="1">
            <a:schemeClr val="lt1"/>
          </a:fillRef>
          <a:effectRef idx="0">
            <a:schemeClr val="accent5"/>
          </a:effectRef>
          <a:fontRef idx="minor">
            <a:schemeClr val="dk1"/>
          </a:fontRef>
        </p:style>
        <p:txBody>
          <a:bodyPr rtlCol="0" anchor="ctr"/>
          <a:lstStyle/>
          <a:p>
            <a:pPr algn="just"/>
            <a:r>
              <a:rPr lang="en-US" sz="2800">
                <a:latin typeface="Calibri (Body)"/>
                <a:cs typeface="Times New Roman" panose="02020603050405020304" pitchFamily="18" charset="0"/>
              </a:rPr>
              <a:t>A. Phân bố ở các đồng bằng, do phù sa các sông bồi đắp, rất màu mỡ. </a:t>
            </a:r>
          </a:p>
        </p:txBody>
      </p:sp>
      <p:sp>
        <p:nvSpPr>
          <p:cNvPr id="15" name="Flowchart: Alternate Process 14"/>
          <p:cNvSpPr/>
          <p:nvPr/>
        </p:nvSpPr>
        <p:spPr>
          <a:xfrm>
            <a:off x="2729552" y="4024151"/>
            <a:ext cx="8601503" cy="936104"/>
          </a:xfrm>
          <a:prstGeom prst="flowChartAlternateProcess">
            <a:avLst/>
          </a:prstGeom>
          <a:ln>
            <a:solidFill>
              <a:schemeClr val="accent1"/>
            </a:solidFill>
          </a:ln>
        </p:spPr>
        <p:style>
          <a:lnRef idx="2">
            <a:schemeClr val="accent5"/>
          </a:lnRef>
          <a:fillRef idx="1">
            <a:schemeClr val="lt1"/>
          </a:fillRef>
          <a:effectRef idx="0">
            <a:schemeClr val="accent5"/>
          </a:effectRef>
          <a:fontRef idx="minor">
            <a:schemeClr val="dk1"/>
          </a:fontRef>
        </p:style>
        <p:txBody>
          <a:bodyPr rtlCol="0" anchor="ctr"/>
          <a:lstStyle/>
          <a:p>
            <a:r>
              <a:rPr lang="en-US" sz="2800">
                <a:latin typeface="Calibri (Body)"/>
                <a:cs typeface="Times New Roman" panose="02020603050405020304" pitchFamily="18" charset="0"/>
              </a:rPr>
              <a:t>C. Phân bố ở vùng đồi núi, có màu đỏ vàng, rất màu mỡ.  </a:t>
            </a:r>
          </a:p>
        </p:txBody>
      </p:sp>
      <p:sp>
        <p:nvSpPr>
          <p:cNvPr id="16" name="Flowchart: Alternate Process 15"/>
          <p:cNvSpPr/>
          <p:nvPr/>
        </p:nvSpPr>
        <p:spPr>
          <a:xfrm>
            <a:off x="2729550" y="2807443"/>
            <a:ext cx="8601503" cy="936104"/>
          </a:xfrm>
          <a:prstGeom prst="flowChartAlternateProcess">
            <a:avLst/>
          </a:prstGeom>
          <a:ln>
            <a:solidFill>
              <a:schemeClr val="accent1"/>
            </a:solidFill>
          </a:ln>
        </p:spPr>
        <p:style>
          <a:lnRef idx="2">
            <a:schemeClr val="accent5"/>
          </a:lnRef>
          <a:fillRef idx="1">
            <a:schemeClr val="lt1"/>
          </a:fillRef>
          <a:effectRef idx="0">
            <a:schemeClr val="accent5"/>
          </a:effectRef>
          <a:fontRef idx="minor">
            <a:schemeClr val="dk1"/>
          </a:fontRef>
        </p:style>
        <p:txBody>
          <a:bodyPr rtlCol="0" anchor="ctr"/>
          <a:lstStyle/>
          <a:p>
            <a:pPr algn="just"/>
            <a:r>
              <a:rPr lang="en-US" sz="2800">
                <a:latin typeface="Calibri (Body)"/>
                <a:cs typeface="Times New Roman" panose="02020603050405020304" pitchFamily="18" charset="0"/>
              </a:rPr>
              <a:t>B. Phân bố ở các đồng bằng, có màu đỏ vàng, rất màu mỡ. </a:t>
            </a:r>
          </a:p>
        </p:txBody>
      </p:sp>
      <p:sp>
        <p:nvSpPr>
          <p:cNvPr id="17" name="Flowchart: Alternate Process 16"/>
          <p:cNvSpPr/>
          <p:nvPr/>
        </p:nvSpPr>
        <p:spPr>
          <a:xfrm>
            <a:off x="2729551" y="5198052"/>
            <a:ext cx="8601503" cy="936104"/>
          </a:xfrm>
          <a:prstGeom prst="flowChartAlternateProcess">
            <a:avLst/>
          </a:prstGeom>
          <a:ln>
            <a:solidFill>
              <a:schemeClr val="accent1"/>
            </a:solidFill>
          </a:ln>
        </p:spPr>
        <p:style>
          <a:lnRef idx="2">
            <a:schemeClr val="accent5"/>
          </a:lnRef>
          <a:fillRef idx="1">
            <a:schemeClr val="lt1"/>
          </a:fillRef>
          <a:effectRef idx="0">
            <a:schemeClr val="accent5"/>
          </a:effectRef>
          <a:fontRef idx="minor">
            <a:schemeClr val="dk1"/>
          </a:fontRef>
        </p:style>
        <p:txBody>
          <a:bodyPr rtlCol="0" anchor="ctr"/>
          <a:lstStyle/>
          <a:p>
            <a:pPr algn="just"/>
            <a:r>
              <a:rPr lang="en-US" sz="2800">
                <a:latin typeface="Calibri (Body)"/>
                <a:cs typeface="Times New Roman" panose="02020603050405020304" pitchFamily="18" charset="0"/>
              </a:rPr>
              <a:t>D. Phân bố ở vùng đồi núi, là loại đất có nhiều nhất ở nước ta. </a:t>
            </a:r>
          </a:p>
        </p:txBody>
      </p:sp>
      <p:pic>
        <p:nvPicPr>
          <p:cNvPr id="18" name="sai">
            <a:hlinkClick r:id="" action="ppaction://media"/>
            <a:extLst>
              <a:ext uri="{FF2B5EF4-FFF2-40B4-BE49-F238E27FC236}">
                <a16:creationId xmlns:a16="http://schemas.microsoft.com/office/drawing/2014/main" id="{44137F8B-AA31-4012-9898-5DAE9ADBD33B}"/>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2693577" y="1690688"/>
            <a:ext cx="812800" cy="609600"/>
          </a:xfrm>
          <a:prstGeom prst="rect">
            <a:avLst/>
          </a:prstGeom>
        </p:spPr>
      </p:pic>
      <p:pic>
        <p:nvPicPr>
          <p:cNvPr id="19" name="sai">
            <a:hlinkClick r:id="" action="ppaction://media"/>
            <a:extLst>
              <a:ext uri="{FF2B5EF4-FFF2-40B4-BE49-F238E27FC236}">
                <a16:creationId xmlns:a16="http://schemas.microsoft.com/office/drawing/2014/main" id="{44137F8B-AA31-4012-9898-5DAE9ADBD33B}"/>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2861497" y="3912320"/>
            <a:ext cx="812800" cy="609600"/>
          </a:xfrm>
          <a:prstGeom prst="rect">
            <a:avLst/>
          </a:prstGeom>
        </p:spPr>
      </p:pic>
      <p:pic>
        <p:nvPicPr>
          <p:cNvPr id="20" name="sai">
            <a:hlinkClick r:id="" action="ppaction://media"/>
            <a:extLst>
              <a:ext uri="{FF2B5EF4-FFF2-40B4-BE49-F238E27FC236}">
                <a16:creationId xmlns:a16="http://schemas.microsoft.com/office/drawing/2014/main" id="{44137F8B-AA31-4012-9898-5DAE9ADBD33B}"/>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2861497" y="2920976"/>
            <a:ext cx="812800" cy="609600"/>
          </a:xfrm>
          <a:prstGeom prst="rect">
            <a:avLst/>
          </a:prstGeom>
        </p:spPr>
      </p:pic>
    </p:spTree>
    <p:extLst>
      <p:ext uri="{BB962C8B-B14F-4D97-AF65-F5344CB8AC3E}">
        <p14:creationId xmlns:p14="http://schemas.microsoft.com/office/powerpoint/2010/main" val="29498249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outVertical)">
                                      <p:cBhvr>
                                        <p:cTn id="7" dur="500"/>
                                        <p:tgtEl>
                                          <p:spTgt spid="13"/>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arn(outVertical)">
                                      <p:cBhvr>
                                        <p:cTn id="10" dur="500"/>
                                        <p:tgtEl>
                                          <p:spTgt spid="15"/>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barn(outVertical)">
                                      <p:cBhvr>
                                        <p:cTn id="13" dur="500"/>
                                        <p:tgtEl>
                                          <p:spTgt spid="16"/>
                                        </p:tgtEl>
                                      </p:cBhvr>
                                    </p:animEffect>
                                  </p:childTnLst>
                                </p:cTn>
                              </p:par>
                              <p:par>
                                <p:cTn id="14" presetID="16" presetClass="entr" presetSubtype="37"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barn(outVertical)">
                                      <p:cBhvr>
                                        <p:cTn id="16" dur="500"/>
                                        <p:tgtEl>
                                          <p:spTgt spid="17"/>
                                        </p:tgtEl>
                                      </p:cBhvr>
                                    </p:animEffect>
                                  </p:childTnLst>
                                </p:cTn>
                              </p:par>
                              <p:par>
                                <p:cTn id="17" presetID="16" presetClass="entr" presetSubtype="37"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barn(outVertical)">
                                      <p:cBhvr>
                                        <p:cTn id="19" dur="50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ppt_w</p:attrName>
                                        </p:attrNameLst>
                                      </p:cBhvr>
                                      <p:tavLst>
                                        <p:tav tm="0">
                                          <p:val>
                                            <p:fltVal val="0"/>
                                          </p:val>
                                        </p:tav>
                                        <p:tav tm="100000">
                                          <p:val>
                                            <p:strVal val="#ppt_w"/>
                                          </p:val>
                                        </p:tav>
                                      </p:tavLst>
                                    </p:anim>
                                    <p:anim calcmode="lin" valueType="num">
                                      <p:cBhvr>
                                        <p:cTn id="25" dur="500" fill="hold"/>
                                        <p:tgtEl>
                                          <p:spTgt spid="12"/>
                                        </p:tgtEl>
                                        <p:attrNameLst>
                                          <p:attrName>ppt_h</p:attrName>
                                        </p:attrNameLst>
                                      </p:cBhvr>
                                      <p:tavLst>
                                        <p:tav tm="0">
                                          <p:val>
                                            <p:fltVal val="0"/>
                                          </p:val>
                                        </p:tav>
                                        <p:tav tm="100000">
                                          <p:val>
                                            <p:strVal val="#ppt_h"/>
                                          </p:val>
                                        </p:tav>
                                      </p:tavLst>
                                    </p:anim>
                                    <p:animEffect transition="in" filter="fade">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7" restart="whenNotActive" fill="hold" evtFilter="cancelBubble" nodeType="interactiveSeq">
                <p:stCondLst>
                  <p:cond evt="onClick" delay="0">
                    <p:tgtEl>
                      <p:spTgt spid="16"/>
                    </p:tgtEl>
                  </p:cond>
                </p:stCondLst>
                <p:endSync evt="end" delay="0">
                  <p:rtn val="all"/>
                </p:endSync>
                <p:childTnLst>
                  <p:par>
                    <p:cTn id="28" fill="hold">
                      <p:stCondLst>
                        <p:cond delay="0"/>
                      </p:stCondLst>
                      <p:childTnLst>
                        <p:par>
                          <p:cTn id="29" fill="hold">
                            <p:stCondLst>
                              <p:cond delay="0"/>
                            </p:stCondLst>
                            <p:childTnLst>
                              <p:par>
                                <p:cTn id="30" presetID="1" presetClass="emph" presetSubtype="2" fill="hold" nodeType="clickEffect">
                                  <p:stCondLst>
                                    <p:cond delay="0"/>
                                  </p:stCondLst>
                                  <p:childTnLst>
                                    <p:animClr clrSpc="rgb" dir="cw">
                                      <p:cBhvr>
                                        <p:cTn id="31" dur="2000" fill="hold"/>
                                        <p:tgtEl>
                                          <p:spTgt spid="16"/>
                                        </p:tgtEl>
                                        <p:attrNameLst>
                                          <p:attrName>fillcolor</p:attrName>
                                        </p:attrNameLst>
                                      </p:cBhvr>
                                      <p:to>
                                        <a:schemeClr val="accent2"/>
                                      </p:to>
                                    </p:animClr>
                                    <p:set>
                                      <p:cBhvr>
                                        <p:cTn id="32" dur="2000" fill="hold"/>
                                        <p:tgtEl>
                                          <p:spTgt spid="16"/>
                                        </p:tgtEl>
                                        <p:attrNameLst>
                                          <p:attrName>fill.type</p:attrName>
                                        </p:attrNameLst>
                                      </p:cBhvr>
                                      <p:to>
                                        <p:strVal val="solid"/>
                                      </p:to>
                                    </p:set>
                                    <p:set>
                                      <p:cBhvr>
                                        <p:cTn id="33" dur="2000" fill="hold"/>
                                        <p:tgtEl>
                                          <p:spTgt spid="16"/>
                                        </p:tgtEl>
                                        <p:attrNameLst>
                                          <p:attrName>fill.on</p:attrName>
                                        </p:attrNameLst>
                                      </p:cBhvr>
                                      <p:to>
                                        <p:strVal val="true"/>
                                      </p:to>
                                    </p:set>
                                  </p:childTnLst>
                                </p:cTn>
                              </p:par>
                              <p:par>
                                <p:cTn id="34" presetID="1" presetClass="mediacall" presetSubtype="0" fill="hold" nodeType="withEffect">
                                  <p:stCondLst>
                                    <p:cond delay="0"/>
                                  </p:stCondLst>
                                  <p:childTnLst>
                                    <p:cmd type="call" cmd="playFrom(0.0)">
                                      <p:cBhvr>
                                        <p:cTn id="35" dur="4063" fill="hold"/>
                                        <p:tgtEl>
                                          <p:spTgt spid="18"/>
                                        </p:tgtEl>
                                      </p:cBhvr>
                                    </p:cmd>
                                  </p:childTnLst>
                                </p:cTn>
                              </p:par>
                            </p:childTnLst>
                          </p:cTn>
                        </p:par>
                      </p:childTnLst>
                    </p:cTn>
                  </p:par>
                </p:childTnLst>
              </p:cTn>
              <p:nextCondLst>
                <p:cond evt="onClick" delay="0">
                  <p:tgtEl>
                    <p:spTgt spid="16"/>
                  </p:tgtEl>
                </p:cond>
              </p:nextCondLst>
            </p:seq>
            <p:seq concurrent="1" nextAc="seek">
              <p:cTn id="36" restart="whenNotActive" fill="hold" evtFilter="cancelBubble" nodeType="interactiveSeq">
                <p:stCondLst>
                  <p:cond evt="onClick" delay="0">
                    <p:tgtEl>
                      <p:spTgt spid="17"/>
                    </p:tgtEl>
                  </p:cond>
                </p:stCondLst>
                <p:endSync evt="end" delay="0">
                  <p:rtn val="all"/>
                </p:endSync>
                <p:childTnLst>
                  <p:par>
                    <p:cTn id="37" fill="hold">
                      <p:stCondLst>
                        <p:cond delay="0"/>
                      </p:stCondLst>
                      <p:childTnLst>
                        <p:par>
                          <p:cTn id="38" fill="hold">
                            <p:stCondLst>
                              <p:cond delay="0"/>
                            </p:stCondLst>
                            <p:childTnLst>
                              <p:par>
                                <p:cTn id="39" presetID="1" presetClass="emph" presetSubtype="2" fill="hold" nodeType="clickEffect">
                                  <p:stCondLst>
                                    <p:cond delay="0"/>
                                  </p:stCondLst>
                                  <p:childTnLst>
                                    <p:animClr clrSpc="rgb" dir="cw">
                                      <p:cBhvr>
                                        <p:cTn id="40" dur="2000" fill="hold"/>
                                        <p:tgtEl>
                                          <p:spTgt spid="17"/>
                                        </p:tgtEl>
                                        <p:attrNameLst>
                                          <p:attrName>fillcolor</p:attrName>
                                        </p:attrNameLst>
                                      </p:cBhvr>
                                      <p:to>
                                        <a:schemeClr val="accent2"/>
                                      </p:to>
                                    </p:animClr>
                                    <p:set>
                                      <p:cBhvr>
                                        <p:cTn id="41" dur="2000" fill="hold"/>
                                        <p:tgtEl>
                                          <p:spTgt spid="17"/>
                                        </p:tgtEl>
                                        <p:attrNameLst>
                                          <p:attrName>fill.type</p:attrName>
                                        </p:attrNameLst>
                                      </p:cBhvr>
                                      <p:to>
                                        <p:strVal val="solid"/>
                                      </p:to>
                                    </p:set>
                                    <p:set>
                                      <p:cBhvr>
                                        <p:cTn id="42" dur="2000" fill="hold"/>
                                        <p:tgtEl>
                                          <p:spTgt spid="17"/>
                                        </p:tgtEl>
                                        <p:attrNameLst>
                                          <p:attrName>fill.on</p:attrName>
                                        </p:attrNameLst>
                                      </p:cBhvr>
                                      <p:to>
                                        <p:strVal val="true"/>
                                      </p:to>
                                    </p:set>
                                  </p:childTnLst>
                                </p:cTn>
                              </p:par>
                              <p:par>
                                <p:cTn id="43" presetID="1" presetClass="mediacall" presetSubtype="0" fill="hold" nodeType="withEffect">
                                  <p:stCondLst>
                                    <p:cond delay="0"/>
                                  </p:stCondLst>
                                  <p:childTnLst>
                                    <p:cmd type="call" cmd="playFrom(0.0)">
                                      <p:cBhvr>
                                        <p:cTn id="44" dur="4063" fill="hold"/>
                                        <p:tgtEl>
                                          <p:spTgt spid="20"/>
                                        </p:tgtEl>
                                      </p:cBhvr>
                                    </p:cmd>
                                  </p:childTnLst>
                                </p:cTn>
                              </p:par>
                            </p:childTnLst>
                          </p:cTn>
                        </p:par>
                      </p:childTnLst>
                    </p:cTn>
                  </p:par>
                </p:childTnLst>
              </p:cTn>
              <p:nextCondLst>
                <p:cond evt="onClick" delay="0">
                  <p:tgtEl>
                    <p:spTgt spid="17"/>
                  </p:tgtEl>
                </p:cond>
              </p:nextCondLst>
            </p:seq>
            <p:seq concurrent="1" nextAc="seek">
              <p:cTn id="45" restart="whenNotActive" fill="hold" evtFilter="cancelBubble" nodeType="interactiveSeq">
                <p:stCondLst>
                  <p:cond evt="onClick" delay="0">
                    <p:tgtEl>
                      <p:spTgt spid="15"/>
                    </p:tgtEl>
                  </p:cond>
                </p:stCondLst>
                <p:endSync evt="end" delay="0">
                  <p:rtn val="all"/>
                </p:endSync>
                <p:childTnLst>
                  <p:par>
                    <p:cTn id="46" fill="hold">
                      <p:stCondLst>
                        <p:cond delay="0"/>
                      </p:stCondLst>
                      <p:childTnLst>
                        <p:par>
                          <p:cTn id="47" fill="hold">
                            <p:stCondLst>
                              <p:cond delay="0"/>
                            </p:stCondLst>
                            <p:childTnLst>
                              <p:par>
                                <p:cTn id="48" presetID="1" presetClass="emph" presetSubtype="2" fill="hold" nodeType="clickEffect">
                                  <p:stCondLst>
                                    <p:cond delay="0"/>
                                  </p:stCondLst>
                                  <p:childTnLst>
                                    <p:animClr clrSpc="rgb" dir="cw">
                                      <p:cBhvr>
                                        <p:cTn id="49" dur="2000" fill="hold"/>
                                        <p:tgtEl>
                                          <p:spTgt spid="15"/>
                                        </p:tgtEl>
                                        <p:attrNameLst>
                                          <p:attrName>fillcolor</p:attrName>
                                        </p:attrNameLst>
                                      </p:cBhvr>
                                      <p:to>
                                        <a:schemeClr val="accent2"/>
                                      </p:to>
                                    </p:animClr>
                                    <p:set>
                                      <p:cBhvr>
                                        <p:cTn id="50" dur="2000" fill="hold"/>
                                        <p:tgtEl>
                                          <p:spTgt spid="15"/>
                                        </p:tgtEl>
                                        <p:attrNameLst>
                                          <p:attrName>fill.type</p:attrName>
                                        </p:attrNameLst>
                                      </p:cBhvr>
                                      <p:to>
                                        <p:strVal val="solid"/>
                                      </p:to>
                                    </p:set>
                                    <p:set>
                                      <p:cBhvr>
                                        <p:cTn id="51" dur="2000" fill="hold"/>
                                        <p:tgtEl>
                                          <p:spTgt spid="15"/>
                                        </p:tgtEl>
                                        <p:attrNameLst>
                                          <p:attrName>fill.on</p:attrName>
                                        </p:attrNameLst>
                                      </p:cBhvr>
                                      <p:to>
                                        <p:strVal val="true"/>
                                      </p:to>
                                    </p:set>
                                  </p:childTnLst>
                                </p:cTn>
                              </p:par>
                              <p:par>
                                <p:cTn id="52" presetID="1" presetClass="mediacall" presetSubtype="0" fill="hold" nodeType="withEffect">
                                  <p:stCondLst>
                                    <p:cond delay="0"/>
                                  </p:stCondLst>
                                  <p:childTnLst>
                                    <p:cmd type="call" cmd="playFrom(0.0)">
                                      <p:cBhvr>
                                        <p:cTn id="53" dur="4063" fill="hold"/>
                                        <p:tgtEl>
                                          <p:spTgt spid="19"/>
                                        </p:tgtEl>
                                      </p:cBhvr>
                                    </p:cmd>
                                  </p:childTnLst>
                                </p:cTn>
                              </p:par>
                            </p:childTnLst>
                          </p:cTn>
                        </p:par>
                      </p:childTnLst>
                    </p:cTn>
                  </p:par>
                </p:childTnLst>
              </p:cTn>
              <p:nextCondLst>
                <p:cond evt="onClick" delay="0">
                  <p:tgtEl>
                    <p:spTgt spid="15"/>
                  </p:tgtEl>
                </p:cond>
              </p:nextCondLst>
            </p:seq>
            <p:seq concurrent="1" nextAc="seek">
              <p:cTn id="54" restart="whenNotActive" fill="hold" evtFilter="cancelBubble" nodeType="interactiveSeq">
                <p:stCondLst>
                  <p:cond evt="onClick" delay="0">
                    <p:tgtEl>
                      <p:spTgt spid="14"/>
                    </p:tgtEl>
                  </p:cond>
                </p:stCondLst>
                <p:endSync evt="end" delay="0">
                  <p:rtn val="all"/>
                </p:endSync>
                <p:childTnLst>
                  <p:par>
                    <p:cTn id="55" fill="hold">
                      <p:stCondLst>
                        <p:cond delay="0"/>
                      </p:stCondLst>
                      <p:childTnLst>
                        <p:par>
                          <p:cTn id="56" fill="hold">
                            <p:stCondLst>
                              <p:cond delay="0"/>
                            </p:stCondLst>
                            <p:childTnLst>
                              <p:par>
                                <p:cTn id="57" presetID="1" presetClass="emph" presetSubtype="2" fill="hold" nodeType="clickEffect">
                                  <p:stCondLst>
                                    <p:cond delay="0"/>
                                  </p:stCondLst>
                                  <p:childTnLst>
                                    <p:animClr clrSpc="rgb" dir="cw">
                                      <p:cBhvr>
                                        <p:cTn id="58" dur="2000" fill="hold"/>
                                        <p:tgtEl>
                                          <p:spTgt spid="14"/>
                                        </p:tgtEl>
                                        <p:attrNameLst>
                                          <p:attrName>fillcolor</p:attrName>
                                        </p:attrNameLst>
                                      </p:cBhvr>
                                      <p:to>
                                        <a:srgbClr val="00FF00"/>
                                      </p:to>
                                    </p:animClr>
                                    <p:set>
                                      <p:cBhvr>
                                        <p:cTn id="59" dur="2000" fill="hold"/>
                                        <p:tgtEl>
                                          <p:spTgt spid="14"/>
                                        </p:tgtEl>
                                        <p:attrNameLst>
                                          <p:attrName>fill.type</p:attrName>
                                        </p:attrNameLst>
                                      </p:cBhvr>
                                      <p:to>
                                        <p:strVal val="solid"/>
                                      </p:to>
                                    </p:set>
                                    <p:set>
                                      <p:cBhvr>
                                        <p:cTn id="60" dur="2000" fill="hold"/>
                                        <p:tgtEl>
                                          <p:spTgt spid="14"/>
                                        </p:tgtEl>
                                        <p:attrNameLst>
                                          <p:attrName>fill.on</p:attrName>
                                        </p:attrNameLst>
                                      </p:cBhvr>
                                      <p:to>
                                        <p:strVal val="true"/>
                                      </p:to>
                                    </p:set>
                                  </p:childTnLst>
                                  <p:subTnLst>
                                    <p:audio>
                                      <p:cMediaNode>
                                        <p:cTn display="0" masterRel="sameClick">
                                          <p:stCondLst>
                                            <p:cond evt="begin" delay="0">
                                              <p:tn val="57"/>
                                            </p:cond>
                                          </p:stCondLst>
                                          <p:endCondLst>
                                            <p:cond evt="onStopAudio" delay="0">
                                              <p:tgtEl>
                                                <p:sldTgt/>
                                              </p:tgtEl>
                                            </p:cond>
                                          </p:endCondLst>
                                        </p:cTn>
                                        <p:tgtEl>
                                          <p:sndTgt r:embed="rId4" name="applause.wav"/>
                                        </p:tgtEl>
                                      </p:cMediaNode>
                                    </p:audio>
                                  </p:subTnLst>
                                </p:cTn>
                              </p:par>
                            </p:childTnLst>
                          </p:cTn>
                        </p:par>
                      </p:childTnLst>
                    </p:cTn>
                  </p:par>
                </p:childTnLst>
              </p:cTn>
              <p:nextCondLst>
                <p:cond evt="onClick" delay="0">
                  <p:tgtEl>
                    <p:spTgt spid="14"/>
                  </p:tgtEl>
                </p:cond>
              </p:nextCondLst>
            </p:seq>
            <p:audio>
              <p:cMediaNode vol="12121">
                <p:cTn id="61" fill="hold" display="0">
                  <p:stCondLst>
                    <p:cond delay="indefinite"/>
                  </p:stCondLst>
                  <p:endCondLst>
                    <p:cond evt="onStopAudio" delay="0">
                      <p:tgtEl>
                        <p:sldTgt/>
                      </p:tgtEl>
                    </p:cond>
                  </p:endCondLst>
                </p:cTn>
                <p:tgtEl>
                  <p:spTgt spid="18"/>
                </p:tgtEl>
              </p:cMediaNode>
            </p:audio>
            <p:audio>
              <p:cMediaNode vol="10606">
                <p:cTn id="62" fill="hold" display="0">
                  <p:stCondLst>
                    <p:cond delay="indefinite"/>
                  </p:stCondLst>
                  <p:endCondLst>
                    <p:cond evt="onStopAudio" delay="0">
                      <p:tgtEl>
                        <p:sldTgt/>
                      </p:tgtEl>
                    </p:cond>
                  </p:endCondLst>
                </p:cTn>
                <p:tgtEl>
                  <p:spTgt spid="19"/>
                </p:tgtEl>
              </p:cMediaNode>
            </p:audio>
            <p:audio>
              <p:cMediaNode vol="9091">
                <p:cTn id="63" fill="hold" display="0">
                  <p:stCondLst>
                    <p:cond delay="indefinite"/>
                  </p:stCondLst>
                  <p:endCondLst>
                    <p:cond evt="onStopAudio" delay="0">
                      <p:tgtEl>
                        <p:sldTgt/>
                      </p:tgtEl>
                    </p:cond>
                  </p:endCondLst>
                </p:cTn>
                <p:tgtEl>
                  <p:spTgt spid="20"/>
                </p:tgtEl>
              </p:cMediaNode>
            </p:audio>
          </p:childTnLst>
        </p:cTn>
      </p:par>
    </p:tnLst>
    <p:bldLst>
      <p:bldP spid="13" grpId="0" animBg="1"/>
      <p:bldP spid="14" grpId="0" animBg="1"/>
      <p:bldP spid="15" grpId="0" animBg="1"/>
      <p:bldP spid="16" grpId="0" animBg="1"/>
      <p:bldP spid="1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 name="Picture 4"/>
          <p:cNvPicPr>
            <a:picLocks noChangeAspect="1"/>
          </p:cNvPicPr>
          <p:nvPr/>
        </p:nvPicPr>
        <p:blipFill>
          <a:blip r:embed="rId2"/>
          <a:stretch>
            <a:fillRect/>
          </a:stretch>
        </p:blipFill>
        <p:spPr>
          <a:xfrm>
            <a:off x="0" y="0"/>
            <a:ext cx="12192000" cy="685800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06900" y="501346"/>
            <a:ext cx="2758197" cy="6491591"/>
          </a:xfrm>
          <a:prstGeom prst="rect">
            <a:avLst/>
          </a:prstGeom>
        </p:spPr>
      </p:pic>
      <p:sp>
        <p:nvSpPr>
          <p:cNvPr id="7" name="Rounded Rectangle 6"/>
          <p:cNvSpPr/>
          <p:nvPr/>
        </p:nvSpPr>
        <p:spPr>
          <a:xfrm>
            <a:off x="504567" y="5348946"/>
            <a:ext cx="11182865" cy="1168535"/>
          </a:xfrm>
          <a:prstGeom prst="roundRect">
            <a:avLst/>
          </a:prstGeom>
          <a:solidFill>
            <a:schemeClr val="lt1">
              <a:alpha val="61000"/>
            </a:schemeClr>
          </a:solidFill>
          <a:ln w="38100">
            <a:solidFill>
              <a:schemeClr val="accent4"/>
            </a:solidFill>
          </a:ln>
        </p:spPr>
        <p:style>
          <a:lnRef idx="2">
            <a:schemeClr val="accent4"/>
          </a:lnRef>
          <a:fillRef idx="1">
            <a:schemeClr val="lt1"/>
          </a:fillRef>
          <a:effectRef idx="0">
            <a:schemeClr val="accent4"/>
          </a:effectRef>
          <a:fontRef idx="minor">
            <a:schemeClr val="dk1"/>
          </a:fontRef>
        </p:style>
        <p:txBody>
          <a:bodyPr rtlCol="0" anchor="ctr"/>
          <a:lstStyle/>
          <a:p>
            <a:pPr algn="just"/>
            <a:r>
              <a:rPr lang="en-US" sz="3600">
                <a:latin typeface="Calibri (Body)"/>
              </a:rPr>
              <a:t>Sau khi đầy đủ vũ khí, chàng dũng sĩ lên đường, chàng băng qua khu rừng bóng đêm. </a:t>
            </a:r>
            <a:endParaRPr lang="en-US" sz="3600" dirty="0">
              <a:latin typeface="Calibri (Body)"/>
            </a:endParaRPr>
          </a:p>
        </p:txBody>
      </p:sp>
    </p:spTree>
    <p:extLst>
      <p:ext uri="{BB962C8B-B14F-4D97-AF65-F5344CB8AC3E}">
        <p14:creationId xmlns:p14="http://schemas.microsoft.com/office/powerpoint/2010/main" val="27733484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58000"/>
          </a:xfrm>
          <a:prstGeom prst="rect">
            <a:avLst/>
          </a:prstGeom>
        </p:spPr>
      </p:pic>
      <p:sp>
        <p:nvSpPr>
          <p:cNvPr id="7" name="Rounded Rectangle 6"/>
          <p:cNvSpPr/>
          <p:nvPr/>
        </p:nvSpPr>
        <p:spPr>
          <a:xfrm>
            <a:off x="1106070" y="1825625"/>
            <a:ext cx="9704173" cy="2691627"/>
          </a:xfrm>
          <a:prstGeom prst="roundRect">
            <a:avLst/>
          </a:prstGeom>
          <a:solidFill>
            <a:schemeClr val="bg1">
              <a:lumMod val="95000"/>
              <a:alpha val="64000"/>
            </a:schemeClr>
          </a:solidFill>
          <a:ln w="762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71432" y="1825625"/>
            <a:ext cx="9573455" cy="2369880"/>
          </a:xfrm>
          <a:prstGeom prst="rect">
            <a:avLst/>
          </a:prstGeom>
        </p:spPr>
        <p:txBody>
          <a:bodyPr wrap="none">
            <a:spAutoFit/>
          </a:bodyPr>
          <a:lstStyle/>
          <a:p>
            <a:pPr algn="ctr"/>
            <a:r>
              <a:rPr lang="en-US" sz="8800" b="1">
                <a:solidFill>
                  <a:srgbClr val="FF0000"/>
                </a:solidFill>
                <a:latin typeface="#9Slide04 Goku" panose="02000503000000020004" pitchFamily="2" charset="0"/>
              </a:rPr>
              <a:t>CHẶNG 2: </a:t>
            </a:r>
          </a:p>
          <a:p>
            <a:pPr algn="ctr"/>
            <a:r>
              <a:rPr lang="en-US" sz="6000" b="1">
                <a:latin typeface="#9Slide04 Goku" panose="02000503000000020004" pitchFamily="2" charset="0"/>
              </a:rPr>
              <a:t>Vượt qua khu rừng bóng đêm </a:t>
            </a:r>
            <a:endParaRPr lang="en-US" sz="6000" b="1" dirty="0">
              <a:latin typeface="#9Slide04 Goku" panose="02000503000000020004" pitchFamily="2" charset="0"/>
            </a:endParaRPr>
          </a:p>
        </p:txBody>
      </p:sp>
    </p:spTree>
    <p:extLst>
      <p:ext uri="{BB962C8B-B14F-4D97-AF65-F5344CB8AC3E}">
        <p14:creationId xmlns:p14="http://schemas.microsoft.com/office/powerpoint/2010/main" val="1659797588"/>
      </p:ext>
    </p:extLst>
  </p:cSld>
  <p:clrMapOvr>
    <a:masterClrMapping/>
  </p:clrMapOvr>
  <p:transition spd="slow">
    <p:randomBar dir="ver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 name="Picture 4"/>
          <p:cNvPicPr>
            <a:picLocks noChangeAspect="1"/>
          </p:cNvPicPr>
          <p:nvPr/>
        </p:nvPicPr>
        <p:blipFill>
          <a:blip r:embed="rId2"/>
          <a:stretch>
            <a:fillRect/>
          </a:stretch>
        </p:blipFill>
        <p:spPr>
          <a:xfrm>
            <a:off x="0" y="0"/>
            <a:ext cx="12192000" cy="685800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4400" y="1690688"/>
            <a:ext cx="1670759" cy="3932237"/>
          </a:xfrm>
          <a:prstGeom prst="rect">
            <a:avLst/>
          </a:prstGeom>
        </p:spPr>
      </p:pic>
      <p:sp>
        <p:nvSpPr>
          <p:cNvPr id="9" name="Line 14"/>
          <p:cNvSpPr>
            <a:spLocks noChangeShapeType="1"/>
          </p:cNvSpPr>
          <p:nvPr/>
        </p:nvSpPr>
        <p:spPr bwMode="auto">
          <a:xfrm>
            <a:off x="4385387" y="2183954"/>
            <a:ext cx="381000"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defRPr/>
            </a:pPr>
            <a:endParaRPr lang="en-US" sz="2000">
              <a:solidFill>
                <a:srgbClr val="000000"/>
              </a:solidFill>
              <a:latin typeface="Times New Roman" panose="02020603050405020304" pitchFamily="18" charset="0"/>
            </a:endParaRPr>
          </a:p>
        </p:txBody>
      </p:sp>
      <p:sp>
        <p:nvSpPr>
          <p:cNvPr id="23" name="Rounded Rectangle 22"/>
          <p:cNvSpPr/>
          <p:nvPr/>
        </p:nvSpPr>
        <p:spPr>
          <a:xfrm>
            <a:off x="477672" y="1140535"/>
            <a:ext cx="11163868" cy="4728001"/>
          </a:xfrm>
          <a:prstGeom prst="roundRect">
            <a:avLst/>
          </a:prstGeom>
          <a:solidFill>
            <a:schemeClr val="bg1">
              <a:lumMod val="95000"/>
              <a:alpha val="64000"/>
            </a:schemeClr>
          </a:solidFill>
          <a:ln w="762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2940102" y="1020298"/>
            <a:ext cx="6351419" cy="923330"/>
          </a:xfrm>
          <a:prstGeom prst="rect">
            <a:avLst/>
          </a:prstGeom>
        </p:spPr>
        <p:txBody>
          <a:bodyPr wrap="none">
            <a:spAutoFit/>
          </a:bodyPr>
          <a:lstStyle/>
          <a:p>
            <a:pPr algn="ctr"/>
            <a:r>
              <a:rPr lang="en-US" sz="5400">
                <a:solidFill>
                  <a:srgbClr val="FF0000"/>
                </a:solidFill>
                <a:latin typeface="iCiel Soup of Justice" pitchFamily="2" charset="-93"/>
              </a:rPr>
              <a:t>Đúng ghi Đ, Sai ghi S</a:t>
            </a:r>
            <a:endParaRPr lang="en-US" sz="5400" dirty="0">
              <a:solidFill>
                <a:srgbClr val="FF0000"/>
              </a:solidFill>
              <a:latin typeface="iCiel Soup of Justice" pitchFamily="2" charset="-93"/>
            </a:endParaRPr>
          </a:p>
        </p:txBody>
      </p:sp>
      <p:sp>
        <p:nvSpPr>
          <p:cNvPr id="25" name="Text Box 7"/>
          <p:cNvSpPr txBox="1">
            <a:spLocks noChangeArrowheads="1"/>
          </p:cNvSpPr>
          <p:nvPr/>
        </p:nvSpPr>
        <p:spPr bwMode="auto">
          <a:xfrm>
            <a:off x="1002541" y="2318892"/>
            <a:ext cx="1011413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50000"/>
              </a:spcBef>
              <a:buFontTx/>
              <a:buNone/>
            </a:pPr>
            <a:r>
              <a:rPr lang="en-US" altLang="en-US">
                <a:latin typeface="Calibri (Body)"/>
              </a:rPr>
              <a:t> </a:t>
            </a:r>
            <a:r>
              <a:rPr lang="en-US" altLang="en-US" b="1">
                <a:solidFill>
                  <a:srgbClr val="FF0000"/>
                </a:solidFill>
                <a:effectLst>
                  <a:outerShdw blurRad="38100" dist="38100" dir="2700000" algn="tl">
                    <a:srgbClr val="000000">
                      <a:alpha val="43137"/>
                    </a:srgbClr>
                  </a:outerShdw>
                </a:effectLst>
                <a:latin typeface="Calibri (Body)"/>
              </a:rPr>
              <a:t>S</a:t>
            </a:r>
            <a:r>
              <a:rPr lang="en-US" altLang="en-US">
                <a:latin typeface="Calibri (Body)"/>
              </a:rPr>
              <a:t>      Mạng lưới sông ngòi nước ta thưa thớt.</a:t>
            </a:r>
          </a:p>
        </p:txBody>
      </p:sp>
      <p:sp>
        <p:nvSpPr>
          <p:cNvPr id="26" name="Text Box 10"/>
          <p:cNvSpPr txBox="1">
            <a:spLocks noChangeArrowheads="1"/>
          </p:cNvSpPr>
          <p:nvPr/>
        </p:nvSpPr>
        <p:spPr bwMode="auto">
          <a:xfrm>
            <a:off x="1049738" y="5072579"/>
            <a:ext cx="778718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50000"/>
              </a:spcBef>
              <a:buFontTx/>
              <a:buNone/>
            </a:pPr>
            <a:r>
              <a:rPr lang="en-US" altLang="en-US">
                <a:latin typeface="Calibri (Body)"/>
              </a:rPr>
              <a:t> </a:t>
            </a:r>
            <a:r>
              <a:rPr lang="en-US" altLang="en-US" b="1">
                <a:solidFill>
                  <a:srgbClr val="FF0000"/>
                </a:solidFill>
                <a:effectLst>
                  <a:outerShdw blurRad="38100" dist="38100" dir="2700000" algn="tl">
                    <a:srgbClr val="000000">
                      <a:alpha val="43137"/>
                    </a:srgbClr>
                  </a:outerShdw>
                </a:effectLst>
                <a:latin typeface="Calibri (Body)"/>
              </a:rPr>
              <a:t>S</a:t>
            </a:r>
            <a:r>
              <a:rPr lang="en-US" altLang="en-US">
                <a:latin typeface="Calibri (Body)"/>
              </a:rPr>
              <a:t>      Sông ở nước ta chứa ít phù sa.</a:t>
            </a:r>
          </a:p>
        </p:txBody>
      </p:sp>
      <p:sp>
        <p:nvSpPr>
          <p:cNvPr id="27" name="Text Box 13"/>
          <p:cNvSpPr txBox="1">
            <a:spLocks noChangeArrowheads="1"/>
          </p:cNvSpPr>
          <p:nvPr/>
        </p:nvSpPr>
        <p:spPr bwMode="auto">
          <a:xfrm>
            <a:off x="930323" y="4209924"/>
            <a:ext cx="778718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50000"/>
              </a:spcBef>
              <a:buFontTx/>
              <a:buNone/>
            </a:pPr>
            <a:r>
              <a:rPr lang="en-US" altLang="en-US">
                <a:latin typeface="Calibri (Body)"/>
              </a:rPr>
              <a:t>  </a:t>
            </a:r>
            <a:r>
              <a:rPr lang="en-US" altLang="en-US" b="1">
                <a:solidFill>
                  <a:srgbClr val="FF0000"/>
                </a:solidFill>
                <a:effectLst>
                  <a:outerShdw blurRad="38100" dist="38100" dir="2700000" algn="tl">
                    <a:srgbClr val="000000">
                      <a:alpha val="43137"/>
                    </a:srgbClr>
                  </a:outerShdw>
                </a:effectLst>
                <a:latin typeface="Calibri (Body)"/>
              </a:rPr>
              <a:t>Đ</a:t>
            </a:r>
            <a:r>
              <a:rPr lang="en-US" altLang="en-US">
                <a:latin typeface="Calibri (Body)"/>
              </a:rPr>
              <a:t>      Sông ở miền Trung ngắn và dốc. </a:t>
            </a:r>
          </a:p>
        </p:txBody>
      </p:sp>
      <p:sp>
        <p:nvSpPr>
          <p:cNvPr id="28" name="Text Box 16"/>
          <p:cNvSpPr txBox="1">
            <a:spLocks noChangeArrowheads="1"/>
          </p:cNvSpPr>
          <p:nvPr/>
        </p:nvSpPr>
        <p:spPr bwMode="auto">
          <a:xfrm>
            <a:off x="972308" y="3215716"/>
            <a:ext cx="1106947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50000"/>
              </a:spcBef>
              <a:buFontTx/>
              <a:buNone/>
            </a:pPr>
            <a:r>
              <a:rPr lang="en-US" altLang="en-US">
                <a:latin typeface="Calibri (Body)"/>
              </a:rPr>
              <a:t>  </a:t>
            </a:r>
            <a:r>
              <a:rPr lang="en-US" altLang="en-US" b="1">
                <a:solidFill>
                  <a:srgbClr val="FF0000"/>
                </a:solidFill>
                <a:effectLst>
                  <a:outerShdw blurRad="38100" dist="38100" dir="2700000" algn="tl">
                    <a:srgbClr val="000000">
                      <a:alpha val="43137"/>
                    </a:srgbClr>
                  </a:outerShdw>
                </a:effectLst>
                <a:latin typeface="Calibri (Body)"/>
              </a:rPr>
              <a:t>Đ</a:t>
            </a:r>
            <a:r>
              <a:rPr lang="en-US" altLang="en-US">
                <a:latin typeface="Calibri (Body)"/>
              </a:rPr>
              <a:t>     Sông ngòi nước ta có lượng nước thay đổi theo mùa. </a:t>
            </a:r>
          </a:p>
        </p:txBody>
      </p:sp>
      <p:sp>
        <p:nvSpPr>
          <p:cNvPr id="29" name="Rectangle 28"/>
          <p:cNvSpPr>
            <a:spLocks noChangeArrowheads="1"/>
          </p:cNvSpPr>
          <p:nvPr/>
        </p:nvSpPr>
        <p:spPr bwMode="auto">
          <a:xfrm>
            <a:off x="1049738" y="2281570"/>
            <a:ext cx="624443" cy="605319"/>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a:latin typeface="Calibri (Body)"/>
            </a:endParaRPr>
          </a:p>
        </p:txBody>
      </p:sp>
      <p:sp>
        <p:nvSpPr>
          <p:cNvPr id="30" name="Rectangle 29"/>
          <p:cNvSpPr>
            <a:spLocks noChangeArrowheads="1"/>
          </p:cNvSpPr>
          <p:nvPr/>
        </p:nvSpPr>
        <p:spPr bwMode="auto">
          <a:xfrm>
            <a:off x="1049738" y="3149626"/>
            <a:ext cx="637143" cy="581918"/>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a:latin typeface="Calibri (Body)"/>
            </a:endParaRPr>
          </a:p>
        </p:txBody>
      </p:sp>
      <p:sp>
        <p:nvSpPr>
          <p:cNvPr id="31" name="Rectangle 30"/>
          <p:cNvSpPr>
            <a:spLocks noChangeArrowheads="1"/>
          </p:cNvSpPr>
          <p:nvPr/>
        </p:nvSpPr>
        <p:spPr bwMode="auto">
          <a:xfrm>
            <a:off x="1037037" y="4069170"/>
            <a:ext cx="637143" cy="601397"/>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a:latin typeface="Calibri (Body)"/>
            </a:endParaRPr>
          </a:p>
        </p:txBody>
      </p:sp>
      <p:sp>
        <p:nvSpPr>
          <p:cNvPr id="32" name="Rectangle 32"/>
          <p:cNvSpPr>
            <a:spLocks noChangeArrowheads="1"/>
          </p:cNvSpPr>
          <p:nvPr/>
        </p:nvSpPr>
        <p:spPr bwMode="auto">
          <a:xfrm>
            <a:off x="1037037" y="5012252"/>
            <a:ext cx="637143" cy="574668"/>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a:latin typeface="Calibri (Body)"/>
            </a:endParaRPr>
          </a:p>
        </p:txBody>
      </p:sp>
    </p:spTree>
    <p:extLst>
      <p:ext uri="{BB962C8B-B14F-4D97-AF65-F5344CB8AC3E}">
        <p14:creationId xmlns:p14="http://schemas.microsoft.com/office/powerpoint/2010/main" val="35195028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xit" presetSubtype="16" fill="hold" grpId="0" nodeType="clickEffect">
                                  <p:stCondLst>
                                    <p:cond delay="0"/>
                                  </p:stCondLst>
                                  <p:childTnLst>
                                    <p:animEffect transition="out" filter="circle(in)">
                                      <p:cBhvr>
                                        <p:cTn id="6" dur="500"/>
                                        <p:tgtEl>
                                          <p:spTgt spid="29"/>
                                        </p:tgtEl>
                                      </p:cBhvr>
                                    </p:animEffect>
                                    <p:set>
                                      <p:cBhvr>
                                        <p:cTn id="7" dur="1" fill="hold">
                                          <p:stCondLst>
                                            <p:cond delay="499"/>
                                          </p:stCondLst>
                                        </p:cTn>
                                        <p:tgtEl>
                                          <p:spTgt spid="2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7" presetClass="exit" presetSubtype="10" fill="hold" grpId="0" nodeType="clickEffect">
                                  <p:stCondLst>
                                    <p:cond delay="0"/>
                                  </p:stCondLst>
                                  <p:childTnLst>
                                    <p:anim calcmode="lin" valueType="num">
                                      <p:cBhvr>
                                        <p:cTn id="11" dur="500"/>
                                        <p:tgtEl>
                                          <p:spTgt spid="30"/>
                                        </p:tgtEl>
                                        <p:attrNameLst>
                                          <p:attrName>ppt_w</p:attrName>
                                        </p:attrNameLst>
                                      </p:cBhvr>
                                      <p:tavLst>
                                        <p:tav tm="0">
                                          <p:val>
                                            <p:strVal val="ppt_w"/>
                                          </p:val>
                                        </p:tav>
                                        <p:tav tm="100000">
                                          <p:val>
                                            <p:fltVal val="0"/>
                                          </p:val>
                                        </p:tav>
                                      </p:tavLst>
                                    </p:anim>
                                    <p:anim calcmode="lin" valueType="num">
                                      <p:cBhvr>
                                        <p:cTn id="12" dur="500"/>
                                        <p:tgtEl>
                                          <p:spTgt spid="30"/>
                                        </p:tgtEl>
                                        <p:attrNameLst>
                                          <p:attrName>ppt_h</p:attrName>
                                        </p:attrNameLst>
                                      </p:cBhvr>
                                      <p:tavLst>
                                        <p:tav tm="0">
                                          <p:val>
                                            <p:strVal val="ppt_h"/>
                                          </p:val>
                                        </p:tav>
                                        <p:tav tm="100000">
                                          <p:val>
                                            <p:strVal val="ppt_h"/>
                                          </p:val>
                                        </p:tav>
                                      </p:tavLst>
                                    </p:anim>
                                    <p:set>
                                      <p:cBhvr>
                                        <p:cTn id="13" dur="1" fill="hold">
                                          <p:stCondLst>
                                            <p:cond delay="499"/>
                                          </p:stCondLst>
                                        </p:cTn>
                                        <p:tgtEl>
                                          <p:spTgt spid="30"/>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31" presetClass="exit" presetSubtype="0" fill="hold" grpId="0" nodeType="clickEffect">
                                  <p:stCondLst>
                                    <p:cond delay="0"/>
                                  </p:stCondLst>
                                  <p:iterate type="lt">
                                    <p:tmPct val="5000"/>
                                  </p:iterate>
                                  <p:childTnLst>
                                    <p:anim calcmode="lin" valueType="num">
                                      <p:cBhvr>
                                        <p:cTn id="17" dur="500"/>
                                        <p:tgtEl>
                                          <p:spTgt spid="31"/>
                                        </p:tgtEl>
                                        <p:attrNameLst>
                                          <p:attrName>ppt_w</p:attrName>
                                        </p:attrNameLst>
                                      </p:cBhvr>
                                      <p:tavLst>
                                        <p:tav tm="0">
                                          <p:val>
                                            <p:strVal val="ppt_w"/>
                                          </p:val>
                                        </p:tav>
                                        <p:tav tm="100000">
                                          <p:val>
                                            <p:fltVal val="0"/>
                                          </p:val>
                                        </p:tav>
                                      </p:tavLst>
                                    </p:anim>
                                    <p:anim calcmode="lin" valueType="num">
                                      <p:cBhvr>
                                        <p:cTn id="18" dur="500"/>
                                        <p:tgtEl>
                                          <p:spTgt spid="31"/>
                                        </p:tgtEl>
                                        <p:attrNameLst>
                                          <p:attrName>ppt_h</p:attrName>
                                        </p:attrNameLst>
                                      </p:cBhvr>
                                      <p:tavLst>
                                        <p:tav tm="0">
                                          <p:val>
                                            <p:strVal val="ppt_h"/>
                                          </p:val>
                                        </p:tav>
                                        <p:tav tm="100000">
                                          <p:val>
                                            <p:fltVal val="0"/>
                                          </p:val>
                                        </p:tav>
                                      </p:tavLst>
                                    </p:anim>
                                    <p:anim calcmode="lin" valueType="num">
                                      <p:cBhvr>
                                        <p:cTn id="19" dur="500"/>
                                        <p:tgtEl>
                                          <p:spTgt spid="31"/>
                                        </p:tgtEl>
                                        <p:attrNameLst>
                                          <p:attrName>style.rotation</p:attrName>
                                        </p:attrNameLst>
                                      </p:cBhvr>
                                      <p:tavLst>
                                        <p:tav tm="0">
                                          <p:val>
                                            <p:fltVal val="0"/>
                                          </p:val>
                                        </p:tav>
                                        <p:tav tm="100000">
                                          <p:val>
                                            <p:fltVal val="90"/>
                                          </p:val>
                                        </p:tav>
                                      </p:tavLst>
                                    </p:anim>
                                    <p:animEffect transition="out" filter="fade">
                                      <p:cBhvr>
                                        <p:cTn id="20" dur="500"/>
                                        <p:tgtEl>
                                          <p:spTgt spid="31"/>
                                        </p:tgtEl>
                                      </p:cBhvr>
                                    </p:animEffect>
                                    <p:set>
                                      <p:cBhvr>
                                        <p:cTn id="21" dur="1" fill="hold">
                                          <p:stCondLst>
                                            <p:cond delay="499"/>
                                          </p:stCondLst>
                                        </p:cTn>
                                        <p:tgtEl>
                                          <p:spTgt spid="31"/>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4" presetClass="exit" presetSubtype="10" fill="hold" grpId="0" nodeType="clickEffect">
                                  <p:stCondLst>
                                    <p:cond delay="0"/>
                                  </p:stCondLst>
                                  <p:childTnLst>
                                    <p:animEffect transition="out" filter="randombar(horizontal)">
                                      <p:cBhvr>
                                        <p:cTn id="25" dur="500"/>
                                        <p:tgtEl>
                                          <p:spTgt spid="32"/>
                                        </p:tgtEl>
                                      </p:cBhvr>
                                    </p:animEffect>
                                    <p:set>
                                      <p:cBhvr>
                                        <p:cTn id="26" dur="1" fill="hold">
                                          <p:stCondLst>
                                            <p:cond delay="499"/>
                                          </p:stCondLst>
                                        </p:cTn>
                                        <p:tgtEl>
                                          <p:spTgt spid="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12192000" cy="6858000"/>
          </a:xfrm>
          <a:prstGeom prst="rect">
            <a:avLst/>
          </a:prstGeom>
        </p:spPr>
      </p:pic>
      <p:sp>
        <p:nvSpPr>
          <p:cNvPr id="7" name="Rectangle 6"/>
          <p:cNvSpPr/>
          <p:nvPr/>
        </p:nvSpPr>
        <p:spPr>
          <a:xfrm>
            <a:off x="475861" y="365125"/>
            <a:ext cx="11280710" cy="6110320"/>
          </a:xfrm>
          <a:prstGeom prst="rect">
            <a:avLst/>
          </a:prstGeom>
          <a:solidFill>
            <a:schemeClr val="bg1">
              <a:lumMod val="85000"/>
              <a:alpha val="71000"/>
            </a:schemeClr>
          </a:solidFill>
          <a:ln w="38100">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618187" y="254570"/>
            <a:ext cx="11138384" cy="707886"/>
          </a:xfrm>
          <a:prstGeom prst="rect">
            <a:avLst/>
          </a:prstGeom>
        </p:spPr>
        <p:txBody>
          <a:bodyPr wrap="square">
            <a:spAutoFit/>
          </a:bodyPr>
          <a:lstStyle/>
          <a:p>
            <a:pPr algn="ctr"/>
            <a:r>
              <a:rPr lang="en-US" sz="4000">
                <a:solidFill>
                  <a:srgbClr val="FF0000"/>
                </a:solidFill>
                <a:latin typeface="iCiel Soup of Justice" pitchFamily="2" charset="-93"/>
              </a:rPr>
              <a:t>Nối các đặc điểm tương ứng với từng loại rừng</a:t>
            </a:r>
            <a:endParaRPr lang="en-US" sz="4000" dirty="0">
              <a:solidFill>
                <a:srgbClr val="FF0000"/>
              </a:solidFill>
              <a:latin typeface="iCiel Soup of Justice" pitchFamily="2" charset="-93"/>
            </a:endParaRPr>
          </a:p>
        </p:txBody>
      </p:sp>
      <p:sp>
        <p:nvSpPr>
          <p:cNvPr id="31" name="Oval 9">
            <a:extLst>
              <a:ext uri="{FF2B5EF4-FFF2-40B4-BE49-F238E27FC236}">
                <a16:creationId xmlns:a16="http://schemas.microsoft.com/office/drawing/2014/main" id="{AD2D8C08-7379-4633-A9DC-0955D68CC233}"/>
              </a:ext>
            </a:extLst>
          </p:cNvPr>
          <p:cNvSpPr>
            <a:spLocks noChangeArrowheads="1"/>
          </p:cNvSpPr>
          <p:nvPr/>
        </p:nvSpPr>
        <p:spPr bwMode="auto">
          <a:xfrm>
            <a:off x="5234419" y="1780076"/>
            <a:ext cx="2213652" cy="1314011"/>
          </a:xfrm>
          <a:prstGeom prst="ellipse">
            <a:avLst/>
          </a:prstGeom>
          <a:solidFill>
            <a:srgbClr val="FFFFCC"/>
          </a:solidFill>
          <a:ln w="38100">
            <a:solidFill>
              <a:srgbClr val="FFC000"/>
            </a:solidFill>
            <a:round/>
            <a:headEnd/>
            <a:tailE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800" b="1" i="0" u="none" strike="noStrike" kern="1200" cap="none" spc="0" normalizeH="0" baseline="0" noProof="0">
                <a:ln>
                  <a:noFill/>
                </a:ln>
                <a:solidFill>
                  <a:srgbClr val="9933FF"/>
                </a:solidFill>
                <a:effectLst/>
                <a:uLnTx/>
                <a:uFillTx/>
                <a:latin typeface="Calibri (Body)"/>
                <a:cs typeface="Arial" panose="020B0604020202020204" pitchFamily="34" charset="0"/>
              </a:rPr>
              <a:t>Rừng</a:t>
            </a:r>
            <a:r>
              <a:rPr kumimoji="0" lang="en-US" sz="2800" b="1" i="0" u="none" strike="noStrike" kern="1200" cap="none" spc="0" normalizeH="0" noProof="0">
                <a:ln>
                  <a:noFill/>
                </a:ln>
                <a:solidFill>
                  <a:srgbClr val="9933FF"/>
                </a:solidFill>
                <a:effectLst/>
                <a:uLnTx/>
                <a:uFillTx/>
                <a:latin typeface="Calibri (Body)"/>
                <a:cs typeface="Arial" panose="020B0604020202020204" pitchFamily="34" charset="0"/>
              </a:rPr>
              <a:t> rậm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800" b="1" i="0" u="none" strike="noStrike" kern="1200" cap="none" spc="0" normalizeH="0" noProof="0">
                <a:ln>
                  <a:noFill/>
                </a:ln>
                <a:solidFill>
                  <a:srgbClr val="9933FF"/>
                </a:solidFill>
                <a:effectLst/>
                <a:uLnTx/>
                <a:uFillTx/>
                <a:latin typeface="Calibri (Body)"/>
                <a:cs typeface="Arial" panose="020B0604020202020204" pitchFamily="34" charset="0"/>
              </a:rPr>
              <a:t>nhiệt đới</a:t>
            </a:r>
            <a:endParaRPr kumimoji="0" lang="en-US" sz="2800" b="1" i="0" u="none" strike="noStrike" kern="1200" cap="none" spc="0" normalizeH="0" baseline="0" noProof="0">
              <a:ln>
                <a:noFill/>
              </a:ln>
              <a:solidFill>
                <a:srgbClr val="9933FF"/>
              </a:solidFill>
              <a:effectLst/>
              <a:uLnTx/>
              <a:uFillTx/>
              <a:latin typeface="Calibri (Body)"/>
              <a:cs typeface="Arial" panose="020B0604020202020204" pitchFamily="34" charset="0"/>
            </a:endParaRPr>
          </a:p>
        </p:txBody>
      </p:sp>
      <p:sp>
        <p:nvSpPr>
          <p:cNvPr id="32" name="Text Box 10">
            <a:extLst>
              <a:ext uri="{FF2B5EF4-FFF2-40B4-BE49-F238E27FC236}">
                <a16:creationId xmlns:a16="http://schemas.microsoft.com/office/drawing/2014/main" id="{CFDE1E2C-AD19-4F85-BD4E-0B555D953FE8}"/>
              </a:ext>
            </a:extLst>
          </p:cNvPr>
          <p:cNvSpPr txBox="1">
            <a:spLocks noChangeArrowheads="1"/>
          </p:cNvSpPr>
          <p:nvPr/>
        </p:nvSpPr>
        <p:spPr bwMode="auto">
          <a:xfrm>
            <a:off x="870668" y="1355395"/>
            <a:ext cx="3298721" cy="954107"/>
          </a:xfrm>
          <a:prstGeom prst="rect">
            <a:avLst/>
          </a:prstGeom>
          <a:solidFill>
            <a:srgbClr val="FFCCCC"/>
          </a:solidFill>
          <a:ln w="28575">
            <a:noFill/>
            <a:miter lim="800000"/>
            <a:headEnd/>
            <a:tailEnd/>
          </a:ln>
          <a:effectLst/>
        </p:spPr>
        <p:txBody>
          <a:bodyPr wrap="square">
            <a:spAutoFit/>
          </a:bodyPr>
          <a:lstStyle/>
          <a:p>
            <a:pPr marL="0" marR="0" lvl="0" indent="0" algn="just" defTabSz="914400" rtl="0" eaLnBrk="1" fontAlgn="base" latinLnBrk="0" hangingPunct="1">
              <a:lnSpc>
                <a:spcPct val="100000"/>
              </a:lnSpc>
              <a:spcBef>
                <a:spcPct val="50000"/>
              </a:spcBef>
              <a:spcAft>
                <a:spcPct val="0"/>
              </a:spcAft>
              <a:buClrTx/>
              <a:buSzTx/>
              <a:buFontTx/>
              <a:buNone/>
              <a:tabLst/>
              <a:defRPr/>
            </a:pPr>
            <a:r>
              <a:rPr lang="en-US" sz="2800" noProof="0">
                <a:solidFill>
                  <a:srgbClr val="000000"/>
                </a:solidFill>
                <a:latin typeface="Calibri (Body)"/>
                <a:cs typeface="Arial" panose="020B0604020202020204" pitchFamily="34" charset="0"/>
              </a:rPr>
              <a:t>Ở những nơi đất thấp ven biển. </a:t>
            </a:r>
            <a:endParaRPr kumimoji="0" lang="en-US" sz="2800" b="0" i="0" u="none" strike="noStrike" kern="1200" cap="none" spc="0" normalizeH="0" baseline="0" noProof="0" dirty="0">
              <a:ln>
                <a:noFill/>
              </a:ln>
              <a:solidFill>
                <a:srgbClr val="000000"/>
              </a:solidFill>
              <a:effectLst/>
              <a:uLnTx/>
              <a:uFillTx/>
              <a:latin typeface="Calibri (Body)"/>
              <a:cs typeface="Arial" panose="020B0604020202020204" pitchFamily="34" charset="0"/>
            </a:endParaRPr>
          </a:p>
        </p:txBody>
      </p:sp>
      <p:sp>
        <p:nvSpPr>
          <p:cNvPr id="33" name="Oval 9">
            <a:extLst>
              <a:ext uri="{FF2B5EF4-FFF2-40B4-BE49-F238E27FC236}">
                <a16:creationId xmlns:a16="http://schemas.microsoft.com/office/drawing/2014/main" id="{AD2D8C08-7379-4633-A9DC-0955D68CC233}"/>
              </a:ext>
            </a:extLst>
          </p:cNvPr>
          <p:cNvSpPr>
            <a:spLocks noChangeArrowheads="1"/>
          </p:cNvSpPr>
          <p:nvPr/>
        </p:nvSpPr>
        <p:spPr bwMode="auto">
          <a:xfrm>
            <a:off x="5234418" y="3749637"/>
            <a:ext cx="2213653" cy="1314011"/>
          </a:xfrm>
          <a:prstGeom prst="ellipse">
            <a:avLst/>
          </a:prstGeom>
          <a:solidFill>
            <a:srgbClr val="FFFFCC"/>
          </a:solidFill>
          <a:ln w="38100">
            <a:solidFill>
              <a:srgbClr val="FFC000"/>
            </a:solidFill>
            <a:round/>
            <a:headEnd/>
            <a:tailE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800" b="1" i="0" u="none" strike="noStrike" kern="1200" cap="none" spc="0" normalizeH="0" baseline="0" noProof="0">
                <a:ln>
                  <a:noFill/>
                </a:ln>
                <a:solidFill>
                  <a:srgbClr val="9933FF"/>
                </a:solidFill>
                <a:effectLst/>
                <a:uLnTx/>
                <a:uFillTx/>
                <a:latin typeface="Calibri (Body)"/>
                <a:cs typeface="Arial" panose="020B0604020202020204" pitchFamily="34" charset="0"/>
              </a:rPr>
              <a:t>Rừng</a:t>
            </a:r>
            <a:r>
              <a:rPr kumimoji="0" lang="en-US" sz="2800" b="1" i="0" u="none" strike="noStrike" kern="1200" cap="none" spc="0" normalizeH="0" noProof="0">
                <a:ln>
                  <a:noFill/>
                </a:ln>
                <a:solidFill>
                  <a:srgbClr val="9933FF"/>
                </a:solidFill>
                <a:effectLst/>
                <a:uLnTx/>
                <a:uFillTx/>
                <a:latin typeface="Calibri (Body)"/>
                <a:cs typeface="Arial" panose="020B0604020202020204" pitchFamily="34" charset="0"/>
              </a:rPr>
              <a:t>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800" b="1" i="0" u="none" strike="noStrike" kern="1200" cap="none" spc="0" normalizeH="0" noProof="0">
                <a:ln>
                  <a:noFill/>
                </a:ln>
                <a:solidFill>
                  <a:srgbClr val="9933FF"/>
                </a:solidFill>
                <a:effectLst/>
                <a:uLnTx/>
                <a:uFillTx/>
                <a:latin typeface="Calibri (Body)"/>
                <a:cs typeface="Arial" panose="020B0604020202020204" pitchFamily="34" charset="0"/>
              </a:rPr>
              <a:t>ngập mặn</a:t>
            </a:r>
            <a:endParaRPr kumimoji="0" lang="en-US" sz="2800" b="1" i="0" u="none" strike="noStrike" kern="1200" cap="none" spc="0" normalizeH="0" baseline="0" noProof="0">
              <a:ln>
                <a:noFill/>
              </a:ln>
              <a:solidFill>
                <a:srgbClr val="9933FF"/>
              </a:solidFill>
              <a:effectLst/>
              <a:uLnTx/>
              <a:uFillTx/>
              <a:latin typeface="Calibri (Body)"/>
              <a:cs typeface="Arial" panose="020B0604020202020204" pitchFamily="34" charset="0"/>
            </a:endParaRPr>
          </a:p>
        </p:txBody>
      </p:sp>
      <p:sp>
        <p:nvSpPr>
          <p:cNvPr id="34" name="Text Box 10">
            <a:extLst>
              <a:ext uri="{FF2B5EF4-FFF2-40B4-BE49-F238E27FC236}">
                <a16:creationId xmlns:a16="http://schemas.microsoft.com/office/drawing/2014/main" id="{CFDE1E2C-AD19-4F85-BD4E-0B555D953FE8}"/>
              </a:ext>
            </a:extLst>
          </p:cNvPr>
          <p:cNvSpPr txBox="1">
            <a:spLocks noChangeArrowheads="1"/>
          </p:cNvSpPr>
          <p:nvPr/>
        </p:nvSpPr>
        <p:spPr bwMode="auto">
          <a:xfrm>
            <a:off x="8294735" y="1282312"/>
            <a:ext cx="3283267" cy="954107"/>
          </a:xfrm>
          <a:prstGeom prst="rect">
            <a:avLst/>
          </a:prstGeom>
          <a:solidFill>
            <a:srgbClr val="FFCCCC"/>
          </a:solidFill>
          <a:ln w="28575">
            <a:noFill/>
            <a:miter lim="800000"/>
            <a:headEnd/>
            <a:tailEnd/>
          </a:ln>
          <a:effectLst/>
        </p:spPr>
        <p:txBody>
          <a:bodyPr wrap="square">
            <a:spAutoFit/>
          </a:bodyPr>
          <a:lstStyle/>
          <a:p>
            <a:pPr marL="0" marR="0" lvl="0" indent="0" algn="just" defTabSz="914400" rtl="0" eaLnBrk="1" fontAlgn="base" latinLnBrk="0" hangingPunct="1">
              <a:lnSpc>
                <a:spcPct val="100000"/>
              </a:lnSpc>
              <a:spcBef>
                <a:spcPct val="50000"/>
              </a:spcBef>
              <a:spcAft>
                <a:spcPct val="0"/>
              </a:spcAft>
              <a:buClrTx/>
              <a:buSzTx/>
              <a:buFontTx/>
              <a:buNone/>
              <a:tabLst/>
              <a:defRPr/>
            </a:pPr>
            <a:r>
              <a:rPr lang="en-US" sz="2800" noProof="0">
                <a:solidFill>
                  <a:srgbClr val="000000"/>
                </a:solidFill>
                <a:latin typeface="Calibri (Body)"/>
                <a:cs typeface="Arial" panose="020B0604020202020204" pitchFamily="34" charset="0"/>
              </a:rPr>
              <a:t>Rừng thưa, rụng lá về mùa khô. </a:t>
            </a:r>
            <a:endParaRPr kumimoji="0" lang="en-US" sz="2800" b="0" i="0" u="none" strike="noStrike" kern="1200" cap="none" spc="0" normalizeH="0" baseline="0" noProof="0" dirty="0">
              <a:ln>
                <a:noFill/>
              </a:ln>
              <a:solidFill>
                <a:srgbClr val="000000"/>
              </a:solidFill>
              <a:effectLst/>
              <a:uLnTx/>
              <a:uFillTx/>
              <a:latin typeface="Calibri (Body)"/>
              <a:cs typeface="Arial" panose="020B0604020202020204" pitchFamily="34" charset="0"/>
            </a:endParaRPr>
          </a:p>
        </p:txBody>
      </p:sp>
      <p:sp>
        <p:nvSpPr>
          <p:cNvPr id="35" name="Text Box 10">
            <a:extLst>
              <a:ext uri="{FF2B5EF4-FFF2-40B4-BE49-F238E27FC236}">
                <a16:creationId xmlns:a16="http://schemas.microsoft.com/office/drawing/2014/main" id="{CFDE1E2C-AD19-4F85-BD4E-0B555D953FE8}"/>
              </a:ext>
            </a:extLst>
          </p:cNvPr>
          <p:cNvSpPr txBox="1">
            <a:spLocks noChangeArrowheads="1"/>
          </p:cNvSpPr>
          <p:nvPr/>
        </p:nvSpPr>
        <p:spPr bwMode="auto">
          <a:xfrm>
            <a:off x="870668" y="2969118"/>
            <a:ext cx="3298721" cy="1384995"/>
          </a:xfrm>
          <a:prstGeom prst="rect">
            <a:avLst/>
          </a:prstGeom>
          <a:solidFill>
            <a:srgbClr val="FFCCCC"/>
          </a:solidFill>
          <a:ln w="28575">
            <a:noFill/>
            <a:miter lim="800000"/>
            <a:headEnd/>
            <a:tailEnd/>
          </a:ln>
          <a:effectLst/>
        </p:spPr>
        <p:txBody>
          <a:bodyPr wrap="square">
            <a:spAutoFit/>
          </a:bodyPr>
          <a:lstStyle/>
          <a:p>
            <a:pPr marL="0" marR="0" lvl="0" indent="0" algn="just" defTabSz="914400" rtl="0" eaLnBrk="1" fontAlgn="base" latinLnBrk="0" hangingPunct="1">
              <a:lnSpc>
                <a:spcPct val="100000"/>
              </a:lnSpc>
              <a:spcBef>
                <a:spcPct val="50000"/>
              </a:spcBef>
              <a:spcAft>
                <a:spcPct val="0"/>
              </a:spcAft>
              <a:buClrTx/>
              <a:buSzTx/>
              <a:buFontTx/>
              <a:buNone/>
              <a:tabLst/>
              <a:defRPr/>
            </a:pPr>
            <a:r>
              <a:rPr lang="en-US" sz="2800" noProof="0">
                <a:solidFill>
                  <a:srgbClr val="000000"/>
                </a:solidFill>
                <a:latin typeface="Calibri (Body)"/>
                <a:cs typeface="Arial" panose="020B0604020202020204" pitchFamily="34" charset="0"/>
              </a:rPr>
              <a:t>Có nhiều loại cây với nhiều tầng, xanh quanh năm. </a:t>
            </a:r>
            <a:endParaRPr kumimoji="0" lang="en-US" sz="2800" b="0" i="0" u="none" strike="noStrike" kern="1200" cap="none" spc="0" normalizeH="0" baseline="0" noProof="0" dirty="0">
              <a:ln>
                <a:noFill/>
              </a:ln>
              <a:solidFill>
                <a:srgbClr val="000000"/>
              </a:solidFill>
              <a:effectLst/>
              <a:uLnTx/>
              <a:uFillTx/>
              <a:latin typeface="Calibri (Body)"/>
              <a:cs typeface="Arial" panose="020B0604020202020204" pitchFamily="34" charset="0"/>
            </a:endParaRPr>
          </a:p>
        </p:txBody>
      </p:sp>
      <p:sp>
        <p:nvSpPr>
          <p:cNvPr id="36" name="Text Box 10">
            <a:extLst>
              <a:ext uri="{FF2B5EF4-FFF2-40B4-BE49-F238E27FC236}">
                <a16:creationId xmlns:a16="http://schemas.microsoft.com/office/drawing/2014/main" id="{CFDE1E2C-AD19-4F85-BD4E-0B555D953FE8}"/>
              </a:ext>
            </a:extLst>
          </p:cNvPr>
          <p:cNvSpPr txBox="1">
            <a:spLocks noChangeArrowheads="1"/>
          </p:cNvSpPr>
          <p:nvPr/>
        </p:nvSpPr>
        <p:spPr bwMode="auto">
          <a:xfrm>
            <a:off x="8294735" y="4797033"/>
            <a:ext cx="3236050" cy="1384995"/>
          </a:xfrm>
          <a:prstGeom prst="rect">
            <a:avLst/>
          </a:prstGeom>
          <a:solidFill>
            <a:srgbClr val="FFCCCC"/>
          </a:solidFill>
          <a:ln w="28575">
            <a:noFill/>
            <a:miter lim="800000"/>
            <a:headEnd/>
            <a:tailEnd/>
          </a:ln>
          <a:effectLst/>
        </p:spPr>
        <p:txBody>
          <a:bodyPr wrap="square">
            <a:spAutoFit/>
          </a:bodyPr>
          <a:lstStyle/>
          <a:p>
            <a:pPr marL="0" marR="0" lvl="0" indent="0" algn="just" defTabSz="914400" rtl="0" eaLnBrk="1" fontAlgn="base" latinLnBrk="0" hangingPunct="1">
              <a:lnSpc>
                <a:spcPct val="100000"/>
              </a:lnSpc>
              <a:spcBef>
                <a:spcPct val="50000"/>
              </a:spcBef>
              <a:spcAft>
                <a:spcPct val="0"/>
              </a:spcAft>
              <a:buClrTx/>
              <a:buSzTx/>
              <a:buFontTx/>
              <a:buNone/>
              <a:tabLst/>
              <a:defRPr/>
            </a:pPr>
            <a:r>
              <a:rPr lang="en-US" sz="2800" noProof="0">
                <a:solidFill>
                  <a:srgbClr val="000000"/>
                </a:solidFill>
                <a:latin typeface="Calibri (Body)"/>
                <a:cs typeface="Arial" panose="020B0604020202020204" pitchFamily="34" charset="0"/>
              </a:rPr>
              <a:t>Gồm các loài cây có lá nhỏ, nhọn như thông, tùng. </a:t>
            </a:r>
            <a:endParaRPr kumimoji="0" lang="en-US" sz="2800" b="0" i="0" u="none" strike="noStrike" kern="1200" cap="none" spc="0" normalizeH="0" baseline="0" noProof="0" dirty="0">
              <a:ln>
                <a:noFill/>
              </a:ln>
              <a:solidFill>
                <a:srgbClr val="000000"/>
              </a:solidFill>
              <a:effectLst/>
              <a:uLnTx/>
              <a:uFillTx/>
              <a:latin typeface="Calibri (Body)"/>
              <a:cs typeface="Arial" panose="020B0604020202020204" pitchFamily="34" charset="0"/>
            </a:endParaRPr>
          </a:p>
        </p:txBody>
      </p:sp>
      <p:sp>
        <p:nvSpPr>
          <p:cNvPr id="37" name="Text Box 10">
            <a:extLst>
              <a:ext uri="{FF2B5EF4-FFF2-40B4-BE49-F238E27FC236}">
                <a16:creationId xmlns:a16="http://schemas.microsoft.com/office/drawing/2014/main" id="{CFDE1E2C-AD19-4F85-BD4E-0B555D953FE8}"/>
              </a:ext>
            </a:extLst>
          </p:cNvPr>
          <p:cNvSpPr txBox="1">
            <a:spLocks noChangeArrowheads="1"/>
          </p:cNvSpPr>
          <p:nvPr/>
        </p:nvSpPr>
        <p:spPr bwMode="auto">
          <a:xfrm>
            <a:off x="870668" y="5012476"/>
            <a:ext cx="3298721" cy="954107"/>
          </a:xfrm>
          <a:prstGeom prst="rect">
            <a:avLst/>
          </a:prstGeom>
          <a:solidFill>
            <a:srgbClr val="FFCCCC"/>
          </a:solidFill>
          <a:ln w="28575">
            <a:noFill/>
            <a:miter lim="800000"/>
            <a:headEnd/>
            <a:tailEnd/>
          </a:ln>
          <a:effectLst/>
        </p:spPr>
        <p:txBody>
          <a:bodyPr wrap="square">
            <a:spAutoFit/>
          </a:bodyPr>
          <a:lstStyle/>
          <a:p>
            <a:pPr marL="0" marR="0" lvl="0" indent="0" algn="just" defTabSz="914400" rtl="0" eaLnBrk="1" fontAlgn="base" latinLnBrk="0" hangingPunct="1">
              <a:lnSpc>
                <a:spcPct val="100000"/>
              </a:lnSpc>
              <a:spcBef>
                <a:spcPct val="50000"/>
              </a:spcBef>
              <a:spcAft>
                <a:spcPct val="0"/>
              </a:spcAft>
              <a:buClrTx/>
              <a:buSzTx/>
              <a:buFontTx/>
              <a:buNone/>
              <a:tabLst/>
              <a:defRPr/>
            </a:pPr>
            <a:r>
              <a:rPr lang="en-US" sz="2800" noProof="0">
                <a:solidFill>
                  <a:srgbClr val="000000"/>
                </a:solidFill>
                <a:latin typeface="Calibri (Body)"/>
                <a:cs typeface="Arial" panose="020B0604020202020204" pitchFamily="34" charset="0"/>
              </a:rPr>
              <a:t>Chủ yếu ở vùng đồi núi. </a:t>
            </a:r>
            <a:endParaRPr kumimoji="0" lang="en-US" sz="2800" b="0" i="0" u="none" strike="noStrike" kern="1200" cap="none" spc="0" normalizeH="0" baseline="0" noProof="0" dirty="0">
              <a:ln>
                <a:noFill/>
              </a:ln>
              <a:solidFill>
                <a:srgbClr val="000000"/>
              </a:solidFill>
              <a:effectLst/>
              <a:uLnTx/>
              <a:uFillTx/>
              <a:latin typeface="Calibri (Body)"/>
              <a:cs typeface="Arial" panose="020B0604020202020204" pitchFamily="34" charset="0"/>
            </a:endParaRPr>
          </a:p>
        </p:txBody>
      </p:sp>
      <p:sp>
        <p:nvSpPr>
          <p:cNvPr id="38" name="Text Box 10">
            <a:extLst>
              <a:ext uri="{FF2B5EF4-FFF2-40B4-BE49-F238E27FC236}">
                <a16:creationId xmlns:a16="http://schemas.microsoft.com/office/drawing/2014/main" id="{CFDE1E2C-AD19-4F85-BD4E-0B555D953FE8}"/>
              </a:ext>
            </a:extLst>
          </p:cNvPr>
          <p:cNvSpPr txBox="1">
            <a:spLocks noChangeArrowheads="1"/>
          </p:cNvSpPr>
          <p:nvPr/>
        </p:nvSpPr>
        <p:spPr bwMode="auto">
          <a:xfrm>
            <a:off x="8294736" y="2896035"/>
            <a:ext cx="3236049" cy="1384995"/>
          </a:xfrm>
          <a:prstGeom prst="rect">
            <a:avLst/>
          </a:prstGeom>
          <a:solidFill>
            <a:srgbClr val="FFCCCC"/>
          </a:solidFill>
          <a:ln w="28575">
            <a:noFill/>
            <a:miter lim="800000"/>
            <a:headEnd/>
            <a:tailEnd/>
          </a:ln>
          <a:effectLst/>
        </p:spPr>
        <p:txBody>
          <a:bodyPr wrap="square">
            <a:spAutoFit/>
          </a:bodyPr>
          <a:lstStyle/>
          <a:p>
            <a:pPr marL="0" marR="0" lvl="0" indent="0" algn="just" defTabSz="914400" rtl="0" eaLnBrk="1" fontAlgn="base" latinLnBrk="0" hangingPunct="1">
              <a:lnSpc>
                <a:spcPct val="100000"/>
              </a:lnSpc>
              <a:spcBef>
                <a:spcPct val="50000"/>
              </a:spcBef>
              <a:spcAft>
                <a:spcPct val="0"/>
              </a:spcAft>
              <a:buClrTx/>
              <a:buSzTx/>
              <a:buFontTx/>
              <a:buNone/>
              <a:tabLst/>
              <a:defRPr/>
            </a:pPr>
            <a:r>
              <a:rPr lang="en-US" sz="2800" noProof="0">
                <a:solidFill>
                  <a:srgbClr val="000000"/>
                </a:solidFill>
                <a:latin typeface="Calibri (Body)"/>
                <a:cs typeface="Arial" panose="020B0604020202020204" pitchFamily="34" charset="0"/>
              </a:rPr>
              <a:t>Có các loài cây ưa mặn như đước, vẹt, sú,…</a:t>
            </a:r>
            <a:endParaRPr kumimoji="0" lang="en-US" sz="2800" b="0" i="0" u="none" strike="noStrike" kern="1200" cap="none" spc="0" normalizeH="0" baseline="0" noProof="0" dirty="0">
              <a:ln>
                <a:noFill/>
              </a:ln>
              <a:solidFill>
                <a:srgbClr val="000000"/>
              </a:solidFill>
              <a:effectLst/>
              <a:uLnTx/>
              <a:uFillTx/>
              <a:latin typeface="Calibri (Body)"/>
              <a:cs typeface="Arial" panose="020B0604020202020204" pitchFamily="34" charset="0"/>
            </a:endParaRPr>
          </a:p>
        </p:txBody>
      </p:sp>
      <p:sp>
        <p:nvSpPr>
          <p:cNvPr id="39" name="Line 24">
            <a:extLst>
              <a:ext uri="{FF2B5EF4-FFF2-40B4-BE49-F238E27FC236}">
                <a16:creationId xmlns:a16="http://schemas.microsoft.com/office/drawing/2014/main" id="{FDFC0C67-43BF-40B6-AD03-166596F4149C}"/>
              </a:ext>
            </a:extLst>
          </p:cNvPr>
          <p:cNvSpPr>
            <a:spLocks noChangeShapeType="1"/>
          </p:cNvSpPr>
          <p:nvPr/>
        </p:nvSpPr>
        <p:spPr bwMode="auto">
          <a:xfrm flipV="1">
            <a:off x="4166049" y="2702441"/>
            <a:ext cx="1211170" cy="2827340"/>
          </a:xfrm>
          <a:prstGeom prst="line">
            <a:avLst/>
          </a:prstGeom>
          <a:noFill/>
          <a:ln w="28575">
            <a:solidFill>
              <a:schemeClr val="tx1"/>
            </a:solidFill>
            <a:round/>
            <a:headEnd/>
            <a:tailEnd type="arrow"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32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p:txBody>
      </p:sp>
      <p:sp>
        <p:nvSpPr>
          <p:cNvPr id="40" name="Line 24">
            <a:extLst>
              <a:ext uri="{FF2B5EF4-FFF2-40B4-BE49-F238E27FC236}">
                <a16:creationId xmlns:a16="http://schemas.microsoft.com/office/drawing/2014/main" id="{FDFC0C67-43BF-40B6-AD03-166596F4149C}"/>
              </a:ext>
            </a:extLst>
          </p:cNvPr>
          <p:cNvSpPr>
            <a:spLocks noChangeShapeType="1"/>
          </p:cNvSpPr>
          <p:nvPr/>
        </p:nvSpPr>
        <p:spPr bwMode="auto">
          <a:xfrm>
            <a:off x="4166049" y="1780076"/>
            <a:ext cx="1211170" cy="2286736"/>
          </a:xfrm>
          <a:prstGeom prst="line">
            <a:avLst/>
          </a:prstGeom>
          <a:noFill/>
          <a:ln w="28575">
            <a:solidFill>
              <a:schemeClr val="tx1"/>
            </a:solidFill>
            <a:round/>
            <a:headEnd/>
            <a:tailEnd type="arrow"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32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p:txBody>
      </p:sp>
      <p:sp>
        <p:nvSpPr>
          <p:cNvPr id="41" name="Line 24">
            <a:extLst>
              <a:ext uri="{FF2B5EF4-FFF2-40B4-BE49-F238E27FC236}">
                <a16:creationId xmlns:a16="http://schemas.microsoft.com/office/drawing/2014/main" id="{FDFC0C67-43BF-40B6-AD03-166596F4149C}"/>
              </a:ext>
            </a:extLst>
          </p:cNvPr>
          <p:cNvSpPr>
            <a:spLocks noChangeShapeType="1"/>
          </p:cNvSpPr>
          <p:nvPr/>
        </p:nvSpPr>
        <p:spPr bwMode="auto">
          <a:xfrm flipV="1">
            <a:off x="4166048" y="2674627"/>
            <a:ext cx="1211171" cy="948544"/>
          </a:xfrm>
          <a:prstGeom prst="line">
            <a:avLst/>
          </a:prstGeom>
          <a:noFill/>
          <a:ln w="28575">
            <a:solidFill>
              <a:schemeClr val="tx1"/>
            </a:solidFill>
            <a:round/>
            <a:headEnd/>
            <a:tailEnd type="arrow"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32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p:txBody>
      </p:sp>
      <p:sp>
        <p:nvSpPr>
          <p:cNvPr id="42" name="Line 24">
            <a:extLst>
              <a:ext uri="{FF2B5EF4-FFF2-40B4-BE49-F238E27FC236}">
                <a16:creationId xmlns:a16="http://schemas.microsoft.com/office/drawing/2014/main" id="{FDFC0C67-43BF-40B6-AD03-166596F4149C}"/>
              </a:ext>
            </a:extLst>
          </p:cNvPr>
          <p:cNvSpPr>
            <a:spLocks noChangeShapeType="1"/>
          </p:cNvSpPr>
          <p:nvPr/>
        </p:nvSpPr>
        <p:spPr bwMode="auto">
          <a:xfrm flipH="1">
            <a:off x="7246960" y="3654913"/>
            <a:ext cx="1047774" cy="411899"/>
          </a:xfrm>
          <a:prstGeom prst="line">
            <a:avLst/>
          </a:prstGeom>
          <a:noFill/>
          <a:ln w="28575">
            <a:solidFill>
              <a:schemeClr val="tx1"/>
            </a:solidFill>
            <a:round/>
            <a:headEnd/>
            <a:tailEnd type="arrow"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32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p:txBody>
      </p:sp>
      <p:sp>
        <p:nvSpPr>
          <p:cNvPr id="43" name="Line 24">
            <a:extLst>
              <a:ext uri="{FF2B5EF4-FFF2-40B4-BE49-F238E27FC236}">
                <a16:creationId xmlns:a16="http://schemas.microsoft.com/office/drawing/2014/main" id="{FDFC0C67-43BF-40B6-AD03-166596F4149C}"/>
              </a:ext>
            </a:extLst>
          </p:cNvPr>
          <p:cNvSpPr>
            <a:spLocks noChangeShapeType="1"/>
          </p:cNvSpPr>
          <p:nvPr/>
        </p:nvSpPr>
        <p:spPr bwMode="auto">
          <a:xfrm flipH="1">
            <a:off x="7342496" y="1824520"/>
            <a:ext cx="952238" cy="411899"/>
          </a:xfrm>
          <a:prstGeom prst="line">
            <a:avLst/>
          </a:prstGeom>
          <a:noFill/>
          <a:ln w="28575">
            <a:solidFill>
              <a:schemeClr val="tx1"/>
            </a:solidFill>
            <a:round/>
            <a:headEnd/>
            <a:tailEnd type="arrow"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32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p:txBody>
      </p:sp>
      <p:sp>
        <p:nvSpPr>
          <p:cNvPr id="45" name="Line 24">
            <a:extLst>
              <a:ext uri="{FF2B5EF4-FFF2-40B4-BE49-F238E27FC236}">
                <a16:creationId xmlns:a16="http://schemas.microsoft.com/office/drawing/2014/main" id="{FDFC0C67-43BF-40B6-AD03-166596F4149C}"/>
              </a:ext>
            </a:extLst>
          </p:cNvPr>
          <p:cNvSpPr>
            <a:spLocks noChangeShapeType="1"/>
          </p:cNvSpPr>
          <p:nvPr/>
        </p:nvSpPr>
        <p:spPr bwMode="auto">
          <a:xfrm flipH="1" flipV="1">
            <a:off x="7342495" y="2674626"/>
            <a:ext cx="952237" cy="2980073"/>
          </a:xfrm>
          <a:prstGeom prst="line">
            <a:avLst/>
          </a:prstGeom>
          <a:noFill/>
          <a:ln w="28575">
            <a:solidFill>
              <a:schemeClr val="tx1"/>
            </a:solidFill>
            <a:round/>
            <a:headEnd/>
            <a:tailEnd type="arrow"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32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862702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circle(in)">
                                      <p:cBhvr>
                                        <p:cTn id="7" dur="2000"/>
                                        <p:tgtEl>
                                          <p:spTgt spid="31"/>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circle(in)">
                                      <p:cBhvr>
                                        <p:cTn id="10" dur="2000"/>
                                        <p:tgtEl>
                                          <p:spTgt spid="3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500"/>
                                        <p:tgtEl>
                                          <p:spTgt spid="3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500"/>
                                        <p:tgtEl>
                                          <p:spTgt spid="3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fade">
                                      <p:cBhvr>
                                        <p:cTn id="24" dur="500"/>
                                        <p:tgtEl>
                                          <p:spTgt spid="3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500"/>
                                        <p:tgtEl>
                                          <p:spTgt spid="3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fade">
                                      <p:cBhvr>
                                        <p:cTn id="30" dur="500"/>
                                        <p:tgtEl>
                                          <p:spTgt spid="38"/>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fade">
                                      <p:cBhvr>
                                        <p:cTn id="35" dur="500"/>
                                        <p:tgtEl>
                                          <p:spTgt spid="40"/>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fade">
                                      <p:cBhvr>
                                        <p:cTn id="40" dur="500"/>
                                        <p:tgtEl>
                                          <p:spTgt spid="41"/>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39"/>
                                        </p:tgtEl>
                                        <p:attrNameLst>
                                          <p:attrName>style.visibility</p:attrName>
                                        </p:attrNameLst>
                                      </p:cBhvr>
                                      <p:to>
                                        <p:strVal val="visible"/>
                                      </p:to>
                                    </p:set>
                                    <p:animEffect transition="in" filter="fade">
                                      <p:cBhvr>
                                        <p:cTn id="45" dur="500"/>
                                        <p:tgtEl>
                                          <p:spTgt spid="39"/>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fade">
                                      <p:cBhvr>
                                        <p:cTn id="50" dur="500"/>
                                        <p:tgtEl>
                                          <p:spTgt spid="43"/>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500"/>
                                        <p:tgtEl>
                                          <p:spTgt spid="42"/>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45"/>
                                        </p:tgtEl>
                                        <p:attrNameLst>
                                          <p:attrName>style.visibility</p:attrName>
                                        </p:attrNameLst>
                                      </p:cBhvr>
                                      <p:to>
                                        <p:strVal val="visible"/>
                                      </p:to>
                                    </p:set>
                                    <p:animEffect transition="in" filter="fade">
                                      <p:cBhvr>
                                        <p:cTn id="60"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33" descr="Cove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1066" b="100000" l="0" r="98264">
                        <a14:backgroundMark x1="88542" y1="4691" x2="86111" y2="21962"/>
                        <a14:backgroundMark x1="86806" y1="21109" x2="75694" y2="36674"/>
                        <a14:backgroundMark x1="75000" y1="36674" x2="61458" y2="41365"/>
                        <a14:backgroundMark x1="62153" y1="41791" x2="21875" y2="47335"/>
                        <a14:backgroundMark x1="23611" y1="46695" x2="2083" y2="55437"/>
                        <a14:backgroundMark x1="9375" y1="51386" x2="1736" y2="65032"/>
                        <a14:backgroundMark x1="2083" y1="63326" x2="6250" y2="84222"/>
                        <a14:backgroundMark x1="6250" y1="82090" x2="12500" y2="98081"/>
                        <a14:backgroundMark x1="12500" y1="97015" x2="12500" y2="97015"/>
                        <a14:backgroundMark x1="94444" y1="4691" x2="86806" y2="17058"/>
                      </a14:backgroundRemoval>
                    </a14:imgEffect>
                  </a14:imgLayer>
                </a14:imgProps>
              </a:ext>
              <a:ext uri="{28A0092B-C50C-407E-A947-70E740481C1C}">
                <a14:useLocalDpi xmlns:a14="http://schemas.microsoft.com/office/drawing/2010/main" val="0"/>
              </a:ext>
            </a:extLst>
          </a:blip>
          <a:srcRect/>
          <a:stretch>
            <a:fillRect/>
          </a:stretch>
        </p:blipFill>
        <p:spPr bwMode="auto">
          <a:xfrm rot="2617574">
            <a:off x="7050642" y="783397"/>
            <a:ext cx="807049" cy="2244359"/>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8" descr="Cove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0" b="98777" l="0" r="98222"/>
                    </a14:imgEffect>
                  </a14:imgLayer>
                </a14:imgProps>
              </a:ext>
              <a:ext uri="{28A0092B-C50C-407E-A947-70E740481C1C}">
                <a14:useLocalDpi xmlns:a14="http://schemas.microsoft.com/office/drawing/2010/main" val="0"/>
              </a:ext>
            </a:extLst>
          </a:blip>
          <a:srcRect/>
          <a:stretch>
            <a:fillRect/>
          </a:stretch>
        </p:blipFill>
        <p:spPr bwMode="auto">
          <a:xfrm rot="3455275">
            <a:off x="6136645" y="3842892"/>
            <a:ext cx="2382863" cy="1090838"/>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2" descr="Cover"/>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0" b="97320" l="0" r="98587"/>
                    </a14:imgEffect>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rot="2669816" flipH="1">
            <a:off x="4105118" y="2538116"/>
            <a:ext cx="1529519" cy="2892762"/>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15" descr="Cover"/>
          <p:cNvPicPr>
            <a:picLocks noChangeAspect="1" noChangeArrowheads="1"/>
          </p:cNvPicPr>
          <p:nvPr/>
        </p:nvPicPr>
        <p:blipFill>
          <a:blip r:embed="rId8" cstate="print">
            <a:extLst>
              <a:ext uri="{BEBA8EAE-BF5A-486C-A8C5-ECC9F3942E4B}">
                <a14:imgProps xmlns:a14="http://schemas.microsoft.com/office/drawing/2010/main">
                  <a14:imgLayer r:embed="rId9">
                    <a14:imgEffect>
                      <a14:backgroundRemoval t="0" b="93171" l="659" r="100000"/>
                    </a14:imgEffect>
                  </a14:imgLayer>
                </a14:imgProps>
              </a:ext>
              <a:ext uri="{28A0092B-C50C-407E-A947-70E740481C1C}">
                <a14:useLocalDpi xmlns:a14="http://schemas.microsoft.com/office/drawing/2010/main" val="0"/>
              </a:ext>
            </a:extLst>
          </a:blip>
          <a:srcRect/>
          <a:stretch>
            <a:fillRect/>
          </a:stretch>
        </p:blipFill>
        <p:spPr bwMode="auto">
          <a:xfrm rot="2341740">
            <a:off x="3009786" y="1578330"/>
            <a:ext cx="2441484" cy="1221211"/>
          </a:xfrm>
          <a:prstGeom prst="rect">
            <a:avLst/>
          </a:prstGeom>
          <a:noFill/>
          <a:extLst>
            <a:ext uri="{909E8E84-426E-40DD-AFC4-6F175D3DCCD1}">
              <a14:hiddenFill xmlns:a14="http://schemas.microsoft.com/office/drawing/2010/main">
                <a:solidFill>
                  <a:srgbClr val="FFFFFF"/>
                </a:solidFill>
              </a14:hiddenFill>
            </a:ext>
          </a:extLst>
        </p:spPr>
      </p:pic>
      <p:sp>
        <p:nvSpPr>
          <p:cNvPr id="68" name="Rounded Rectangle 67"/>
          <p:cNvSpPr/>
          <p:nvPr/>
        </p:nvSpPr>
        <p:spPr>
          <a:xfrm>
            <a:off x="5012363" y="2332842"/>
            <a:ext cx="2082584" cy="1666874"/>
          </a:xfrm>
          <a:prstGeom prst="round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6000" dirty="0">
              <a:latin typeface="iCiel Soup of Justice" pitchFamily="2" charset="-93"/>
            </a:endParaRPr>
          </a:p>
        </p:txBody>
      </p:sp>
      <p:pic>
        <p:nvPicPr>
          <p:cNvPr id="25" name="Picture 29" descr="Cover"/>
          <p:cNvPicPr>
            <a:picLocks noChangeAspect="1" noChangeArrowheads="1"/>
          </p:cNvPicPr>
          <p:nvPr/>
        </p:nvPicPr>
        <p:blipFill rotWithShape="1">
          <a:blip r:embed="rId10">
            <a:extLst>
              <a:ext uri="{28A0092B-C50C-407E-A947-70E740481C1C}">
                <a14:useLocalDpi xmlns:a14="http://schemas.microsoft.com/office/drawing/2010/main" val="0"/>
              </a:ext>
            </a:extLst>
          </a:blip>
          <a:srcRect r="80974"/>
          <a:stretch/>
        </p:blipFill>
        <p:spPr bwMode="auto">
          <a:xfrm rot="608152">
            <a:off x="7983431" y="578009"/>
            <a:ext cx="1416044" cy="1283155"/>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30" descr="Cover"/>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l="75516"/>
          <a:stretch/>
        </p:blipFill>
        <p:spPr bwMode="auto">
          <a:xfrm flipH="1" flipV="1">
            <a:off x="8948982" y="1060758"/>
            <a:ext cx="1826869" cy="866646"/>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32" descr="Cover"/>
          <p:cNvPicPr>
            <a:picLocks noChangeAspect="1" noChangeArrowheads="1"/>
          </p:cNvPicPr>
          <p:nvPr/>
        </p:nvPicPr>
        <p:blipFill rotWithShape="1">
          <a:blip r:embed="rId12">
            <a:extLst>
              <a:ext uri="{28A0092B-C50C-407E-A947-70E740481C1C}">
                <a14:useLocalDpi xmlns:a14="http://schemas.microsoft.com/office/drawing/2010/main" val="0"/>
              </a:ext>
            </a:extLst>
          </a:blip>
          <a:srcRect l="74406" t="6558" r="-1"/>
          <a:stretch/>
        </p:blipFill>
        <p:spPr bwMode="auto">
          <a:xfrm rot="11585020">
            <a:off x="7812713" y="1752873"/>
            <a:ext cx="1626112" cy="106801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7" descr="Cover"/>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t="4939" r="68728"/>
          <a:stretch/>
        </p:blipFill>
        <p:spPr bwMode="auto">
          <a:xfrm rot="7807227" flipH="1">
            <a:off x="8753886" y="4113540"/>
            <a:ext cx="1456471" cy="2065491"/>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7" descr="Cover"/>
          <p:cNvPicPr>
            <a:picLocks noChangeAspect="1" noChangeArrowheads="1"/>
          </p:cNvPicPr>
          <p:nvPr/>
        </p:nvPicPr>
        <p:blipFill rotWithShape="1">
          <a:blip r:embed="rId13">
            <a:extLst>
              <a:ext uri="{28A0092B-C50C-407E-A947-70E740481C1C}">
                <a14:useLocalDpi xmlns:a14="http://schemas.microsoft.com/office/drawing/2010/main" val="0"/>
              </a:ext>
            </a:extLst>
          </a:blip>
          <a:srcRect r="61660"/>
          <a:stretch/>
        </p:blipFill>
        <p:spPr bwMode="auto">
          <a:xfrm rot="153405" flipV="1">
            <a:off x="8189668" y="5038020"/>
            <a:ext cx="1917124" cy="1365685"/>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27" descr="Cover"/>
          <p:cNvPicPr>
            <a:picLocks noChangeAspect="1" noChangeArrowheads="1"/>
          </p:cNvPicPr>
          <p:nvPr/>
        </p:nvPicPr>
        <p:blipFill rotWithShape="1">
          <a:blip r:embed="rId13">
            <a:extLst>
              <a:ext uri="{28A0092B-C50C-407E-A947-70E740481C1C}">
                <a14:useLocalDpi xmlns:a14="http://schemas.microsoft.com/office/drawing/2010/main" val="0"/>
              </a:ext>
            </a:extLst>
          </a:blip>
          <a:srcRect r="61660"/>
          <a:stretch/>
        </p:blipFill>
        <p:spPr bwMode="auto">
          <a:xfrm rot="2385792">
            <a:off x="8535181" y="4154410"/>
            <a:ext cx="1375102" cy="1473067"/>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14" descr="Cover"/>
          <p:cNvPicPr>
            <a:picLocks noChangeAspect="1" noChangeArrowheads="1"/>
          </p:cNvPicPr>
          <p:nvPr/>
        </p:nvPicPr>
        <p:blipFill>
          <a:blip r:embed="rId14" cstate="print">
            <a:extLst>
              <a:ext uri="{BEBA8EAE-BF5A-486C-A8C5-ECC9F3942E4B}">
                <a14:imgProps xmlns:a14="http://schemas.microsoft.com/office/drawing/2010/main">
                  <a14:imgLayer r:embed="rId15">
                    <a14:imgEffect>
                      <a14:backgroundRemoval t="0" b="97260" l="0" r="100000"/>
                    </a14:imgEffect>
                  </a14:imgLayer>
                </a14:imgProps>
              </a:ext>
              <a:ext uri="{28A0092B-C50C-407E-A947-70E740481C1C}">
                <a14:useLocalDpi xmlns:a14="http://schemas.microsoft.com/office/drawing/2010/main" val="0"/>
              </a:ext>
            </a:extLst>
          </a:blip>
          <a:srcRect/>
          <a:stretch>
            <a:fillRect/>
          </a:stretch>
        </p:blipFill>
        <p:spPr bwMode="auto">
          <a:xfrm rot="19355062">
            <a:off x="1538987" y="1394884"/>
            <a:ext cx="1612782" cy="1269639"/>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21" descr="Cover"/>
          <p:cNvPicPr>
            <a:picLocks noChangeAspect="1" noChangeArrowheads="1"/>
          </p:cNvPicPr>
          <p:nvPr/>
        </p:nvPicPr>
        <p:blipFill>
          <a:blip r:embed="rId16">
            <a:extLst>
              <a:ext uri="{BEBA8EAE-BF5A-486C-A8C5-ECC9F3942E4B}">
                <a14:imgProps xmlns:a14="http://schemas.microsoft.com/office/drawing/2010/main">
                  <a14:imgLayer r:embed="rId17">
                    <a14:imgEffect>
                      <a14:backgroundRemoval t="0" b="100000" l="0" r="99628"/>
                    </a14:imgEffect>
                  </a14:imgLayer>
                </a14:imgProps>
              </a:ext>
              <a:ext uri="{28A0092B-C50C-407E-A947-70E740481C1C}">
                <a14:useLocalDpi xmlns:a14="http://schemas.microsoft.com/office/drawing/2010/main" val="0"/>
              </a:ext>
            </a:extLst>
          </a:blip>
          <a:srcRect/>
          <a:stretch>
            <a:fillRect/>
          </a:stretch>
        </p:blipFill>
        <p:spPr bwMode="auto">
          <a:xfrm rot="20806107">
            <a:off x="1932869" y="5861417"/>
            <a:ext cx="1416840" cy="590350"/>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11" descr="Cover"/>
          <p:cNvPicPr>
            <a:picLocks noChangeAspect="1" noChangeArrowheads="1"/>
          </p:cNvPicPr>
          <p:nvPr/>
        </p:nvPicPr>
        <p:blipFill>
          <a:blip r:embed="rId18">
            <a:extLst>
              <a:ext uri="{BEBA8EAE-BF5A-486C-A8C5-ECC9F3942E4B}">
                <a14:imgProps xmlns:a14="http://schemas.microsoft.com/office/drawing/2010/main">
                  <a14:imgLayer r:embed="rId19">
                    <a14:imgEffect>
                      <a14:backgroundRemoval t="0" b="100000" l="0" r="99628"/>
                    </a14:imgEffect>
                  </a14:imgLayer>
                </a14:imgProps>
              </a:ext>
              <a:ext uri="{28A0092B-C50C-407E-A947-70E740481C1C}">
                <a14:useLocalDpi xmlns:a14="http://schemas.microsoft.com/office/drawing/2010/main" val="0"/>
              </a:ext>
            </a:extLst>
          </a:blip>
          <a:srcRect/>
          <a:stretch>
            <a:fillRect/>
          </a:stretch>
        </p:blipFill>
        <p:spPr bwMode="auto">
          <a:xfrm>
            <a:off x="1597058" y="1992220"/>
            <a:ext cx="1569740" cy="1004066"/>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14" descr="Cover"/>
          <p:cNvPicPr>
            <a:picLocks noChangeAspect="1" noChangeArrowheads="1"/>
          </p:cNvPicPr>
          <p:nvPr/>
        </p:nvPicPr>
        <p:blipFill>
          <a:blip r:embed="rId14">
            <a:extLst>
              <a:ext uri="{BEBA8EAE-BF5A-486C-A8C5-ECC9F3942E4B}">
                <a14:imgProps xmlns:a14="http://schemas.microsoft.com/office/drawing/2010/main">
                  <a14:imgLayer r:embed="rId15">
                    <a14:imgEffect>
                      <a14:backgroundRemoval t="0" b="97260" l="0" r="100000"/>
                    </a14:imgEffect>
                  </a14:imgLayer>
                </a14:imgProps>
              </a:ext>
              <a:ext uri="{28A0092B-C50C-407E-A947-70E740481C1C}">
                <a14:useLocalDpi xmlns:a14="http://schemas.microsoft.com/office/drawing/2010/main" val="0"/>
              </a:ext>
            </a:extLst>
          </a:blip>
          <a:srcRect/>
          <a:stretch>
            <a:fillRect/>
          </a:stretch>
        </p:blipFill>
        <p:spPr bwMode="auto">
          <a:xfrm>
            <a:off x="1798868" y="873620"/>
            <a:ext cx="1417720" cy="1177353"/>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21" descr="Cover"/>
          <p:cNvPicPr>
            <a:picLocks noChangeAspect="1" noChangeArrowheads="1"/>
          </p:cNvPicPr>
          <p:nvPr/>
        </p:nvPicPr>
        <p:blipFill>
          <a:blip r:embed="rId16">
            <a:extLst>
              <a:ext uri="{BEBA8EAE-BF5A-486C-A8C5-ECC9F3942E4B}">
                <a14:imgProps xmlns:a14="http://schemas.microsoft.com/office/drawing/2010/main">
                  <a14:imgLayer r:embed="rId17">
                    <a14:imgEffect>
                      <a14:backgroundRemoval t="0" b="100000" l="0" r="99628"/>
                    </a14:imgEffect>
                  </a14:imgLayer>
                </a14:imgProps>
              </a:ext>
              <a:ext uri="{28A0092B-C50C-407E-A947-70E740481C1C}">
                <a14:useLocalDpi xmlns:a14="http://schemas.microsoft.com/office/drawing/2010/main" val="0"/>
              </a:ext>
            </a:extLst>
          </a:blip>
          <a:srcRect/>
          <a:stretch>
            <a:fillRect/>
          </a:stretch>
        </p:blipFill>
        <p:spPr bwMode="auto">
          <a:xfrm rot="14253458" flipH="1">
            <a:off x="2738551" y="4584022"/>
            <a:ext cx="1131492" cy="1215860"/>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21" descr="Cover"/>
          <p:cNvPicPr>
            <a:picLocks noChangeAspect="1" noChangeArrowheads="1"/>
          </p:cNvPicPr>
          <p:nvPr/>
        </p:nvPicPr>
        <p:blipFill>
          <a:blip r:embed="rId16">
            <a:extLst>
              <a:ext uri="{BEBA8EAE-BF5A-486C-A8C5-ECC9F3942E4B}">
                <a14:imgProps xmlns:a14="http://schemas.microsoft.com/office/drawing/2010/main">
                  <a14:imgLayer r:embed="rId17">
                    <a14:imgEffect>
                      <a14:backgroundRemoval t="0" b="100000" l="0" r="99628"/>
                    </a14:imgEffect>
                  </a14:imgLayer>
                </a14:imgProps>
              </a:ext>
              <a:ext uri="{28A0092B-C50C-407E-A947-70E740481C1C}">
                <a14:useLocalDpi xmlns:a14="http://schemas.microsoft.com/office/drawing/2010/main" val="0"/>
              </a:ext>
            </a:extLst>
          </a:blip>
          <a:srcRect/>
          <a:stretch>
            <a:fillRect/>
          </a:stretch>
        </p:blipFill>
        <p:spPr bwMode="auto">
          <a:xfrm rot="1891217" flipH="1" flipV="1">
            <a:off x="2366297" y="4107219"/>
            <a:ext cx="1065584" cy="602605"/>
          </a:xfrm>
          <a:prstGeom prst="rect">
            <a:avLst/>
          </a:prstGeom>
          <a:noFill/>
          <a:extLst>
            <a:ext uri="{909E8E84-426E-40DD-AFC4-6F175D3DCCD1}">
              <a14:hiddenFill xmlns:a14="http://schemas.microsoft.com/office/drawing/2010/main">
                <a:solidFill>
                  <a:srgbClr val="FFFFFF"/>
                </a:solidFill>
              </a14:hiddenFill>
            </a:ext>
          </a:extLst>
        </p:spPr>
      </p:pic>
      <p:sp>
        <p:nvSpPr>
          <p:cNvPr id="60" name="Rectangle 59"/>
          <p:cNvSpPr/>
          <p:nvPr/>
        </p:nvSpPr>
        <p:spPr>
          <a:xfrm>
            <a:off x="-2620921" y="-15965"/>
            <a:ext cx="159370" cy="263812"/>
          </a:xfrm>
          <a:prstGeom prst="rect">
            <a:avLst/>
          </a:prstGeom>
        </p:spPr>
        <p:txBody>
          <a:bodyPr wrap="none">
            <a:spAutoFit/>
          </a:bodyPr>
          <a:lstStyle/>
          <a:p>
            <a:pPr algn="ctr"/>
            <a:endParaRPr lang="en-US" sz="2000" b="1" dirty="0">
              <a:solidFill>
                <a:srgbClr val="0000CC"/>
              </a:solidFill>
              <a:latin typeface="UTM Isadora" panose="02040603050506020204" pitchFamily="18" charset="0"/>
            </a:endParaRPr>
          </a:p>
        </p:txBody>
      </p:sp>
      <p:sp>
        <p:nvSpPr>
          <p:cNvPr id="61" name="TextBox 60"/>
          <p:cNvSpPr txBox="1"/>
          <p:nvPr/>
        </p:nvSpPr>
        <p:spPr>
          <a:xfrm>
            <a:off x="5272390" y="2403840"/>
            <a:ext cx="1681679" cy="1569660"/>
          </a:xfrm>
          <a:prstGeom prst="rect">
            <a:avLst/>
          </a:prstGeom>
          <a:noFill/>
        </p:spPr>
        <p:txBody>
          <a:bodyPr wrap="none" rtlCol="0">
            <a:spAutoFit/>
          </a:bodyPr>
          <a:lstStyle/>
          <a:p>
            <a:pPr algn="ctr"/>
            <a:r>
              <a:rPr lang="en-US" sz="3200" b="1">
                <a:solidFill>
                  <a:srgbClr val="0000CC"/>
                </a:solidFill>
                <a:latin typeface="UTM Isadora" panose="02040603050506020204" pitchFamily="18" charset="0"/>
              </a:rPr>
              <a:t>Địa lí</a:t>
            </a:r>
          </a:p>
          <a:p>
            <a:pPr algn="ctr"/>
            <a:r>
              <a:rPr lang="en-US" sz="3200" b="1">
                <a:solidFill>
                  <a:srgbClr val="0000CC"/>
                </a:solidFill>
                <a:latin typeface="UTM Isadora" panose="02040603050506020204" pitchFamily="18" charset="0"/>
              </a:rPr>
              <a:t>tự nhiên</a:t>
            </a:r>
          </a:p>
          <a:p>
            <a:pPr algn="ctr"/>
            <a:r>
              <a:rPr lang="en-US" sz="3200" b="1">
                <a:solidFill>
                  <a:srgbClr val="0000CC"/>
                </a:solidFill>
                <a:latin typeface="UTM Isadora" panose="02040603050506020204" pitchFamily="18" charset="0"/>
              </a:rPr>
              <a:t>Việt Nam</a:t>
            </a:r>
            <a:endParaRPr lang="en-US" sz="3200" b="1" dirty="0">
              <a:solidFill>
                <a:srgbClr val="0000CC"/>
              </a:solidFill>
              <a:latin typeface="UTM Isadora" panose="02040603050506020204" pitchFamily="18" charset="0"/>
            </a:endParaRPr>
          </a:p>
        </p:txBody>
      </p:sp>
      <p:sp>
        <p:nvSpPr>
          <p:cNvPr id="63" name="TextBox 62"/>
          <p:cNvSpPr txBox="1"/>
          <p:nvPr/>
        </p:nvSpPr>
        <p:spPr>
          <a:xfrm>
            <a:off x="6458351" y="1300615"/>
            <a:ext cx="1853532" cy="523220"/>
          </a:xfrm>
          <a:prstGeom prst="rect">
            <a:avLst/>
          </a:prstGeom>
          <a:noFill/>
        </p:spPr>
        <p:txBody>
          <a:bodyPr wrap="square" rtlCol="0">
            <a:spAutoFit/>
          </a:bodyPr>
          <a:lstStyle/>
          <a:p>
            <a:r>
              <a:rPr lang="en-US" sz="2800" b="1">
                <a:solidFill>
                  <a:srgbClr val="0000CC"/>
                </a:solidFill>
                <a:latin typeface="#9Slide03 Quicksand Bold" panose="00000800000000000000" pitchFamily="2" charset="0"/>
              </a:rPr>
              <a:t>Địa hình</a:t>
            </a:r>
            <a:endParaRPr lang="en-US" sz="2800" b="1" dirty="0">
              <a:solidFill>
                <a:srgbClr val="0000CC"/>
              </a:solidFill>
              <a:latin typeface="#9Slide03 Quicksand Bold" panose="00000800000000000000" pitchFamily="2" charset="0"/>
            </a:endParaRPr>
          </a:p>
        </p:txBody>
      </p:sp>
      <mc:AlternateContent xmlns:mc="http://schemas.openxmlformats.org/markup-compatibility/2006">
        <mc:Choice xmlns:a14="http://schemas.microsoft.com/office/drawing/2010/main" Requires="a14">
          <p:sp>
            <p:nvSpPr>
              <p:cNvPr id="64" name="TextBox 63"/>
              <p:cNvSpPr txBox="1"/>
              <p:nvPr/>
            </p:nvSpPr>
            <p:spPr>
              <a:xfrm>
                <a:off x="8087070" y="679182"/>
                <a:ext cx="1143262" cy="527580"/>
              </a:xfrm>
              <a:prstGeom prst="rect">
                <a:avLst/>
              </a:prstGeom>
              <a:noFill/>
            </p:spPr>
            <p:txBody>
              <a:bodyPr wrap="none" rtlCol="0">
                <a:spAutoFit/>
              </a:bodyPr>
              <a:lstStyle/>
              <a:p>
                <a14:m>
                  <m:oMath xmlns:m="http://schemas.openxmlformats.org/officeDocument/2006/math">
                    <m:f>
                      <m:fPr>
                        <m:ctrlPr>
                          <a:rPr lang="en-US" sz="2000" i="1">
                            <a:latin typeface="Cambria Math" panose="02040503050406030204" pitchFamily="18" charset="0"/>
                            <a:cs typeface="Times New Roman" panose="02020603050405020304" pitchFamily="18" charset="0"/>
                          </a:rPr>
                        </m:ctrlPr>
                      </m:fPr>
                      <m:num>
                        <m:r>
                          <a:rPr lang="en-US" sz="2000" i="1">
                            <a:latin typeface="Cambria Math" panose="02040503050406030204" pitchFamily="18" charset="0"/>
                            <a:cs typeface="Times New Roman" panose="02020603050405020304" pitchFamily="18" charset="0"/>
                          </a:rPr>
                          <m:t>3</m:t>
                        </m:r>
                      </m:num>
                      <m:den>
                        <m:r>
                          <a:rPr lang="en-US" sz="2000" i="1">
                            <a:latin typeface="Cambria Math" panose="02040503050406030204" pitchFamily="18" charset="0"/>
                            <a:cs typeface="Times New Roman" panose="02020603050405020304" pitchFamily="18" charset="0"/>
                          </a:rPr>
                          <m:t>4</m:t>
                        </m:r>
                      </m:den>
                    </m:f>
                  </m:oMath>
                </a14:m>
                <a:r>
                  <a:rPr lang="en-US" sz="2000">
                    <a:latin typeface="#9Slide03 Quicksand" panose="00000500000000000000" pitchFamily="2" charset="0"/>
                  </a:rPr>
                  <a:t> đồi núi</a:t>
                </a:r>
                <a:endParaRPr lang="en-US" sz="2000" dirty="0">
                  <a:latin typeface="#9Slide03 Quicksand" panose="00000500000000000000" pitchFamily="2" charset="0"/>
                </a:endParaRPr>
              </a:p>
            </p:txBody>
          </p:sp>
        </mc:Choice>
        <mc:Fallback>
          <p:sp>
            <p:nvSpPr>
              <p:cNvPr id="64" name="TextBox 63"/>
              <p:cNvSpPr txBox="1">
                <a:spLocks noRot="1" noChangeAspect="1" noMove="1" noResize="1" noEditPoints="1" noAdjustHandles="1" noChangeArrowheads="1" noChangeShapeType="1" noTextEdit="1"/>
              </p:cNvSpPr>
              <p:nvPr/>
            </p:nvSpPr>
            <p:spPr>
              <a:xfrm>
                <a:off x="8087070" y="679182"/>
                <a:ext cx="1143262" cy="527580"/>
              </a:xfrm>
              <a:prstGeom prst="rect">
                <a:avLst/>
              </a:prstGeom>
              <a:blipFill>
                <a:blip r:embed="rId20"/>
                <a:stretch>
                  <a:fillRect r="-5348" b="-6897"/>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65" name="TextBox 64"/>
              <p:cNvSpPr txBox="1"/>
              <p:nvPr/>
            </p:nvSpPr>
            <p:spPr>
              <a:xfrm>
                <a:off x="7647313" y="2387048"/>
                <a:ext cx="1661032" cy="526939"/>
              </a:xfrm>
              <a:prstGeom prst="rect">
                <a:avLst/>
              </a:prstGeom>
              <a:noFill/>
            </p:spPr>
            <p:txBody>
              <a:bodyPr wrap="none" rtlCol="0">
                <a:spAutoFit/>
              </a:bodyPr>
              <a:lstStyle/>
              <a:p>
                <a14:m>
                  <m:oMath xmlns:m="http://schemas.openxmlformats.org/officeDocument/2006/math">
                    <m:f>
                      <m:fPr>
                        <m:ctrlPr>
                          <a:rPr lang="en-US" sz="2000" i="1" smtClean="0">
                            <a:latin typeface="Cambria Math" panose="02040503050406030204" pitchFamily="18" charset="0"/>
                            <a:cs typeface="Times New Roman" panose="02020603050405020304" pitchFamily="18" charset="0"/>
                          </a:rPr>
                        </m:ctrlPr>
                      </m:fPr>
                      <m:num>
                        <m:r>
                          <a:rPr lang="en-US" sz="2000" b="0" i="1" smtClean="0">
                            <a:latin typeface="Cambria Math" panose="02040503050406030204" pitchFamily="18" charset="0"/>
                            <a:cs typeface="Times New Roman" panose="02020603050405020304" pitchFamily="18" charset="0"/>
                          </a:rPr>
                          <m:t>1</m:t>
                        </m:r>
                      </m:num>
                      <m:den>
                        <m:r>
                          <a:rPr lang="en-US" sz="2000" b="0" i="1" smtClean="0">
                            <a:latin typeface="Cambria Math" panose="02040503050406030204" pitchFamily="18" charset="0"/>
                            <a:cs typeface="Times New Roman" panose="02020603050405020304" pitchFamily="18" charset="0"/>
                          </a:rPr>
                          <m:t>4</m:t>
                        </m:r>
                      </m:den>
                    </m:f>
                  </m:oMath>
                </a14:m>
                <a:r>
                  <a:rPr lang="en-US" sz="2000">
                    <a:latin typeface="#9Slide03 Quicksand" panose="00000500000000000000" pitchFamily="2" charset="0"/>
                  </a:rPr>
                  <a:t> đồng bằng</a:t>
                </a:r>
                <a:endParaRPr lang="en-US" sz="2000" dirty="0">
                  <a:latin typeface="#9Slide03 Quicksand" panose="00000500000000000000" pitchFamily="2" charset="0"/>
                </a:endParaRPr>
              </a:p>
            </p:txBody>
          </p:sp>
        </mc:Choice>
        <mc:Fallback>
          <p:sp>
            <p:nvSpPr>
              <p:cNvPr id="65" name="TextBox 64"/>
              <p:cNvSpPr txBox="1">
                <a:spLocks noRot="1" noChangeAspect="1" noMove="1" noResize="1" noEditPoints="1" noAdjustHandles="1" noChangeArrowheads="1" noChangeShapeType="1" noTextEdit="1"/>
              </p:cNvSpPr>
              <p:nvPr/>
            </p:nvSpPr>
            <p:spPr>
              <a:xfrm>
                <a:off x="7647313" y="2387048"/>
                <a:ext cx="1661032" cy="526939"/>
              </a:xfrm>
              <a:prstGeom prst="rect">
                <a:avLst/>
              </a:prstGeom>
              <a:blipFill>
                <a:blip r:embed="rId21"/>
                <a:stretch>
                  <a:fillRect r="-2930" b="-8140"/>
                </a:stretch>
              </a:blipFill>
            </p:spPr>
            <p:txBody>
              <a:bodyPr/>
              <a:lstStyle/>
              <a:p>
                <a:r>
                  <a:rPr lang="en-US">
                    <a:noFill/>
                  </a:rPr>
                  <a:t> </a:t>
                </a:r>
              </a:p>
            </p:txBody>
          </p:sp>
        </mc:Fallback>
      </mc:AlternateContent>
      <p:sp>
        <p:nvSpPr>
          <p:cNvPr id="66" name="TextBox 65"/>
          <p:cNvSpPr txBox="1"/>
          <p:nvPr/>
        </p:nvSpPr>
        <p:spPr>
          <a:xfrm rot="162298">
            <a:off x="6833690" y="4188185"/>
            <a:ext cx="2193899" cy="523220"/>
          </a:xfrm>
          <a:prstGeom prst="rect">
            <a:avLst/>
          </a:prstGeom>
          <a:noFill/>
        </p:spPr>
        <p:txBody>
          <a:bodyPr wrap="square" rtlCol="0">
            <a:spAutoFit/>
          </a:bodyPr>
          <a:lstStyle/>
          <a:p>
            <a:r>
              <a:rPr lang="en-US" sz="2800" b="1">
                <a:solidFill>
                  <a:srgbClr val="0000CC"/>
                </a:solidFill>
                <a:latin typeface="#9Slide03 Quicksand Bold" panose="00000800000000000000" pitchFamily="2" charset="0"/>
              </a:rPr>
              <a:t>Sông ngòi</a:t>
            </a:r>
            <a:endParaRPr lang="en-US" sz="2800" b="1" dirty="0">
              <a:solidFill>
                <a:srgbClr val="0000CC"/>
              </a:solidFill>
              <a:latin typeface="#9Slide03 Quicksand Bold" panose="00000800000000000000" pitchFamily="2" charset="0"/>
            </a:endParaRPr>
          </a:p>
        </p:txBody>
      </p:sp>
      <p:sp>
        <p:nvSpPr>
          <p:cNvPr id="67" name="TextBox 66"/>
          <p:cNvSpPr txBox="1"/>
          <p:nvPr/>
        </p:nvSpPr>
        <p:spPr>
          <a:xfrm>
            <a:off x="3458003" y="1660550"/>
            <a:ext cx="1714863" cy="523220"/>
          </a:xfrm>
          <a:prstGeom prst="rect">
            <a:avLst/>
          </a:prstGeom>
          <a:noFill/>
        </p:spPr>
        <p:txBody>
          <a:bodyPr wrap="square" rtlCol="0">
            <a:spAutoFit/>
          </a:bodyPr>
          <a:lstStyle/>
          <a:p>
            <a:r>
              <a:rPr lang="en-US" sz="2800" b="1">
                <a:solidFill>
                  <a:srgbClr val="0000CC"/>
                </a:solidFill>
                <a:latin typeface="#9Slide03 Quicksand Bold" panose="00000800000000000000" pitchFamily="2" charset="0"/>
              </a:rPr>
              <a:t>Khí hậu</a:t>
            </a:r>
            <a:endParaRPr lang="en-US" sz="2800" b="1" dirty="0">
              <a:solidFill>
                <a:srgbClr val="0000CC"/>
              </a:solidFill>
              <a:latin typeface="#9Slide03 Quicksand Bold" panose="00000800000000000000" pitchFamily="2" charset="0"/>
            </a:endParaRPr>
          </a:p>
        </p:txBody>
      </p:sp>
      <p:sp>
        <p:nvSpPr>
          <p:cNvPr id="70" name="TextBox 69"/>
          <p:cNvSpPr txBox="1"/>
          <p:nvPr/>
        </p:nvSpPr>
        <p:spPr>
          <a:xfrm>
            <a:off x="2894594" y="2301868"/>
            <a:ext cx="2271776" cy="400110"/>
          </a:xfrm>
          <a:prstGeom prst="rect">
            <a:avLst/>
          </a:prstGeom>
          <a:noFill/>
        </p:spPr>
        <p:txBody>
          <a:bodyPr wrap="none" rtlCol="0">
            <a:spAutoFit/>
          </a:bodyPr>
          <a:lstStyle/>
          <a:p>
            <a:r>
              <a:rPr lang="en-US" sz="2000">
                <a:latin typeface="#9Slide03 Quicksand" panose="00000500000000000000" pitchFamily="2" charset="0"/>
              </a:rPr>
              <a:t>Nhiệt đới gió mùa</a:t>
            </a:r>
            <a:endParaRPr lang="en-US" sz="2000" dirty="0">
              <a:latin typeface="#9Slide03 Quicksand" panose="00000500000000000000" pitchFamily="2" charset="0"/>
            </a:endParaRPr>
          </a:p>
        </p:txBody>
      </p:sp>
      <p:sp>
        <p:nvSpPr>
          <p:cNvPr id="71" name="TextBox 70"/>
          <p:cNvSpPr txBox="1"/>
          <p:nvPr/>
        </p:nvSpPr>
        <p:spPr>
          <a:xfrm>
            <a:off x="7957888" y="6285877"/>
            <a:ext cx="3809056" cy="400110"/>
          </a:xfrm>
          <a:prstGeom prst="rect">
            <a:avLst/>
          </a:prstGeom>
          <a:noFill/>
        </p:spPr>
        <p:txBody>
          <a:bodyPr wrap="none" rtlCol="0">
            <a:spAutoFit/>
          </a:bodyPr>
          <a:lstStyle/>
          <a:p>
            <a:r>
              <a:rPr lang="en-US" sz="2000">
                <a:latin typeface="#9Slide03 Quicksand" panose="00000500000000000000" pitchFamily="2" charset="0"/>
              </a:rPr>
              <a:t>Lượng nước thay đổi theo mùa</a:t>
            </a:r>
            <a:endParaRPr lang="en-US" sz="2000" dirty="0">
              <a:latin typeface="#9Slide03 Quicksand" panose="00000500000000000000" pitchFamily="2" charset="0"/>
            </a:endParaRPr>
          </a:p>
        </p:txBody>
      </p:sp>
      <p:sp>
        <p:nvSpPr>
          <p:cNvPr id="72" name="TextBox 71"/>
          <p:cNvSpPr txBox="1"/>
          <p:nvPr/>
        </p:nvSpPr>
        <p:spPr>
          <a:xfrm>
            <a:off x="10131180" y="5386015"/>
            <a:ext cx="1720343" cy="400110"/>
          </a:xfrm>
          <a:prstGeom prst="rect">
            <a:avLst/>
          </a:prstGeom>
          <a:noFill/>
        </p:spPr>
        <p:txBody>
          <a:bodyPr wrap="none" rtlCol="0">
            <a:spAutoFit/>
          </a:bodyPr>
          <a:lstStyle/>
          <a:p>
            <a:r>
              <a:rPr lang="en-US" sz="2000">
                <a:latin typeface="#9Slide03 Quicksand" panose="00000500000000000000" pitchFamily="2" charset="0"/>
              </a:rPr>
              <a:t>Nhiều phù sa</a:t>
            </a:r>
            <a:endParaRPr lang="en-US" sz="2000" dirty="0">
              <a:latin typeface="#9Slide03 Quicksand" panose="00000500000000000000" pitchFamily="2" charset="0"/>
            </a:endParaRPr>
          </a:p>
        </p:txBody>
      </p:sp>
      <p:sp>
        <p:nvSpPr>
          <p:cNvPr id="73" name="TextBox 72"/>
          <p:cNvSpPr txBox="1"/>
          <p:nvPr/>
        </p:nvSpPr>
        <p:spPr>
          <a:xfrm>
            <a:off x="2859114" y="3580514"/>
            <a:ext cx="2467034" cy="523220"/>
          </a:xfrm>
          <a:prstGeom prst="rect">
            <a:avLst/>
          </a:prstGeom>
          <a:noFill/>
        </p:spPr>
        <p:txBody>
          <a:bodyPr wrap="square" rtlCol="0">
            <a:spAutoFit/>
          </a:bodyPr>
          <a:lstStyle/>
          <a:p>
            <a:r>
              <a:rPr lang="en-US" sz="2800" b="1">
                <a:solidFill>
                  <a:srgbClr val="0000CC"/>
                </a:solidFill>
                <a:latin typeface="#9Slide03 Quicksand Bold" panose="00000800000000000000" pitchFamily="2" charset="0"/>
              </a:rPr>
              <a:t>Đất và rừng</a:t>
            </a:r>
            <a:endParaRPr lang="en-US" sz="2800" b="1" dirty="0">
              <a:solidFill>
                <a:srgbClr val="0000CC"/>
              </a:solidFill>
              <a:latin typeface="#9Slide03 Quicksand Bold" panose="00000800000000000000" pitchFamily="2" charset="0"/>
            </a:endParaRPr>
          </a:p>
        </p:txBody>
      </p:sp>
      <p:sp>
        <p:nvSpPr>
          <p:cNvPr id="74" name="TextBox 73"/>
          <p:cNvSpPr txBox="1"/>
          <p:nvPr/>
        </p:nvSpPr>
        <p:spPr>
          <a:xfrm>
            <a:off x="740165" y="1377263"/>
            <a:ext cx="1685077" cy="400110"/>
          </a:xfrm>
          <a:prstGeom prst="rect">
            <a:avLst/>
          </a:prstGeom>
          <a:noFill/>
        </p:spPr>
        <p:txBody>
          <a:bodyPr wrap="none" rtlCol="0">
            <a:spAutoFit/>
          </a:bodyPr>
          <a:lstStyle/>
          <a:p>
            <a:r>
              <a:rPr lang="en-US" sz="2000">
                <a:latin typeface="#9Slide03 Quicksand" panose="00000500000000000000" pitchFamily="2" charset="0"/>
              </a:rPr>
              <a:t>Nhiệt độ cao</a:t>
            </a:r>
            <a:endParaRPr lang="en-US" sz="2000" dirty="0">
              <a:latin typeface="#9Slide03 Quicksand" panose="00000500000000000000" pitchFamily="2" charset="0"/>
            </a:endParaRPr>
          </a:p>
        </p:txBody>
      </p:sp>
      <p:sp>
        <p:nvSpPr>
          <p:cNvPr id="75" name="TextBox 74"/>
          <p:cNvSpPr txBox="1"/>
          <p:nvPr/>
        </p:nvSpPr>
        <p:spPr>
          <a:xfrm>
            <a:off x="349782" y="433213"/>
            <a:ext cx="2137124" cy="707886"/>
          </a:xfrm>
          <a:prstGeom prst="rect">
            <a:avLst/>
          </a:prstGeom>
          <a:noFill/>
        </p:spPr>
        <p:txBody>
          <a:bodyPr wrap="none" rtlCol="0">
            <a:spAutoFit/>
          </a:bodyPr>
          <a:lstStyle/>
          <a:p>
            <a:r>
              <a:rPr lang="en-US" sz="2000">
                <a:latin typeface="#9Slide03 Quicksand" panose="00000500000000000000" pitchFamily="2" charset="0"/>
              </a:rPr>
              <a:t>Gió và mưa thay</a:t>
            </a:r>
          </a:p>
          <a:p>
            <a:r>
              <a:rPr lang="en-US" sz="2000">
                <a:latin typeface="#9Slide03 Quicksand" panose="00000500000000000000" pitchFamily="2" charset="0"/>
              </a:rPr>
              <a:t> đổi theo mùa</a:t>
            </a:r>
            <a:endParaRPr lang="en-US" sz="2000" dirty="0">
              <a:latin typeface="#9Slide03 Quicksand" panose="00000500000000000000" pitchFamily="2" charset="0"/>
            </a:endParaRPr>
          </a:p>
        </p:txBody>
      </p:sp>
      <p:sp>
        <p:nvSpPr>
          <p:cNvPr id="76" name="TextBox 75"/>
          <p:cNvSpPr txBox="1"/>
          <p:nvPr/>
        </p:nvSpPr>
        <p:spPr>
          <a:xfrm>
            <a:off x="214857" y="2154456"/>
            <a:ext cx="2460930" cy="707886"/>
          </a:xfrm>
          <a:prstGeom prst="rect">
            <a:avLst/>
          </a:prstGeom>
          <a:noFill/>
        </p:spPr>
        <p:txBody>
          <a:bodyPr wrap="none" rtlCol="0">
            <a:spAutoFit/>
          </a:bodyPr>
          <a:lstStyle/>
          <a:p>
            <a:r>
              <a:rPr lang="en-US" sz="2000">
                <a:latin typeface="#9Slide03 Quicksand" panose="00000500000000000000" pitchFamily="2" charset="0"/>
              </a:rPr>
              <a:t>Khác nhau giữa hai</a:t>
            </a:r>
          </a:p>
          <a:p>
            <a:r>
              <a:rPr lang="en-US" sz="2000">
                <a:latin typeface="#9Slide03 Quicksand" panose="00000500000000000000" pitchFamily="2" charset="0"/>
              </a:rPr>
              <a:t> miền Nam-Bắc</a:t>
            </a:r>
            <a:endParaRPr lang="en-US" sz="2000" dirty="0">
              <a:latin typeface="#9Slide03 Quicksand" panose="00000500000000000000" pitchFamily="2" charset="0"/>
            </a:endParaRPr>
          </a:p>
        </p:txBody>
      </p:sp>
      <p:sp>
        <p:nvSpPr>
          <p:cNvPr id="77" name="TextBox 76"/>
          <p:cNvSpPr txBox="1"/>
          <p:nvPr/>
        </p:nvSpPr>
        <p:spPr>
          <a:xfrm>
            <a:off x="9704250" y="4326433"/>
            <a:ext cx="2372765" cy="400110"/>
          </a:xfrm>
          <a:prstGeom prst="rect">
            <a:avLst/>
          </a:prstGeom>
          <a:noFill/>
        </p:spPr>
        <p:txBody>
          <a:bodyPr wrap="none" rtlCol="0">
            <a:spAutoFit/>
          </a:bodyPr>
          <a:lstStyle/>
          <a:p>
            <a:r>
              <a:rPr lang="en-US" sz="2000">
                <a:latin typeface="#9Slide03 Quicksand" panose="00000500000000000000" pitchFamily="2" charset="0"/>
              </a:rPr>
              <a:t>Mạng lưới dày đặc</a:t>
            </a:r>
            <a:endParaRPr lang="en-US" sz="2000" dirty="0">
              <a:latin typeface="#9Slide03 Quicksand" panose="00000500000000000000" pitchFamily="2" charset="0"/>
            </a:endParaRPr>
          </a:p>
        </p:txBody>
      </p:sp>
      <p:sp>
        <p:nvSpPr>
          <p:cNvPr id="78" name="TextBox 77"/>
          <p:cNvSpPr txBox="1"/>
          <p:nvPr/>
        </p:nvSpPr>
        <p:spPr>
          <a:xfrm>
            <a:off x="10195253" y="189312"/>
            <a:ext cx="2021707" cy="707886"/>
          </a:xfrm>
          <a:prstGeom prst="rect">
            <a:avLst/>
          </a:prstGeom>
          <a:noFill/>
        </p:spPr>
        <p:txBody>
          <a:bodyPr wrap="none" rtlCol="0">
            <a:spAutoFit/>
          </a:bodyPr>
          <a:lstStyle/>
          <a:p>
            <a:r>
              <a:rPr lang="en-US" sz="2000">
                <a:latin typeface="#9Slide03 Quicksand" panose="00000500000000000000" pitchFamily="2" charset="0"/>
              </a:rPr>
              <a:t>Hướng Tây Bắc</a:t>
            </a:r>
          </a:p>
          <a:p>
            <a:r>
              <a:rPr lang="en-US" sz="2000">
                <a:latin typeface="#9Slide03 Quicksand" panose="00000500000000000000" pitchFamily="2" charset="0"/>
              </a:rPr>
              <a:t> – Đông Nam</a:t>
            </a:r>
            <a:endParaRPr lang="en-US" sz="2000" dirty="0">
              <a:latin typeface="#9Slide03 Quicksand" panose="00000500000000000000" pitchFamily="2" charset="0"/>
            </a:endParaRPr>
          </a:p>
        </p:txBody>
      </p:sp>
      <p:sp>
        <p:nvSpPr>
          <p:cNvPr id="79" name="TextBox 78"/>
          <p:cNvSpPr txBox="1"/>
          <p:nvPr/>
        </p:nvSpPr>
        <p:spPr>
          <a:xfrm>
            <a:off x="10119330" y="1218913"/>
            <a:ext cx="2020105" cy="400110"/>
          </a:xfrm>
          <a:prstGeom prst="rect">
            <a:avLst/>
          </a:prstGeom>
          <a:noFill/>
        </p:spPr>
        <p:txBody>
          <a:bodyPr wrap="none" rtlCol="0">
            <a:spAutoFit/>
          </a:bodyPr>
          <a:lstStyle/>
          <a:p>
            <a:r>
              <a:rPr lang="en-US" sz="2000">
                <a:latin typeface="#9Slide03 Quicksand" panose="00000500000000000000" pitchFamily="2" charset="0"/>
              </a:rPr>
              <a:t>Hình cánh cung</a:t>
            </a:r>
            <a:endParaRPr lang="en-US" sz="2000" dirty="0">
              <a:latin typeface="#9Slide03 Quicksand" panose="00000500000000000000" pitchFamily="2" charset="0"/>
            </a:endParaRPr>
          </a:p>
        </p:txBody>
      </p:sp>
      <p:pic>
        <p:nvPicPr>
          <p:cNvPr id="80" name="Picture 29" descr="Cover"/>
          <p:cNvPicPr>
            <a:picLocks noChangeAspect="1" noChangeArrowheads="1"/>
          </p:cNvPicPr>
          <p:nvPr/>
        </p:nvPicPr>
        <p:blipFill rotWithShape="1">
          <a:blip r:embed="rId10">
            <a:extLst>
              <a:ext uri="{28A0092B-C50C-407E-A947-70E740481C1C}">
                <a14:useLocalDpi xmlns:a14="http://schemas.microsoft.com/office/drawing/2010/main" val="0"/>
              </a:ext>
            </a:extLst>
          </a:blip>
          <a:srcRect r="80974"/>
          <a:stretch/>
        </p:blipFill>
        <p:spPr bwMode="auto">
          <a:xfrm rot="608152">
            <a:off x="8974204" y="189934"/>
            <a:ext cx="1611364" cy="994128"/>
          </a:xfrm>
          <a:prstGeom prst="rect">
            <a:avLst/>
          </a:prstGeom>
          <a:noFill/>
          <a:extLst>
            <a:ext uri="{909E8E84-426E-40DD-AFC4-6F175D3DCCD1}">
              <a14:hiddenFill xmlns:a14="http://schemas.microsoft.com/office/drawing/2010/main">
                <a:solidFill>
                  <a:srgbClr val="FFFFFF"/>
                </a:solidFill>
              </a14:hiddenFill>
            </a:ext>
          </a:extLst>
        </p:spPr>
      </p:pic>
      <p:pic>
        <p:nvPicPr>
          <p:cNvPr id="81" name="Picture 32" descr="Cover"/>
          <p:cNvPicPr>
            <a:picLocks noChangeAspect="1" noChangeArrowheads="1"/>
          </p:cNvPicPr>
          <p:nvPr/>
        </p:nvPicPr>
        <p:blipFill rotWithShape="1">
          <a:blip r:embed="rId12">
            <a:extLst>
              <a:ext uri="{28A0092B-C50C-407E-A947-70E740481C1C}">
                <a14:useLocalDpi xmlns:a14="http://schemas.microsoft.com/office/drawing/2010/main" val="0"/>
              </a:ext>
            </a:extLst>
          </a:blip>
          <a:srcRect l="74406" t="6558" r="-1"/>
          <a:stretch/>
        </p:blipFill>
        <p:spPr bwMode="auto">
          <a:xfrm rot="11959084">
            <a:off x="8810256" y="2684093"/>
            <a:ext cx="1831376" cy="1227954"/>
          </a:xfrm>
          <a:prstGeom prst="rect">
            <a:avLst/>
          </a:prstGeom>
          <a:noFill/>
          <a:extLst>
            <a:ext uri="{909E8E84-426E-40DD-AFC4-6F175D3DCCD1}">
              <a14:hiddenFill xmlns:a14="http://schemas.microsoft.com/office/drawing/2010/main">
                <a:solidFill>
                  <a:srgbClr val="FFFFFF"/>
                </a:solidFill>
              </a14:hiddenFill>
            </a:ext>
          </a:extLst>
        </p:spPr>
      </p:pic>
      <p:pic>
        <p:nvPicPr>
          <p:cNvPr id="82" name="Picture 32" descr="Cover"/>
          <p:cNvPicPr>
            <a:picLocks noChangeAspect="1" noChangeArrowheads="1"/>
          </p:cNvPicPr>
          <p:nvPr/>
        </p:nvPicPr>
        <p:blipFill rotWithShape="1">
          <a:blip r:embed="rId12">
            <a:extLst>
              <a:ext uri="{28A0092B-C50C-407E-A947-70E740481C1C}">
                <a14:useLocalDpi xmlns:a14="http://schemas.microsoft.com/office/drawing/2010/main" val="0"/>
              </a:ext>
            </a:extLst>
          </a:blip>
          <a:srcRect l="74406" t="6558" r="-1"/>
          <a:stretch/>
        </p:blipFill>
        <p:spPr bwMode="auto">
          <a:xfrm rot="11369075" flipV="1">
            <a:off x="9083193" y="1785549"/>
            <a:ext cx="2125017" cy="1037543"/>
          </a:xfrm>
          <a:prstGeom prst="rect">
            <a:avLst/>
          </a:prstGeom>
          <a:noFill/>
          <a:extLst>
            <a:ext uri="{909E8E84-426E-40DD-AFC4-6F175D3DCCD1}">
              <a14:hiddenFill xmlns:a14="http://schemas.microsoft.com/office/drawing/2010/main">
                <a:solidFill>
                  <a:srgbClr val="FFFFFF"/>
                </a:solidFill>
              </a14:hiddenFill>
            </a:ext>
          </a:extLst>
        </p:spPr>
      </p:pic>
      <p:sp>
        <p:nvSpPr>
          <p:cNvPr id="84" name="TextBox 83"/>
          <p:cNvSpPr txBox="1"/>
          <p:nvPr/>
        </p:nvSpPr>
        <p:spPr>
          <a:xfrm>
            <a:off x="9489262" y="1867365"/>
            <a:ext cx="2614818" cy="400110"/>
          </a:xfrm>
          <a:prstGeom prst="rect">
            <a:avLst/>
          </a:prstGeom>
          <a:noFill/>
        </p:spPr>
        <p:txBody>
          <a:bodyPr wrap="none" rtlCol="0">
            <a:spAutoFit/>
          </a:bodyPr>
          <a:lstStyle/>
          <a:p>
            <a:r>
              <a:rPr lang="en-US" sz="2000">
                <a:latin typeface="#9Slide03 Quicksand" panose="00000500000000000000" pitchFamily="2" charset="0"/>
              </a:rPr>
              <a:t>Đồng bằng châu thổ</a:t>
            </a:r>
            <a:endParaRPr lang="en-US" sz="2000" dirty="0">
              <a:latin typeface="#9Slide03 Quicksand" panose="00000500000000000000" pitchFamily="2" charset="0"/>
            </a:endParaRPr>
          </a:p>
        </p:txBody>
      </p:sp>
      <p:pic>
        <p:nvPicPr>
          <p:cNvPr id="85" name="Picture 32" descr="Cover"/>
          <p:cNvPicPr>
            <a:picLocks noChangeAspect="1" noChangeArrowheads="1"/>
          </p:cNvPicPr>
          <p:nvPr/>
        </p:nvPicPr>
        <p:blipFill rotWithShape="1">
          <a:blip r:embed="rId12">
            <a:extLst>
              <a:ext uri="{28A0092B-C50C-407E-A947-70E740481C1C}">
                <a14:useLocalDpi xmlns:a14="http://schemas.microsoft.com/office/drawing/2010/main" val="0"/>
              </a:ext>
            </a:extLst>
          </a:blip>
          <a:srcRect l="74406" t="6558" r="-1"/>
          <a:stretch/>
        </p:blipFill>
        <p:spPr bwMode="auto">
          <a:xfrm rot="10422697">
            <a:off x="9180261" y="2446575"/>
            <a:ext cx="1901839" cy="1068018"/>
          </a:xfrm>
          <a:prstGeom prst="rect">
            <a:avLst/>
          </a:prstGeom>
          <a:noFill/>
          <a:extLst>
            <a:ext uri="{909E8E84-426E-40DD-AFC4-6F175D3DCCD1}">
              <a14:hiddenFill xmlns:a14="http://schemas.microsoft.com/office/drawing/2010/main">
                <a:solidFill>
                  <a:srgbClr val="FFFFFF"/>
                </a:solidFill>
              </a14:hiddenFill>
            </a:ext>
          </a:extLst>
        </p:spPr>
      </p:pic>
      <p:sp>
        <p:nvSpPr>
          <p:cNvPr id="86" name="TextBox 85"/>
          <p:cNvSpPr txBox="1"/>
          <p:nvPr/>
        </p:nvSpPr>
        <p:spPr>
          <a:xfrm>
            <a:off x="10385775" y="2612838"/>
            <a:ext cx="1752403" cy="400110"/>
          </a:xfrm>
          <a:prstGeom prst="rect">
            <a:avLst/>
          </a:prstGeom>
          <a:noFill/>
        </p:spPr>
        <p:txBody>
          <a:bodyPr wrap="none" rtlCol="0">
            <a:spAutoFit/>
          </a:bodyPr>
          <a:lstStyle/>
          <a:p>
            <a:r>
              <a:rPr lang="en-US" sz="2000">
                <a:latin typeface="#9Slide03 Quicksand" panose="00000500000000000000" pitchFamily="2" charset="0"/>
              </a:rPr>
              <a:t>Địa hình thấp</a:t>
            </a:r>
            <a:endParaRPr lang="en-US" sz="2000" dirty="0">
              <a:latin typeface="#9Slide03 Quicksand" panose="00000500000000000000" pitchFamily="2" charset="0"/>
            </a:endParaRPr>
          </a:p>
        </p:txBody>
      </p:sp>
      <p:sp>
        <p:nvSpPr>
          <p:cNvPr id="87" name="TextBox 86"/>
          <p:cNvSpPr txBox="1"/>
          <p:nvPr/>
        </p:nvSpPr>
        <p:spPr>
          <a:xfrm>
            <a:off x="9326425" y="3713514"/>
            <a:ext cx="2890535" cy="400110"/>
          </a:xfrm>
          <a:prstGeom prst="rect">
            <a:avLst/>
          </a:prstGeom>
          <a:noFill/>
        </p:spPr>
        <p:txBody>
          <a:bodyPr wrap="none" rtlCol="0">
            <a:spAutoFit/>
          </a:bodyPr>
          <a:lstStyle/>
          <a:p>
            <a:r>
              <a:rPr lang="en-US" sz="2000">
                <a:latin typeface="#9Slide03 Quicksand" panose="00000500000000000000" pitchFamily="2" charset="0"/>
              </a:rPr>
              <a:t>Tương đối bằng phẳng</a:t>
            </a:r>
            <a:endParaRPr lang="en-US" sz="2000" dirty="0">
              <a:latin typeface="#9Slide03 Quicksand" panose="00000500000000000000" pitchFamily="2" charset="0"/>
            </a:endParaRPr>
          </a:p>
        </p:txBody>
      </p:sp>
      <p:sp>
        <p:nvSpPr>
          <p:cNvPr id="88" name="TextBox 87"/>
          <p:cNvSpPr txBox="1"/>
          <p:nvPr/>
        </p:nvSpPr>
        <p:spPr>
          <a:xfrm>
            <a:off x="343670" y="3391348"/>
            <a:ext cx="1845377" cy="707886"/>
          </a:xfrm>
          <a:prstGeom prst="rect">
            <a:avLst/>
          </a:prstGeom>
          <a:noFill/>
        </p:spPr>
        <p:txBody>
          <a:bodyPr wrap="none" rtlCol="0">
            <a:spAutoFit/>
          </a:bodyPr>
          <a:lstStyle/>
          <a:p>
            <a:r>
              <a:rPr lang="en-US" sz="2000">
                <a:latin typeface="#9Slide03 Quicksand" panose="00000500000000000000" pitchFamily="2" charset="0"/>
              </a:rPr>
              <a:t>Đất phe-ra-lít </a:t>
            </a:r>
          </a:p>
          <a:p>
            <a:r>
              <a:rPr lang="en-US" sz="2000">
                <a:latin typeface="#9Slide03 Quicksand" panose="00000500000000000000" pitchFamily="2" charset="0"/>
              </a:rPr>
              <a:t>ở đồi núi</a:t>
            </a:r>
          </a:p>
        </p:txBody>
      </p:sp>
      <p:sp>
        <p:nvSpPr>
          <p:cNvPr id="89" name="TextBox 88"/>
          <p:cNvSpPr txBox="1"/>
          <p:nvPr/>
        </p:nvSpPr>
        <p:spPr>
          <a:xfrm>
            <a:off x="84954" y="4661776"/>
            <a:ext cx="1763624" cy="707886"/>
          </a:xfrm>
          <a:prstGeom prst="rect">
            <a:avLst/>
          </a:prstGeom>
          <a:noFill/>
        </p:spPr>
        <p:txBody>
          <a:bodyPr wrap="none" rtlCol="0">
            <a:spAutoFit/>
          </a:bodyPr>
          <a:lstStyle/>
          <a:p>
            <a:r>
              <a:rPr lang="en-US" sz="2000">
                <a:latin typeface="#9Slide03 Quicksand" panose="00000500000000000000" pitchFamily="2" charset="0"/>
              </a:rPr>
              <a:t>Đất phù sa ở </a:t>
            </a:r>
          </a:p>
          <a:p>
            <a:r>
              <a:rPr lang="en-US" sz="2000">
                <a:latin typeface="#9Slide03 Quicksand" panose="00000500000000000000" pitchFamily="2" charset="0"/>
              </a:rPr>
              <a:t>đồng bằng</a:t>
            </a:r>
          </a:p>
        </p:txBody>
      </p:sp>
      <p:pic>
        <p:nvPicPr>
          <p:cNvPr id="90" name="Picture 21" descr="Cover"/>
          <p:cNvPicPr>
            <a:picLocks noChangeAspect="1" noChangeArrowheads="1"/>
          </p:cNvPicPr>
          <p:nvPr/>
        </p:nvPicPr>
        <p:blipFill>
          <a:blip r:embed="rId16">
            <a:extLst>
              <a:ext uri="{BEBA8EAE-BF5A-486C-A8C5-ECC9F3942E4B}">
                <a14:imgProps xmlns:a14="http://schemas.microsoft.com/office/drawing/2010/main">
                  <a14:imgLayer r:embed="rId17">
                    <a14:imgEffect>
                      <a14:backgroundRemoval t="0" b="100000" l="0" r="99628"/>
                    </a14:imgEffect>
                  </a14:imgLayer>
                </a14:imgProps>
              </a:ext>
              <a:ext uri="{28A0092B-C50C-407E-A947-70E740481C1C}">
                <a14:useLocalDpi xmlns:a14="http://schemas.microsoft.com/office/drawing/2010/main" val="0"/>
              </a:ext>
            </a:extLst>
          </a:blip>
          <a:srcRect/>
          <a:stretch>
            <a:fillRect/>
          </a:stretch>
        </p:blipFill>
        <p:spPr bwMode="auto">
          <a:xfrm rot="20779140">
            <a:off x="1175273" y="4445869"/>
            <a:ext cx="1311328" cy="546387"/>
          </a:xfrm>
          <a:prstGeom prst="rect">
            <a:avLst/>
          </a:prstGeom>
          <a:noFill/>
          <a:extLst>
            <a:ext uri="{909E8E84-426E-40DD-AFC4-6F175D3DCCD1}">
              <a14:hiddenFill xmlns:a14="http://schemas.microsoft.com/office/drawing/2010/main">
                <a:solidFill>
                  <a:srgbClr val="FFFFFF"/>
                </a:solidFill>
              </a14:hiddenFill>
            </a:ext>
          </a:extLst>
        </p:spPr>
      </p:pic>
      <p:pic>
        <p:nvPicPr>
          <p:cNvPr id="91" name="Picture 21" descr="Cover"/>
          <p:cNvPicPr>
            <a:picLocks noChangeAspect="1" noChangeArrowheads="1"/>
          </p:cNvPicPr>
          <p:nvPr/>
        </p:nvPicPr>
        <p:blipFill>
          <a:blip r:embed="rId16">
            <a:extLst>
              <a:ext uri="{BEBA8EAE-BF5A-486C-A8C5-ECC9F3942E4B}">
                <a14:imgProps xmlns:a14="http://schemas.microsoft.com/office/drawing/2010/main">
                  <a14:imgLayer r:embed="rId17">
                    <a14:imgEffect>
                      <a14:backgroundRemoval t="0" b="100000" l="0" r="99628"/>
                    </a14:imgEffect>
                  </a14:imgLayer>
                </a14:imgProps>
              </a:ext>
              <a:ext uri="{28A0092B-C50C-407E-A947-70E740481C1C}">
                <a14:useLocalDpi xmlns:a14="http://schemas.microsoft.com/office/drawing/2010/main" val="0"/>
              </a:ext>
            </a:extLst>
          </a:blip>
          <a:srcRect/>
          <a:stretch>
            <a:fillRect/>
          </a:stretch>
        </p:blipFill>
        <p:spPr bwMode="auto">
          <a:xfrm rot="1237886" flipH="1" flipV="1">
            <a:off x="457446" y="3911506"/>
            <a:ext cx="1816426" cy="1082143"/>
          </a:xfrm>
          <a:prstGeom prst="rect">
            <a:avLst/>
          </a:prstGeom>
          <a:noFill/>
          <a:extLst>
            <a:ext uri="{909E8E84-426E-40DD-AFC4-6F175D3DCCD1}">
              <a14:hiddenFill xmlns:a14="http://schemas.microsoft.com/office/drawing/2010/main">
                <a:solidFill>
                  <a:srgbClr val="FFFFFF"/>
                </a:solidFill>
              </a14:hiddenFill>
            </a:ext>
          </a:extLst>
        </p:spPr>
      </p:pic>
      <p:pic>
        <p:nvPicPr>
          <p:cNvPr id="92" name="Picture 21" descr="Cover"/>
          <p:cNvPicPr>
            <a:picLocks noChangeAspect="1" noChangeArrowheads="1"/>
          </p:cNvPicPr>
          <p:nvPr/>
        </p:nvPicPr>
        <p:blipFill>
          <a:blip r:embed="rId16">
            <a:extLst>
              <a:ext uri="{BEBA8EAE-BF5A-486C-A8C5-ECC9F3942E4B}">
                <a14:imgProps xmlns:a14="http://schemas.microsoft.com/office/drawing/2010/main">
                  <a14:imgLayer r:embed="rId17">
                    <a14:imgEffect>
                      <a14:backgroundRemoval t="0" b="100000" l="0" r="99628"/>
                    </a14:imgEffect>
                  </a14:imgLayer>
                </a14:imgProps>
              </a:ext>
              <a:ext uri="{28A0092B-C50C-407E-A947-70E740481C1C}">
                <a14:useLocalDpi xmlns:a14="http://schemas.microsoft.com/office/drawing/2010/main" val="0"/>
              </a:ext>
            </a:extLst>
          </a:blip>
          <a:srcRect/>
          <a:stretch>
            <a:fillRect/>
          </a:stretch>
        </p:blipFill>
        <p:spPr bwMode="auto">
          <a:xfrm rot="1448720" flipH="1" flipV="1">
            <a:off x="1753958" y="5356571"/>
            <a:ext cx="1486516" cy="912096"/>
          </a:xfrm>
          <a:prstGeom prst="rect">
            <a:avLst/>
          </a:prstGeom>
          <a:noFill/>
          <a:extLst>
            <a:ext uri="{909E8E84-426E-40DD-AFC4-6F175D3DCCD1}">
              <a14:hiddenFill xmlns:a14="http://schemas.microsoft.com/office/drawing/2010/main">
                <a:solidFill>
                  <a:srgbClr val="FFFFFF"/>
                </a:solidFill>
              </a14:hiddenFill>
            </a:ext>
          </a:extLst>
        </p:spPr>
      </p:pic>
      <p:sp>
        <p:nvSpPr>
          <p:cNvPr id="95" name="TextBox 94"/>
          <p:cNvSpPr txBox="1"/>
          <p:nvPr/>
        </p:nvSpPr>
        <p:spPr>
          <a:xfrm>
            <a:off x="188735" y="5674564"/>
            <a:ext cx="2098651" cy="400110"/>
          </a:xfrm>
          <a:prstGeom prst="rect">
            <a:avLst/>
          </a:prstGeom>
          <a:noFill/>
        </p:spPr>
        <p:txBody>
          <a:bodyPr wrap="none" rtlCol="0">
            <a:spAutoFit/>
          </a:bodyPr>
          <a:lstStyle/>
          <a:p>
            <a:r>
              <a:rPr lang="en-US" sz="2000">
                <a:latin typeface="#9Slide03 Quicksand" panose="00000500000000000000" pitchFamily="2" charset="0"/>
              </a:rPr>
              <a:t>Rừng ngập mặn</a:t>
            </a:r>
            <a:endParaRPr lang="en-US" sz="2000" dirty="0">
              <a:latin typeface="#9Slide03 Quicksand" panose="00000500000000000000" pitchFamily="2" charset="0"/>
            </a:endParaRPr>
          </a:p>
        </p:txBody>
      </p:sp>
      <p:sp>
        <p:nvSpPr>
          <p:cNvPr id="96" name="TextBox 95"/>
          <p:cNvSpPr txBox="1"/>
          <p:nvPr/>
        </p:nvSpPr>
        <p:spPr>
          <a:xfrm>
            <a:off x="509968" y="6457109"/>
            <a:ext cx="2444900" cy="400110"/>
          </a:xfrm>
          <a:prstGeom prst="rect">
            <a:avLst/>
          </a:prstGeom>
          <a:noFill/>
        </p:spPr>
        <p:txBody>
          <a:bodyPr wrap="none" rtlCol="0">
            <a:spAutoFit/>
          </a:bodyPr>
          <a:lstStyle/>
          <a:p>
            <a:r>
              <a:rPr lang="en-US" sz="2000">
                <a:latin typeface="#9Slide03 Quicksand" panose="00000500000000000000" pitchFamily="2" charset="0"/>
              </a:rPr>
              <a:t>Rừng rậm nhiệt đới</a:t>
            </a:r>
            <a:endParaRPr lang="en-US" sz="2000" dirty="0">
              <a:latin typeface="#9Slide03 Quicksand" panose="00000500000000000000" pitchFamily="2" charset="0"/>
            </a:endParaRPr>
          </a:p>
        </p:txBody>
      </p:sp>
      <p:pic>
        <p:nvPicPr>
          <p:cNvPr id="2" name="Picture 1"/>
          <p:cNvPicPr>
            <a:picLocks noChangeAspect="1"/>
          </p:cNvPicPr>
          <p:nvPr/>
        </p:nvPicPr>
        <p:blipFill>
          <a:blip r:embed="rId22">
            <a:extLst>
              <a:ext uri="{BEBA8EAE-BF5A-486C-A8C5-ECC9F3942E4B}">
                <a14:imgProps xmlns:a14="http://schemas.microsoft.com/office/drawing/2010/main">
                  <a14:imgLayer r:embed="rId23">
                    <a14:imgEffect>
                      <a14:backgroundRemoval t="1724" b="100000" l="0" r="98990"/>
                    </a14:imgEffect>
                    <a14:imgEffect>
                      <a14:sharpenSoften amount="25000"/>
                    </a14:imgEffect>
                  </a14:imgLayer>
                </a14:imgProps>
              </a:ext>
            </a:extLst>
          </a:blip>
          <a:stretch>
            <a:fillRect/>
          </a:stretch>
        </p:blipFill>
        <p:spPr>
          <a:xfrm>
            <a:off x="5669700" y="4057471"/>
            <a:ext cx="1824790" cy="2138138"/>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779178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wipe(down)">
                                      <p:cBhvr>
                                        <p:cTn id="7" dur="500"/>
                                        <p:tgtEl>
                                          <p:spTgt spid="61"/>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68"/>
                                        </p:tgtEl>
                                        <p:attrNameLst>
                                          <p:attrName>style.visibility</p:attrName>
                                        </p:attrNameLst>
                                      </p:cBhvr>
                                      <p:to>
                                        <p:strVal val="visible"/>
                                      </p:to>
                                    </p:set>
                                    <p:animEffect transition="in" filter="circle(in)">
                                      <p:cBhvr>
                                        <p:cTn id="10" dur="2000"/>
                                        <p:tgtEl>
                                          <p:spTgt spid="6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63"/>
                                        </p:tgtEl>
                                        <p:attrNameLst>
                                          <p:attrName>style.visibility</p:attrName>
                                        </p:attrNameLst>
                                      </p:cBhvr>
                                      <p:to>
                                        <p:strVal val="visible"/>
                                      </p:to>
                                    </p:set>
                                    <p:animEffect transition="in" filter="wipe(down)">
                                      <p:cBhvr>
                                        <p:cTn id="18" dur="500"/>
                                        <p:tgtEl>
                                          <p:spTgt spid="6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wipe(down)">
                                      <p:cBhvr>
                                        <p:cTn id="26" dur="500"/>
                                        <p:tgtEl>
                                          <p:spTgt spid="64"/>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2" fill="hold" nodeType="click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right)">
                                      <p:cBhvr>
                                        <p:cTn id="31" dur="500"/>
                                        <p:tgtEl>
                                          <p:spTgt spid="44"/>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65"/>
                                        </p:tgtEl>
                                        <p:attrNameLst>
                                          <p:attrName>style.visibility</p:attrName>
                                        </p:attrNameLst>
                                      </p:cBhvr>
                                      <p:to>
                                        <p:strVal val="visible"/>
                                      </p:to>
                                    </p:set>
                                    <p:animEffect transition="in" filter="wipe(down)">
                                      <p:cBhvr>
                                        <p:cTn id="34" dur="500"/>
                                        <p:tgtEl>
                                          <p:spTgt spid="65"/>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2" fill="hold" nodeType="click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wipe(right)">
                                      <p:cBhvr>
                                        <p:cTn id="39" dur="500"/>
                                        <p:tgtEl>
                                          <p:spTgt spid="42"/>
                                        </p:tgtEl>
                                      </p:cBhvr>
                                    </p:animEffect>
                                  </p:childTnLst>
                                </p:cTn>
                              </p:par>
                              <p:par>
                                <p:cTn id="40" presetID="22" presetClass="entr" presetSubtype="8" fill="hold" nodeType="withEffect">
                                  <p:stCondLst>
                                    <p:cond delay="0"/>
                                  </p:stCondLst>
                                  <p:childTnLst>
                                    <p:set>
                                      <p:cBhvr>
                                        <p:cTn id="41" dur="1" fill="hold">
                                          <p:stCondLst>
                                            <p:cond delay="0"/>
                                          </p:stCondLst>
                                        </p:cTn>
                                        <p:tgtEl>
                                          <p:spTgt spid="80"/>
                                        </p:tgtEl>
                                        <p:attrNameLst>
                                          <p:attrName>style.visibility</p:attrName>
                                        </p:attrNameLst>
                                      </p:cBhvr>
                                      <p:to>
                                        <p:strVal val="visible"/>
                                      </p:to>
                                    </p:set>
                                    <p:animEffect transition="in" filter="wipe(left)">
                                      <p:cBhvr>
                                        <p:cTn id="42" dur="500"/>
                                        <p:tgtEl>
                                          <p:spTgt spid="80"/>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78"/>
                                        </p:tgtEl>
                                        <p:attrNameLst>
                                          <p:attrName>style.visibility</p:attrName>
                                        </p:attrNameLst>
                                      </p:cBhvr>
                                      <p:to>
                                        <p:strVal val="visible"/>
                                      </p:to>
                                    </p:set>
                                    <p:animEffect transition="in" filter="wipe(down)">
                                      <p:cBhvr>
                                        <p:cTn id="45" dur="500"/>
                                        <p:tgtEl>
                                          <p:spTgt spid="78"/>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79"/>
                                        </p:tgtEl>
                                        <p:attrNameLst>
                                          <p:attrName>style.visibility</p:attrName>
                                        </p:attrNameLst>
                                      </p:cBhvr>
                                      <p:to>
                                        <p:strVal val="visible"/>
                                      </p:to>
                                    </p:set>
                                    <p:animEffect transition="in" filter="wipe(down)">
                                      <p:cBhvr>
                                        <p:cTn id="48" dur="500"/>
                                        <p:tgtEl>
                                          <p:spTgt spid="79"/>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84"/>
                                        </p:tgtEl>
                                        <p:attrNameLst>
                                          <p:attrName>style.visibility</p:attrName>
                                        </p:attrNameLst>
                                      </p:cBhvr>
                                      <p:to>
                                        <p:strVal val="visible"/>
                                      </p:to>
                                    </p:set>
                                    <p:animEffect transition="in" filter="wipe(down)">
                                      <p:cBhvr>
                                        <p:cTn id="53" dur="500"/>
                                        <p:tgtEl>
                                          <p:spTgt spid="84"/>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86"/>
                                        </p:tgtEl>
                                        <p:attrNameLst>
                                          <p:attrName>style.visibility</p:attrName>
                                        </p:attrNameLst>
                                      </p:cBhvr>
                                      <p:to>
                                        <p:strVal val="visible"/>
                                      </p:to>
                                    </p:set>
                                    <p:animEffect transition="in" filter="wipe(down)">
                                      <p:cBhvr>
                                        <p:cTn id="56" dur="500"/>
                                        <p:tgtEl>
                                          <p:spTgt spid="86"/>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87"/>
                                        </p:tgtEl>
                                        <p:attrNameLst>
                                          <p:attrName>style.visibility</p:attrName>
                                        </p:attrNameLst>
                                      </p:cBhvr>
                                      <p:to>
                                        <p:strVal val="visible"/>
                                      </p:to>
                                    </p:set>
                                    <p:animEffect transition="in" filter="wipe(down)">
                                      <p:cBhvr>
                                        <p:cTn id="59" dur="500"/>
                                        <p:tgtEl>
                                          <p:spTgt spid="87"/>
                                        </p:tgtEl>
                                      </p:cBhvr>
                                    </p:animEffect>
                                  </p:childTnLst>
                                </p:cTn>
                              </p:par>
                              <p:par>
                                <p:cTn id="60" presetID="22" presetClass="entr" presetSubtype="2" fill="hold" nodeType="withEffect">
                                  <p:stCondLst>
                                    <p:cond delay="0"/>
                                  </p:stCondLst>
                                  <p:childTnLst>
                                    <p:set>
                                      <p:cBhvr>
                                        <p:cTn id="61" dur="1" fill="hold">
                                          <p:stCondLst>
                                            <p:cond delay="0"/>
                                          </p:stCondLst>
                                        </p:cTn>
                                        <p:tgtEl>
                                          <p:spTgt spid="82"/>
                                        </p:tgtEl>
                                        <p:attrNameLst>
                                          <p:attrName>style.visibility</p:attrName>
                                        </p:attrNameLst>
                                      </p:cBhvr>
                                      <p:to>
                                        <p:strVal val="visible"/>
                                      </p:to>
                                    </p:set>
                                    <p:animEffect transition="in" filter="wipe(right)">
                                      <p:cBhvr>
                                        <p:cTn id="62" dur="500"/>
                                        <p:tgtEl>
                                          <p:spTgt spid="82"/>
                                        </p:tgtEl>
                                      </p:cBhvr>
                                    </p:animEffect>
                                  </p:childTnLst>
                                </p:cTn>
                              </p:par>
                              <p:par>
                                <p:cTn id="63" presetID="22" presetClass="entr" presetSubtype="2" fill="hold" nodeType="withEffect">
                                  <p:stCondLst>
                                    <p:cond delay="0"/>
                                  </p:stCondLst>
                                  <p:childTnLst>
                                    <p:set>
                                      <p:cBhvr>
                                        <p:cTn id="64" dur="1" fill="hold">
                                          <p:stCondLst>
                                            <p:cond delay="0"/>
                                          </p:stCondLst>
                                        </p:cTn>
                                        <p:tgtEl>
                                          <p:spTgt spid="85"/>
                                        </p:tgtEl>
                                        <p:attrNameLst>
                                          <p:attrName>style.visibility</p:attrName>
                                        </p:attrNameLst>
                                      </p:cBhvr>
                                      <p:to>
                                        <p:strVal val="visible"/>
                                      </p:to>
                                    </p:set>
                                    <p:animEffect transition="in" filter="wipe(right)">
                                      <p:cBhvr>
                                        <p:cTn id="65" dur="500"/>
                                        <p:tgtEl>
                                          <p:spTgt spid="85"/>
                                        </p:tgtEl>
                                      </p:cBhvr>
                                    </p:animEffect>
                                  </p:childTnLst>
                                </p:cTn>
                              </p:par>
                              <p:par>
                                <p:cTn id="66" presetID="22" presetClass="entr" presetSubtype="2" fill="hold" nodeType="withEffect">
                                  <p:stCondLst>
                                    <p:cond delay="0"/>
                                  </p:stCondLst>
                                  <p:childTnLst>
                                    <p:set>
                                      <p:cBhvr>
                                        <p:cTn id="67" dur="1" fill="hold">
                                          <p:stCondLst>
                                            <p:cond delay="0"/>
                                          </p:stCondLst>
                                        </p:cTn>
                                        <p:tgtEl>
                                          <p:spTgt spid="81"/>
                                        </p:tgtEl>
                                        <p:attrNameLst>
                                          <p:attrName>style.visibility</p:attrName>
                                        </p:attrNameLst>
                                      </p:cBhvr>
                                      <p:to>
                                        <p:strVal val="visible"/>
                                      </p:to>
                                    </p:set>
                                    <p:animEffect transition="in" filter="wipe(right)">
                                      <p:cBhvr>
                                        <p:cTn id="68" dur="500"/>
                                        <p:tgtEl>
                                          <p:spTgt spid="81"/>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grpId="0" nodeType="clickEffect">
                                  <p:stCondLst>
                                    <p:cond delay="0"/>
                                  </p:stCondLst>
                                  <p:childTnLst>
                                    <p:set>
                                      <p:cBhvr>
                                        <p:cTn id="72" dur="1" fill="hold">
                                          <p:stCondLst>
                                            <p:cond delay="0"/>
                                          </p:stCondLst>
                                        </p:cTn>
                                        <p:tgtEl>
                                          <p:spTgt spid="66"/>
                                        </p:tgtEl>
                                        <p:attrNameLst>
                                          <p:attrName>style.visibility</p:attrName>
                                        </p:attrNameLst>
                                      </p:cBhvr>
                                      <p:to>
                                        <p:strVal val="visible"/>
                                      </p:to>
                                    </p:set>
                                    <p:animEffect transition="in" filter="wipe(down)">
                                      <p:cBhvr>
                                        <p:cTn id="73" dur="500"/>
                                        <p:tgtEl>
                                          <p:spTgt spid="66"/>
                                        </p:tgtEl>
                                      </p:cBhvr>
                                    </p:animEffect>
                                  </p:childTnLst>
                                </p:cTn>
                              </p:par>
                              <p:par>
                                <p:cTn id="74" presetID="22" presetClass="entr" presetSubtype="8" fill="hold" nodeType="withEffect">
                                  <p:stCondLst>
                                    <p:cond delay="0"/>
                                  </p:stCondLst>
                                  <p:childTnLst>
                                    <p:set>
                                      <p:cBhvr>
                                        <p:cTn id="75" dur="1" fill="hold">
                                          <p:stCondLst>
                                            <p:cond delay="0"/>
                                          </p:stCondLst>
                                        </p:cTn>
                                        <p:tgtEl>
                                          <p:spTgt spid="45"/>
                                        </p:tgtEl>
                                        <p:attrNameLst>
                                          <p:attrName>style.visibility</p:attrName>
                                        </p:attrNameLst>
                                      </p:cBhvr>
                                      <p:to>
                                        <p:strVal val="visible"/>
                                      </p:to>
                                    </p:set>
                                    <p:animEffect transition="in" filter="wipe(left)">
                                      <p:cBhvr>
                                        <p:cTn id="76" dur="500"/>
                                        <p:tgtEl>
                                          <p:spTgt spid="45"/>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nodeType="clickEffect">
                                  <p:stCondLst>
                                    <p:cond delay="0"/>
                                  </p:stCondLst>
                                  <p:childTnLst>
                                    <p:set>
                                      <p:cBhvr>
                                        <p:cTn id="80" dur="1" fill="hold">
                                          <p:stCondLst>
                                            <p:cond delay="0"/>
                                          </p:stCondLst>
                                        </p:cTn>
                                        <p:tgtEl>
                                          <p:spTgt spid="46"/>
                                        </p:tgtEl>
                                        <p:attrNameLst>
                                          <p:attrName>style.visibility</p:attrName>
                                        </p:attrNameLst>
                                      </p:cBhvr>
                                      <p:to>
                                        <p:strVal val="visible"/>
                                      </p:to>
                                    </p:set>
                                    <p:animEffect transition="in" filter="wipe(left)">
                                      <p:cBhvr>
                                        <p:cTn id="81" dur="500"/>
                                        <p:tgtEl>
                                          <p:spTgt spid="46"/>
                                        </p:tgtEl>
                                      </p:cBhvr>
                                    </p:animEffect>
                                  </p:childTnLst>
                                </p:cTn>
                              </p:par>
                              <p:par>
                                <p:cTn id="82" presetID="22" presetClass="entr" presetSubtype="8" fill="hold" nodeType="withEffect">
                                  <p:stCondLst>
                                    <p:cond delay="0"/>
                                  </p:stCondLst>
                                  <p:childTnLst>
                                    <p:set>
                                      <p:cBhvr>
                                        <p:cTn id="83" dur="1" fill="hold">
                                          <p:stCondLst>
                                            <p:cond delay="0"/>
                                          </p:stCondLst>
                                        </p:cTn>
                                        <p:tgtEl>
                                          <p:spTgt spid="47"/>
                                        </p:tgtEl>
                                        <p:attrNameLst>
                                          <p:attrName>style.visibility</p:attrName>
                                        </p:attrNameLst>
                                      </p:cBhvr>
                                      <p:to>
                                        <p:strVal val="visible"/>
                                      </p:to>
                                    </p:set>
                                    <p:animEffect transition="in" filter="wipe(left)">
                                      <p:cBhvr>
                                        <p:cTn id="84" dur="500"/>
                                        <p:tgtEl>
                                          <p:spTgt spid="47"/>
                                        </p:tgtEl>
                                      </p:cBhvr>
                                    </p:animEffect>
                                  </p:childTnLst>
                                </p:cTn>
                              </p:par>
                              <p:par>
                                <p:cTn id="85" presetID="22" presetClass="entr" presetSubtype="4" fill="hold" grpId="0" nodeType="withEffect">
                                  <p:stCondLst>
                                    <p:cond delay="0"/>
                                  </p:stCondLst>
                                  <p:childTnLst>
                                    <p:set>
                                      <p:cBhvr>
                                        <p:cTn id="86" dur="1" fill="hold">
                                          <p:stCondLst>
                                            <p:cond delay="0"/>
                                          </p:stCondLst>
                                        </p:cTn>
                                        <p:tgtEl>
                                          <p:spTgt spid="71"/>
                                        </p:tgtEl>
                                        <p:attrNameLst>
                                          <p:attrName>style.visibility</p:attrName>
                                        </p:attrNameLst>
                                      </p:cBhvr>
                                      <p:to>
                                        <p:strVal val="visible"/>
                                      </p:to>
                                    </p:set>
                                    <p:animEffect transition="in" filter="wipe(down)">
                                      <p:cBhvr>
                                        <p:cTn id="87" dur="500"/>
                                        <p:tgtEl>
                                          <p:spTgt spid="71"/>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77"/>
                                        </p:tgtEl>
                                        <p:attrNameLst>
                                          <p:attrName>style.visibility</p:attrName>
                                        </p:attrNameLst>
                                      </p:cBhvr>
                                      <p:to>
                                        <p:strVal val="visible"/>
                                      </p:to>
                                    </p:set>
                                    <p:animEffect transition="in" filter="wipe(down)">
                                      <p:cBhvr>
                                        <p:cTn id="90" dur="500"/>
                                        <p:tgtEl>
                                          <p:spTgt spid="77"/>
                                        </p:tgtEl>
                                      </p:cBhvr>
                                    </p:animEffect>
                                  </p:childTnLst>
                                </p:cTn>
                              </p:par>
                              <p:par>
                                <p:cTn id="91" presetID="22" presetClass="entr" presetSubtype="4" fill="hold" grpId="0" nodeType="withEffect">
                                  <p:stCondLst>
                                    <p:cond delay="0"/>
                                  </p:stCondLst>
                                  <p:childTnLst>
                                    <p:set>
                                      <p:cBhvr>
                                        <p:cTn id="92" dur="1" fill="hold">
                                          <p:stCondLst>
                                            <p:cond delay="0"/>
                                          </p:stCondLst>
                                        </p:cTn>
                                        <p:tgtEl>
                                          <p:spTgt spid="72"/>
                                        </p:tgtEl>
                                        <p:attrNameLst>
                                          <p:attrName>style.visibility</p:attrName>
                                        </p:attrNameLst>
                                      </p:cBhvr>
                                      <p:to>
                                        <p:strVal val="visible"/>
                                      </p:to>
                                    </p:set>
                                    <p:animEffect transition="in" filter="wipe(down)">
                                      <p:cBhvr>
                                        <p:cTn id="93" dur="500"/>
                                        <p:tgtEl>
                                          <p:spTgt spid="72"/>
                                        </p:tgtEl>
                                      </p:cBhvr>
                                    </p:animEffect>
                                  </p:childTnLst>
                                </p:cTn>
                              </p:par>
                              <p:par>
                                <p:cTn id="94" presetID="22" presetClass="entr" presetSubtype="8" fill="hold" nodeType="withEffect">
                                  <p:stCondLst>
                                    <p:cond delay="0"/>
                                  </p:stCondLst>
                                  <p:childTnLst>
                                    <p:set>
                                      <p:cBhvr>
                                        <p:cTn id="95" dur="1" fill="hold">
                                          <p:stCondLst>
                                            <p:cond delay="0"/>
                                          </p:stCondLst>
                                        </p:cTn>
                                        <p:tgtEl>
                                          <p:spTgt spid="48"/>
                                        </p:tgtEl>
                                        <p:attrNameLst>
                                          <p:attrName>style.visibility</p:attrName>
                                        </p:attrNameLst>
                                      </p:cBhvr>
                                      <p:to>
                                        <p:strVal val="visible"/>
                                      </p:to>
                                    </p:set>
                                    <p:animEffect transition="in" filter="wipe(left)">
                                      <p:cBhvr>
                                        <p:cTn id="96" dur="500"/>
                                        <p:tgtEl>
                                          <p:spTgt spid="48"/>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4" fill="hold" grpId="0" nodeType="clickEffect">
                                  <p:stCondLst>
                                    <p:cond delay="0"/>
                                  </p:stCondLst>
                                  <p:childTnLst>
                                    <p:set>
                                      <p:cBhvr>
                                        <p:cTn id="100" dur="1" fill="hold">
                                          <p:stCondLst>
                                            <p:cond delay="0"/>
                                          </p:stCondLst>
                                        </p:cTn>
                                        <p:tgtEl>
                                          <p:spTgt spid="70"/>
                                        </p:tgtEl>
                                        <p:attrNameLst>
                                          <p:attrName>style.visibility</p:attrName>
                                        </p:attrNameLst>
                                      </p:cBhvr>
                                      <p:to>
                                        <p:strVal val="visible"/>
                                      </p:to>
                                    </p:set>
                                    <p:animEffect transition="in" filter="wipe(down)">
                                      <p:cBhvr>
                                        <p:cTn id="101" dur="500"/>
                                        <p:tgtEl>
                                          <p:spTgt spid="70"/>
                                        </p:tgtEl>
                                      </p:cBhvr>
                                    </p:animEffect>
                                  </p:childTnLst>
                                </p:cTn>
                              </p:par>
                              <p:par>
                                <p:cTn id="102" presetID="22" presetClass="entr" presetSubtype="4" fill="hold" grpId="0" nodeType="withEffect">
                                  <p:stCondLst>
                                    <p:cond delay="0"/>
                                  </p:stCondLst>
                                  <p:childTnLst>
                                    <p:set>
                                      <p:cBhvr>
                                        <p:cTn id="103" dur="1" fill="hold">
                                          <p:stCondLst>
                                            <p:cond delay="0"/>
                                          </p:stCondLst>
                                        </p:cTn>
                                        <p:tgtEl>
                                          <p:spTgt spid="67"/>
                                        </p:tgtEl>
                                        <p:attrNameLst>
                                          <p:attrName>style.visibility</p:attrName>
                                        </p:attrNameLst>
                                      </p:cBhvr>
                                      <p:to>
                                        <p:strVal val="visible"/>
                                      </p:to>
                                    </p:set>
                                    <p:animEffect transition="in" filter="wipe(down)">
                                      <p:cBhvr>
                                        <p:cTn id="104" dur="500"/>
                                        <p:tgtEl>
                                          <p:spTgt spid="67"/>
                                        </p:tgtEl>
                                      </p:cBhvr>
                                    </p:animEffect>
                                  </p:childTnLst>
                                </p:cTn>
                              </p:par>
                              <p:par>
                                <p:cTn id="105" presetID="22" presetClass="entr" presetSubtype="2" fill="hold" nodeType="withEffect">
                                  <p:stCondLst>
                                    <p:cond delay="0"/>
                                  </p:stCondLst>
                                  <p:childTnLst>
                                    <p:set>
                                      <p:cBhvr>
                                        <p:cTn id="106" dur="1" fill="hold">
                                          <p:stCondLst>
                                            <p:cond delay="0"/>
                                          </p:stCondLst>
                                        </p:cTn>
                                        <p:tgtEl>
                                          <p:spTgt spid="50"/>
                                        </p:tgtEl>
                                        <p:attrNameLst>
                                          <p:attrName>style.visibility</p:attrName>
                                        </p:attrNameLst>
                                      </p:cBhvr>
                                      <p:to>
                                        <p:strVal val="visible"/>
                                      </p:to>
                                    </p:set>
                                    <p:animEffect transition="in" filter="wipe(right)">
                                      <p:cBhvr>
                                        <p:cTn id="107" dur="500"/>
                                        <p:tgtEl>
                                          <p:spTgt spid="50"/>
                                        </p:tgtEl>
                                      </p:cBhvr>
                                    </p:animEffect>
                                  </p:childTnLst>
                                </p:cTn>
                              </p:par>
                              <p:par>
                                <p:cTn id="108" presetID="22" presetClass="entr" presetSubtype="2" fill="hold" nodeType="withEffect">
                                  <p:stCondLst>
                                    <p:cond delay="0"/>
                                  </p:stCondLst>
                                  <p:childTnLst>
                                    <p:set>
                                      <p:cBhvr>
                                        <p:cTn id="109" dur="1" fill="hold">
                                          <p:stCondLst>
                                            <p:cond delay="0"/>
                                          </p:stCondLst>
                                        </p:cTn>
                                        <p:tgtEl>
                                          <p:spTgt spid="55"/>
                                        </p:tgtEl>
                                        <p:attrNameLst>
                                          <p:attrName>style.visibility</p:attrName>
                                        </p:attrNameLst>
                                      </p:cBhvr>
                                      <p:to>
                                        <p:strVal val="visible"/>
                                      </p:to>
                                    </p:set>
                                    <p:animEffect transition="in" filter="wipe(right)">
                                      <p:cBhvr>
                                        <p:cTn id="110" dur="500"/>
                                        <p:tgtEl>
                                          <p:spTgt spid="55"/>
                                        </p:tgtEl>
                                      </p:cBhvr>
                                    </p:animEffect>
                                  </p:childTnLst>
                                </p:cTn>
                              </p:par>
                              <p:par>
                                <p:cTn id="111" presetID="22" presetClass="entr" presetSubtype="4" fill="hold" grpId="0" nodeType="withEffect">
                                  <p:stCondLst>
                                    <p:cond delay="0"/>
                                  </p:stCondLst>
                                  <p:childTnLst>
                                    <p:set>
                                      <p:cBhvr>
                                        <p:cTn id="112" dur="1" fill="hold">
                                          <p:stCondLst>
                                            <p:cond delay="0"/>
                                          </p:stCondLst>
                                        </p:cTn>
                                        <p:tgtEl>
                                          <p:spTgt spid="75"/>
                                        </p:tgtEl>
                                        <p:attrNameLst>
                                          <p:attrName>style.visibility</p:attrName>
                                        </p:attrNameLst>
                                      </p:cBhvr>
                                      <p:to>
                                        <p:strVal val="visible"/>
                                      </p:to>
                                    </p:set>
                                    <p:animEffect transition="in" filter="wipe(down)">
                                      <p:cBhvr>
                                        <p:cTn id="113" dur="500"/>
                                        <p:tgtEl>
                                          <p:spTgt spid="75"/>
                                        </p:tgtEl>
                                      </p:cBhvr>
                                    </p:animEffect>
                                  </p:childTnLst>
                                </p:cTn>
                              </p:par>
                              <p:par>
                                <p:cTn id="114" presetID="22" presetClass="entr" presetSubtype="2" fill="hold" nodeType="withEffect">
                                  <p:stCondLst>
                                    <p:cond delay="0"/>
                                  </p:stCondLst>
                                  <p:childTnLst>
                                    <p:set>
                                      <p:cBhvr>
                                        <p:cTn id="115" dur="1" fill="hold">
                                          <p:stCondLst>
                                            <p:cond delay="0"/>
                                          </p:stCondLst>
                                        </p:cTn>
                                        <p:tgtEl>
                                          <p:spTgt spid="51"/>
                                        </p:tgtEl>
                                        <p:attrNameLst>
                                          <p:attrName>style.visibility</p:attrName>
                                        </p:attrNameLst>
                                      </p:cBhvr>
                                      <p:to>
                                        <p:strVal val="visible"/>
                                      </p:to>
                                    </p:set>
                                    <p:animEffect transition="in" filter="wipe(right)">
                                      <p:cBhvr>
                                        <p:cTn id="116" dur="500"/>
                                        <p:tgtEl>
                                          <p:spTgt spid="51"/>
                                        </p:tgtEl>
                                      </p:cBhvr>
                                    </p:animEffect>
                                  </p:childTnLst>
                                </p:cTn>
                              </p:par>
                              <p:par>
                                <p:cTn id="117" presetID="22" presetClass="entr" presetSubtype="4" fill="hold" grpId="0" nodeType="withEffect">
                                  <p:stCondLst>
                                    <p:cond delay="0"/>
                                  </p:stCondLst>
                                  <p:childTnLst>
                                    <p:set>
                                      <p:cBhvr>
                                        <p:cTn id="118" dur="1" fill="hold">
                                          <p:stCondLst>
                                            <p:cond delay="0"/>
                                          </p:stCondLst>
                                        </p:cTn>
                                        <p:tgtEl>
                                          <p:spTgt spid="76"/>
                                        </p:tgtEl>
                                        <p:attrNameLst>
                                          <p:attrName>style.visibility</p:attrName>
                                        </p:attrNameLst>
                                      </p:cBhvr>
                                      <p:to>
                                        <p:strVal val="visible"/>
                                      </p:to>
                                    </p:set>
                                    <p:animEffect transition="in" filter="wipe(down)">
                                      <p:cBhvr>
                                        <p:cTn id="119" dur="500"/>
                                        <p:tgtEl>
                                          <p:spTgt spid="76"/>
                                        </p:tgtEl>
                                      </p:cBhvr>
                                    </p:animEffect>
                                  </p:childTnLst>
                                </p:cTn>
                              </p:par>
                              <p:par>
                                <p:cTn id="120" presetID="22" presetClass="entr" presetSubtype="4" fill="hold" grpId="0" nodeType="withEffect">
                                  <p:stCondLst>
                                    <p:cond delay="0"/>
                                  </p:stCondLst>
                                  <p:childTnLst>
                                    <p:set>
                                      <p:cBhvr>
                                        <p:cTn id="121" dur="1" fill="hold">
                                          <p:stCondLst>
                                            <p:cond delay="0"/>
                                          </p:stCondLst>
                                        </p:cTn>
                                        <p:tgtEl>
                                          <p:spTgt spid="74"/>
                                        </p:tgtEl>
                                        <p:attrNameLst>
                                          <p:attrName>style.visibility</p:attrName>
                                        </p:attrNameLst>
                                      </p:cBhvr>
                                      <p:to>
                                        <p:strVal val="visible"/>
                                      </p:to>
                                    </p:set>
                                    <p:animEffect transition="in" filter="wipe(down)">
                                      <p:cBhvr>
                                        <p:cTn id="122" dur="500"/>
                                        <p:tgtEl>
                                          <p:spTgt spid="74"/>
                                        </p:tgtEl>
                                      </p:cBhvr>
                                    </p:animEffect>
                                  </p:childTnLst>
                                </p:cTn>
                              </p:par>
                              <p:par>
                                <p:cTn id="123" presetID="22" presetClass="entr" presetSubtype="2" fill="hold" nodeType="withEffect">
                                  <p:stCondLst>
                                    <p:cond delay="0"/>
                                  </p:stCondLst>
                                  <p:childTnLst>
                                    <p:set>
                                      <p:cBhvr>
                                        <p:cTn id="124" dur="1" fill="hold">
                                          <p:stCondLst>
                                            <p:cond delay="0"/>
                                          </p:stCondLst>
                                        </p:cTn>
                                        <p:tgtEl>
                                          <p:spTgt spid="54"/>
                                        </p:tgtEl>
                                        <p:attrNameLst>
                                          <p:attrName>style.visibility</p:attrName>
                                        </p:attrNameLst>
                                      </p:cBhvr>
                                      <p:to>
                                        <p:strVal val="visible"/>
                                      </p:to>
                                    </p:set>
                                    <p:animEffect transition="in" filter="wipe(right)">
                                      <p:cBhvr>
                                        <p:cTn id="125" dur="500"/>
                                        <p:tgtEl>
                                          <p:spTgt spid="54"/>
                                        </p:tgtEl>
                                      </p:cBhvr>
                                    </p:animEffect>
                                  </p:childTnLst>
                                </p:cTn>
                              </p:par>
                            </p:childTnLst>
                          </p:cTn>
                        </p:par>
                      </p:childTnLst>
                    </p:cTn>
                  </p:par>
                  <p:par>
                    <p:cTn id="126" fill="hold">
                      <p:stCondLst>
                        <p:cond delay="indefinite"/>
                      </p:stCondLst>
                      <p:childTnLst>
                        <p:par>
                          <p:cTn id="127" fill="hold">
                            <p:stCondLst>
                              <p:cond delay="0"/>
                            </p:stCondLst>
                            <p:childTnLst>
                              <p:par>
                                <p:cTn id="128" presetID="42" presetClass="entr" presetSubtype="0" fill="hold" nodeType="clickEffect">
                                  <p:stCondLst>
                                    <p:cond delay="0"/>
                                  </p:stCondLst>
                                  <p:childTnLst>
                                    <p:set>
                                      <p:cBhvr>
                                        <p:cTn id="129" dur="1" fill="hold">
                                          <p:stCondLst>
                                            <p:cond delay="0"/>
                                          </p:stCondLst>
                                        </p:cTn>
                                        <p:tgtEl>
                                          <p:spTgt spid="49"/>
                                        </p:tgtEl>
                                        <p:attrNameLst>
                                          <p:attrName>style.visibility</p:attrName>
                                        </p:attrNameLst>
                                      </p:cBhvr>
                                      <p:to>
                                        <p:strVal val="visible"/>
                                      </p:to>
                                    </p:set>
                                    <p:animEffect transition="in" filter="fade">
                                      <p:cBhvr>
                                        <p:cTn id="130" dur="1000"/>
                                        <p:tgtEl>
                                          <p:spTgt spid="49"/>
                                        </p:tgtEl>
                                      </p:cBhvr>
                                    </p:animEffect>
                                    <p:anim calcmode="lin" valueType="num">
                                      <p:cBhvr>
                                        <p:cTn id="131" dur="1000" fill="hold"/>
                                        <p:tgtEl>
                                          <p:spTgt spid="49"/>
                                        </p:tgtEl>
                                        <p:attrNameLst>
                                          <p:attrName>ppt_x</p:attrName>
                                        </p:attrNameLst>
                                      </p:cBhvr>
                                      <p:tavLst>
                                        <p:tav tm="0">
                                          <p:val>
                                            <p:strVal val="#ppt_x"/>
                                          </p:val>
                                        </p:tav>
                                        <p:tav tm="100000">
                                          <p:val>
                                            <p:strVal val="#ppt_x"/>
                                          </p:val>
                                        </p:tav>
                                      </p:tavLst>
                                    </p:anim>
                                    <p:anim calcmode="lin" valueType="num">
                                      <p:cBhvr>
                                        <p:cTn id="132" dur="1000" fill="hold"/>
                                        <p:tgtEl>
                                          <p:spTgt spid="49"/>
                                        </p:tgtEl>
                                        <p:attrNameLst>
                                          <p:attrName>ppt_y</p:attrName>
                                        </p:attrNameLst>
                                      </p:cBhvr>
                                      <p:tavLst>
                                        <p:tav tm="0">
                                          <p:val>
                                            <p:strVal val="#ppt_y+.1"/>
                                          </p:val>
                                        </p:tav>
                                        <p:tav tm="100000">
                                          <p:val>
                                            <p:strVal val="#ppt_y"/>
                                          </p:val>
                                        </p:tav>
                                      </p:tavLst>
                                    </p:anim>
                                  </p:childTnLst>
                                </p:cTn>
                              </p:par>
                              <p:par>
                                <p:cTn id="133" presetID="22" presetClass="entr" presetSubtype="4" fill="hold" grpId="0" nodeType="withEffect">
                                  <p:stCondLst>
                                    <p:cond delay="0"/>
                                  </p:stCondLst>
                                  <p:childTnLst>
                                    <p:set>
                                      <p:cBhvr>
                                        <p:cTn id="134" dur="1" fill="hold">
                                          <p:stCondLst>
                                            <p:cond delay="0"/>
                                          </p:stCondLst>
                                        </p:cTn>
                                        <p:tgtEl>
                                          <p:spTgt spid="73"/>
                                        </p:tgtEl>
                                        <p:attrNameLst>
                                          <p:attrName>style.visibility</p:attrName>
                                        </p:attrNameLst>
                                      </p:cBhvr>
                                      <p:to>
                                        <p:strVal val="visible"/>
                                      </p:to>
                                    </p:set>
                                    <p:animEffect transition="in" filter="wipe(down)">
                                      <p:cBhvr>
                                        <p:cTn id="135" dur="500"/>
                                        <p:tgtEl>
                                          <p:spTgt spid="73"/>
                                        </p:tgtEl>
                                      </p:cBhvr>
                                    </p:animEffect>
                                  </p:childTnLst>
                                </p:cTn>
                              </p:par>
                            </p:childTnLst>
                          </p:cTn>
                        </p:par>
                      </p:childTnLst>
                    </p:cTn>
                  </p:par>
                  <p:par>
                    <p:cTn id="136" fill="hold">
                      <p:stCondLst>
                        <p:cond delay="indefinite"/>
                      </p:stCondLst>
                      <p:childTnLst>
                        <p:par>
                          <p:cTn id="137" fill="hold">
                            <p:stCondLst>
                              <p:cond delay="0"/>
                            </p:stCondLst>
                            <p:childTnLst>
                              <p:par>
                                <p:cTn id="138" presetID="22" presetClass="entr" presetSubtype="2" fill="hold" nodeType="clickEffect">
                                  <p:stCondLst>
                                    <p:cond delay="0"/>
                                  </p:stCondLst>
                                  <p:childTnLst>
                                    <p:set>
                                      <p:cBhvr>
                                        <p:cTn id="139" dur="1" fill="hold">
                                          <p:stCondLst>
                                            <p:cond delay="0"/>
                                          </p:stCondLst>
                                        </p:cTn>
                                        <p:tgtEl>
                                          <p:spTgt spid="53"/>
                                        </p:tgtEl>
                                        <p:attrNameLst>
                                          <p:attrName>style.visibility</p:attrName>
                                        </p:attrNameLst>
                                      </p:cBhvr>
                                      <p:to>
                                        <p:strVal val="visible"/>
                                      </p:to>
                                    </p:set>
                                    <p:animEffect transition="in" filter="wipe(right)">
                                      <p:cBhvr>
                                        <p:cTn id="140" dur="500"/>
                                        <p:tgtEl>
                                          <p:spTgt spid="53"/>
                                        </p:tgtEl>
                                      </p:cBhvr>
                                    </p:animEffect>
                                  </p:childTnLst>
                                </p:cTn>
                              </p:par>
                              <p:par>
                                <p:cTn id="141" presetID="22" presetClass="entr" presetSubtype="2" fill="hold" nodeType="withEffect">
                                  <p:stCondLst>
                                    <p:cond delay="0"/>
                                  </p:stCondLst>
                                  <p:childTnLst>
                                    <p:set>
                                      <p:cBhvr>
                                        <p:cTn id="142" dur="1" fill="hold">
                                          <p:stCondLst>
                                            <p:cond delay="0"/>
                                          </p:stCondLst>
                                        </p:cTn>
                                        <p:tgtEl>
                                          <p:spTgt spid="56"/>
                                        </p:tgtEl>
                                        <p:attrNameLst>
                                          <p:attrName>style.visibility</p:attrName>
                                        </p:attrNameLst>
                                      </p:cBhvr>
                                      <p:to>
                                        <p:strVal val="visible"/>
                                      </p:to>
                                    </p:set>
                                    <p:animEffect transition="in" filter="wipe(right)">
                                      <p:cBhvr>
                                        <p:cTn id="143" dur="500"/>
                                        <p:tgtEl>
                                          <p:spTgt spid="56"/>
                                        </p:tgtEl>
                                      </p:cBhvr>
                                    </p:animEffect>
                                  </p:childTnLst>
                                </p:cTn>
                              </p:par>
                              <p:par>
                                <p:cTn id="144" presetID="22" presetClass="entr" presetSubtype="2" fill="hold" nodeType="withEffect">
                                  <p:stCondLst>
                                    <p:cond delay="0"/>
                                  </p:stCondLst>
                                  <p:childTnLst>
                                    <p:set>
                                      <p:cBhvr>
                                        <p:cTn id="145" dur="1" fill="hold">
                                          <p:stCondLst>
                                            <p:cond delay="0"/>
                                          </p:stCondLst>
                                        </p:cTn>
                                        <p:tgtEl>
                                          <p:spTgt spid="57"/>
                                        </p:tgtEl>
                                        <p:attrNameLst>
                                          <p:attrName>style.visibility</p:attrName>
                                        </p:attrNameLst>
                                      </p:cBhvr>
                                      <p:to>
                                        <p:strVal val="visible"/>
                                      </p:to>
                                    </p:set>
                                    <p:animEffect transition="in" filter="wipe(right)">
                                      <p:cBhvr>
                                        <p:cTn id="146" dur="500"/>
                                        <p:tgtEl>
                                          <p:spTgt spid="57"/>
                                        </p:tgtEl>
                                      </p:cBhvr>
                                    </p:animEffect>
                                  </p:childTnLst>
                                </p:cTn>
                              </p:par>
                              <p:par>
                                <p:cTn id="147" presetID="22" presetClass="entr" presetSubtype="4" fill="hold" grpId="0" nodeType="withEffect">
                                  <p:stCondLst>
                                    <p:cond delay="0"/>
                                  </p:stCondLst>
                                  <p:childTnLst>
                                    <p:set>
                                      <p:cBhvr>
                                        <p:cTn id="148" dur="1" fill="hold">
                                          <p:stCondLst>
                                            <p:cond delay="0"/>
                                          </p:stCondLst>
                                        </p:cTn>
                                        <p:tgtEl>
                                          <p:spTgt spid="89"/>
                                        </p:tgtEl>
                                        <p:attrNameLst>
                                          <p:attrName>style.visibility</p:attrName>
                                        </p:attrNameLst>
                                      </p:cBhvr>
                                      <p:to>
                                        <p:strVal val="visible"/>
                                      </p:to>
                                    </p:set>
                                    <p:animEffect transition="in" filter="wipe(down)">
                                      <p:cBhvr>
                                        <p:cTn id="149" dur="500"/>
                                        <p:tgtEl>
                                          <p:spTgt spid="89"/>
                                        </p:tgtEl>
                                      </p:cBhvr>
                                    </p:animEffect>
                                  </p:childTnLst>
                                </p:cTn>
                              </p:par>
                              <p:par>
                                <p:cTn id="150" presetID="22" presetClass="entr" presetSubtype="4" fill="hold" grpId="0" nodeType="withEffect">
                                  <p:stCondLst>
                                    <p:cond delay="500"/>
                                  </p:stCondLst>
                                  <p:childTnLst>
                                    <p:set>
                                      <p:cBhvr>
                                        <p:cTn id="151" dur="1" fill="hold">
                                          <p:stCondLst>
                                            <p:cond delay="0"/>
                                          </p:stCondLst>
                                        </p:cTn>
                                        <p:tgtEl>
                                          <p:spTgt spid="88"/>
                                        </p:tgtEl>
                                        <p:attrNameLst>
                                          <p:attrName>style.visibility</p:attrName>
                                        </p:attrNameLst>
                                      </p:cBhvr>
                                      <p:to>
                                        <p:strVal val="visible"/>
                                      </p:to>
                                    </p:set>
                                    <p:animEffect transition="in" filter="wipe(down)">
                                      <p:cBhvr>
                                        <p:cTn id="152" dur="500"/>
                                        <p:tgtEl>
                                          <p:spTgt spid="88"/>
                                        </p:tgtEl>
                                      </p:cBhvr>
                                    </p:animEffect>
                                  </p:childTnLst>
                                </p:cTn>
                              </p:par>
                              <p:par>
                                <p:cTn id="153" presetID="22" presetClass="entr" presetSubtype="2" fill="hold" nodeType="withEffect">
                                  <p:stCondLst>
                                    <p:cond delay="500"/>
                                  </p:stCondLst>
                                  <p:childTnLst>
                                    <p:set>
                                      <p:cBhvr>
                                        <p:cTn id="154" dur="1" fill="hold">
                                          <p:stCondLst>
                                            <p:cond delay="0"/>
                                          </p:stCondLst>
                                        </p:cTn>
                                        <p:tgtEl>
                                          <p:spTgt spid="91"/>
                                        </p:tgtEl>
                                        <p:attrNameLst>
                                          <p:attrName>style.visibility</p:attrName>
                                        </p:attrNameLst>
                                      </p:cBhvr>
                                      <p:to>
                                        <p:strVal val="visible"/>
                                      </p:to>
                                    </p:set>
                                    <p:animEffect transition="in" filter="wipe(right)">
                                      <p:cBhvr>
                                        <p:cTn id="155" dur="500"/>
                                        <p:tgtEl>
                                          <p:spTgt spid="91"/>
                                        </p:tgtEl>
                                      </p:cBhvr>
                                    </p:animEffect>
                                  </p:childTnLst>
                                </p:cTn>
                              </p:par>
                              <p:par>
                                <p:cTn id="156" presetID="22" presetClass="entr" presetSubtype="2" fill="hold" nodeType="withEffect">
                                  <p:stCondLst>
                                    <p:cond delay="500"/>
                                  </p:stCondLst>
                                  <p:childTnLst>
                                    <p:set>
                                      <p:cBhvr>
                                        <p:cTn id="157" dur="1" fill="hold">
                                          <p:stCondLst>
                                            <p:cond delay="0"/>
                                          </p:stCondLst>
                                        </p:cTn>
                                        <p:tgtEl>
                                          <p:spTgt spid="90"/>
                                        </p:tgtEl>
                                        <p:attrNameLst>
                                          <p:attrName>style.visibility</p:attrName>
                                        </p:attrNameLst>
                                      </p:cBhvr>
                                      <p:to>
                                        <p:strVal val="visible"/>
                                      </p:to>
                                    </p:set>
                                    <p:animEffect transition="in" filter="wipe(right)">
                                      <p:cBhvr>
                                        <p:cTn id="158" dur="500"/>
                                        <p:tgtEl>
                                          <p:spTgt spid="90"/>
                                        </p:tgtEl>
                                      </p:cBhvr>
                                    </p:animEffect>
                                  </p:childTnLst>
                                </p:cTn>
                              </p:par>
                              <p:par>
                                <p:cTn id="159" presetID="22" presetClass="entr" presetSubtype="2" fill="hold" nodeType="withEffect">
                                  <p:stCondLst>
                                    <p:cond delay="500"/>
                                  </p:stCondLst>
                                  <p:childTnLst>
                                    <p:set>
                                      <p:cBhvr>
                                        <p:cTn id="160" dur="1" fill="hold">
                                          <p:stCondLst>
                                            <p:cond delay="0"/>
                                          </p:stCondLst>
                                        </p:cTn>
                                        <p:tgtEl>
                                          <p:spTgt spid="92"/>
                                        </p:tgtEl>
                                        <p:attrNameLst>
                                          <p:attrName>style.visibility</p:attrName>
                                        </p:attrNameLst>
                                      </p:cBhvr>
                                      <p:to>
                                        <p:strVal val="visible"/>
                                      </p:to>
                                    </p:set>
                                    <p:animEffect transition="in" filter="wipe(right)">
                                      <p:cBhvr>
                                        <p:cTn id="161" dur="500"/>
                                        <p:tgtEl>
                                          <p:spTgt spid="92"/>
                                        </p:tgtEl>
                                      </p:cBhvr>
                                    </p:animEffect>
                                  </p:childTnLst>
                                </p:cTn>
                              </p:par>
                              <p:par>
                                <p:cTn id="162" presetID="22" presetClass="entr" presetSubtype="4" fill="hold" grpId="0" nodeType="withEffect">
                                  <p:stCondLst>
                                    <p:cond delay="500"/>
                                  </p:stCondLst>
                                  <p:childTnLst>
                                    <p:set>
                                      <p:cBhvr>
                                        <p:cTn id="163" dur="1" fill="hold">
                                          <p:stCondLst>
                                            <p:cond delay="0"/>
                                          </p:stCondLst>
                                        </p:cTn>
                                        <p:tgtEl>
                                          <p:spTgt spid="95"/>
                                        </p:tgtEl>
                                        <p:attrNameLst>
                                          <p:attrName>style.visibility</p:attrName>
                                        </p:attrNameLst>
                                      </p:cBhvr>
                                      <p:to>
                                        <p:strVal val="visible"/>
                                      </p:to>
                                    </p:set>
                                    <p:animEffect transition="in" filter="wipe(down)">
                                      <p:cBhvr>
                                        <p:cTn id="164" dur="500"/>
                                        <p:tgtEl>
                                          <p:spTgt spid="95"/>
                                        </p:tgtEl>
                                      </p:cBhvr>
                                    </p:animEffect>
                                  </p:childTnLst>
                                </p:cTn>
                              </p:par>
                              <p:par>
                                <p:cTn id="165" presetID="22" presetClass="entr" presetSubtype="4" fill="hold" grpId="0" nodeType="withEffect">
                                  <p:stCondLst>
                                    <p:cond delay="500"/>
                                  </p:stCondLst>
                                  <p:childTnLst>
                                    <p:set>
                                      <p:cBhvr>
                                        <p:cTn id="166" dur="1" fill="hold">
                                          <p:stCondLst>
                                            <p:cond delay="0"/>
                                          </p:stCondLst>
                                        </p:cTn>
                                        <p:tgtEl>
                                          <p:spTgt spid="96"/>
                                        </p:tgtEl>
                                        <p:attrNameLst>
                                          <p:attrName>style.visibility</p:attrName>
                                        </p:attrNameLst>
                                      </p:cBhvr>
                                      <p:to>
                                        <p:strVal val="visible"/>
                                      </p:to>
                                    </p:set>
                                    <p:animEffect transition="in" filter="wipe(down)">
                                      <p:cBhvr>
                                        <p:cTn id="167"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1" grpId="0"/>
      <p:bldP spid="63" grpId="0"/>
      <p:bldP spid="64" grpId="0"/>
      <p:bldP spid="65" grpId="0"/>
      <p:bldP spid="66" grpId="0"/>
      <p:bldP spid="67" grpId="0"/>
      <p:bldP spid="70" grpId="0"/>
      <p:bldP spid="71" grpId="0"/>
      <p:bldP spid="72" grpId="0"/>
      <p:bldP spid="73" grpId="0"/>
      <p:bldP spid="74" grpId="0"/>
      <p:bldP spid="75" grpId="0"/>
      <p:bldP spid="76" grpId="0"/>
      <p:bldP spid="77" grpId="0"/>
      <p:bldP spid="78" grpId="0"/>
      <p:bldP spid="79" grpId="0"/>
      <p:bldP spid="84" grpId="0"/>
      <p:bldP spid="86" grpId="0"/>
      <p:bldP spid="87" grpId="0"/>
      <p:bldP spid="88" grpId="0"/>
      <p:bldP spid="89" grpId="0"/>
      <p:bldP spid="95" grpId="0"/>
      <p:bldP spid="9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58000"/>
          </a:xfrm>
          <a:prstGeom prst="rect">
            <a:avLst/>
          </a:prstGeom>
        </p:spPr>
      </p:pic>
      <p:sp>
        <p:nvSpPr>
          <p:cNvPr id="8" name="Rounded Rectangle 7"/>
          <p:cNvSpPr/>
          <p:nvPr/>
        </p:nvSpPr>
        <p:spPr>
          <a:xfrm>
            <a:off x="1106070" y="1825625"/>
            <a:ext cx="9704173" cy="2691627"/>
          </a:xfrm>
          <a:prstGeom prst="roundRect">
            <a:avLst/>
          </a:prstGeom>
          <a:solidFill>
            <a:schemeClr val="bg1">
              <a:lumMod val="95000"/>
              <a:alpha val="64000"/>
            </a:schemeClr>
          </a:solidFill>
          <a:ln w="762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2977198" y="1861569"/>
            <a:ext cx="6237605" cy="2369880"/>
          </a:xfrm>
          <a:prstGeom prst="rect">
            <a:avLst/>
          </a:prstGeom>
        </p:spPr>
        <p:txBody>
          <a:bodyPr wrap="none">
            <a:spAutoFit/>
          </a:bodyPr>
          <a:lstStyle/>
          <a:p>
            <a:pPr algn="ctr"/>
            <a:r>
              <a:rPr lang="en-US" sz="8800" b="1">
                <a:solidFill>
                  <a:srgbClr val="FF0000"/>
                </a:solidFill>
                <a:latin typeface="#9Slide04 Goku" panose="02000503000000020004" pitchFamily="2" charset="0"/>
              </a:rPr>
              <a:t>CHẶNG 3: </a:t>
            </a:r>
          </a:p>
          <a:p>
            <a:pPr algn="ctr"/>
            <a:r>
              <a:rPr lang="en-US" sz="6000" b="1">
                <a:latin typeface="#9Slide04 Goku" panose="02000503000000020004" pitchFamily="2" charset="0"/>
              </a:rPr>
              <a:t>Tiêu diệt rồng yêu </a:t>
            </a:r>
            <a:endParaRPr lang="en-US" sz="6000" b="1" dirty="0">
              <a:latin typeface="#9Slide04 Goku" panose="02000503000000020004" pitchFamily="2" charset="0"/>
            </a:endParaRPr>
          </a:p>
        </p:txBody>
      </p:sp>
    </p:spTree>
    <p:extLst>
      <p:ext uri="{BB962C8B-B14F-4D97-AF65-F5344CB8AC3E}">
        <p14:creationId xmlns:p14="http://schemas.microsoft.com/office/powerpoint/2010/main" val="1255597199"/>
      </p:ext>
    </p:extLst>
  </p:cSld>
  <p:clrMapOvr>
    <a:masterClrMapping/>
  </p:clrMapOvr>
  <p:transition spd="slow">
    <p:randomBar dir="ver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 name="Picture 5"/>
          <p:cNvPicPr>
            <a:picLocks noChangeAspect="1"/>
          </p:cNvPicPr>
          <p:nvPr/>
        </p:nvPicPr>
        <p:blipFill>
          <a:blip r:embed="rId2"/>
          <a:stretch>
            <a:fillRect/>
          </a:stretch>
        </p:blipFill>
        <p:spPr>
          <a:xfrm>
            <a:off x="0" y="0"/>
            <a:ext cx="12192000" cy="6858000"/>
          </a:xfrm>
          <a:prstGeom prst="rect">
            <a:avLst/>
          </a:prstGeom>
        </p:spPr>
      </p:pic>
      <p:sp>
        <p:nvSpPr>
          <p:cNvPr id="7" name="Rectangle 6"/>
          <p:cNvSpPr/>
          <p:nvPr/>
        </p:nvSpPr>
        <p:spPr>
          <a:xfrm>
            <a:off x="475861" y="365125"/>
            <a:ext cx="11218392" cy="5811838"/>
          </a:xfrm>
          <a:prstGeom prst="rect">
            <a:avLst/>
          </a:prstGeom>
          <a:solidFill>
            <a:schemeClr val="bg1">
              <a:lumMod val="85000"/>
              <a:alpha val="67000"/>
            </a:schemeClr>
          </a:solidFill>
          <a:ln w="38100">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804743" y="500067"/>
            <a:ext cx="11138384" cy="707886"/>
          </a:xfrm>
          <a:prstGeom prst="rect">
            <a:avLst/>
          </a:prstGeom>
        </p:spPr>
        <p:txBody>
          <a:bodyPr wrap="square">
            <a:spAutoFit/>
          </a:bodyPr>
          <a:lstStyle/>
          <a:p>
            <a:pPr algn="ctr"/>
            <a:r>
              <a:rPr lang="en-US" sz="4000">
                <a:solidFill>
                  <a:srgbClr val="FF0000"/>
                </a:solidFill>
                <a:latin typeface="iCiel Soup of Justice" pitchFamily="2" charset="-93"/>
              </a:rPr>
              <a:t>Gạch bỏ ô chữ không đúng</a:t>
            </a:r>
            <a:endParaRPr lang="en-US" sz="4000" dirty="0">
              <a:solidFill>
                <a:srgbClr val="FF0000"/>
              </a:solidFill>
              <a:latin typeface="iCiel Soup of Justice" pitchFamily="2" charset="-93"/>
            </a:endParaRPr>
          </a:p>
        </p:txBody>
      </p:sp>
      <p:sp>
        <p:nvSpPr>
          <p:cNvPr id="15" name="矩形 6"/>
          <p:cNvSpPr/>
          <p:nvPr/>
        </p:nvSpPr>
        <p:spPr>
          <a:xfrm>
            <a:off x="845872" y="1888990"/>
            <a:ext cx="4893860" cy="1191816"/>
          </a:xfrm>
          <a:prstGeom prst="roundRect">
            <a:avLst/>
          </a:prstGeom>
          <a:solidFill>
            <a:schemeClr val="accent6">
              <a:lumMod val="40000"/>
              <a:lumOff val="60000"/>
            </a:schemeClr>
          </a:solidFill>
          <a:ln w="57150">
            <a:solidFill>
              <a:schemeClr val="tx1"/>
            </a:solidFill>
            <a:prstDash val="dash"/>
          </a:ln>
        </p:spPr>
        <p:txBody>
          <a:bodyPr vert="horz" wrap="square" rtlCol="0">
            <a:spAutoFit/>
          </a:bodyPr>
          <a:lstStyle/>
          <a:p>
            <a:pPr lvl="0" algn="just">
              <a:defRPr/>
            </a:pPr>
            <a:r>
              <a:rPr lang="en-US" altLang="zh-CN" sz="3200">
                <a:solidFill>
                  <a:schemeClr val="tx1">
                    <a:lumMod val="95000"/>
                    <a:lumOff val="5000"/>
                  </a:schemeClr>
                </a:solidFill>
                <a:ea typeface="微软雅黑" panose="020B0503020204020204" pitchFamily="34" charset="-122"/>
                <a:cs typeface="站酷快乐体2016修订版" panose="02010600030101010101" charset="-122"/>
                <a:sym typeface="迷你简硬笔楷书" panose="03000509000000000000" pitchFamily="65" charset="-122"/>
              </a:rPr>
              <a:t>Việt Nam là nước xuất khẩu nhiều gạo nhất thế giới. </a:t>
            </a:r>
            <a:endParaRPr lang="en-US" altLang="zh-CN" sz="3200" dirty="0">
              <a:solidFill>
                <a:schemeClr val="tx1">
                  <a:lumMod val="95000"/>
                  <a:lumOff val="5000"/>
                </a:schemeClr>
              </a:solidFill>
              <a:ea typeface="微软雅黑" panose="020B0503020204020204" pitchFamily="34" charset="-122"/>
              <a:cs typeface="站酷快乐体2016修订版" panose="02010600030101010101" charset="-122"/>
              <a:sym typeface="迷你简硬笔楷书" panose="03000509000000000000" pitchFamily="65" charset="-122"/>
            </a:endParaRPr>
          </a:p>
        </p:txBody>
      </p:sp>
      <p:sp>
        <p:nvSpPr>
          <p:cNvPr id="16" name="矩形 6"/>
          <p:cNvSpPr/>
          <p:nvPr/>
        </p:nvSpPr>
        <p:spPr>
          <a:xfrm>
            <a:off x="6467612" y="1860017"/>
            <a:ext cx="4893860" cy="1191816"/>
          </a:xfrm>
          <a:prstGeom prst="roundRect">
            <a:avLst/>
          </a:prstGeom>
          <a:solidFill>
            <a:schemeClr val="accent6">
              <a:lumMod val="40000"/>
              <a:lumOff val="60000"/>
            </a:schemeClr>
          </a:solidFill>
          <a:ln w="57150">
            <a:solidFill>
              <a:schemeClr val="tx1"/>
            </a:solidFill>
            <a:prstDash val="dash"/>
          </a:ln>
        </p:spPr>
        <p:txBody>
          <a:bodyPr vert="horz" wrap="square" rtlCol="0">
            <a:spAutoFit/>
          </a:bodyPr>
          <a:lstStyle/>
          <a:p>
            <a:pPr lvl="0" algn="just">
              <a:defRPr/>
            </a:pPr>
            <a:r>
              <a:rPr lang="en-US" altLang="zh-CN" sz="3200">
                <a:solidFill>
                  <a:schemeClr val="tx1">
                    <a:lumMod val="95000"/>
                    <a:lumOff val="5000"/>
                  </a:schemeClr>
                </a:solidFill>
                <a:ea typeface="微软雅黑" panose="020B0503020204020204" pitchFamily="34" charset="-122"/>
                <a:cs typeface="站酷快乐体2016修订版" panose="02010600030101010101" charset="-122"/>
                <a:sym typeface="迷你简硬笔楷书" panose="03000509000000000000" pitchFamily="65" charset="-122"/>
              </a:rPr>
              <a:t>Cây trồng của nước ta chủ yếu là cây xứ nóng. </a:t>
            </a:r>
            <a:endParaRPr lang="en-US" altLang="zh-CN" sz="3200" dirty="0">
              <a:solidFill>
                <a:schemeClr val="tx1">
                  <a:lumMod val="95000"/>
                  <a:lumOff val="5000"/>
                </a:schemeClr>
              </a:solidFill>
              <a:ea typeface="微软雅黑" panose="020B0503020204020204" pitchFamily="34" charset="-122"/>
              <a:cs typeface="站酷快乐体2016修订版" panose="02010600030101010101" charset="-122"/>
              <a:sym typeface="迷你简硬笔楷书" panose="03000509000000000000" pitchFamily="65" charset="-122"/>
            </a:endParaRPr>
          </a:p>
        </p:txBody>
      </p:sp>
      <mc:AlternateContent xmlns:mc="http://schemas.openxmlformats.org/markup-compatibility/2006" xmlns:a14="http://schemas.microsoft.com/office/drawing/2010/main">
        <mc:Choice Requires="a14">
          <p:sp>
            <p:nvSpPr>
              <p:cNvPr id="17" name="矩形 6"/>
              <p:cNvSpPr/>
              <p:nvPr/>
            </p:nvSpPr>
            <p:spPr>
              <a:xfrm>
                <a:off x="838200" y="3668908"/>
                <a:ext cx="4893860" cy="2010551"/>
              </a:xfrm>
              <a:prstGeom prst="roundRect">
                <a:avLst/>
              </a:prstGeom>
              <a:solidFill>
                <a:schemeClr val="accent6">
                  <a:lumMod val="40000"/>
                  <a:lumOff val="60000"/>
                </a:schemeClr>
              </a:solidFill>
              <a:ln w="57150">
                <a:solidFill>
                  <a:schemeClr val="tx1"/>
                </a:solidFill>
                <a:prstDash val="dash"/>
              </a:ln>
            </p:spPr>
            <p:txBody>
              <a:bodyPr vert="horz" wrap="square" rtlCol="0">
                <a:spAutoFit/>
              </a:bodyPr>
              <a:lstStyle/>
              <a:p>
                <a:pPr lvl="0" algn="just">
                  <a:defRPr/>
                </a:pPr>
                <a:r>
                  <a:rPr lang="en-US" altLang="zh-CN" sz="3200">
                    <a:solidFill>
                      <a:schemeClr val="tx1">
                        <a:lumMod val="95000"/>
                        <a:lumOff val="5000"/>
                      </a:schemeClr>
                    </a:solidFill>
                    <a:ea typeface="微软雅黑" panose="020B0503020204020204" pitchFamily="34" charset="-122"/>
                    <a:cs typeface="站酷快乐体2016修订版" panose="02010600030101010101" charset="-122"/>
                    <a:sym typeface="迷你简硬笔楷书" panose="03000509000000000000" pitchFamily="65" charset="-122"/>
                  </a:rPr>
                  <a:t>Chăn nuôi đóng góp </a:t>
                </a:r>
                <a14:m>
                  <m:oMath xmlns:m="http://schemas.openxmlformats.org/officeDocument/2006/math">
                    <m:f>
                      <m:fPr>
                        <m:ctrlPr>
                          <a:rPr lang="en-US" sz="3200" i="1">
                            <a:latin typeface="Cambria Math" panose="02040503050406030204" pitchFamily="18" charset="0"/>
                            <a:cs typeface="Times New Roman" panose="02020603050405020304" pitchFamily="18" charset="0"/>
                          </a:rPr>
                        </m:ctrlPr>
                      </m:fPr>
                      <m:num>
                        <m:r>
                          <a:rPr lang="en-US" sz="3200" b="0" i="1" smtClean="0">
                            <a:latin typeface="Cambria Math" panose="02040503050406030204" pitchFamily="18" charset="0"/>
                            <a:cs typeface="Times New Roman" panose="02020603050405020304" pitchFamily="18" charset="0"/>
                          </a:rPr>
                          <m:t>3</m:t>
                        </m:r>
                      </m:num>
                      <m:den>
                        <m:r>
                          <a:rPr lang="en-US" sz="3200" b="0" i="1" smtClean="0">
                            <a:latin typeface="Cambria Math" panose="02040503050406030204" pitchFamily="18" charset="0"/>
                            <a:cs typeface="Times New Roman" panose="02020603050405020304" pitchFamily="18" charset="0"/>
                          </a:rPr>
                          <m:t>4</m:t>
                        </m:r>
                      </m:den>
                    </m:f>
                  </m:oMath>
                </a14:m>
                <a:r>
                  <a:rPr lang="en-US" altLang="zh-CN" sz="3200">
                    <a:solidFill>
                      <a:schemeClr val="tx1">
                        <a:lumMod val="95000"/>
                        <a:lumOff val="5000"/>
                      </a:schemeClr>
                    </a:solidFill>
                    <a:ea typeface="微软雅黑" panose="020B0503020204020204" pitchFamily="34" charset="-122"/>
                    <a:cs typeface="站酷快乐体2016修订版" panose="02010600030101010101" charset="-122"/>
                    <a:sym typeface="迷你简硬笔楷书" panose="03000509000000000000" pitchFamily="65" charset="-122"/>
                  </a:rPr>
                  <a:t> giá trị sản xuất nông nghiệp của nước ta. </a:t>
                </a:r>
                <a:endParaRPr lang="en-US" altLang="zh-CN" sz="3200" dirty="0">
                  <a:solidFill>
                    <a:schemeClr val="tx1">
                      <a:lumMod val="95000"/>
                      <a:lumOff val="5000"/>
                    </a:schemeClr>
                  </a:solidFill>
                  <a:ea typeface="微软雅黑" panose="020B0503020204020204" pitchFamily="34" charset="-122"/>
                  <a:cs typeface="站酷快乐体2016修订版" panose="02010600030101010101" charset="-122"/>
                  <a:sym typeface="迷你简硬笔楷书" panose="03000509000000000000" pitchFamily="65" charset="-122"/>
                </a:endParaRPr>
              </a:p>
            </p:txBody>
          </p:sp>
        </mc:Choice>
        <mc:Fallback xmlns="">
          <p:sp>
            <p:nvSpPr>
              <p:cNvPr id="17" name="矩形 6"/>
              <p:cNvSpPr>
                <a:spLocks noRot="1" noChangeAspect="1" noMove="1" noResize="1" noEditPoints="1" noAdjustHandles="1" noChangeArrowheads="1" noChangeShapeType="1" noTextEdit="1"/>
              </p:cNvSpPr>
              <p:nvPr/>
            </p:nvSpPr>
            <p:spPr>
              <a:xfrm>
                <a:off x="838200" y="3668908"/>
                <a:ext cx="4893860" cy="2010551"/>
              </a:xfrm>
              <a:prstGeom prst="roundRect">
                <a:avLst/>
              </a:prstGeom>
              <a:blipFill>
                <a:blip r:embed="rId3"/>
                <a:stretch>
                  <a:fillRect l="-740" r="-493" b="-885"/>
                </a:stretch>
              </a:blipFill>
              <a:ln w="57150">
                <a:solidFill>
                  <a:schemeClr val="tx1"/>
                </a:solidFill>
                <a:prstDash val="dash"/>
              </a:ln>
            </p:spPr>
            <p:txBody>
              <a:bodyPr/>
              <a:lstStyle/>
              <a:p>
                <a:r>
                  <a:rPr lang="en-US">
                    <a:noFill/>
                  </a:rPr>
                  <a:t> </a:t>
                </a:r>
              </a:p>
            </p:txBody>
          </p:sp>
        </mc:Fallback>
      </mc:AlternateContent>
      <p:sp>
        <p:nvSpPr>
          <p:cNvPr id="18" name="矩形 6"/>
          <p:cNvSpPr/>
          <p:nvPr/>
        </p:nvSpPr>
        <p:spPr>
          <a:xfrm>
            <a:off x="6459940" y="3823242"/>
            <a:ext cx="4893860" cy="1736646"/>
          </a:xfrm>
          <a:prstGeom prst="roundRect">
            <a:avLst/>
          </a:prstGeom>
          <a:solidFill>
            <a:schemeClr val="accent6">
              <a:lumMod val="40000"/>
              <a:lumOff val="60000"/>
            </a:schemeClr>
          </a:solidFill>
          <a:ln w="57150">
            <a:solidFill>
              <a:schemeClr val="tx1"/>
            </a:solidFill>
            <a:prstDash val="dash"/>
          </a:ln>
        </p:spPr>
        <p:txBody>
          <a:bodyPr vert="horz" wrap="square" rtlCol="0">
            <a:spAutoFit/>
          </a:bodyPr>
          <a:lstStyle/>
          <a:p>
            <a:pPr lvl="0" algn="just">
              <a:defRPr/>
            </a:pPr>
            <a:r>
              <a:rPr lang="en-US" altLang="zh-CN" sz="3200">
                <a:solidFill>
                  <a:schemeClr val="tx1">
                    <a:lumMod val="95000"/>
                    <a:lumOff val="5000"/>
                  </a:schemeClr>
                </a:solidFill>
                <a:ea typeface="微软雅黑" panose="020B0503020204020204" pitchFamily="34" charset="-122"/>
                <a:cs typeface="站酷快乐体2016修订版" panose="02010600030101010101" charset="-122"/>
                <a:sym typeface="迷你简硬笔楷书" panose="03000509000000000000" pitchFamily="65" charset="-122"/>
              </a:rPr>
              <a:t>Ở nước ta, cây công nghiệp và cây ăn quả được trồng ngày càng nhiều. </a:t>
            </a:r>
            <a:endParaRPr lang="en-US" altLang="zh-CN" sz="3200" dirty="0">
              <a:solidFill>
                <a:schemeClr val="tx1">
                  <a:lumMod val="95000"/>
                  <a:lumOff val="5000"/>
                </a:schemeClr>
              </a:solidFill>
              <a:ea typeface="微软雅黑" panose="020B0503020204020204" pitchFamily="34" charset="-122"/>
              <a:cs typeface="站酷快乐体2016修订版" panose="02010600030101010101" charset="-122"/>
              <a:sym typeface="迷你简硬笔楷书" panose="03000509000000000000" pitchFamily="65" charset="-122"/>
            </a:endParaRPr>
          </a:p>
        </p:txBody>
      </p:sp>
      <p:pic>
        <p:nvPicPr>
          <p:cNvPr id="19" name="Picture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43143" y="3602433"/>
            <a:ext cx="2439157" cy="2143499"/>
          </a:xfrm>
          <a:prstGeom prst="rect">
            <a:avLst/>
          </a:prstGeom>
        </p:spPr>
      </p:pic>
    </p:spTree>
    <p:extLst>
      <p:ext uri="{BB962C8B-B14F-4D97-AF65-F5344CB8AC3E}">
        <p14:creationId xmlns:p14="http://schemas.microsoft.com/office/powerpoint/2010/main" val="28742380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fltVal val="0"/>
                                          </p:val>
                                        </p:tav>
                                        <p:tav tm="100000">
                                          <p:val>
                                            <p:strVal val="#ppt_w"/>
                                          </p:val>
                                        </p:tav>
                                      </p:tavLst>
                                    </p:anim>
                                    <p:anim calcmode="lin" valueType="num">
                                      <p:cBhvr>
                                        <p:cTn id="22" dur="500" fill="hold"/>
                                        <p:tgtEl>
                                          <p:spTgt spid="19"/>
                                        </p:tgtEl>
                                        <p:attrNameLst>
                                          <p:attrName>ppt_h</p:attrName>
                                        </p:attrNameLst>
                                      </p:cBhvr>
                                      <p:tavLst>
                                        <p:tav tm="0">
                                          <p:val>
                                            <p:fltVal val="0"/>
                                          </p:val>
                                        </p:tav>
                                        <p:tav tm="100000">
                                          <p:val>
                                            <p:strVal val="#ppt_h"/>
                                          </p:val>
                                        </p:tav>
                                      </p:tavLst>
                                    </p:anim>
                                    <p:animEffect transition="in" filter="fade">
                                      <p:cBhvr>
                                        <p:cTn id="2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0"/>
            <a:ext cx="12192000" cy="6858000"/>
          </a:xfrm>
          <a:prstGeom prst="rect">
            <a:avLst/>
          </a:prstGeom>
        </p:spPr>
      </p:pic>
      <p:pic>
        <p:nvPicPr>
          <p:cNvPr id="44"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232012" y="3317685"/>
            <a:ext cx="3720559" cy="3938490"/>
          </a:xfrm>
          <a:prstGeom prst="rect">
            <a:avLst/>
          </a:prstGeom>
        </p:spPr>
      </p:pic>
      <p:sp>
        <p:nvSpPr>
          <p:cNvPr id="7" name="Rectangle 6"/>
          <p:cNvSpPr/>
          <p:nvPr/>
        </p:nvSpPr>
        <p:spPr>
          <a:xfrm>
            <a:off x="628650" y="398175"/>
            <a:ext cx="11280710" cy="6110320"/>
          </a:xfrm>
          <a:prstGeom prst="rect">
            <a:avLst/>
          </a:prstGeom>
          <a:solidFill>
            <a:schemeClr val="bg1">
              <a:lumMod val="85000"/>
              <a:alpha val="73000"/>
            </a:schemeClr>
          </a:solidFill>
          <a:ln w="38100">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5"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1939725" y="1866566"/>
            <a:ext cx="3370614" cy="1478274"/>
          </a:xfrm>
          <a:prstGeom prst="rect">
            <a:avLst/>
          </a:prstGeom>
        </p:spPr>
      </p:pic>
      <p:sp>
        <p:nvSpPr>
          <p:cNvPr id="46" name="TextBox 45"/>
          <p:cNvSpPr txBox="1"/>
          <p:nvPr/>
        </p:nvSpPr>
        <p:spPr>
          <a:xfrm>
            <a:off x="2219428" y="2202363"/>
            <a:ext cx="3135795" cy="769441"/>
          </a:xfrm>
          <a:prstGeom prst="rect">
            <a:avLst/>
          </a:prstGeom>
          <a:noFill/>
        </p:spPr>
        <p:txBody>
          <a:bodyPr wrap="none" rtlCol="0">
            <a:spAutoFit/>
          </a:bodyPr>
          <a:lstStyle/>
          <a:p>
            <a:r>
              <a:rPr lang="en-US" sz="4400" dirty="0" err="1">
                <a:solidFill>
                  <a:srgbClr val="FF0000"/>
                </a:solidFill>
                <a:latin typeface="Calibri (Body)"/>
              </a:rPr>
              <a:t>Lâm</a:t>
            </a:r>
            <a:r>
              <a:rPr lang="en-US" sz="4400" dirty="0">
                <a:solidFill>
                  <a:srgbClr val="FF0000"/>
                </a:solidFill>
                <a:latin typeface="Calibri (Body)"/>
              </a:rPr>
              <a:t> </a:t>
            </a:r>
            <a:r>
              <a:rPr lang="en-US" sz="4400" dirty="0" err="1">
                <a:solidFill>
                  <a:srgbClr val="FF0000"/>
                </a:solidFill>
                <a:latin typeface="Calibri (Body)"/>
              </a:rPr>
              <a:t>nghiệp</a:t>
            </a:r>
            <a:endParaRPr lang="en-US" sz="4400" dirty="0">
              <a:solidFill>
                <a:srgbClr val="FF0000"/>
              </a:solidFill>
              <a:latin typeface="Calibri (Body)"/>
            </a:endParaRPr>
          </a:p>
        </p:txBody>
      </p:sp>
      <p:pic>
        <p:nvPicPr>
          <p:cNvPr id="47" name="Picture 46"/>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10800000">
            <a:off x="3431848" y="3298227"/>
            <a:ext cx="386367" cy="886121"/>
          </a:xfrm>
          <a:prstGeom prst="rect">
            <a:avLst/>
          </a:prstGeom>
        </p:spPr>
      </p:pic>
      <p:cxnSp>
        <p:nvCxnSpPr>
          <p:cNvPr id="48" name="Straight Connector 47"/>
          <p:cNvCxnSpPr/>
          <p:nvPr/>
        </p:nvCxnSpPr>
        <p:spPr>
          <a:xfrm flipV="1">
            <a:off x="1806335" y="4122454"/>
            <a:ext cx="3217273" cy="4350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1789490" y="4169807"/>
            <a:ext cx="0" cy="71079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5023608" y="4126301"/>
            <a:ext cx="0" cy="73356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852092" y="4874304"/>
            <a:ext cx="2372746" cy="1327024"/>
          </a:xfrm>
          <a:prstGeom prst="rec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3200" dirty="0" err="1">
                <a:solidFill>
                  <a:schemeClr val="tx1"/>
                </a:solidFill>
                <a:latin typeface="Calibri (Body)"/>
              </a:rPr>
              <a:t>Trồng</a:t>
            </a:r>
            <a:r>
              <a:rPr lang="en-US" sz="3200" dirty="0">
                <a:solidFill>
                  <a:schemeClr val="tx1"/>
                </a:solidFill>
                <a:latin typeface="Calibri (Body)"/>
              </a:rPr>
              <a:t> </a:t>
            </a:r>
            <a:r>
              <a:rPr lang="en-US" sz="3200" dirty="0" err="1">
                <a:solidFill>
                  <a:schemeClr val="tx1"/>
                </a:solidFill>
                <a:latin typeface="Calibri (Body)"/>
              </a:rPr>
              <a:t>và</a:t>
            </a:r>
            <a:r>
              <a:rPr lang="en-US" sz="3200" dirty="0">
                <a:solidFill>
                  <a:schemeClr val="tx1"/>
                </a:solidFill>
                <a:latin typeface="Calibri (Body)"/>
              </a:rPr>
              <a:t> </a:t>
            </a:r>
          </a:p>
          <a:p>
            <a:pPr algn="ctr"/>
            <a:r>
              <a:rPr lang="en-US" sz="3200" dirty="0" err="1">
                <a:solidFill>
                  <a:schemeClr val="tx1"/>
                </a:solidFill>
                <a:latin typeface="Calibri (Body)"/>
              </a:rPr>
              <a:t>bảo</a:t>
            </a:r>
            <a:r>
              <a:rPr lang="en-US" sz="3200" dirty="0">
                <a:solidFill>
                  <a:schemeClr val="tx1"/>
                </a:solidFill>
                <a:latin typeface="Calibri (Body)"/>
              </a:rPr>
              <a:t> </a:t>
            </a:r>
            <a:r>
              <a:rPr lang="en-US" sz="3200" dirty="0" err="1">
                <a:solidFill>
                  <a:schemeClr val="tx1"/>
                </a:solidFill>
                <a:latin typeface="Calibri (Body)"/>
              </a:rPr>
              <a:t>vệ</a:t>
            </a:r>
            <a:r>
              <a:rPr lang="en-US" sz="3200" dirty="0">
                <a:solidFill>
                  <a:schemeClr val="tx1"/>
                </a:solidFill>
                <a:latin typeface="Calibri (Body)"/>
              </a:rPr>
              <a:t> </a:t>
            </a:r>
            <a:r>
              <a:rPr lang="en-US" sz="3200" dirty="0" err="1">
                <a:solidFill>
                  <a:schemeClr val="tx1"/>
                </a:solidFill>
                <a:latin typeface="Calibri (Body)"/>
              </a:rPr>
              <a:t>rừng</a:t>
            </a:r>
            <a:endParaRPr lang="en-US" sz="3200" dirty="0">
              <a:solidFill>
                <a:schemeClr val="tx1"/>
              </a:solidFill>
              <a:latin typeface="Calibri (Body)"/>
            </a:endParaRPr>
          </a:p>
        </p:txBody>
      </p:sp>
      <p:sp>
        <p:nvSpPr>
          <p:cNvPr id="52" name="Rectangle 51"/>
          <p:cNvSpPr/>
          <p:nvPr/>
        </p:nvSpPr>
        <p:spPr>
          <a:xfrm>
            <a:off x="3418021" y="4874304"/>
            <a:ext cx="2681876" cy="1327024"/>
          </a:xfrm>
          <a:prstGeom prst="rec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3200">
                <a:solidFill>
                  <a:schemeClr val="tx1"/>
                </a:solidFill>
                <a:latin typeface="Calibri (Body)"/>
              </a:rPr>
              <a:t>Khai </a:t>
            </a:r>
            <a:r>
              <a:rPr lang="en-US" sz="3200" dirty="0" err="1">
                <a:solidFill>
                  <a:schemeClr val="tx1"/>
                </a:solidFill>
                <a:latin typeface="Calibri (Body)"/>
              </a:rPr>
              <a:t>thác</a:t>
            </a:r>
            <a:r>
              <a:rPr lang="en-US" sz="3200" dirty="0">
                <a:solidFill>
                  <a:schemeClr val="tx1"/>
                </a:solidFill>
                <a:latin typeface="Calibri (Body)"/>
              </a:rPr>
              <a:t> </a:t>
            </a:r>
            <a:r>
              <a:rPr lang="en-US" sz="3200" dirty="0" err="1">
                <a:solidFill>
                  <a:schemeClr val="tx1"/>
                </a:solidFill>
                <a:latin typeface="Calibri (Body)"/>
              </a:rPr>
              <a:t>gỗ</a:t>
            </a:r>
            <a:r>
              <a:rPr lang="en-US" sz="3200" dirty="0">
                <a:solidFill>
                  <a:schemeClr val="tx1"/>
                </a:solidFill>
                <a:latin typeface="Calibri (Body)"/>
              </a:rPr>
              <a:t> </a:t>
            </a:r>
            <a:r>
              <a:rPr lang="en-US" sz="3200" dirty="0" err="1">
                <a:solidFill>
                  <a:schemeClr val="tx1"/>
                </a:solidFill>
                <a:latin typeface="Calibri (Body)"/>
              </a:rPr>
              <a:t>và</a:t>
            </a:r>
            <a:r>
              <a:rPr lang="en-US" sz="3200" dirty="0">
                <a:solidFill>
                  <a:schemeClr val="tx1"/>
                </a:solidFill>
                <a:latin typeface="Calibri (Body)"/>
              </a:rPr>
              <a:t> </a:t>
            </a:r>
            <a:r>
              <a:rPr lang="en-US" sz="3200" dirty="0" err="1">
                <a:solidFill>
                  <a:schemeClr val="tx1"/>
                </a:solidFill>
                <a:latin typeface="Calibri (Body)"/>
              </a:rPr>
              <a:t>các</a:t>
            </a:r>
            <a:r>
              <a:rPr lang="en-US" sz="3200" dirty="0">
                <a:solidFill>
                  <a:schemeClr val="tx1"/>
                </a:solidFill>
                <a:latin typeface="Calibri (Body)"/>
              </a:rPr>
              <a:t> </a:t>
            </a:r>
            <a:r>
              <a:rPr lang="en-US" sz="3200" dirty="0" err="1">
                <a:solidFill>
                  <a:schemeClr val="tx1"/>
                </a:solidFill>
                <a:latin typeface="Calibri (Body)"/>
              </a:rPr>
              <a:t>lâm</a:t>
            </a:r>
            <a:r>
              <a:rPr lang="en-US" sz="3200" dirty="0">
                <a:solidFill>
                  <a:schemeClr val="tx1"/>
                </a:solidFill>
                <a:latin typeface="Calibri (Body)"/>
              </a:rPr>
              <a:t> </a:t>
            </a:r>
            <a:r>
              <a:rPr lang="en-US" sz="3200" dirty="0" err="1">
                <a:solidFill>
                  <a:schemeClr val="tx1"/>
                </a:solidFill>
                <a:latin typeface="Calibri (Body)"/>
              </a:rPr>
              <a:t>sản</a:t>
            </a:r>
            <a:r>
              <a:rPr lang="en-US" sz="3200" dirty="0">
                <a:solidFill>
                  <a:schemeClr val="tx1"/>
                </a:solidFill>
                <a:latin typeface="Calibri (Body)"/>
              </a:rPr>
              <a:t> </a:t>
            </a:r>
            <a:r>
              <a:rPr lang="en-US" sz="3200" dirty="0" err="1">
                <a:solidFill>
                  <a:schemeClr val="tx1"/>
                </a:solidFill>
                <a:latin typeface="Calibri (Body)"/>
              </a:rPr>
              <a:t>khác</a:t>
            </a:r>
            <a:endParaRPr lang="en-US" sz="3200" dirty="0">
              <a:solidFill>
                <a:schemeClr val="tx1"/>
              </a:solidFill>
              <a:latin typeface="Calibri (Body)"/>
            </a:endParaRPr>
          </a:p>
        </p:txBody>
      </p:sp>
      <p:cxnSp>
        <p:nvCxnSpPr>
          <p:cNvPr id="56" name="直接连接符 8">
            <a:extLst>
              <a:ext uri="{FF2B5EF4-FFF2-40B4-BE49-F238E27FC236}">
                <a16:creationId xmlns:a16="http://schemas.microsoft.com/office/drawing/2014/main" id="{93C57663-841A-4358-8B01-1EA4764BF235}"/>
              </a:ext>
            </a:extLst>
          </p:cNvPr>
          <p:cNvCxnSpPr>
            <a:stCxn id="58" idx="0"/>
          </p:cNvCxnSpPr>
          <p:nvPr/>
        </p:nvCxnSpPr>
        <p:spPr>
          <a:xfrm flipV="1">
            <a:off x="7935438" y="3298227"/>
            <a:ext cx="1167626" cy="1609536"/>
          </a:xfrm>
          <a:prstGeom prst="line">
            <a:avLst/>
          </a:prstGeom>
          <a:ln w="28575" cap="rnd">
            <a:solidFill>
              <a:srgbClr val="0000CC"/>
            </a:solidFill>
            <a:prstDash val="dash"/>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57" name="直接连接符 12">
            <a:extLst>
              <a:ext uri="{FF2B5EF4-FFF2-40B4-BE49-F238E27FC236}">
                <a16:creationId xmlns:a16="http://schemas.microsoft.com/office/drawing/2014/main" id="{49D97CAB-DB53-494B-89DF-30B5227CB18B}"/>
              </a:ext>
            </a:extLst>
          </p:cNvPr>
          <p:cNvCxnSpPr/>
          <p:nvPr/>
        </p:nvCxnSpPr>
        <p:spPr>
          <a:xfrm flipH="1" flipV="1">
            <a:off x="9140832" y="3344840"/>
            <a:ext cx="1441698" cy="1546713"/>
          </a:xfrm>
          <a:prstGeom prst="line">
            <a:avLst/>
          </a:prstGeom>
          <a:ln w="28575" cap="rnd">
            <a:solidFill>
              <a:srgbClr val="0000CC"/>
            </a:solidFill>
            <a:prstDash val="dash"/>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6890643" y="4907763"/>
            <a:ext cx="2089590" cy="1077218"/>
          </a:xfrm>
          <a:prstGeom prst="rect">
            <a:avLst/>
          </a:prstGeom>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3200" dirty="0" err="1">
                <a:latin typeface="Calibri (Body)"/>
              </a:rPr>
              <a:t>Khai</a:t>
            </a:r>
            <a:r>
              <a:rPr lang="en-US" sz="3200" dirty="0">
                <a:latin typeface="Calibri (Body)"/>
              </a:rPr>
              <a:t> </a:t>
            </a:r>
            <a:r>
              <a:rPr lang="en-US" sz="3200" dirty="0" err="1">
                <a:latin typeface="Calibri (Body)"/>
              </a:rPr>
              <a:t>thác</a:t>
            </a:r>
            <a:r>
              <a:rPr lang="en-US" sz="3200" dirty="0">
                <a:latin typeface="Calibri (Body)"/>
              </a:rPr>
              <a:t> </a:t>
            </a:r>
          </a:p>
          <a:p>
            <a:pPr algn="ctr"/>
            <a:r>
              <a:rPr lang="en-US" sz="3200" dirty="0" err="1">
                <a:latin typeface="Calibri (Body)"/>
              </a:rPr>
              <a:t>thủy</a:t>
            </a:r>
            <a:r>
              <a:rPr lang="en-US" sz="3200" dirty="0">
                <a:latin typeface="Calibri (Body)"/>
              </a:rPr>
              <a:t> </a:t>
            </a:r>
            <a:r>
              <a:rPr lang="en-US" sz="3200" dirty="0" err="1">
                <a:latin typeface="Calibri (Body)"/>
              </a:rPr>
              <a:t>sản</a:t>
            </a:r>
            <a:endParaRPr lang="en-US" sz="3200" dirty="0">
              <a:latin typeface="Calibri (Body)"/>
            </a:endParaRPr>
          </a:p>
        </p:txBody>
      </p:sp>
      <p:sp>
        <p:nvSpPr>
          <p:cNvPr id="59" name="TextBox 58"/>
          <p:cNvSpPr txBox="1"/>
          <p:nvPr/>
        </p:nvSpPr>
        <p:spPr>
          <a:xfrm>
            <a:off x="9608883" y="4893339"/>
            <a:ext cx="2128564" cy="1077218"/>
          </a:xfrm>
          <a:prstGeom prst="rect">
            <a:avLst/>
          </a:prstGeom>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3200" dirty="0" err="1">
                <a:latin typeface="Calibri (Body)"/>
              </a:rPr>
              <a:t>Nuôi</a:t>
            </a:r>
            <a:r>
              <a:rPr lang="en-US" sz="3200" dirty="0">
                <a:latin typeface="Calibri (Body)"/>
              </a:rPr>
              <a:t> </a:t>
            </a:r>
            <a:r>
              <a:rPr lang="en-US" sz="3200" dirty="0" err="1">
                <a:latin typeface="Calibri (Body)"/>
              </a:rPr>
              <a:t>trồng</a:t>
            </a:r>
            <a:endParaRPr lang="en-US" sz="3200" dirty="0">
              <a:latin typeface="Calibri (Body)"/>
            </a:endParaRPr>
          </a:p>
          <a:p>
            <a:pPr algn="ctr"/>
            <a:r>
              <a:rPr lang="en-US" sz="3200" dirty="0" err="1">
                <a:latin typeface="Calibri (Body)"/>
              </a:rPr>
              <a:t>thủy</a:t>
            </a:r>
            <a:r>
              <a:rPr lang="en-US" sz="3200" dirty="0">
                <a:latin typeface="Calibri (Body)"/>
              </a:rPr>
              <a:t> </a:t>
            </a:r>
            <a:r>
              <a:rPr lang="en-US" sz="3200" dirty="0" err="1">
                <a:latin typeface="Calibri (Body)"/>
              </a:rPr>
              <a:t>sản</a:t>
            </a:r>
            <a:endParaRPr lang="en-US" sz="3200" dirty="0">
              <a:latin typeface="Calibri (Body)"/>
            </a:endParaRPr>
          </a:p>
        </p:txBody>
      </p:sp>
      <p:sp>
        <p:nvSpPr>
          <p:cNvPr id="66" name="Freeform 16"/>
          <p:cNvSpPr/>
          <p:nvPr/>
        </p:nvSpPr>
        <p:spPr bwMode="auto">
          <a:xfrm>
            <a:off x="7055810" y="2011344"/>
            <a:ext cx="4267564" cy="1289372"/>
          </a:xfrm>
          <a:custGeom>
            <a:avLst/>
            <a:gdLst/>
            <a:ahLst/>
            <a:cxnLst>
              <a:cxn ang="0">
                <a:pos x="408" y="5"/>
              </a:cxn>
              <a:cxn ang="0">
                <a:pos x="408" y="0"/>
              </a:cxn>
              <a:cxn ang="0">
                <a:pos x="407" y="5"/>
              </a:cxn>
              <a:cxn ang="0">
                <a:pos x="357" y="4"/>
              </a:cxn>
              <a:cxn ang="0">
                <a:pos x="210" y="12"/>
              </a:cxn>
              <a:cxn ang="0">
                <a:pos x="159" y="15"/>
              </a:cxn>
              <a:cxn ang="0">
                <a:pos x="107" y="19"/>
              </a:cxn>
              <a:cxn ang="0">
                <a:pos x="57" y="25"/>
              </a:cxn>
              <a:cxn ang="0">
                <a:pos x="22" y="30"/>
              </a:cxn>
              <a:cxn ang="0">
                <a:pos x="0" y="27"/>
              </a:cxn>
              <a:cxn ang="0">
                <a:pos x="6" y="31"/>
              </a:cxn>
              <a:cxn ang="0">
                <a:pos x="15" y="33"/>
              </a:cxn>
              <a:cxn ang="0">
                <a:pos x="39" y="30"/>
              </a:cxn>
              <a:cxn ang="0">
                <a:pos x="90" y="25"/>
              </a:cxn>
              <a:cxn ang="0">
                <a:pos x="129" y="20"/>
              </a:cxn>
              <a:cxn ang="0">
                <a:pos x="170" y="20"/>
              </a:cxn>
              <a:cxn ang="0">
                <a:pos x="250" y="14"/>
              </a:cxn>
              <a:cxn ang="0">
                <a:pos x="381" y="9"/>
              </a:cxn>
              <a:cxn ang="0">
                <a:pos x="406" y="41"/>
              </a:cxn>
              <a:cxn ang="0">
                <a:pos x="407" y="103"/>
              </a:cxn>
              <a:cxn ang="0">
                <a:pos x="406" y="175"/>
              </a:cxn>
              <a:cxn ang="0">
                <a:pos x="361" y="176"/>
              </a:cxn>
              <a:cxn ang="0">
                <a:pos x="316" y="181"/>
              </a:cxn>
              <a:cxn ang="0">
                <a:pos x="233" y="183"/>
              </a:cxn>
              <a:cxn ang="0">
                <a:pos x="180" y="181"/>
              </a:cxn>
              <a:cxn ang="0">
                <a:pos x="103" y="186"/>
              </a:cxn>
              <a:cxn ang="0">
                <a:pos x="42" y="186"/>
              </a:cxn>
              <a:cxn ang="0">
                <a:pos x="15" y="186"/>
              </a:cxn>
              <a:cxn ang="0">
                <a:pos x="15" y="177"/>
              </a:cxn>
              <a:cxn ang="0">
                <a:pos x="13" y="150"/>
              </a:cxn>
              <a:cxn ang="0">
                <a:pos x="12" y="62"/>
              </a:cxn>
              <a:cxn ang="0">
                <a:pos x="12" y="40"/>
              </a:cxn>
              <a:cxn ang="0">
                <a:pos x="8" y="33"/>
              </a:cxn>
              <a:cxn ang="0">
                <a:pos x="8" y="44"/>
              </a:cxn>
              <a:cxn ang="0">
                <a:pos x="8" y="74"/>
              </a:cxn>
              <a:cxn ang="0">
                <a:pos x="8" y="150"/>
              </a:cxn>
              <a:cxn ang="0">
                <a:pos x="11" y="187"/>
              </a:cxn>
              <a:cxn ang="0">
                <a:pos x="2" y="190"/>
              </a:cxn>
              <a:cxn ang="0">
                <a:pos x="11" y="188"/>
              </a:cxn>
              <a:cxn ang="0">
                <a:pos x="11" y="190"/>
              </a:cxn>
              <a:cxn ang="0">
                <a:pos x="13" y="188"/>
              </a:cxn>
              <a:cxn ang="0">
                <a:pos x="56" y="190"/>
              </a:cxn>
              <a:cxn ang="0">
                <a:pos x="106" y="188"/>
              </a:cxn>
              <a:cxn ang="0">
                <a:pos x="187" y="187"/>
              </a:cxn>
              <a:cxn ang="0">
                <a:pos x="238" y="188"/>
              </a:cxn>
              <a:cxn ang="0">
                <a:pos x="313" y="186"/>
              </a:cxn>
              <a:cxn ang="0">
                <a:pos x="363" y="181"/>
              </a:cxn>
              <a:cxn ang="0">
                <a:pos x="406" y="180"/>
              </a:cxn>
              <a:cxn ang="0">
                <a:pos x="406" y="192"/>
              </a:cxn>
              <a:cxn ang="0">
                <a:pos x="408" y="190"/>
              </a:cxn>
              <a:cxn ang="0">
                <a:pos x="408" y="180"/>
              </a:cxn>
              <a:cxn ang="0">
                <a:pos x="412" y="179"/>
              </a:cxn>
              <a:cxn ang="0">
                <a:pos x="414" y="175"/>
              </a:cxn>
              <a:cxn ang="0">
                <a:pos x="412" y="173"/>
              </a:cxn>
              <a:cxn ang="0">
                <a:pos x="408" y="175"/>
              </a:cxn>
              <a:cxn ang="0">
                <a:pos x="408" y="75"/>
              </a:cxn>
              <a:cxn ang="0">
                <a:pos x="408" y="11"/>
              </a:cxn>
              <a:cxn ang="0">
                <a:pos x="417" y="11"/>
              </a:cxn>
              <a:cxn ang="0">
                <a:pos x="421" y="7"/>
              </a:cxn>
            </a:cxnLst>
            <a:rect l="0" t="0" r="r" b="b"/>
            <a:pathLst>
              <a:path w="421" h="192">
                <a:moveTo>
                  <a:pt x="419" y="7"/>
                </a:moveTo>
                <a:lnTo>
                  <a:pt x="419" y="7"/>
                </a:lnTo>
                <a:lnTo>
                  <a:pt x="408" y="5"/>
                </a:lnTo>
                <a:lnTo>
                  <a:pt x="408" y="5"/>
                </a:lnTo>
                <a:lnTo>
                  <a:pt x="408" y="0"/>
                </a:lnTo>
                <a:lnTo>
                  <a:pt x="408" y="0"/>
                </a:lnTo>
                <a:lnTo>
                  <a:pt x="407" y="1"/>
                </a:lnTo>
                <a:lnTo>
                  <a:pt x="407" y="1"/>
                </a:lnTo>
                <a:lnTo>
                  <a:pt x="407" y="5"/>
                </a:lnTo>
                <a:lnTo>
                  <a:pt x="407" y="5"/>
                </a:lnTo>
                <a:lnTo>
                  <a:pt x="382" y="4"/>
                </a:lnTo>
                <a:lnTo>
                  <a:pt x="357" y="4"/>
                </a:lnTo>
                <a:lnTo>
                  <a:pt x="309" y="5"/>
                </a:lnTo>
                <a:lnTo>
                  <a:pt x="260" y="8"/>
                </a:lnTo>
                <a:lnTo>
                  <a:pt x="210" y="12"/>
                </a:lnTo>
                <a:lnTo>
                  <a:pt x="210" y="12"/>
                </a:lnTo>
                <a:lnTo>
                  <a:pt x="185" y="15"/>
                </a:lnTo>
                <a:lnTo>
                  <a:pt x="159" y="15"/>
                </a:lnTo>
                <a:lnTo>
                  <a:pt x="133" y="16"/>
                </a:lnTo>
                <a:lnTo>
                  <a:pt x="107" y="19"/>
                </a:lnTo>
                <a:lnTo>
                  <a:pt x="107" y="19"/>
                </a:lnTo>
                <a:lnTo>
                  <a:pt x="82" y="22"/>
                </a:lnTo>
                <a:lnTo>
                  <a:pt x="57" y="25"/>
                </a:lnTo>
                <a:lnTo>
                  <a:pt x="57" y="25"/>
                </a:lnTo>
                <a:lnTo>
                  <a:pt x="30" y="29"/>
                </a:lnTo>
                <a:lnTo>
                  <a:pt x="30" y="29"/>
                </a:lnTo>
                <a:lnTo>
                  <a:pt x="22" y="30"/>
                </a:lnTo>
                <a:lnTo>
                  <a:pt x="15" y="30"/>
                </a:lnTo>
                <a:lnTo>
                  <a:pt x="0" y="27"/>
                </a:lnTo>
                <a:lnTo>
                  <a:pt x="0" y="27"/>
                </a:lnTo>
                <a:lnTo>
                  <a:pt x="0" y="27"/>
                </a:lnTo>
                <a:lnTo>
                  <a:pt x="0" y="27"/>
                </a:lnTo>
                <a:lnTo>
                  <a:pt x="6" y="31"/>
                </a:lnTo>
                <a:lnTo>
                  <a:pt x="11" y="33"/>
                </a:lnTo>
                <a:lnTo>
                  <a:pt x="15" y="33"/>
                </a:lnTo>
                <a:lnTo>
                  <a:pt x="15" y="33"/>
                </a:lnTo>
                <a:lnTo>
                  <a:pt x="27" y="31"/>
                </a:lnTo>
                <a:lnTo>
                  <a:pt x="39" y="30"/>
                </a:lnTo>
                <a:lnTo>
                  <a:pt x="39" y="30"/>
                </a:lnTo>
                <a:lnTo>
                  <a:pt x="66" y="26"/>
                </a:lnTo>
                <a:lnTo>
                  <a:pt x="90" y="25"/>
                </a:lnTo>
                <a:lnTo>
                  <a:pt x="90" y="25"/>
                </a:lnTo>
                <a:lnTo>
                  <a:pt x="104" y="23"/>
                </a:lnTo>
                <a:lnTo>
                  <a:pt x="117" y="22"/>
                </a:lnTo>
                <a:lnTo>
                  <a:pt x="129" y="20"/>
                </a:lnTo>
                <a:lnTo>
                  <a:pt x="143" y="19"/>
                </a:lnTo>
                <a:lnTo>
                  <a:pt x="143" y="19"/>
                </a:lnTo>
                <a:lnTo>
                  <a:pt x="170" y="20"/>
                </a:lnTo>
                <a:lnTo>
                  <a:pt x="198" y="19"/>
                </a:lnTo>
                <a:lnTo>
                  <a:pt x="198" y="19"/>
                </a:lnTo>
                <a:lnTo>
                  <a:pt x="250" y="14"/>
                </a:lnTo>
                <a:lnTo>
                  <a:pt x="302" y="9"/>
                </a:lnTo>
                <a:lnTo>
                  <a:pt x="355" y="8"/>
                </a:lnTo>
                <a:lnTo>
                  <a:pt x="381" y="9"/>
                </a:lnTo>
                <a:lnTo>
                  <a:pt x="407" y="11"/>
                </a:lnTo>
                <a:lnTo>
                  <a:pt x="407" y="11"/>
                </a:lnTo>
                <a:lnTo>
                  <a:pt x="406" y="41"/>
                </a:lnTo>
                <a:lnTo>
                  <a:pt x="406" y="73"/>
                </a:lnTo>
                <a:lnTo>
                  <a:pt x="406" y="73"/>
                </a:lnTo>
                <a:lnTo>
                  <a:pt x="407" y="103"/>
                </a:lnTo>
                <a:lnTo>
                  <a:pt x="407" y="133"/>
                </a:lnTo>
                <a:lnTo>
                  <a:pt x="407" y="133"/>
                </a:lnTo>
                <a:lnTo>
                  <a:pt x="406" y="175"/>
                </a:lnTo>
                <a:lnTo>
                  <a:pt x="406" y="175"/>
                </a:lnTo>
                <a:lnTo>
                  <a:pt x="361" y="176"/>
                </a:lnTo>
                <a:lnTo>
                  <a:pt x="361" y="176"/>
                </a:lnTo>
                <a:lnTo>
                  <a:pt x="338" y="179"/>
                </a:lnTo>
                <a:lnTo>
                  <a:pt x="316" y="181"/>
                </a:lnTo>
                <a:lnTo>
                  <a:pt x="316" y="181"/>
                </a:lnTo>
                <a:lnTo>
                  <a:pt x="289" y="183"/>
                </a:lnTo>
                <a:lnTo>
                  <a:pt x="261" y="183"/>
                </a:lnTo>
                <a:lnTo>
                  <a:pt x="233" y="183"/>
                </a:lnTo>
                <a:lnTo>
                  <a:pt x="206" y="181"/>
                </a:lnTo>
                <a:lnTo>
                  <a:pt x="206" y="181"/>
                </a:lnTo>
                <a:lnTo>
                  <a:pt x="180" y="181"/>
                </a:lnTo>
                <a:lnTo>
                  <a:pt x="155" y="181"/>
                </a:lnTo>
                <a:lnTo>
                  <a:pt x="103" y="186"/>
                </a:lnTo>
                <a:lnTo>
                  <a:pt x="103" y="186"/>
                </a:lnTo>
                <a:lnTo>
                  <a:pt x="72" y="186"/>
                </a:lnTo>
                <a:lnTo>
                  <a:pt x="42" y="186"/>
                </a:lnTo>
                <a:lnTo>
                  <a:pt x="42" y="186"/>
                </a:lnTo>
                <a:lnTo>
                  <a:pt x="28" y="186"/>
                </a:lnTo>
                <a:lnTo>
                  <a:pt x="15" y="186"/>
                </a:lnTo>
                <a:lnTo>
                  <a:pt x="15" y="186"/>
                </a:lnTo>
                <a:lnTo>
                  <a:pt x="15" y="186"/>
                </a:lnTo>
                <a:lnTo>
                  <a:pt x="15" y="186"/>
                </a:lnTo>
                <a:lnTo>
                  <a:pt x="15" y="177"/>
                </a:lnTo>
                <a:lnTo>
                  <a:pt x="15" y="168"/>
                </a:lnTo>
                <a:lnTo>
                  <a:pt x="13" y="150"/>
                </a:lnTo>
                <a:lnTo>
                  <a:pt x="13" y="150"/>
                </a:lnTo>
                <a:lnTo>
                  <a:pt x="13" y="103"/>
                </a:lnTo>
                <a:lnTo>
                  <a:pt x="13" y="103"/>
                </a:lnTo>
                <a:lnTo>
                  <a:pt x="12" y="62"/>
                </a:lnTo>
                <a:lnTo>
                  <a:pt x="12" y="62"/>
                </a:lnTo>
                <a:lnTo>
                  <a:pt x="12" y="47"/>
                </a:lnTo>
                <a:lnTo>
                  <a:pt x="12" y="40"/>
                </a:lnTo>
                <a:lnTo>
                  <a:pt x="9" y="33"/>
                </a:lnTo>
                <a:lnTo>
                  <a:pt x="9" y="33"/>
                </a:lnTo>
                <a:lnTo>
                  <a:pt x="8" y="33"/>
                </a:lnTo>
                <a:lnTo>
                  <a:pt x="8" y="34"/>
                </a:lnTo>
                <a:lnTo>
                  <a:pt x="8" y="34"/>
                </a:lnTo>
                <a:lnTo>
                  <a:pt x="8" y="44"/>
                </a:lnTo>
                <a:lnTo>
                  <a:pt x="8" y="53"/>
                </a:lnTo>
                <a:lnTo>
                  <a:pt x="8" y="74"/>
                </a:lnTo>
                <a:lnTo>
                  <a:pt x="8" y="74"/>
                </a:lnTo>
                <a:lnTo>
                  <a:pt x="8" y="113"/>
                </a:lnTo>
                <a:lnTo>
                  <a:pt x="8" y="113"/>
                </a:lnTo>
                <a:lnTo>
                  <a:pt x="8" y="150"/>
                </a:lnTo>
                <a:lnTo>
                  <a:pt x="8" y="169"/>
                </a:lnTo>
                <a:lnTo>
                  <a:pt x="11" y="187"/>
                </a:lnTo>
                <a:lnTo>
                  <a:pt x="11" y="187"/>
                </a:lnTo>
                <a:lnTo>
                  <a:pt x="2" y="190"/>
                </a:lnTo>
                <a:lnTo>
                  <a:pt x="2" y="190"/>
                </a:lnTo>
                <a:lnTo>
                  <a:pt x="2" y="190"/>
                </a:lnTo>
                <a:lnTo>
                  <a:pt x="2" y="190"/>
                </a:lnTo>
                <a:lnTo>
                  <a:pt x="11" y="188"/>
                </a:lnTo>
                <a:lnTo>
                  <a:pt x="11" y="188"/>
                </a:lnTo>
                <a:lnTo>
                  <a:pt x="11" y="190"/>
                </a:lnTo>
                <a:lnTo>
                  <a:pt x="11" y="190"/>
                </a:lnTo>
                <a:lnTo>
                  <a:pt x="11" y="190"/>
                </a:lnTo>
                <a:lnTo>
                  <a:pt x="12" y="190"/>
                </a:lnTo>
                <a:lnTo>
                  <a:pt x="13" y="188"/>
                </a:lnTo>
                <a:lnTo>
                  <a:pt x="13" y="188"/>
                </a:lnTo>
                <a:lnTo>
                  <a:pt x="30" y="190"/>
                </a:lnTo>
                <a:lnTo>
                  <a:pt x="30" y="190"/>
                </a:lnTo>
                <a:lnTo>
                  <a:pt x="56" y="190"/>
                </a:lnTo>
                <a:lnTo>
                  <a:pt x="56" y="190"/>
                </a:lnTo>
                <a:lnTo>
                  <a:pt x="81" y="190"/>
                </a:lnTo>
                <a:lnTo>
                  <a:pt x="106" y="188"/>
                </a:lnTo>
                <a:lnTo>
                  <a:pt x="106" y="188"/>
                </a:lnTo>
                <a:lnTo>
                  <a:pt x="159" y="187"/>
                </a:lnTo>
                <a:lnTo>
                  <a:pt x="187" y="187"/>
                </a:lnTo>
                <a:lnTo>
                  <a:pt x="213" y="187"/>
                </a:lnTo>
                <a:lnTo>
                  <a:pt x="213" y="187"/>
                </a:lnTo>
                <a:lnTo>
                  <a:pt x="238" y="188"/>
                </a:lnTo>
                <a:lnTo>
                  <a:pt x="264" y="188"/>
                </a:lnTo>
                <a:lnTo>
                  <a:pt x="313" y="186"/>
                </a:lnTo>
                <a:lnTo>
                  <a:pt x="313" y="186"/>
                </a:lnTo>
                <a:lnTo>
                  <a:pt x="338" y="184"/>
                </a:lnTo>
                <a:lnTo>
                  <a:pt x="363" y="181"/>
                </a:lnTo>
                <a:lnTo>
                  <a:pt x="363" y="181"/>
                </a:lnTo>
                <a:lnTo>
                  <a:pt x="374" y="180"/>
                </a:lnTo>
                <a:lnTo>
                  <a:pt x="383" y="180"/>
                </a:lnTo>
                <a:lnTo>
                  <a:pt x="406" y="180"/>
                </a:lnTo>
                <a:lnTo>
                  <a:pt x="406" y="180"/>
                </a:lnTo>
                <a:lnTo>
                  <a:pt x="406" y="192"/>
                </a:lnTo>
                <a:lnTo>
                  <a:pt x="406" y="192"/>
                </a:lnTo>
                <a:lnTo>
                  <a:pt x="406" y="192"/>
                </a:lnTo>
                <a:lnTo>
                  <a:pt x="407" y="192"/>
                </a:lnTo>
                <a:lnTo>
                  <a:pt x="408" y="190"/>
                </a:lnTo>
                <a:lnTo>
                  <a:pt x="408" y="190"/>
                </a:lnTo>
                <a:lnTo>
                  <a:pt x="408" y="180"/>
                </a:lnTo>
                <a:lnTo>
                  <a:pt x="408" y="180"/>
                </a:lnTo>
                <a:lnTo>
                  <a:pt x="410" y="180"/>
                </a:lnTo>
                <a:lnTo>
                  <a:pt x="410" y="180"/>
                </a:lnTo>
                <a:lnTo>
                  <a:pt x="412" y="179"/>
                </a:lnTo>
                <a:lnTo>
                  <a:pt x="414" y="176"/>
                </a:lnTo>
                <a:lnTo>
                  <a:pt x="414" y="176"/>
                </a:lnTo>
                <a:lnTo>
                  <a:pt x="414" y="175"/>
                </a:lnTo>
                <a:lnTo>
                  <a:pt x="414" y="175"/>
                </a:lnTo>
                <a:lnTo>
                  <a:pt x="412" y="173"/>
                </a:lnTo>
                <a:lnTo>
                  <a:pt x="412" y="173"/>
                </a:lnTo>
                <a:lnTo>
                  <a:pt x="410" y="175"/>
                </a:lnTo>
                <a:lnTo>
                  <a:pt x="410" y="175"/>
                </a:lnTo>
                <a:lnTo>
                  <a:pt x="408" y="175"/>
                </a:lnTo>
                <a:lnTo>
                  <a:pt x="408" y="175"/>
                </a:lnTo>
                <a:lnTo>
                  <a:pt x="410" y="125"/>
                </a:lnTo>
                <a:lnTo>
                  <a:pt x="408" y="75"/>
                </a:lnTo>
                <a:lnTo>
                  <a:pt x="408" y="75"/>
                </a:lnTo>
                <a:lnTo>
                  <a:pt x="408" y="42"/>
                </a:lnTo>
                <a:lnTo>
                  <a:pt x="408" y="11"/>
                </a:lnTo>
                <a:lnTo>
                  <a:pt x="408" y="11"/>
                </a:lnTo>
                <a:lnTo>
                  <a:pt x="417" y="11"/>
                </a:lnTo>
                <a:lnTo>
                  <a:pt x="417" y="11"/>
                </a:lnTo>
                <a:lnTo>
                  <a:pt x="418" y="11"/>
                </a:lnTo>
                <a:lnTo>
                  <a:pt x="419" y="9"/>
                </a:lnTo>
                <a:lnTo>
                  <a:pt x="421" y="7"/>
                </a:lnTo>
                <a:lnTo>
                  <a:pt x="419" y="7"/>
                </a:lnTo>
                <a:lnTo>
                  <a:pt x="419" y="7"/>
                </a:lnTo>
                <a:close/>
              </a:path>
            </a:pathLst>
          </a:custGeom>
          <a:solidFill>
            <a:schemeClr val="accent2"/>
          </a:solidFill>
          <a:ln w="9525">
            <a:solidFill>
              <a:schemeClr val="accent2"/>
            </a:solidFill>
            <a:round/>
          </a:ln>
        </p:spPr>
        <p:txBody>
          <a:bodyPr vert="horz" wrap="square" lIns="68568" tIns="34285" rIns="68568" bIns="34285" numCol="1" anchor="t" anchorCtr="0" compatLnSpc="1"/>
          <a:lstStyle/>
          <a:p>
            <a:endParaRPr lang="zh-CN" altLang="en-US">
              <a:solidFill>
                <a:schemeClr val="bg1"/>
              </a:solidFill>
              <a:cs typeface="+mn-ea"/>
              <a:sym typeface="+mn-lt"/>
            </a:endParaRPr>
          </a:p>
        </p:txBody>
      </p:sp>
      <p:pic>
        <p:nvPicPr>
          <p:cNvPr id="67" name="Picture 8"/>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0543800" y="1906386"/>
            <a:ext cx="850234" cy="699317"/>
          </a:xfrm>
          <a:prstGeom prst="rect">
            <a:avLst/>
          </a:prstGeom>
        </p:spPr>
      </p:pic>
      <p:sp>
        <p:nvSpPr>
          <p:cNvPr id="68" name="TextBox 67"/>
          <p:cNvSpPr txBox="1"/>
          <p:nvPr/>
        </p:nvSpPr>
        <p:spPr>
          <a:xfrm>
            <a:off x="7779963" y="2297432"/>
            <a:ext cx="2720617" cy="830997"/>
          </a:xfrm>
          <a:prstGeom prst="rect">
            <a:avLst/>
          </a:prstGeom>
          <a:noFill/>
        </p:spPr>
        <p:txBody>
          <a:bodyPr wrap="none" rtlCol="0">
            <a:spAutoFit/>
          </a:bodyPr>
          <a:lstStyle/>
          <a:p>
            <a:r>
              <a:rPr lang="en-US" sz="4800">
                <a:solidFill>
                  <a:srgbClr val="FF0000"/>
                </a:solidFill>
                <a:latin typeface="Calibri (Body)"/>
              </a:rPr>
              <a:t>Thủy sản</a:t>
            </a:r>
            <a:endParaRPr lang="en-US" sz="4800" dirty="0">
              <a:solidFill>
                <a:srgbClr val="FF0000"/>
              </a:solidFill>
              <a:latin typeface="Calibri (Body)"/>
            </a:endParaRPr>
          </a:p>
        </p:txBody>
      </p:sp>
      <p:sp>
        <p:nvSpPr>
          <p:cNvPr id="73" name="Rectangle 72"/>
          <p:cNvSpPr/>
          <p:nvPr/>
        </p:nvSpPr>
        <p:spPr>
          <a:xfrm>
            <a:off x="1002988" y="284038"/>
            <a:ext cx="11138384" cy="1323439"/>
          </a:xfrm>
          <a:prstGeom prst="rect">
            <a:avLst/>
          </a:prstGeom>
        </p:spPr>
        <p:txBody>
          <a:bodyPr wrap="square">
            <a:spAutoFit/>
          </a:bodyPr>
          <a:lstStyle/>
          <a:p>
            <a:pPr algn="ctr"/>
            <a:r>
              <a:rPr lang="en-US" sz="4000">
                <a:latin typeface="iCiel Soup of Justice" pitchFamily="2" charset="-93"/>
              </a:rPr>
              <a:t>Ngành lâm nghiệp và thủy sản gồm những hoạt động chính nào?</a:t>
            </a:r>
            <a:endParaRPr lang="en-US" sz="4000" dirty="0">
              <a:latin typeface="iCiel Soup of Justice" pitchFamily="2" charset="-93"/>
            </a:endParaRPr>
          </a:p>
        </p:txBody>
      </p:sp>
    </p:spTree>
    <p:extLst>
      <p:ext uri="{BB962C8B-B14F-4D97-AF65-F5344CB8AC3E}">
        <p14:creationId xmlns:p14="http://schemas.microsoft.com/office/powerpoint/2010/main" val="26686093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1000"/>
                                        <p:tgtEl>
                                          <p:spTgt spid="46"/>
                                        </p:tgtEl>
                                      </p:cBhvr>
                                    </p:animEffect>
                                    <p:anim calcmode="lin" valueType="num">
                                      <p:cBhvr>
                                        <p:cTn id="13" dur="1000" fill="hold"/>
                                        <p:tgtEl>
                                          <p:spTgt spid="46"/>
                                        </p:tgtEl>
                                        <p:attrNameLst>
                                          <p:attrName>ppt_x</p:attrName>
                                        </p:attrNameLst>
                                      </p:cBhvr>
                                      <p:tavLst>
                                        <p:tav tm="0">
                                          <p:val>
                                            <p:strVal val="#ppt_x"/>
                                          </p:val>
                                        </p:tav>
                                        <p:tav tm="100000">
                                          <p:val>
                                            <p:strVal val="#ppt_x"/>
                                          </p:val>
                                        </p:tav>
                                      </p:tavLst>
                                    </p:anim>
                                    <p:anim calcmode="lin" valueType="num">
                                      <p:cBhvr>
                                        <p:cTn id="14" dur="1000" fill="hold"/>
                                        <p:tgtEl>
                                          <p:spTgt spid="46"/>
                                        </p:tgtEl>
                                        <p:attrNameLst>
                                          <p:attrName>ppt_y</p:attrName>
                                        </p:attrNameLst>
                                      </p:cBhvr>
                                      <p:tavLst>
                                        <p:tav tm="0">
                                          <p:val>
                                            <p:strVal val="#ppt_y+.1"/>
                                          </p:val>
                                        </p:tav>
                                        <p:tav tm="100000">
                                          <p:val>
                                            <p:strVal val="#ppt_y"/>
                                          </p:val>
                                        </p:tav>
                                      </p:tavLst>
                                    </p:anim>
                                  </p:childTnLst>
                                </p:cTn>
                              </p:par>
                              <p:par>
                                <p:cTn id="15" presetID="22" presetClass="entr" presetSubtype="4" fill="hold" nodeType="with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wipe(down)">
                                      <p:cBhvr>
                                        <p:cTn id="17" dur="500"/>
                                        <p:tgtEl>
                                          <p:spTgt spid="47"/>
                                        </p:tgtEl>
                                      </p:cBhvr>
                                    </p:animEffect>
                                  </p:childTnLst>
                                </p:cTn>
                              </p:par>
                              <p:par>
                                <p:cTn id="18" presetID="22" presetClass="entr" presetSubtype="4" fill="hold" nodeType="withEffect">
                                  <p:stCondLst>
                                    <p:cond delay="0"/>
                                  </p:stCondLst>
                                  <p:childTnLst>
                                    <p:set>
                                      <p:cBhvr>
                                        <p:cTn id="19" dur="1" fill="hold">
                                          <p:stCondLst>
                                            <p:cond delay="0"/>
                                          </p:stCondLst>
                                        </p:cTn>
                                        <p:tgtEl>
                                          <p:spTgt spid="48"/>
                                        </p:tgtEl>
                                        <p:attrNameLst>
                                          <p:attrName>style.visibility</p:attrName>
                                        </p:attrNameLst>
                                      </p:cBhvr>
                                      <p:to>
                                        <p:strVal val="visible"/>
                                      </p:to>
                                    </p:set>
                                    <p:animEffect transition="in" filter="wipe(down)">
                                      <p:cBhvr>
                                        <p:cTn id="20" dur="500"/>
                                        <p:tgtEl>
                                          <p:spTgt spid="48"/>
                                        </p:tgtEl>
                                      </p:cBhvr>
                                    </p:animEffect>
                                  </p:childTnLst>
                                </p:cTn>
                              </p:par>
                              <p:par>
                                <p:cTn id="21" presetID="22" presetClass="entr" presetSubtype="4" fill="hold" nodeType="with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wipe(down)">
                                      <p:cBhvr>
                                        <p:cTn id="23" dur="500"/>
                                        <p:tgtEl>
                                          <p:spTgt spid="49"/>
                                        </p:tgtEl>
                                      </p:cBhvr>
                                    </p:animEffect>
                                  </p:childTnLst>
                                </p:cTn>
                              </p:par>
                              <p:par>
                                <p:cTn id="24" presetID="22" presetClass="entr" presetSubtype="4" fill="hold" nodeType="with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wipe(down)">
                                      <p:cBhvr>
                                        <p:cTn id="26" dur="500"/>
                                        <p:tgtEl>
                                          <p:spTgt spid="50"/>
                                        </p:tgtEl>
                                      </p:cBhvr>
                                    </p:animEffect>
                                  </p:childTnLst>
                                </p:cTn>
                              </p:par>
                              <p:par>
                                <p:cTn id="27" presetID="6" presetClass="entr" presetSubtype="16" fill="hold" grpId="0" nodeType="withEffect">
                                  <p:stCondLst>
                                    <p:cond delay="0"/>
                                  </p:stCondLst>
                                  <p:childTnLst>
                                    <p:set>
                                      <p:cBhvr>
                                        <p:cTn id="28" dur="1" fill="hold">
                                          <p:stCondLst>
                                            <p:cond delay="0"/>
                                          </p:stCondLst>
                                        </p:cTn>
                                        <p:tgtEl>
                                          <p:spTgt spid="51"/>
                                        </p:tgtEl>
                                        <p:attrNameLst>
                                          <p:attrName>style.visibility</p:attrName>
                                        </p:attrNameLst>
                                      </p:cBhvr>
                                      <p:to>
                                        <p:strVal val="visible"/>
                                      </p:to>
                                    </p:set>
                                    <p:animEffect transition="in" filter="circle(in)">
                                      <p:cBhvr>
                                        <p:cTn id="29" dur="2000"/>
                                        <p:tgtEl>
                                          <p:spTgt spid="51"/>
                                        </p:tgtEl>
                                      </p:cBhvr>
                                    </p:animEffect>
                                  </p:childTnLst>
                                </p:cTn>
                              </p:par>
                              <p:par>
                                <p:cTn id="30" presetID="6" presetClass="entr" presetSubtype="16" fill="hold" grpId="0" nodeType="withEffect">
                                  <p:stCondLst>
                                    <p:cond delay="0"/>
                                  </p:stCondLst>
                                  <p:childTnLst>
                                    <p:set>
                                      <p:cBhvr>
                                        <p:cTn id="31" dur="1" fill="hold">
                                          <p:stCondLst>
                                            <p:cond delay="0"/>
                                          </p:stCondLst>
                                        </p:cTn>
                                        <p:tgtEl>
                                          <p:spTgt spid="52"/>
                                        </p:tgtEl>
                                        <p:attrNameLst>
                                          <p:attrName>style.visibility</p:attrName>
                                        </p:attrNameLst>
                                      </p:cBhvr>
                                      <p:to>
                                        <p:strVal val="visible"/>
                                      </p:to>
                                    </p:set>
                                    <p:animEffect transition="in" filter="circle(in)">
                                      <p:cBhvr>
                                        <p:cTn id="32" dur="2000"/>
                                        <p:tgtEl>
                                          <p:spTgt spid="52"/>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nodeType="clickEffect">
                                  <p:stCondLst>
                                    <p:cond delay="0"/>
                                  </p:stCondLst>
                                  <p:childTnLst>
                                    <p:set>
                                      <p:cBhvr>
                                        <p:cTn id="36" dur="1" fill="hold">
                                          <p:stCondLst>
                                            <p:cond delay="0"/>
                                          </p:stCondLst>
                                        </p:cTn>
                                        <p:tgtEl>
                                          <p:spTgt spid="56"/>
                                        </p:tgtEl>
                                        <p:attrNameLst>
                                          <p:attrName>style.visibility</p:attrName>
                                        </p:attrNameLst>
                                      </p:cBhvr>
                                      <p:to>
                                        <p:strVal val="visible"/>
                                      </p:to>
                                    </p:set>
                                    <p:anim calcmode="lin" valueType="num">
                                      <p:cBhvr>
                                        <p:cTn id="37" dur="500" fill="hold"/>
                                        <p:tgtEl>
                                          <p:spTgt spid="56"/>
                                        </p:tgtEl>
                                        <p:attrNameLst>
                                          <p:attrName>ppt_w</p:attrName>
                                        </p:attrNameLst>
                                      </p:cBhvr>
                                      <p:tavLst>
                                        <p:tav tm="0">
                                          <p:val>
                                            <p:fltVal val="0"/>
                                          </p:val>
                                        </p:tav>
                                        <p:tav tm="100000">
                                          <p:val>
                                            <p:strVal val="#ppt_w"/>
                                          </p:val>
                                        </p:tav>
                                      </p:tavLst>
                                    </p:anim>
                                    <p:anim calcmode="lin" valueType="num">
                                      <p:cBhvr>
                                        <p:cTn id="38" dur="500" fill="hold"/>
                                        <p:tgtEl>
                                          <p:spTgt spid="56"/>
                                        </p:tgtEl>
                                        <p:attrNameLst>
                                          <p:attrName>ppt_h</p:attrName>
                                        </p:attrNameLst>
                                      </p:cBhvr>
                                      <p:tavLst>
                                        <p:tav tm="0">
                                          <p:val>
                                            <p:fltVal val="0"/>
                                          </p:val>
                                        </p:tav>
                                        <p:tav tm="100000">
                                          <p:val>
                                            <p:strVal val="#ppt_h"/>
                                          </p:val>
                                        </p:tav>
                                      </p:tavLst>
                                    </p:anim>
                                    <p:animEffect transition="in" filter="fade">
                                      <p:cBhvr>
                                        <p:cTn id="39" dur="500"/>
                                        <p:tgtEl>
                                          <p:spTgt spid="56"/>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58"/>
                                        </p:tgtEl>
                                        <p:attrNameLst>
                                          <p:attrName>style.visibility</p:attrName>
                                        </p:attrNameLst>
                                      </p:cBhvr>
                                      <p:to>
                                        <p:strVal val="visible"/>
                                      </p:to>
                                    </p:set>
                                    <p:animEffect transition="in" filter="barn(inVertical)">
                                      <p:cBhvr>
                                        <p:cTn id="42" dur="500"/>
                                        <p:tgtEl>
                                          <p:spTgt spid="58"/>
                                        </p:tgtEl>
                                      </p:cBhvr>
                                    </p:animEffect>
                                  </p:childTnLst>
                                </p:cTn>
                              </p:par>
                              <p:par>
                                <p:cTn id="43" presetID="53" presetClass="entr" presetSubtype="16" fill="hold" nodeType="withEffect">
                                  <p:stCondLst>
                                    <p:cond delay="0"/>
                                  </p:stCondLst>
                                  <p:childTnLst>
                                    <p:set>
                                      <p:cBhvr>
                                        <p:cTn id="44" dur="1" fill="hold">
                                          <p:stCondLst>
                                            <p:cond delay="0"/>
                                          </p:stCondLst>
                                        </p:cTn>
                                        <p:tgtEl>
                                          <p:spTgt spid="57"/>
                                        </p:tgtEl>
                                        <p:attrNameLst>
                                          <p:attrName>style.visibility</p:attrName>
                                        </p:attrNameLst>
                                      </p:cBhvr>
                                      <p:to>
                                        <p:strVal val="visible"/>
                                      </p:to>
                                    </p:set>
                                    <p:anim calcmode="lin" valueType="num">
                                      <p:cBhvr>
                                        <p:cTn id="45" dur="500" fill="hold"/>
                                        <p:tgtEl>
                                          <p:spTgt spid="57"/>
                                        </p:tgtEl>
                                        <p:attrNameLst>
                                          <p:attrName>ppt_w</p:attrName>
                                        </p:attrNameLst>
                                      </p:cBhvr>
                                      <p:tavLst>
                                        <p:tav tm="0">
                                          <p:val>
                                            <p:fltVal val="0"/>
                                          </p:val>
                                        </p:tav>
                                        <p:tav tm="100000">
                                          <p:val>
                                            <p:strVal val="#ppt_w"/>
                                          </p:val>
                                        </p:tav>
                                      </p:tavLst>
                                    </p:anim>
                                    <p:anim calcmode="lin" valueType="num">
                                      <p:cBhvr>
                                        <p:cTn id="46" dur="500" fill="hold"/>
                                        <p:tgtEl>
                                          <p:spTgt spid="57"/>
                                        </p:tgtEl>
                                        <p:attrNameLst>
                                          <p:attrName>ppt_h</p:attrName>
                                        </p:attrNameLst>
                                      </p:cBhvr>
                                      <p:tavLst>
                                        <p:tav tm="0">
                                          <p:val>
                                            <p:fltVal val="0"/>
                                          </p:val>
                                        </p:tav>
                                        <p:tav tm="100000">
                                          <p:val>
                                            <p:strVal val="#ppt_h"/>
                                          </p:val>
                                        </p:tav>
                                      </p:tavLst>
                                    </p:anim>
                                    <p:animEffect transition="in" filter="fade">
                                      <p:cBhvr>
                                        <p:cTn id="47" dur="500"/>
                                        <p:tgtEl>
                                          <p:spTgt spid="57"/>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59"/>
                                        </p:tgtEl>
                                        <p:attrNameLst>
                                          <p:attrName>style.visibility</p:attrName>
                                        </p:attrNameLst>
                                      </p:cBhvr>
                                      <p:to>
                                        <p:strVal val="visible"/>
                                      </p:to>
                                    </p:set>
                                    <p:animEffect transition="in" filter="barn(inVertical)">
                                      <p:cBhvr>
                                        <p:cTn id="50" dur="500"/>
                                        <p:tgtEl>
                                          <p:spTgt spid="59"/>
                                        </p:tgtEl>
                                      </p:cBhvr>
                                    </p:animEffect>
                                  </p:childTnLst>
                                </p:cTn>
                              </p:par>
                              <p:par>
                                <p:cTn id="51" presetID="31" presetClass="entr" presetSubtype="0" fill="hold" nodeType="withEffect">
                                  <p:stCondLst>
                                    <p:cond delay="0"/>
                                  </p:stCondLst>
                                  <p:childTnLst>
                                    <p:set>
                                      <p:cBhvr>
                                        <p:cTn id="52" dur="1" fill="hold">
                                          <p:stCondLst>
                                            <p:cond delay="0"/>
                                          </p:stCondLst>
                                        </p:cTn>
                                        <p:tgtEl>
                                          <p:spTgt spid="67"/>
                                        </p:tgtEl>
                                        <p:attrNameLst>
                                          <p:attrName>style.visibility</p:attrName>
                                        </p:attrNameLst>
                                      </p:cBhvr>
                                      <p:to>
                                        <p:strVal val="visible"/>
                                      </p:to>
                                    </p:set>
                                    <p:anim calcmode="lin" valueType="num">
                                      <p:cBhvr>
                                        <p:cTn id="53" dur="1000" fill="hold"/>
                                        <p:tgtEl>
                                          <p:spTgt spid="67"/>
                                        </p:tgtEl>
                                        <p:attrNameLst>
                                          <p:attrName>ppt_w</p:attrName>
                                        </p:attrNameLst>
                                      </p:cBhvr>
                                      <p:tavLst>
                                        <p:tav tm="0">
                                          <p:val>
                                            <p:fltVal val="0"/>
                                          </p:val>
                                        </p:tav>
                                        <p:tav tm="100000">
                                          <p:val>
                                            <p:strVal val="#ppt_w"/>
                                          </p:val>
                                        </p:tav>
                                      </p:tavLst>
                                    </p:anim>
                                    <p:anim calcmode="lin" valueType="num">
                                      <p:cBhvr>
                                        <p:cTn id="54" dur="1000" fill="hold"/>
                                        <p:tgtEl>
                                          <p:spTgt spid="67"/>
                                        </p:tgtEl>
                                        <p:attrNameLst>
                                          <p:attrName>ppt_h</p:attrName>
                                        </p:attrNameLst>
                                      </p:cBhvr>
                                      <p:tavLst>
                                        <p:tav tm="0">
                                          <p:val>
                                            <p:fltVal val="0"/>
                                          </p:val>
                                        </p:tav>
                                        <p:tav tm="100000">
                                          <p:val>
                                            <p:strVal val="#ppt_h"/>
                                          </p:val>
                                        </p:tav>
                                      </p:tavLst>
                                    </p:anim>
                                    <p:anim calcmode="lin" valueType="num">
                                      <p:cBhvr>
                                        <p:cTn id="55" dur="1000" fill="hold"/>
                                        <p:tgtEl>
                                          <p:spTgt spid="67"/>
                                        </p:tgtEl>
                                        <p:attrNameLst>
                                          <p:attrName>style.rotation</p:attrName>
                                        </p:attrNameLst>
                                      </p:cBhvr>
                                      <p:tavLst>
                                        <p:tav tm="0">
                                          <p:val>
                                            <p:fltVal val="90"/>
                                          </p:val>
                                        </p:tav>
                                        <p:tav tm="100000">
                                          <p:val>
                                            <p:fltVal val="0"/>
                                          </p:val>
                                        </p:tav>
                                      </p:tavLst>
                                    </p:anim>
                                    <p:animEffect transition="in" filter="fade">
                                      <p:cBhvr>
                                        <p:cTn id="56" dur="1000"/>
                                        <p:tgtEl>
                                          <p:spTgt spid="67"/>
                                        </p:tgtEl>
                                      </p:cBhvr>
                                    </p:animEffect>
                                  </p:childTnLst>
                                </p:cTn>
                              </p:par>
                              <p:par>
                                <p:cTn id="57" presetID="6" presetClass="entr" presetSubtype="16" fill="hold" grpId="0" nodeType="withEffect">
                                  <p:stCondLst>
                                    <p:cond delay="0"/>
                                  </p:stCondLst>
                                  <p:childTnLst>
                                    <p:set>
                                      <p:cBhvr>
                                        <p:cTn id="58" dur="1" fill="hold">
                                          <p:stCondLst>
                                            <p:cond delay="0"/>
                                          </p:stCondLst>
                                        </p:cTn>
                                        <p:tgtEl>
                                          <p:spTgt spid="66"/>
                                        </p:tgtEl>
                                        <p:attrNameLst>
                                          <p:attrName>style.visibility</p:attrName>
                                        </p:attrNameLst>
                                      </p:cBhvr>
                                      <p:to>
                                        <p:strVal val="visible"/>
                                      </p:to>
                                    </p:set>
                                    <p:animEffect transition="in" filter="circle(in)">
                                      <p:cBhvr>
                                        <p:cTn id="59" dur="1000"/>
                                        <p:tgtEl>
                                          <p:spTgt spid="66"/>
                                        </p:tgtEl>
                                      </p:cBhvr>
                                    </p:animEffect>
                                  </p:childTnLst>
                                </p:cTn>
                              </p:par>
                              <p:par>
                                <p:cTn id="60" presetID="42" presetClass="entr" presetSubtype="0" fill="hold" grpId="0" nodeType="withEffect">
                                  <p:stCondLst>
                                    <p:cond delay="0"/>
                                  </p:stCondLst>
                                  <p:childTnLst>
                                    <p:set>
                                      <p:cBhvr>
                                        <p:cTn id="61" dur="1" fill="hold">
                                          <p:stCondLst>
                                            <p:cond delay="0"/>
                                          </p:stCondLst>
                                        </p:cTn>
                                        <p:tgtEl>
                                          <p:spTgt spid="68"/>
                                        </p:tgtEl>
                                        <p:attrNameLst>
                                          <p:attrName>style.visibility</p:attrName>
                                        </p:attrNameLst>
                                      </p:cBhvr>
                                      <p:to>
                                        <p:strVal val="visible"/>
                                      </p:to>
                                    </p:set>
                                    <p:animEffect transition="in" filter="fade">
                                      <p:cBhvr>
                                        <p:cTn id="62" dur="1000"/>
                                        <p:tgtEl>
                                          <p:spTgt spid="68"/>
                                        </p:tgtEl>
                                      </p:cBhvr>
                                    </p:animEffect>
                                    <p:anim calcmode="lin" valueType="num">
                                      <p:cBhvr>
                                        <p:cTn id="63" dur="1000" fill="hold"/>
                                        <p:tgtEl>
                                          <p:spTgt spid="68"/>
                                        </p:tgtEl>
                                        <p:attrNameLst>
                                          <p:attrName>ppt_x</p:attrName>
                                        </p:attrNameLst>
                                      </p:cBhvr>
                                      <p:tavLst>
                                        <p:tav tm="0">
                                          <p:val>
                                            <p:strVal val="#ppt_x"/>
                                          </p:val>
                                        </p:tav>
                                        <p:tav tm="100000">
                                          <p:val>
                                            <p:strVal val="#ppt_x"/>
                                          </p:val>
                                        </p:tav>
                                      </p:tavLst>
                                    </p:anim>
                                    <p:anim calcmode="lin" valueType="num">
                                      <p:cBhvr>
                                        <p:cTn id="64"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51" grpId="0" animBg="1"/>
      <p:bldP spid="52" grpId="0" animBg="1"/>
      <p:bldP spid="58" grpId="0" animBg="1"/>
      <p:bldP spid="59" grpId="0" animBg="1"/>
      <p:bldP spid="66" grpId="0" animBg="1"/>
      <p:bldP spid="6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0"/>
            <a:ext cx="12192000" cy="6858000"/>
          </a:xfrm>
          <a:prstGeom prst="rect">
            <a:avLst/>
          </a:prstGeom>
        </p:spPr>
      </p:pic>
      <p:pic>
        <p:nvPicPr>
          <p:cNvPr id="14"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264587" y="2022685"/>
            <a:ext cx="4770963" cy="5050421"/>
          </a:xfrm>
          <a:prstGeom prst="rect">
            <a:avLst/>
          </a:prstGeom>
        </p:spPr>
      </p:pic>
      <p:sp>
        <p:nvSpPr>
          <p:cNvPr id="19" name="Rectangle 18"/>
          <p:cNvSpPr/>
          <p:nvPr/>
        </p:nvSpPr>
        <p:spPr>
          <a:xfrm>
            <a:off x="455645" y="305250"/>
            <a:ext cx="11280710" cy="6110320"/>
          </a:xfrm>
          <a:prstGeom prst="rect">
            <a:avLst/>
          </a:prstGeom>
          <a:solidFill>
            <a:schemeClr val="bg1">
              <a:lumMod val="85000"/>
              <a:alpha val="73000"/>
            </a:schemeClr>
          </a:solidFill>
          <a:ln w="38100">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804743" y="500067"/>
            <a:ext cx="11138384" cy="707886"/>
          </a:xfrm>
          <a:prstGeom prst="rect">
            <a:avLst/>
          </a:prstGeom>
        </p:spPr>
        <p:txBody>
          <a:bodyPr wrap="square">
            <a:spAutoFit/>
          </a:bodyPr>
          <a:lstStyle/>
          <a:p>
            <a:pPr algn="ctr"/>
            <a:r>
              <a:rPr lang="en-US" sz="4000">
                <a:solidFill>
                  <a:srgbClr val="FF0000"/>
                </a:solidFill>
                <a:latin typeface="iCiel Soup of Justice" pitchFamily="2" charset="-93"/>
              </a:rPr>
              <a:t>Chọn phát biểu sai trong các câu sau:</a:t>
            </a:r>
            <a:endParaRPr lang="en-US" sz="4000" dirty="0">
              <a:solidFill>
                <a:srgbClr val="FF0000"/>
              </a:solidFill>
              <a:latin typeface="iCiel Soup of Justice" pitchFamily="2" charset="-93"/>
            </a:endParaRPr>
          </a:p>
        </p:txBody>
      </p:sp>
      <p:sp>
        <p:nvSpPr>
          <p:cNvPr id="34" name="矩形 6"/>
          <p:cNvSpPr/>
          <p:nvPr/>
        </p:nvSpPr>
        <p:spPr>
          <a:xfrm>
            <a:off x="885017" y="1870674"/>
            <a:ext cx="4893860" cy="1736646"/>
          </a:xfrm>
          <a:prstGeom prst="roundRect">
            <a:avLst/>
          </a:prstGeom>
          <a:solidFill>
            <a:schemeClr val="accent4">
              <a:lumMod val="40000"/>
              <a:lumOff val="60000"/>
            </a:schemeClr>
          </a:solidFill>
          <a:ln w="57150">
            <a:solidFill>
              <a:schemeClr val="tx1"/>
            </a:solidFill>
            <a:prstDash val="dash"/>
          </a:ln>
        </p:spPr>
        <p:txBody>
          <a:bodyPr vert="horz" wrap="square" rtlCol="0">
            <a:spAutoFit/>
          </a:bodyPr>
          <a:lstStyle/>
          <a:p>
            <a:pPr lvl="0" algn="just">
              <a:defRPr/>
            </a:pPr>
            <a:r>
              <a:rPr lang="en-US" altLang="zh-CN" sz="3200">
                <a:solidFill>
                  <a:schemeClr val="tx1">
                    <a:lumMod val="95000"/>
                    <a:lumOff val="5000"/>
                  </a:schemeClr>
                </a:solidFill>
                <a:ea typeface="微软雅黑" panose="020B0503020204020204" pitchFamily="34" charset="-122"/>
                <a:cs typeface="站酷快乐体2016修订版" panose="02010600030101010101" charset="-122"/>
                <a:sym typeface="迷你简硬笔楷书" panose="03000509000000000000" pitchFamily="65" charset="-122"/>
              </a:rPr>
              <a:t>Nước ta không có nhiều ngành công nghiệp và thủ công nghiệp. </a:t>
            </a:r>
            <a:endParaRPr lang="en-US" altLang="zh-CN" sz="3200" dirty="0">
              <a:solidFill>
                <a:schemeClr val="tx1">
                  <a:lumMod val="95000"/>
                  <a:lumOff val="5000"/>
                </a:schemeClr>
              </a:solidFill>
              <a:ea typeface="微软雅黑" panose="020B0503020204020204" pitchFamily="34" charset="-122"/>
              <a:cs typeface="站酷快乐体2016修订版" panose="02010600030101010101" charset="-122"/>
              <a:sym typeface="迷你简硬笔楷书" panose="03000509000000000000" pitchFamily="65" charset="-122"/>
            </a:endParaRPr>
          </a:p>
        </p:txBody>
      </p:sp>
      <p:sp>
        <p:nvSpPr>
          <p:cNvPr id="35" name="矩形 6"/>
          <p:cNvSpPr/>
          <p:nvPr/>
        </p:nvSpPr>
        <p:spPr>
          <a:xfrm>
            <a:off x="6522203" y="1888990"/>
            <a:ext cx="4893860" cy="2281476"/>
          </a:xfrm>
          <a:prstGeom prst="roundRect">
            <a:avLst/>
          </a:prstGeom>
          <a:solidFill>
            <a:schemeClr val="accent4">
              <a:lumMod val="40000"/>
              <a:lumOff val="60000"/>
            </a:schemeClr>
          </a:solidFill>
          <a:ln w="57150">
            <a:solidFill>
              <a:schemeClr val="tx1"/>
            </a:solidFill>
            <a:prstDash val="dash"/>
          </a:ln>
        </p:spPr>
        <p:txBody>
          <a:bodyPr vert="horz" wrap="square" rtlCol="0">
            <a:spAutoFit/>
          </a:bodyPr>
          <a:lstStyle/>
          <a:p>
            <a:pPr lvl="0" algn="just">
              <a:defRPr/>
            </a:pPr>
            <a:r>
              <a:rPr lang="en-US" altLang="zh-CN" sz="3200">
                <a:solidFill>
                  <a:schemeClr val="tx1">
                    <a:lumMod val="95000"/>
                    <a:lumOff val="5000"/>
                  </a:schemeClr>
                </a:solidFill>
                <a:ea typeface="微软雅黑" panose="020B0503020204020204" pitchFamily="34" charset="-122"/>
                <a:cs typeface="站酷快乐体2016修订版" panose="02010600030101010101" charset="-122"/>
                <a:sym typeface="迷你简硬笔楷书" panose="03000509000000000000" pitchFamily="65" charset="-122"/>
              </a:rPr>
              <a:t>Sản phẩm của ngành công nghiệp chế biến lương thực, thực phẩm là gạo, đường, bánh, kẹo,…</a:t>
            </a:r>
            <a:endParaRPr lang="en-US" altLang="zh-CN" sz="3200" dirty="0">
              <a:solidFill>
                <a:schemeClr val="tx1">
                  <a:lumMod val="95000"/>
                  <a:lumOff val="5000"/>
                </a:schemeClr>
              </a:solidFill>
              <a:ea typeface="微软雅黑" panose="020B0503020204020204" pitchFamily="34" charset="-122"/>
              <a:cs typeface="站酷快乐体2016修订版" panose="02010600030101010101" charset="-122"/>
              <a:sym typeface="迷你简硬笔楷书" panose="03000509000000000000" pitchFamily="65" charset="-122"/>
            </a:endParaRPr>
          </a:p>
        </p:txBody>
      </p:sp>
      <p:sp>
        <p:nvSpPr>
          <p:cNvPr id="36" name="矩形 6"/>
          <p:cNvSpPr/>
          <p:nvPr/>
        </p:nvSpPr>
        <p:spPr>
          <a:xfrm>
            <a:off x="6522203" y="4689583"/>
            <a:ext cx="4893860" cy="1191816"/>
          </a:xfrm>
          <a:prstGeom prst="roundRect">
            <a:avLst/>
          </a:prstGeom>
          <a:solidFill>
            <a:schemeClr val="accent4">
              <a:lumMod val="40000"/>
              <a:lumOff val="60000"/>
            </a:schemeClr>
          </a:solidFill>
          <a:ln w="57150">
            <a:solidFill>
              <a:schemeClr val="tx1"/>
            </a:solidFill>
            <a:prstDash val="dash"/>
          </a:ln>
        </p:spPr>
        <p:txBody>
          <a:bodyPr vert="horz" wrap="square" rtlCol="0">
            <a:spAutoFit/>
          </a:bodyPr>
          <a:lstStyle/>
          <a:p>
            <a:pPr lvl="0" algn="just">
              <a:defRPr/>
            </a:pPr>
            <a:r>
              <a:rPr lang="en-US" altLang="zh-CN" sz="3200">
                <a:solidFill>
                  <a:schemeClr val="tx1">
                    <a:lumMod val="95000"/>
                    <a:lumOff val="5000"/>
                  </a:schemeClr>
                </a:solidFill>
                <a:ea typeface="微软雅黑" panose="020B0503020204020204" pitchFamily="34" charset="-122"/>
                <a:cs typeface="站酷快乐体2016修订版" panose="02010600030101010101" charset="-122"/>
                <a:sym typeface="迷你简硬笔楷书" panose="03000509000000000000" pitchFamily="65" charset="-122"/>
              </a:rPr>
              <a:t>Sản phẩm của ngành công nghiệp cơ khí là điện. </a:t>
            </a:r>
            <a:endParaRPr lang="en-US" altLang="zh-CN" sz="3200" dirty="0">
              <a:solidFill>
                <a:schemeClr val="tx1">
                  <a:lumMod val="95000"/>
                  <a:lumOff val="5000"/>
                </a:schemeClr>
              </a:solidFill>
              <a:ea typeface="微软雅黑" panose="020B0503020204020204" pitchFamily="34" charset="-122"/>
              <a:cs typeface="站酷快乐体2016修订版" panose="02010600030101010101" charset="-122"/>
              <a:sym typeface="迷你简硬笔楷书" panose="03000509000000000000" pitchFamily="65" charset="-122"/>
            </a:endParaRPr>
          </a:p>
        </p:txBody>
      </p:sp>
      <p:sp>
        <p:nvSpPr>
          <p:cNvPr id="37" name="矩形 6"/>
          <p:cNvSpPr/>
          <p:nvPr/>
        </p:nvSpPr>
        <p:spPr>
          <a:xfrm>
            <a:off x="924161" y="4170466"/>
            <a:ext cx="4893860" cy="1736646"/>
          </a:xfrm>
          <a:prstGeom prst="roundRect">
            <a:avLst/>
          </a:prstGeom>
          <a:solidFill>
            <a:schemeClr val="accent4">
              <a:lumMod val="40000"/>
              <a:lumOff val="60000"/>
            </a:schemeClr>
          </a:solidFill>
          <a:ln w="57150">
            <a:solidFill>
              <a:schemeClr val="tx1"/>
            </a:solidFill>
            <a:prstDash val="dash"/>
          </a:ln>
        </p:spPr>
        <p:txBody>
          <a:bodyPr vert="horz" wrap="square" rtlCol="0">
            <a:spAutoFit/>
          </a:bodyPr>
          <a:lstStyle/>
          <a:p>
            <a:pPr lvl="0" algn="just">
              <a:defRPr/>
            </a:pPr>
            <a:r>
              <a:rPr lang="en-US" altLang="zh-CN" sz="3200">
                <a:solidFill>
                  <a:schemeClr val="tx1">
                    <a:lumMod val="95000"/>
                    <a:lumOff val="5000"/>
                  </a:schemeClr>
                </a:solidFill>
                <a:ea typeface="微软雅黑" panose="020B0503020204020204" pitchFamily="34" charset="-122"/>
                <a:cs typeface="站酷快乐体2016修订版" panose="02010600030101010101" charset="-122"/>
                <a:sym typeface="迷你简硬笔楷书" panose="03000509000000000000" pitchFamily="65" charset="-122"/>
              </a:rPr>
              <a:t>Sản phẩm của ngành khai thác khoáng sản là than, dầu mỏ, quặng sắt,…</a:t>
            </a:r>
            <a:endParaRPr lang="en-US" altLang="zh-CN" sz="3200" dirty="0">
              <a:solidFill>
                <a:schemeClr val="tx1">
                  <a:lumMod val="95000"/>
                  <a:lumOff val="5000"/>
                </a:schemeClr>
              </a:solidFill>
              <a:ea typeface="微软雅黑" panose="020B0503020204020204" pitchFamily="34" charset="-122"/>
              <a:cs typeface="站酷快乐体2016修订版" panose="02010600030101010101" charset="-122"/>
              <a:sym typeface="迷你简硬笔楷书" panose="03000509000000000000" pitchFamily="65" charset="-122"/>
            </a:endParaRPr>
          </a:p>
        </p:txBody>
      </p:sp>
      <p:pic>
        <p:nvPicPr>
          <p:cNvPr id="38" name="Picture 37"/>
          <p:cNvPicPr>
            <a:picLocks noChangeAspect="1"/>
          </p:cNvPicPr>
          <p:nvPr/>
        </p:nvPicPr>
        <p:blipFill rotWithShape="1">
          <a:blip r:embed="rId4" cstate="print">
            <a:duotone>
              <a:prstClr val="black"/>
              <a:schemeClr val="accent6">
                <a:tint val="45000"/>
                <a:satMod val="400000"/>
              </a:schemeClr>
            </a:duotone>
            <a:extLst>
              <a:ext uri="{28A0092B-C50C-407E-A947-70E740481C1C}">
                <a14:useLocalDpi xmlns:a14="http://schemas.microsoft.com/office/drawing/2010/main" val="0"/>
              </a:ext>
            </a:extLst>
          </a:blip>
          <a:srcRect r="-5485"/>
          <a:stretch/>
        </p:blipFill>
        <p:spPr>
          <a:xfrm>
            <a:off x="3658967" y="2558692"/>
            <a:ext cx="1413273" cy="1130537"/>
          </a:xfrm>
          <a:prstGeom prst="rect">
            <a:avLst/>
          </a:prstGeom>
        </p:spPr>
      </p:pic>
    </p:spTree>
    <p:extLst>
      <p:ext uri="{BB962C8B-B14F-4D97-AF65-F5344CB8AC3E}">
        <p14:creationId xmlns:p14="http://schemas.microsoft.com/office/powerpoint/2010/main" val="24572641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500"/>
                                        <p:tgtEl>
                                          <p:spTgt spid="3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500"/>
                                        <p:tgtEl>
                                          <p:spTgt spid="3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500"/>
                                        <p:tgtEl>
                                          <p:spTgt spid="37"/>
                                        </p:tgtEl>
                                      </p:cBhvr>
                                    </p:animEffect>
                                  </p:childTnLst>
                                </p:cTn>
                              </p:par>
                            </p:childTnLst>
                          </p:cTn>
                        </p:par>
                      </p:childTnLst>
                    </p:cTn>
                  </p:par>
                  <p:par>
                    <p:cTn id="17" fill="hold">
                      <p:stCondLst>
                        <p:cond delay="indefinite"/>
                      </p:stCondLst>
                      <p:childTnLst>
                        <p:par>
                          <p:cTn id="18" fill="hold">
                            <p:stCondLst>
                              <p:cond delay="0"/>
                            </p:stCondLst>
                            <p:childTnLst>
                              <p:par>
                                <p:cTn id="19" presetID="23" presetClass="entr" presetSubtype="32" fill="hold" nodeType="clickEffect">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cBhvr>
                                        <p:cTn id="21" dur="250" fill="hold"/>
                                        <p:tgtEl>
                                          <p:spTgt spid="38"/>
                                        </p:tgtEl>
                                        <p:attrNameLst>
                                          <p:attrName>ppt_w</p:attrName>
                                        </p:attrNameLst>
                                      </p:cBhvr>
                                      <p:tavLst>
                                        <p:tav tm="0">
                                          <p:val>
                                            <p:strVal val="4*#ppt_w"/>
                                          </p:val>
                                        </p:tav>
                                        <p:tav tm="100000">
                                          <p:val>
                                            <p:strVal val="#ppt_w"/>
                                          </p:val>
                                        </p:tav>
                                      </p:tavLst>
                                    </p:anim>
                                    <p:anim calcmode="lin" valueType="num">
                                      <p:cBhvr>
                                        <p:cTn id="22" dur="250" fill="hold"/>
                                        <p:tgtEl>
                                          <p:spTgt spid="3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 name="Picture 5"/>
          <p:cNvPicPr>
            <a:picLocks noChangeAspect="1"/>
          </p:cNvPicPr>
          <p:nvPr/>
        </p:nvPicPr>
        <p:blipFill>
          <a:blip r:embed="rId2"/>
          <a:stretch>
            <a:fillRect/>
          </a:stretch>
        </p:blipFill>
        <p:spPr>
          <a:xfrm>
            <a:off x="0" y="0"/>
            <a:ext cx="12192000" cy="6858000"/>
          </a:xfrm>
          <a:prstGeom prst="rect">
            <a:avLst/>
          </a:prstGeom>
        </p:spPr>
      </p:pic>
      <p:sp>
        <p:nvSpPr>
          <p:cNvPr id="14" name="Rounded Rectangle 13"/>
          <p:cNvSpPr/>
          <p:nvPr/>
        </p:nvSpPr>
        <p:spPr>
          <a:xfrm>
            <a:off x="612979" y="5025416"/>
            <a:ext cx="11182865" cy="1630343"/>
          </a:xfrm>
          <a:prstGeom prst="roundRect">
            <a:avLst/>
          </a:prstGeom>
          <a:solidFill>
            <a:schemeClr val="lt1">
              <a:alpha val="61000"/>
            </a:schemeClr>
          </a:solidFill>
          <a:ln w="38100">
            <a:solidFill>
              <a:schemeClr val="accent4"/>
            </a:solidFill>
          </a:ln>
        </p:spPr>
        <p:style>
          <a:lnRef idx="2">
            <a:schemeClr val="accent4"/>
          </a:lnRef>
          <a:fillRef idx="1">
            <a:schemeClr val="lt1"/>
          </a:fillRef>
          <a:effectRef idx="0">
            <a:schemeClr val="accent4"/>
          </a:effectRef>
          <a:fontRef idx="minor">
            <a:schemeClr val="dk1"/>
          </a:fontRef>
        </p:style>
        <p:txBody>
          <a:bodyPr rtlCol="0" anchor="ctr"/>
          <a:lstStyle/>
          <a:p>
            <a:pPr lvl="0" algn="just" fontAlgn="base">
              <a:spcBef>
                <a:spcPct val="50000"/>
              </a:spcBef>
              <a:spcAft>
                <a:spcPct val="0"/>
              </a:spcAft>
              <a:defRPr/>
            </a:pPr>
            <a:r>
              <a:rPr lang="en-US" altLang="en-US" sz="3200" kern="0">
                <a:solidFill>
                  <a:schemeClr val="tx1"/>
                </a:solidFill>
                <a:latin typeface="Calibri (Body)"/>
                <a:ea typeface="Segoe UI Black" panose="020B0A02040204020203" pitchFamily="34" charset="0"/>
                <a:cs typeface="Arial" panose="020B0604020202020204" pitchFamily="34" charset="0"/>
              </a:rPr>
              <a:t>Thật không may, vương quốc đã bị một con rồng hung ác phá hoại. Nhà vua rất đau đầu tìm cách diệt trừ nhưng không thành công. </a:t>
            </a:r>
          </a:p>
        </p:txBody>
      </p:sp>
    </p:spTree>
    <p:extLst>
      <p:ext uri="{BB962C8B-B14F-4D97-AF65-F5344CB8AC3E}">
        <p14:creationId xmlns:p14="http://schemas.microsoft.com/office/powerpoint/2010/main" val="3398333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ó thể là tranh biếm họa"/>
          <p:cNvPicPr>
            <a:picLocks noChangeAspect="1" noChangeArrowheads="1"/>
          </p:cNvPicPr>
          <p:nvPr/>
        </p:nvPicPr>
        <p:blipFill rotWithShape="1">
          <a:blip r:embed="rId2">
            <a:extLst>
              <a:ext uri="{28A0092B-C50C-407E-A947-70E740481C1C}">
                <a14:useLocalDpi xmlns:a14="http://schemas.microsoft.com/office/drawing/2010/main" val="0"/>
              </a:ext>
            </a:extLst>
          </a:blip>
          <a:srcRect b="6371"/>
          <a:stretch/>
        </p:blipFill>
        <p:spPr bwMode="auto">
          <a:xfrm>
            <a:off x="0" y="89131"/>
            <a:ext cx="12192000" cy="676886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3"/>
          <a:stretch>
            <a:fillRect/>
          </a:stretch>
        </p:blipFill>
        <p:spPr>
          <a:xfrm>
            <a:off x="5827593" y="6469039"/>
            <a:ext cx="1452349" cy="388961"/>
          </a:xfrm>
          <a:prstGeom prst="rect">
            <a:avLst/>
          </a:prstGeom>
        </p:spPr>
      </p:pic>
    </p:spTree>
    <p:extLst>
      <p:ext uri="{BB962C8B-B14F-4D97-AF65-F5344CB8AC3E}">
        <p14:creationId xmlns:p14="http://schemas.microsoft.com/office/powerpoint/2010/main" val="3260146542"/>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ó thể là hình minh họa"/>
          <p:cNvPicPr>
            <a:picLocks noChangeAspect="1" noChangeArrowheads="1"/>
          </p:cNvPicPr>
          <p:nvPr/>
        </p:nvPicPr>
        <p:blipFill rotWithShape="1">
          <a:blip r:embed="rId2">
            <a:extLst>
              <a:ext uri="{28A0092B-C50C-407E-A947-70E740481C1C}">
                <a14:useLocalDpi xmlns:a14="http://schemas.microsoft.com/office/drawing/2010/main" val="0"/>
              </a:ext>
            </a:extLst>
          </a:blip>
          <a:srcRect b="3269"/>
          <a:stretch/>
        </p:blipFill>
        <p:spPr bwMode="auto">
          <a:xfrm>
            <a:off x="0" y="0"/>
            <a:ext cx="12192000" cy="676929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3"/>
          <a:stretch>
            <a:fillRect/>
          </a:stretch>
        </p:blipFill>
        <p:spPr>
          <a:xfrm>
            <a:off x="10617957" y="6557750"/>
            <a:ext cx="1452349" cy="211540"/>
          </a:xfrm>
          <a:prstGeom prst="rect">
            <a:avLst/>
          </a:prstGeom>
        </p:spPr>
      </p:pic>
    </p:spTree>
    <p:extLst>
      <p:ext uri="{BB962C8B-B14F-4D97-AF65-F5344CB8AC3E}">
        <p14:creationId xmlns:p14="http://schemas.microsoft.com/office/powerpoint/2010/main" val="1890310277"/>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0" y="0"/>
            <a:ext cx="12192000" cy="6858000"/>
          </a:xfrm>
          <a:prstGeom prst="rect">
            <a:avLst/>
          </a:prstGeom>
        </p:spPr>
      </p:pic>
      <p:sp>
        <p:nvSpPr>
          <p:cNvPr id="9" name="Rectangle 8"/>
          <p:cNvSpPr/>
          <p:nvPr/>
        </p:nvSpPr>
        <p:spPr>
          <a:xfrm>
            <a:off x="0" y="0"/>
            <a:ext cx="12192000" cy="6858000"/>
          </a:xfrm>
          <a:prstGeom prst="rect">
            <a:avLst/>
          </a:prstGeom>
          <a:solidFill>
            <a:schemeClr val="bg1">
              <a:lumMod val="95000"/>
              <a:alpha val="73000"/>
            </a:schemeClr>
          </a:solidFill>
          <a:ln w="38100">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859032" y="252038"/>
            <a:ext cx="2864928" cy="5287284"/>
          </a:xfrm>
          <a:prstGeom prst="rect">
            <a:avLst/>
          </a:prstGeom>
        </p:spPr>
      </p:pic>
      <p:sp>
        <p:nvSpPr>
          <p:cNvPr id="7" name="Rounded Rectangle 6"/>
          <p:cNvSpPr/>
          <p:nvPr/>
        </p:nvSpPr>
        <p:spPr>
          <a:xfrm>
            <a:off x="716348" y="5424759"/>
            <a:ext cx="11038703" cy="1295766"/>
          </a:xfrm>
          <a:prstGeom prst="roundRect">
            <a:avLst/>
          </a:prstGeom>
          <a:solidFill>
            <a:schemeClr val="lt1">
              <a:alpha val="61000"/>
            </a:schemeClr>
          </a:solidFill>
          <a:ln w="38100">
            <a:solidFill>
              <a:schemeClr val="accent4"/>
            </a:solidFill>
          </a:ln>
        </p:spPr>
        <p:style>
          <a:lnRef idx="2">
            <a:schemeClr val="accent4"/>
          </a:lnRef>
          <a:fillRef idx="1">
            <a:schemeClr val="lt1"/>
          </a:fillRef>
          <a:effectRef idx="0">
            <a:schemeClr val="accent4"/>
          </a:effectRef>
          <a:fontRef idx="minor">
            <a:schemeClr val="dk1"/>
          </a:fontRef>
        </p:style>
        <p:txBody>
          <a:bodyPr rtlCol="0" anchor="ctr"/>
          <a:lstStyle/>
          <a:p>
            <a:pPr algn="just"/>
            <a:r>
              <a:rPr lang="en-US" sz="2800">
                <a:latin typeface="Calibri (Body)"/>
              </a:rPr>
              <a:t>Sau </a:t>
            </a:r>
            <a:r>
              <a:rPr lang="vi-VN" sz="2800">
                <a:latin typeface="Calibri (Body)"/>
              </a:rPr>
              <a:t>khi </a:t>
            </a:r>
            <a:r>
              <a:rPr lang="vi-VN" sz="2800" dirty="0">
                <a:latin typeface="Calibri (Body)"/>
              </a:rPr>
              <a:t>giết chết rồng </a:t>
            </a:r>
            <a:r>
              <a:rPr lang="vi-VN" sz="2800">
                <a:latin typeface="Calibri (Body)"/>
              </a:rPr>
              <a:t>lửa hung </a:t>
            </a:r>
            <a:r>
              <a:rPr lang="vi-VN" sz="2800" dirty="0">
                <a:latin typeface="Calibri (Body)"/>
              </a:rPr>
              <a:t>ác, dũng </a:t>
            </a:r>
            <a:r>
              <a:rPr lang="vi-VN" sz="2800">
                <a:latin typeface="Calibri (Body)"/>
              </a:rPr>
              <a:t>sĩ tìm thấy </a:t>
            </a:r>
            <a:r>
              <a:rPr lang="en-US" sz="2800">
                <a:latin typeface="Calibri (Body)"/>
              </a:rPr>
              <a:t>bốn cánh cửa</a:t>
            </a:r>
            <a:r>
              <a:rPr lang="vi-VN" sz="2800">
                <a:latin typeface="Calibri (Body)"/>
              </a:rPr>
              <a:t>. </a:t>
            </a:r>
            <a:r>
              <a:rPr lang="en-US" sz="2800">
                <a:latin typeface="Calibri (Body)"/>
              </a:rPr>
              <a:t>Điều gì đang chờ đón chàng đây?</a:t>
            </a:r>
            <a:endParaRPr lang="en-US" sz="2800" dirty="0">
              <a:latin typeface="Calibri (Body)"/>
            </a:endParaRPr>
          </a:p>
        </p:txBody>
      </p:sp>
    </p:spTree>
    <p:extLst>
      <p:ext uri="{BB962C8B-B14F-4D97-AF65-F5344CB8AC3E}">
        <p14:creationId xmlns:p14="http://schemas.microsoft.com/office/powerpoint/2010/main" val="2993454068"/>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58000"/>
          </a:xfrm>
          <a:prstGeom prst="rect">
            <a:avLst/>
          </a:prstGeom>
        </p:spPr>
      </p:pic>
      <p:sp>
        <p:nvSpPr>
          <p:cNvPr id="7" name="Rounded Rectangle 6"/>
          <p:cNvSpPr/>
          <p:nvPr/>
        </p:nvSpPr>
        <p:spPr>
          <a:xfrm>
            <a:off x="1106070" y="1825625"/>
            <a:ext cx="9704173" cy="2691627"/>
          </a:xfrm>
          <a:prstGeom prst="roundRect">
            <a:avLst/>
          </a:prstGeom>
          <a:solidFill>
            <a:schemeClr val="bg1">
              <a:lumMod val="95000"/>
              <a:alpha val="64000"/>
            </a:schemeClr>
          </a:solidFill>
          <a:ln w="762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3220052" y="1861569"/>
            <a:ext cx="5751896" cy="2369880"/>
          </a:xfrm>
          <a:prstGeom prst="rect">
            <a:avLst/>
          </a:prstGeom>
        </p:spPr>
        <p:txBody>
          <a:bodyPr wrap="none">
            <a:spAutoFit/>
          </a:bodyPr>
          <a:lstStyle/>
          <a:p>
            <a:pPr algn="ctr"/>
            <a:r>
              <a:rPr lang="en-US" sz="8800" b="1">
                <a:solidFill>
                  <a:srgbClr val="FF0000"/>
                </a:solidFill>
                <a:latin typeface="#9Slide04 Goku" panose="02000503000000020004" pitchFamily="2" charset="0"/>
              </a:rPr>
              <a:t>CHẶNG 4: </a:t>
            </a:r>
          </a:p>
          <a:p>
            <a:pPr algn="ctr"/>
            <a:r>
              <a:rPr lang="en-US" sz="6000" b="1">
                <a:latin typeface="#9Slide04 Goku" panose="02000503000000020004" pitchFamily="2" charset="0"/>
              </a:rPr>
              <a:t>Cánh cửa ma quái</a:t>
            </a:r>
            <a:endParaRPr lang="en-US" sz="6000" b="1" dirty="0">
              <a:latin typeface="#9Slide04 Goku" panose="02000503000000020004" pitchFamily="2" charset="0"/>
            </a:endParaRPr>
          </a:p>
        </p:txBody>
      </p:sp>
    </p:spTree>
    <p:extLst>
      <p:ext uri="{BB962C8B-B14F-4D97-AF65-F5344CB8AC3E}">
        <p14:creationId xmlns:p14="http://schemas.microsoft.com/office/powerpoint/2010/main" val="1062074035"/>
      </p:ext>
    </p:extLst>
  </p:cSld>
  <p:clrMapOvr>
    <a:masterClrMapping/>
  </p:clrMapOvr>
  <p:transition spd="slow">
    <p:randomBar dir="ver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7100" y="1330325"/>
            <a:ext cx="10515600" cy="1325563"/>
          </a:xfrm>
        </p:spPr>
        <p:txBody>
          <a:bodyPr/>
          <a:lstStyle/>
          <a:p>
            <a:endParaRPr lang="en-US"/>
          </a:p>
        </p:txBody>
      </p:sp>
      <p:sp>
        <p:nvSpPr>
          <p:cNvPr id="3" name="Content Placeholder 2"/>
          <p:cNvSpPr>
            <a:spLocks noGrp="1"/>
          </p:cNvSpPr>
          <p:nvPr>
            <p:ph idx="1"/>
          </p:nvPr>
        </p:nvSpPr>
        <p:spPr>
          <a:xfrm>
            <a:off x="927100" y="2790825"/>
            <a:ext cx="10515600" cy="4351338"/>
          </a:xfrm>
        </p:spPr>
        <p:txBody>
          <a:bodyPr/>
          <a:lstStyle/>
          <a:p>
            <a:endParaRPr lang="en-US"/>
          </a:p>
        </p:txBody>
      </p:sp>
      <p:pic>
        <p:nvPicPr>
          <p:cNvPr id="6" name="Picture 5"/>
          <p:cNvPicPr>
            <a:picLocks noChangeAspect="1"/>
          </p:cNvPicPr>
          <p:nvPr/>
        </p:nvPicPr>
        <p:blipFill>
          <a:blip r:embed="rId3"/>
          <a:stretch>
            <a:fillRect/>
          </a:stretch>
        </p:blipFill>
        <p:spPr>
          <a:xfrm>
            <a:off x="0" y="0"/>
            <a:ext cx="12192000" cy="6858000"/>
          </a:xfrm>
          <a:prstGeom prst="rect">
            <a:avLst/>
          </a:prstGeom>
        </p:spPr>
      </p:pic>
      <p:sp>
        <p:nvSpPr>
          <p:cNvPr id="7" name="Rectangle 6"/>
          <p:cNvSpPr/>
          <p:nvPr/>
        </p:nvSpPr>
        <p:spPr>
          <a:xfrm>
            <a:off x="844627" y="-25130"/>
            <a:ext cx="12192000" cy="6858000"/>
          </a:xfrm>
          <a:prstGeom prst="rect">
            <a:avLst/>
          </a:prstGeom>
          <a:solidFill>
            <a:schemeClr val="bg1">
              <a:lumMod val="95000"/>
              <a:alpha val="73000"/>
            </a:schemeClr>
          </a:solidFill>
          <a:ln w="38100">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4"/>
          <a:stretch>
            <a:fillRect/>
          </a:stretch>
        </p:blipFill>
        <p:spPr>
          <a:xfrm>
            <a:off x="1678411" y="2549390"/>
            <a:ext cx="2851700" cy="3911600"/>
          </a:xfrm>
          <a:prstGeom prst="rect">
            <a:avLst/>
          </a:prstGeom>
        </p:spPr>
      </p:pic>
      <p:pic>
        <p:nvPicPr>
          <p:cNvPr id="5" name="Picture 4"/>
          <p:cNvPicPr>
            <a:picLocks noChangeAspect="1"/>
          </p:cNvPicPr>
          <p:nvPr/>
        </p:nvPicPr>
        <p:blipFill>
          <a:blip r:embed="rId5"/>
          <a:stretch>
            <a:fillRect/>
          </a:stretch>
        </p:blipFill>
        <p:spPr>
          <a:xfrm>
            <a:off x="6123335" y="2540165"/>
            <a:ext cx="3147596" cy="3855107"/>
          </a:xfrm>
          <a:prstGeom prst="rect">
            <a:avLst/>
          </a:prstGeom>
        </p:spPr>
      </p:pic>
      <p:pic>
        <p:nvPicPr>
          <p:cNvPr id="9" name="Picture 8"/>
          <p:cNvPicPr>
            <a:picLocks noChangeAspect="1"/>
          </p:cNvPicPr>
          <p:nvPr/>
        </p:nvPicPr>
        <p:blipFill>
          <a:blip r:embed="rId6"/>
          <a:stretch>
            <a:fillRect/>
          </a:stretch>
        </p:blipFill>
        <p:spPr>
          <a:xfrm>
            <a:off x="8606161" y="2582862"/>
            <a:ext cx="3115275" cy="3690937"/>
          </a:xfrm>
          <a:prstGeom prst="rect">
            <a:avLst/>
          </a:prstGeom>
        </p:spPr>
      </p:pic>
      <p:pic>
        <p:nvPicPr>
          <p:cNvPr id="10" name="Picture 9">
            <a:hlinkClick r:id="rId7" action="ppaction://hlinksldjump"/>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7984" y="1907246"/>
            <a:ext cx="2138194" cy="5032375"/>
          </a:xfrm>
          <a:prstGeom prst="rect">
            <a:avLst/>
          </a:prstGeom>
        </p:spPr>
      </p:pic>
      <p:sp>
        <p:nvSpPr>
          <p:cNvPr id="12" name="8-Point Star 11"/>
          <p:cNvSpPr/>
          <p:nvPr/>
        </p:nvSpPr>
        <p:spPr>
          <a:xfrm>
            <a:off x="4856930" y="1799035"/>
            <a:ext cx="987669" cy="890588"/>
          </a:xfrm>
          <a:prstGeom prst="star8">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vi-VN" sz="4000" dirty="0">
                <a:effectLst>
                  <a:outerShdw blurRad="38100" dist="38100" dir="2700000" algn="tl">
                    <a:srgbClr val="000000">
                      <a:alpha val="43137"/>
                    </a:srgbClr>
                  </a:outerShdw>
                </a:effectLst>
                <a:latin typeface="Fira Sans Black" panose="020B0A03050000020004" pitchFamily="34" charset="0"/>
              </a:rPr>
              <a:t>2</a:t>
            </a:r>
            <a:endParaRPr lang="en-US" sz="4000" dirty="0">
              <a:effectLst>
                <a:outerShdw blurRad="38100" dist="38100" dir="2700000" algn="tl">
                  <a:srgbClr val="000000">
                    <a:alpha val="43137"/>
                  </a:srgbClr>
                </a:outerShdw>
              </a:effectLst>
              <a:latin typeface="Fira Sans Black" panose="020B0A03050000020004" pitchFamily="34" charset="0"/>
            </a:endParaRPr>
          </a:p>
        </p:txBody>
      </p:sp>
      <p:sp>
        <p:nvSpPr>
          <p:cNvPr id="13" name="8-Point Star 12"/>
          <p:cNvSpPr/>
          <p:nvPr/>
        </p:nvSpPr>
        <p:spPr>
          <a:xfrm>
            <a:off x="7217581" y="1782300"/>
            <a:ext cx="987669" cy="890588"/>
          </a:xfrm>
          <a:prstGeom prst="star8">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vi-VN" sz="4000" dirty="0">
                <a:effectLst>
                  <a:outerShdw blurRad="38100" dist="38100" dir="2700000" algn="tl">
                    <a:srgbClr val="000000">
                      <a:alpha val="43137"/>
                    </a:srgbClr>
                  </a:outerShdw>
                </a:effectLst>
                <a:latin typeface="Fira Sans Black" panose="020B0A03050000020004" pitchFamily="34" charset="0"/>
              </a:rPr>
              <a:t>3</a:t>
            </a:r>
            <a:endParaRPr lang="en-US" sz="4000" dirty="0">
              <a:effectLst>
                <a:outerShdw blurRad="38100" dist="38100" dir="2700000" algn="tl">
                  <a:srgbClr val="000000">
                    <a:alpha val="43137"/>
                  </a:srgbClr>
                </a:outerShdw>
              </a:effectLst>
              <a:latin typeface="Fira Sans Black" panose="020B0A03050000020004" pitchFamily="34" charset="0"/>
            </a:endParaRPr>
          </a:p>
        </p:txBody>
      </p:sp>
      <p:sp>
        <p:nvSpPr>
          <p:cNvPr id="14" name="8-Point Star 13"/>
          <p:cNvSpPr/>
          <p:nvPr/>
        </p:nvSpPr>
        <p:spPr>
          <a:xfrm>
            <a:off x="9655281" y="1782035"/>
            <a:ext cx="987669" cy="890588"/>
          </a:xfrm>
          <a:prstGeom prst="star8">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vi-VN" sz="4000" dirty="0">
                <a:effectLst>
                  <a:outerShdw blurRad="38100" dist="38100" dir="2700000" algn="tl">
                    <a:srgbClr val="000000">
                      <a:alpha val="43137"/>
                    </a:srgbClr>
                  </a:outerShdw>
                </a:effectLst>
                <a:latin typeface="Fira Sans Black" panose="020B0A03050000020004" pitchFamily="34" charset="0"/>
              </a:rPr>
              <a:t>4</a:t>
            </a:r>
            <a:endParaRPr lang="en-US" sz="4000" dirty="0">
              <a:effectLst>
                <a:outerShdw blurRad="38100" dist="38100" dir="2700000" algn="tl">
                  <a:srgbClr val="000000">
                    <a:alpha val="43137"/>
                  </a:srgbClr>
                </a:outerShdw>
              </a:effectLst>
              <a:latin typeface="Fira Sans Black" panose="020B0A03050000020004" pitchFamily="34" charset="0"/>
            </a:endParaRPr>
          </a:p>
        </p:txBody>
      </p:sp>
      <p:pic>
        <p:nvPicPr>
          <p:cNvPr id="15" name="Picture 14"/>
          <p:cNvPicPr>
            <a:picLocks noChangeAspect="1"/>
          </p:cNvPicPr>
          <p:nvPr/>
        </p:nvPicPr>
        <p:blipFill rotWithShape="1">
          <a:blip r:embed="rId9"/>
          <a:srcRect l="25543" r="24293"/>
          <a:stretch/>
        </p:blipFill>
        <p:spPr>
          <a:xfrm>
            <a:off x="4189531" y="2348412"/>
            <a:ext cx="2343472" cy="4002619"/>
          </a:xfrm>
          <a:prstGeom prst="rect">
            <a:avLst/>
          </a:prstGeom>
        </p:spPr>
      </p:pic>
      <p:sp>
        <p:nvSpPr>
          <p:cNvPr id="16" name="Rounded Rectangle 15"/>
          <p:cNvSpPr/>
          <p:nvPr/>
        </p:nvSpPr>
        <p:spPr>
          <a:xfrm>
            <a:off x="881448" y="153735"/>
            <a:ext cx="11038703" cy="1037783"/>
          </a:xfrm>
          <a:prstGeom prst="roundRect">
            <a:avLst/>
          </a:prstGeom>
          <a:solidFill>
            <a:schemeClr val="lt1">
              <a:alpha val="61000"/>
            </a:schemeClr>
          </a:solidFill>
          <a:ln w="38100">
            <a:solidFill>
              <a:schemeClr val="accent4"/>
            </a:solidFill>
          </a:ln>
        </p:spPr>
        <p:style>
          <a:lnRef idx="2">
            <a:schemeClr val="accent4"/>
          </a:lnRef>
          <a:fillRef idx="1">
            <a:schemeClr val="lt1"/>
          </a:fillRef>
          <a:effectRef idx="0">
            <a:schemeClr val="accent4"/>
          </a:effectRef>
          <a:fontRef idx="minor">
            <a:schemeClr val="dk1"/>
          </a:fontRef>
        </p:style>
        <p:txBody>
          <a:bodyPr rtlCol="0" anchor="ctr"/>
          <a:lstStyle/>
          <a:p>
            <a:pPr algn="just"/>
            <a:r>
              <a:rPr lang="vi-VN" sz="3200" dirty="0">
                <a:latin typeface="Calibri (Body)"/>
              </a:rPr>
              <a:t>Để quay trở về nhanh hơn </a:t>
            </a:r>
            <a:r>
              <a:rPr lang="vi-VN" sz="3200">
                <a:latin typeface="Calibri (Body)"/>
              </a:rPr>
              <a:t>các bạn</a:t>
            </a:r>
            <a:r>
              <a:rPr lang="en-US" sz="3200">
                <a:latin typeface="Calibri (Body)"/>
              </a:rPr>
              <a:t> hãy</a:t>
            </a:r>
            <a:r>
              <a:rPr lang="vi-VN" sz="3200">
                <a:latin typeface="Calibri (Body)"/>
              </a:rPr>
              <a:t> </a:t>
            </a:r>
            <a:r>
              <a:rPr lang="vi-VN" sz="3200" dirty="0">
                <a:latin typeface="Calibri (Body)"/>
              </a:rPr>
              <a:t>giúp dũng sĩ vượt qua 4 cánh cửa ma quái này nhé!</a:t>
            </a:r>
            <a:endParaRPr lang="en-US" sz="3200" dirty="0">
              <a:latin typeface="Calibri (Body)"/>
            </a:endParaRPr>
          </a:p>
        </p:txBody>
      </p:sp>
      <p:grpSp>
        <p:nvGrpSpPr>
          <p:cNvPr id="17" name="Group 16"/>
          <p:cNvGrpSpPr/>
          <p:nvPr/>
        </p:nvGrpSpPr>
        <p:grpSpPr>
          <a:xfrm>
            <a:off x="2442686" y="1626249"/>
            <a:ext cx="1746844" cy="1277956"/>
            <a:chOff x="2372026" y="1631043"/>
            <a:chExt cx="1746844" cy="1277956"/>
          </a:xfrm>
        </p:grpSpPr>
        <p:sp>
          <p:nvSpPr>
            <p:cNvPr id="11" name="8-Point Star 10"/>
            <p:cNvSpPr/>
            <p:nvPr/>
          </p:nvSpPr>
          <p:spPr>
            <a:xfrm>
              <a:off x="2535692" y="1832769"/>
              <a:ext cx="987669" cy="890588"/>
            </a:xfrm>
            <a:prstGeom prst="star8">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vi-VN" sz="4000" dirty="0">
                  <a:effectLst>
                    <a:outerShdw blurRad="38100" dist="38100" dir="2700000" algn="tl">
                      <a:srgbClr val="000000">
                        <a:alpha val="43137"/>
                      </a:srgbClr>
                    </a:outerShdw>
                  </a:effectLst>
                  <a:latin typeface="Fira Sans Black" panose="020B0A03050000020004" pitchFamily="34" charset="0"/>
                </a:rPr>
                <a:t>1</a:t>
              </a:r>
              <a:endParaRPr lang="en-US" sz="4000" dirty="0">
                <a:effectLst>
                  <a:outerShdw blurRad="38100" dist="38100" dir="2700000" algn="tl">
                    <a:srgbClr val="000000">
                      <a:alpha val="43137"/>
                    </a:srgbClr>
                  </a:outerShdw>
                </a:effectLst>
                <a:latin typeface="Fira Sans Black" panose="020B0A03050000020004" pitchFamily="34" charset="0"/>
              </a:endParaRPr>
            </a:p>
          </p:txBody>
        </p:sp>
        <p:sp>
          <p:nvSpPr>
            <p:cNvPr id="8" name="Action Button: Forward or Next 7">
              <a:hlinkClick r:id="" action="ppaction://hlinkshowjump?jump=nextslide" highlightClick="1"/>
            </p:cNvPr>
            <p:cNvSpPr/>
            <p:nvPr/>
          </p:nvSpPr>
          <p:spPr>
            <a:xfrm>
              <a:off x="2372026" y="1631043"/>
              <a:ext cx="1746844" cy="1277956"/>
            </a:xfrm>
            <a:prstGeom prst="actionButtonForwardNex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8" name="Action Button: Forward or Next 17">
            <a:hlinkClick r:id="rId10" action="ppaction://hlinksldjump" highlightClick="1"/>
          </p:cNvPr>
          <p:cNvSpPr/>
          <p:nvPr/>
        </p:nvSpPr>
        <p:spPr>
          <a:xfrm>
            <a:off x="4530111" y="1626249"/>
            <a:ext cx="1870689" cy="1277956"/>
          </a:xfrm>
          <a:prstGeom prst="actionButtonForwardNex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ction Button: Forward or Next 18">
            <a:hlinkClick r:id="rId11" action="ppaction://hlinksldjump" highlightClick="1"/>
          </p:cNvPr>
          <p:cNvSpPr/>
          <p:nvPr/>
        </p:nvSpPr>
        <p:spPr>
          <a:xfrm>
            <a:off x="6940627" y="1478349"/>
            <a:ext cx="1994053" cy="1529256"/>
          </a:xfrm>
          <a:prstGeom prst="actionButtonForwardNex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Action Button: Forward or Next 19">
            <a:hlinkClick r:id="rId12" action="ppaction://hlinksldjump" highlightClick="1"/>
          </p:cNvPr>
          <p:cNvSpPr/>
          <p:nvPr/>
        </p:nvSpPr>
        <p:spPr>
          <a:xfrm>
            <a:off x="9270931" y="1478349"/>
            <a:ext cx="1911189" cy="1312476"/>
          </a:xfrm>
          <a:prstGeom prst="actionButtonForwardNex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88030751"/>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childTnLst>
              </p:cTn>
              <p:nextCondLst>
                <p:cond evt="onClick" delay="0">
                  <p:tgtEl>
                    <p:spTgt spid="4"/>
                  </p:tgtEl>
                </p:cond>
              </p:nextCondLst>
            </p:seq>
            <p:seq concurrent="1" nextAc="seek">
              <p:cTn id="8" restart="whenNotActive" fill="hold" evtFilter="cancelBubble" nodeType="interactiveSeq">
                <p:stCondLst>
                  <p:cond evt="onClick" delay="0">
                    <p:tgtEl>
                      <p:spTgt spid="15"/>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5"/>
                                        </p:tgtEl>
                                      </p:cBhvr>
                                    </p:animEffect>
                                    <p:set>
                                      <p:cBhvr>
                                        <p:cTn id="13" dur="1" fill="hold">
                                          <p:stCondLst>
                                            <p:cond delay="499"/>
                                          </p:stCondLst>
                                        </p:cTn>
                                        <p:tgtEl>
                                          <p:spTgt spid="15"/>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 name="chimes.wav"/>
                                        </p:tgtEl>
                                      </p:cMediaNode>
                                    </p:audio>
                                  </p:subTnLst>
                                </p:cTn>
                              </p:par>
                            </p:childTnLst>
                          </p:cTn>
                        </p:par>
                      </p:childTnLst>
                    </p:cTn>
                  </p:par>
                </p:childTnLst>
              </p:cTn>
              <p:nextCondLst>
                <p:cond evt="onClick" delay="0">
                  <p:tgtEl>
                    <p:spTgt spid="15"/>
                  </p:tgtEl>
                </p:cond>
              </p:nextCondLst>
            </p:seq>
            <p:seq concurrent="1" nextAc="seek">
              <p:cTn id="14" restart="whenNotActive" fill="hold" evtFilter="cancelBubble" nodeType="interactiveSeq">
                <p:stCondLst>
                  <p:cond evt="onClick" delay="0">
                    <p:tgtEl>
                      <p:spTgt spid="5"/>
                    </p:tgtEl>
                  </p:cond>
                </p:stCondLst>
                <p:endSync evt="end" delay="0">
                  <p:rtn val="all"/>
                </p:endSync>
                <p:childTnLst>
                  <p:par>
                    <p:cTn id="15" fill="hold">
                      <p:stCondLst>
                        <p:cond delay="0"/>
                      </p:stCondLst>
                      <p:childTnLst>
                        <p:par>
                          <p:cTn id="16" fill="hold">
                            <p:stCondLst>
                              <p:cond delay="0"/>
                            </p:stCondLst>
                            <p:childTnLst>
                              <p:par>
                                <p:cTn id="17" presetID="22" presetClass="exit" presetSubtype="4" fill="hold" nodeType="clickEffect">
                                  <p:stCondLst>
                                    <p:cond delay="0"/>
                                  </p:stCondLst>
                                  <p:childTnLst>
                                    <p:animEffect transition="out" filter="wipe(down)">
                                      <p:cBhvr>
                                        <p:cTn id="18" dur="500"/>
                                        <p:tgtEl>
                                          <p:spTgt spid="5"/>
                                        </p:tgtEl>
                                      </p:cBhvr>
                                    </p:animEffect>
                                    <p:set>
                                      <p:cBhvr>
                                        <p:cTn id="19" dur="1" fill="hold">
                                          <p:stCondLst>
                                            <p:cond delay="499"/>
                                          </p:stCondLst>
                                        </p:cTn>
                                        <p:tgtEl>
                                          <p:spTgt spid="5"/>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 name="chimes.wav"/>
                                        </p:tgtEl>
                                      </p:cMediaNode>
                                    </p:audio>
                                  </p:subTnLst>
                                </p:cTn>
                              </p:par>
                            </p:childTnLst>
                          </p:cTn>
                        </p:par>
                      </p:childTnLst>
                    </p:cTn>
                  </p:par>
                </p:childTnLst>
              </p:cTn>
              <p:nextCondLst>
                <p:cond evt="onClick" delay="0">
                  <p:tgtEl>
                    <p:spTgt spid="5"/>
                  </p:tgtEl>
                </p:cond>
              </p:nextCondLst>
            </p:seq>
            <p:seq concurrent="1" nextAc="seek">
              <p:cTn id="20" restart="whenNotActive" fill="hold" evtFilter="cancelBubble" nodeType="interactiveSeq">
                <p:stCondLst>
                  <p:cond evt="onClick" delay="0">
                    <p:tgtEl>
                      <p:spTgt spid="9"/>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9"/>
                                        </p:tgtEl>
                                      </p:cBhvr>
                                    </p:animEffect>
                                    <p:set>
                                      <p:cBhvr>
                                        <p:cTn id="25" dur="1" fill="hold">
                                          <p:stCondLst>
                                            <p:cond delay="499"/>
                                          </p:stCondLst>
                                        </p:cTn>
                                        <p:tgtEl>
                                          <p:spTgt spid="9"/>
                                        </p:tgtEl>
                                        <p:attrNameLst>
                                          <p:attrName>style.visibility</p:attrName>
                                        </p:attrNameLst>
                                      </p:cBhvr>
                                      <p:to>
                                        <p:strVal val="hidden"/>
                                      </p:to>
                                    </p:set>
                                  </p:childTnLst>
                                  <p:subTnLst>
                                    <p:audio>
                                      <p:cMediaNode>
                                        <p:cTn display="0" masterRel="sameClick">
                                          <p:stCondLst>
                                            <p:cond evt="begin" delay="0">
                                              <p:tn val="23"/>
                                            </p:cond>
                                          </p:stCondLst>
                                          <p:endCondLst>
                                            <p:cond evt="onStopAudio" delay="0">
                                              <p:tgtEl>
                                                <p:sldTgt/>
                                              </p:tgtEl>
                                            </p:cond>
                                          </p:endCondLst>
                                        </p:cTn>
                                        <p:tgtEl>
                                          <p:sndTgt r:embed="rId2" name="chimes.wav"/>
                                        </p:tgtEl>
                                      </p:cMediaNode>
                                    </p:audio>
                                  </p:subTnLst>
                                </p:cTn>
                              </p:par>
                            </p:childTnLst>
                          </p:cTn>
                        </p:par>
                      </p:childTnLst>
                    </p:cTn>
                  </p:par>
                </p:childTnLst>
              </p:cTn>
              <p:nextCondLst>
                <p:cond evt="onClick" delay="0">
                  <p:tgtEl>
                    <p:spTgt spid="9"/>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 name="Picture 5"/>
          <p:cNvPicPr>
            <a:picLocks noChangeAspect="1"/>
          </p:cNvPicPr>
          <p:nvPr/>
        </p:nvPicPr>
        <p:blipFill>
          <a:blip r:embed="rId4"/>
          <a:stretch>
            <a:fillRect/>
          </a:stretch>
        </p:blipFill>
        <p:spPr>
          <a:xfrm>
            <a:off x="0" y="0"/>
            <a:ext cx="12192000" cy="6858000"/>
          </a:xfrm>
          <a:prstGeom prst="rect">
            <a:avLst/>
          </a:prstGeom>
        </p:spPr>
      </p:pic>
      <p:sp>
        <p:nvSpPr>
          <p:cNvPr id="7" name="Rectangle 6"/>
          <p:cNvSpPr/>
          <p:nvPr/>
        </p:nvSpPr>
        <p:spPr>
          <a:xfrm>
            <a:off x="0" y="0"/>
            <a:ext cx="12192000" cy="6858000"/>
          </a:xfrm>
          <a:prstGeom prst="rect">
            <a:avLst/>
          </a:prstGeom>
          <a:solidFill>
            <a:schemeClr val="bg1">
              <a:lumMod val="95000"/>
              <a:alpha val="73000"/>
            </a:schemeClr>
          </a:solidFill>
          <a:ln w="38100">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68064" y="1800973"/>
            <a:ext cx="2138194" cy="5032375"/>
          </a:xfrm>
          <a:prstGeom prst="rect">
            <a:avLst/>
          </a:prstGeom>
        </p:spPr>
      </p:pic>
      <p:sp>
        <p:nvSpPr>
          <p:cNvPr id="16" name="Text Box 9"/>
          <p:cNvSpPr txBox="1">
            <a:spLocks noChangeArrowheads="1"/>
          </p:cNvSpPr>
          <p:nvPr/>
        </p:nvSpPr>
        <p:spPr bwMode="auto">
          <a:xfrm>
            <a:off x="1034328" y="502564"/>
            <a:ext cx="10529022"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marL="0" marR="0" lvl="0" indent="0" algn="just" defTabSz="914400" eaLnBrk="1" fontAlgn="base" latinLnBrk="0" hangingPunct="1">
              <a:lnSpc>
                <a:spcPct val="100000"/>
              </a:lnSpc>
              <a:spcBef>
                <a:spcPct val="50000"/>
              </a:spcBef>
              <a:spcAft>
                <a:spcPct val="0"/>
              </a:spcAft>
              <a:buClrTx/>
              <a:buSzTx/>
              <a:buFontTx/>
              <a:buNone/>
              <a:tabLst/>
              <a:defRPr/>
            </a:pPr>
            <a:r>
              <a:rPr kumimoji="0" lang="en-US" altLang="en-US" sz="3200" i="0" u="none" strike="noStrike" kern="0" cap="none" spc="0" normalizeH="0" baseline="0" noProof="0">
                <a:ln>
                  <a:noFill/>
                </a:ln>
                <a:solidFill>
                  <a:prstClr val="black"/>
                </a:solidFill>
                <a:effectLst/>
                <a:uLnTx/>
                <a:uFillTx/>
                <a:latin typeface="Calibri (Body)"/>
              </a:rPr>
              <a:t>Những</a:t>
            </a:r>
            <a:r>
              <a:rPr kumimoji="0" lang="en-US" altLang="en-US" sz="3200" i="0" u="none" strike="noStrike" kern="0" cap="none" spc="0" normalizeH="0" noProof="0">
                <a:ln>
                  <a:noFill/>
                </a:ln>
                <a:solidFill>
                  <a:prstClr val="black"/>
                </a:solidFill>
                <a:effectLst/>
                <a:uLnTx/>
                <a:uFillTx/>
                <a:latin typeface="Calibri (Body)"/>
              </a:rPr>
              <a:t> nơi có nhiều lao động, nguyên liệu phong phú, dân cư đông đúc, tập trung các ngành công nghiệp nào?</a:t>
            </a:r>
            <a:endParaRPr kumimoji="0" lang="en-US" altLang="en-US" sz="3200" i="0" u="none" strike="noStrike" kern="0" cap="none" spc="0" normalizeH="0" baseline="0" noProof="0" dirty="0">
              <a:ln>
                <a:noFill/>
              </a:ln>
              <a:solidFill>
                <a:prstClr val="black"/>
              </a:solidFill>
              <a:effectLst/>
              <a:uLnTx/>
              <a:uFillTx/>
              <a:latin typeface="Calibri (Body)"/>
            </a:endParaRPr>
          </a:p>
        </p:txBody>
      </p:sp>
      <p:grpSp>
        <p:nvGrpSpPr>
          <p:cNvPr id="5" name="Group 4"/>
          <p:cNvGrpSpPr/>
          <p:nvPr/>
        </p:nvGrpSpPr>
        <p:grpSpPr>
          <a:xfrm>
            <a:off x="9076725" y="6723680"/>
            <a:ext cx="3115275" cy="4082454"/>
            <a:chOff x="9495823" y="2984688"/>
            <a:chExt cx="3115275" cy="4082454"/>
          </a:xfrm>
        </p:grpSpPr>
        <p:pic>
          <p:nvPicPr>
            <p:cNvPr id="9" name="Picture 8"/>
            <p:cNvPicPr>
              <a:picLocks noChangeAspect="1"/>
            </p:cNvPicPr>
            <p:nvPr/>
          </p:nvPicPr>
          <p:blipFill>
            <a:blip r:embed="rId6"/>
            <a:stretch>
              <a:fillRect/>
            </a:stretch>
          </p:blipFill>
          <p:spPr>
            <a:xfrm>
              <a:off x="9495823" y="3376205"/>
              <a:ext cx="3115275" cy="3690937"/>
            </a:xfrm>
            <a:prstGeom prst="rect">
              <a:avLst/>
            </a:prstGeom>
          </p:spPr>
        </p:pic>
        <p:sp>
          <p:nvSpPr>
            <p:cNvPr id="4" name="Action Button: Forward or Next 3">
              <a:hlinkClick r:id="rId7" action="ppaction://hlinksldjump" highlightClick="1"/>
            </p:cNvPr>
            <p:cNvSpPr/>
            <p:nvPr/>
          </p:nvSpPr>
          <p:spPr>
            <a:xfrm>
              <a:off x="10198051" y="2984688"/>
              <a:ext cx="1876331" cy="3933022"/>
            </a:xfrm>
            <a:prstGeom prst="actionButtonForwardNex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 name="Group 20"/>
          <p:cNvGrpSpPr/>
          <p:nvPr/>
        </p:nvGrpSpPr>
        <p:grpSpPr>
          <a:xfrm>
            <a:off x="505717" y="2340860"/>
            <a:ext cx="4248769" cy="969485"/>
            <a:chOff x="1031279" y="2337099"/>
            <a:chExt cx="3513658" cy="969485"/>
          </a:xfrm>
        </p:grpSpPr>
        <p:sp>
          <p:nvSpPr>
            <p:cNvPr id="8" name="Rounded Rectangle 7"/>
            <p:cNvSpPr/>
            <p:nvPr/>
          </p:nvSpPr>
          <p:spPr>
            <a:xfrm>
              <a:off x="1031279" y="2337099"/>
              <a:ext cx="3205908" cy="969485"/>
            </a:xfrm>
            <a:prstGeom prst="round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800" b="1">
                <a:latin typeface="Arial" panose="020B0604020202020204" pitchFamily="34" charset="0"/>
                <a:cs typeface="Arial" panose="020B0604020202020204" pitchFamily="34" charset="0"/>
              </a:endParaRPr>
            </a:p>
          </p:txBody>
        </p:sp>
        <p:sp>
          <p:nvSpPr>
            <p:cNvPr id="11" name="Rectangle 10"/>
            <p:cNvSpPr/>
            <p:nvPr/>
          </p:nvSpPr>
          <p:spPr>
            <a:xfrm>
              <a:off x="1110984" y="2547154"/>
              <a:ext cx="3433953" cy="523220"/>
            </a:xfrm>
            <a:prstGeom prst="rect">
              <a:avLst/>
            </a:prstGeom>
          </p:spPr>
          <p:txBody>
            <a:bodyPr wrap="none">
              <a:spAutoFit/>
            </a:bodyPr>
            <a:lstStyle/>
            <a:p>
              <a:pPr algn="ctr"/>
              <a:r>
                <a:rPr lang="en-US" sz="2800" b="1" dirty="0">
                  <a:solidFill>
                    <a:srgbClr val="C00000"/>
                  </a:solidFill>
                  <a:latin typeface="Arial" panose="020B0604020202020204" pitchFamily="34" charset="0"/>
                  <a:cs typeface="Arial" panose="020B0604020202020204" pitchFamily="34" charset="0"/>
                </a:rPr>
                <a:t>A</a:t>
              </a:r>
              <a:r>
                <a:rPr lang="en-US" sz="2800" b="1">
                  <a:solidFill>
                    <a:srgbClr val="C00000"/>
                  </a:solidFill>
                  <a:latin typeface="Arial" panose="020B0604020202020204" pitchFamily="34" charset="0"/>
                  <a:cs typeface="Arial" panose="020B0604020202020204" pitchFamily="34" charset="0"/>
                </a:rPr>
                <a:t>.  Cơ khí, dệt may</a:t>
              </a:r>
              <a:r>
                <a:rPr lang="en-US" sz="2800" b="1" dirty="0">
                  <a:solidFill>
                    <a:srgbClr val="C00000"/>
                  </a:solidFill>
                  <a:latin typeface="Arial" panose="020B0604020202020204" pitchFamily="34" charset="0"/>
                  <a:cs typeface="Arial" panose="020B0604020202020204" pitchFamily="34" charset="0"/>
                </a:rPr>
                <a:t>	</a:t>
              </a:r>
              <a:endParaRPr lang="en-US" sz="2800" b="1" dirty="0">
                <a:latin typeface="Arial" panose="020B0604020202020204" pitchFamily="34" charset="0"/>
                <a:cs typeface="Arial" panose="020B0604020202020204" pitchFamily="34" charset="0"/>
              </a:endParaRPr>
            </a:p>
          </p:txBody>
        </p:sp>
      </p:grpSp>
      <p:grpSp>
        <p:nvGrpSpPr>
          <p:cNvPr id="22" name="Group 21"/>
          <p:cNvGrpSpPr/>
          <p:nvPr/>
        </p:nvGrpSpPr>
        <p:grpSpPr>
          <a:xfrm>
            <a:off x="476455" y="3519072"/>
            <a:ext cx="4032451" cy="969485"/>
            <a:chOff x="1008409" y="3515311"/>
            <a:chExt cx="3334767" cy="969485"/>
          </a:xfrm>
        </p:grpSpPr>
        <p:sp>
          <p:nvSpPr>
            <p:cNvPr id="14" name="Rounded Rectangle 13"/>
            <p:cNvSpPr/>
            <p:nvPr/>
          </p:nvSpPr>
          <p:spPr>
            <a:xfrm>
              <a:off x="1038966" y="3515311"/>
              <a:ext cx="3205908" cy="969485"/>
            </a:xfrm>
            <a:prstGeom prst="round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800" b="1">
                <a:latin typeface="Arial" panose="020B0604020202020204" pitchFamily="34" charset="0"/>
                <a:cs typeface="Arial" panose="020B0604020202020204" pitchFamily="34" charset="0"/>
              </a:endParaRPr>
            </a:p>
          </p:txBody>
        </p:sp>
        <p:sp>
          <p:nvSpPr>
            <p:cNvPr id="12" name="Rectangle 11"/>
            <p:cNvSpPr/>
            <p:nvPr/>
          </p:nvSpPr>
          <p:spPr>
            <a:xfrm>
              <a:off x="1008409" y="3766177"/>
              <a:ext cx="3334767" cy="523220"/>
            </a:xfrm>
            <a:prstGeom prst="rect">
              <a:avLst/>
            </a:prstGeom>
          </p:spPr>
          <p:txBody>
            <a:bodyPr wrap="none">
              <a:spAutoFit/>
            </a:bodyPr>
            <a:lstStyle/>
            <a:p>
              <a:pPr algn="ctr"/>
              <a:r>
                <a:rPr lang="en-US" sz="2800" b="1" dirty="0">
                  <a:solidFill>
                    <a:srgbClr val="C00000"/>
                  </a:solidFill>
                  <a:latin typeface="Arial" panose="020B0604020202020204" pitchFamily="34" charset="0"/>
                  <a:cs typeface="Arial" panose="020B0604020202020204" pitchFamily="34" charset="0"/>
                </a:rPr>
                <a:t>C</a:t>
              </a:r>
              <a:r>
                <a:rPr lang="en-US" sz="2800" b="1">
                  <a:solidFill>
                    <a:srgbClr val="C00000"/>
                  </a:solidFill>
                  <a:latin typeface="Arial" panose="020B0604020202020204" pitchFamily="34" charset="0"/>
                  <a:cs typeface="Arial" panose="020B0604020202020204" pitchFamily="34" charset="0"/>
                </a:rPr>
                <a:t>. dệt may, thực phẩm</a:t>
              </a:r>
              <a:r>
                <a:rPr lang="en-US" sz="2800" b="1" dirty="0">
                  <a:solidFill>
                    <a:srgbClr val="C00000"/>
                  </a:solidFill>
                  <a:latin typeface="Arial" panose="020B0604020202020204" pitchFamily="34" charset="0"/>
                  <a:cs typeface="Arial" panose="020B0604020202020204" pitchFamily="34" charset="0"/>
                </a:rPr>
                <a:t>	</a:t>
              </a:r>
              <a:endParaRPr lang="en-US" sz="2800" b="1" dirty="0">
                <a:latin typeface="Arial" panose="020B0604020202020204" pitchFamily="34" charset="0"/>
                <a:cs typeface="Arial" panose="020B0604020202020204" pitchFamily="34" charset="0"/>
              </a:endParaRPr>
            </a:p>
          </p:txBody>
        </p:sp>
      </p:grpSp>
      <p:grpSp>
        <p:nvGrpSpPr>
          <p:cNvPr id="24" name="Group 23"/>
          <p:cNvGrpSpPr/>
          <p:nvPr/>
        </p:nvGrpSpPr>
        <p:grpSpPr>
          <a:xfrm>
            <a:off x="6334389" y="2340859"/>
            <a:ext cx="3918308" cy="982238"/>
            <a:chOff x="6867164" y="2337098"/>
            <a:chExt cx="3240373" cy="982238"/>
          </a:xfrm>
        </p:grpSpPr>
        <p:sp>
          <p:nvSpPr>
            <p:cNvPr id="15" name="Rounded Rectangle 14"/>
            <p:cNvSpPr/>
            <p:nvPr/>
          </p:nvSpPr>
          <p:spPr>
            <a:xfrm>
              <a:off x="6901629" y="2337098"/>
              <a:ext cx="3205908" cy="969485"/>
            </a:xfrm>
            <a:prstGeom prst="round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800" b="1">
                <a:latin typeface="Arial" panose="020B0604020202020204" pitchFamily="34" charset="0"/>
                <a:cs typeface="Arial" panose="020B0604020202020204" pitchFamily="34" charset="0"/>
              </a:endParaRPr>
            </a:p>
          </p:txBody>
        </p:sp>
        <p:sp>
          <p:nvSpPr>
            <p:cNvPr id="13" name="Rectangle 12"/>
            <p:cNvSpPr/>
            <p:nvPr/>
          </p:nvSpPr>
          <p:spPr>
            <a:xfrm>
              <a:off x="6867164" y="2365229"/>
              <a:ext cx="3147742" cy="954107"/>
            </a:xfrm>
            <a:prstGeom prst="rect">
              <a:avLst/>
            </a:prstGeom>
          </p:spPr>
          <p:txBody>
            <a:bodyPr wrap="square">
              <a:spAutoFit/>
            </a:bodyPr>
            <a:lstStyle/>
            <a:p>
              <a:pPr algn="ctr"/>
              <a:r>
                <a:rPr lang="en-US" sz="2800" b="1" dirty="0">
                  <a:solidFill>
                    <a:srgbClr val="C00000"/>
                  </a:solidFill>
                  <a:latin typeface="Arial" panose="020B0604020202020204" pitchFamily="34" charset="0"/>
                  <a:cs typeface="Arial" panose="020B0604020202020204" pitchFamily="34" charset="0"/>
                </a:rPr>
                <a:t>B</a:t>
              </a:r>
              <a:r>
                <a:rPr lang="en-US" sz="2800" b="1">
                  <a:solidFill>
                    <a:srgbClr val="C00000"/>
                  </a:solidFill>
                  <a:latin typeface="Arial" panose="020B0604020202020204" pitchFamily="34" charset="0"/>
                  <a:cs typeface="Arial" panose="020B0604020202020204" pitchFamily="34" charset="0"/>
                </a:rPr>
                <a:t>. Cơ khí, dệt may, thực phẩm </a:t>
              </a:r>
              <a:endParaRPr lang="en-US" sz="2800" b="1" dirty="0">
                <a:latin typeface="Arial" panose="020B0604020202020204" pitchFamily="34" charset="0"/>
                <a:cs typeface="Arial" panose="020B0604020202020204" pitchFamily="34" charset="0"/>
              </a:endParaRPr>
            </a:p>
          </p:txBody>
        </p:sp>
      </p:grpSp>
      <p:grpSp>
        <p:nvGrpSpPr>
          <p:cNvPr id="23" name="Group 22"/>
          <p:cNvGrpSpPr/>
          <p:nvPr/>
        </p:nvGrpSpPr>
        <p:grpSpPr>
          <a:xfrm>
            <a:off x="6406771" y="3529213"/>
            <a:ext cx="3911278" cy="969485"/>
            <a:chOff x="6932333" y="3525452"/>
            <a:chExt cx="3234559" cy="969485"/>
          </a:xfrm>
        </p:grpSpPr>
        <p:sp>
          <p:nvSpPr>
            <p:cNvPr id="19" name="Rounded Rectangle 18"/>
            <p:cNvSpPr/>
            <p:nvPr/>
          </p:nvSpPr>
          <p:spPr>
            <a:xfrm>
              <a:off x="6932333" y="3525452"/>
              <a:ext cx="3205908" cy="969485"/>
            </a:xfrm>
            <a:prstGeom prst="round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800" b="1">
                <a:latin typeface="Arial" panose="020B0604020202020204" pitchFamily="34" charset="0"/>
                <a:cs typeface="Arial" panose="020B0604020202020204" pitchFamily="34" charset="0"/>
              </a:endParaRPr>
            </a:p>
          </p:txBody>
        </p:sp>
        <p:sp>
          <p:nvSpPr>
            <p:cNvPr id="20" name="Rectangle 19"/>
            <p:cNvSpPr/>
            <p:nvPr/>
          </p:nvSpPr>
          <p:spPr>
            <a:xfrm>
              <a:off x="6996983" y="3611256"/>
              <a:ext cx="3169909" cy="738664"/>
            </a:xfrm>
            <a:prstGeom prst="rect">
              <a:avLst/>
            </a:prstGeom>
          </p:spPr>
          <p:txBody>
            <a:bodyPr wrap="none">
              <a:spAutoFit/>
            </a:bodyPr>
            <a:lstStyle/>
            <a:p>
              <a:pPr algn="ctr">
                <a:lnSpc>
                  <a:spcPct val="150000"/>
                </a:lnSpc>
                <a:defRPr/>
              </a:pPr>
              <a:r>
                <a:rPr lang="en-US" sz="2800" b="1" dirty="0">
                  <a:solidFill>
                    <a:srgbClr val="C00000"/>
                  </a:solidFill>
                  <a:latin typeface="Arial" panose="020B0604020202020204" pitchFamily="34" charset="0"/>
                  <a:cs typeface="Arial" panose="020B0604020202020204" pitchFamily="34" charset="0"/>
                </a:rPr>
                <a:t>D</a:t>
              </a:r>
              <a:r>
                <a:rPr lang="en-US" sz="2800" b="1">
                  <a:solidFill>
                    <a:srgbClr val="C00000"/>
                  </a:solidFill>
                  <a:latin typeface="Arial" panose="020B0604020202020204" pitchFamily="34" charset="0"/>
                  <a:cs typeface="Arial" panose="020B0604020202020204" pitchFamily="34" charset="0"/>
                </a:rPr>
                <a:t>. Cơ khí, thực phẩm</a:t>
              </a:r>
              <a:endParaRPr lang="en-US" sz="2800" b="1" dirty="0">
                <a:solidFill>
                  <a:srgbClr val="C00000"/>
                </a:solidFill>
                <a:latin typeface="Arial" panose="020B0604020202020204" pitchFamily="34" charset="0"/>
                <a:cs typeface="Arial" panose="020B0604020202020204" pitchFamily="34" charset="0"/>
              </a:endParaRPr>
            </a:p>
          </p:txBody>
        </p:sp>
      </p:grpSp>
      <p:pic>
        <p:nvPicPr>
          <p:cNvPr id="25" name="Picture 24"/>
          <p:cNvPicPr>
            <a:picLocks noChangeAspect="1"/>
          </p:cNvPicPr>
          <p:nvPr/>
        </p:nvPicPr>
        <p:blipFill>
          <a:blip r:embed="rId8"/>
          <a:stretch>
            <a:fillRect/>
          </a:stretch>
        </p:blipFill>
        <p:spPr>
          <a:xfrm>
            <a:off x="9759400" y="3286919"/>
            <a:ext cx="2851700" cy="3911600"/>
          </a:xfrm>
          <a:prstGeom prst="rect">
            <a:avLst/>
          </a:prstGeom>
        </p:spPr>
      </p:pic>
      <p:sp>
        <p:nvSpPr>
          <p:cNvPr id="26" name="Action Button: Forward or Next 25">
            <a:hlinkClick r:id="rId7" action="ppaction://hlinksldjump" highlightClick="1"/>
          </p:cNvPr>
          <p:cNvSpPr/>
          <p:nvPr/>
        </p:nvSpPr>
        <p:spPr>
          <a:xfrm>
            <a:off x="10198051" y="2984688"/>
            <a:ext cx="1876331" cy="3933022"/>
          </a:xfrm>
          <a:prstGeom prst="actionButtonForwardNex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矩形 6"/>
          <p:cNvSpPr/>
          <p:nvPr/>
        </p:nvSpPr>
        <p:spPr>
          <a:xfrm>
            <a:off x="1034328" y="528216"/>
            <a:ext cx="10529022" cy="999380"/>
          </a:xfrm>
          <a:prstGeom prst="roundRect">
            <a:avLst/>
          </a:prstGeom>
          <a:noFill/>
          <a:ln w="57150">
            <a:solidFill>
              <a:schemeClr val="accent4">
                <a:lumMod val="60000"/>
                <a:lumOff val="40000"/>
              </a:schemeClr>
            </a:solidFill>
            <a:prstDash val="dash"/>
          </a:ln>
        </p:spPr>
        <p:txBody>
          <a:bodyPr vert="horz" wrap="square" rtlCol="0">
            <a:spAutoFit/>
          </a:bodyPr>
          <a:lstStyle/>
          <a:p>
            <a:pPr lvl="0" algn="just">
              <a:defRPr/>
            </a:pPr>
            <a:endParaRPr lang="en-US" altLang="zh-CN" sz="3200" dirty="0">
              <a:solidFill>
                <a:schemeClr val="tx1">
                  <a:lumMod val="95000"/>
                  <a:lumOff val="5000"/>
                </a:schemeClr>
              </a:solidFill>
              <a:ea typeface="微软雅黑" panose="020B0503020204020204" pitchFamily="34" charset="-122"/>
              <a:cs typeface="站酷快乐体2016修订版" panose="02010600030101010101" charset="-122"/>
              <a:sym typeface="迷你简硬笔楷书" panose="03000509000000000000" pitchFamily="65" charset="-122"/>
            </a:endParaRPr>
          </a:p>
        </p:txBody>
      </p:sp>
    </p:spTree>
    <p:extLst>
      <p:ext uri="{BB962C8B-B14F-4D97-AF65-F5344CB8AC3E}">
        <p14:creationId xmlns:p14="http://schemas.microsoft.com/office/powerpoint/2010/main" val="38185807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diamond(in)">
                                      <p:cBhvr>
                                        <p:cTn id="7" dur="10"/>
                                        <p:tgtEl>
                                          <p:spTgt spid="16"/>
                                        </p:tgtEl>
                                      </p:cBhvr>
                                    </p:animEffect>
                                  </p:childTnLst>
                                </p:cTn>
                              </p:par>
                              <p:par>
                                <p:cTn id="8" presetID="42" presetClass="entr" presetSubtype="0" fill="hold" nodeType="withEffect">
                                  <p:stCondLst>
                                    <p:cond delay="0"/>
                                  </p:stCondLst>
                                  <p:childTnLst>
                                    <p:set>
                                      <p:cBhvr>
                                        <p:cTn id="9" dur="1" fill="hold">
                                          <p:stCondLst>
                                            <p:cond delay="0"/>
                                          </p:stCondLst>
                                        </p:cTn>
                                        <p:tgtEl>
                                          <p:spTgt spid="16">
                                            <p:txEl>
                                              <p:pRg st="0" end="0"/>
                                            </p:txEl>
                                          </p:spTgt>
                                        </p:tgtEl>
                                        <p:attrNameLst>
                                          <p:attrName>style.visibility</p:attrName>
                                        </p:attrNameLst>
                                      </p:cBhvr>
                                      <p:to>
                                        <p:strVal val="visible"/>
                                      </p:to>
                                    </p:set>
                                    <p:animEffect transition="in" filter="fade">
                                      <p:cBhvr>
                                        <p:cTn id="10" dur="1000"/>
                                        <p:tgtEl>
                                          <p:spTgt spid="16">
                                            <p:txEl>
                                              <p:pRg st="0" end="0"/>
                                            </p:txEl>
                                          </p:spTgt>
                                        </p:tgtEl>
                                      </p:cBhvr>
                                    </p:animEffect>
                                    <p:anim calcmode="lin" valueType="num">
                                      <p:cBhvr>
                                        <p:cTn id="11" dur="100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12" dur="1000" fill="hold"/>
                                        <p:tgtEl>
                                          <p:spTgt spid="16">
                                            <p:txEl>
                                              <p:pRg st="0" end="0"/>
                                            </p:txEl>
                                          </p:spTgt>
                                        </p:tgtEl>
                                        <p:attrNameLst>
                                          <p:attrName>ppt_y</p:attrName>
                                        </p:attrNameLst>
                                      </p:cBhvr>
                                      <p:tavLst>
                                        <p:tav tm="0">
                                          <p:val>
                                            <p:strVal val="#ppt_y+.1"/>
                                          </p:val>
                                        </p:tav>
                                        <p:tav tm="100000">
                                          <p:val>
                                            <p:strVal val="#ppt_y"/>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6" restart="whenNotActive" fill="hold" evtFilter="cancelBubble" nodeType="interactiveSeq">
                <p:stCondLst>
                  <p:cond evt="onClick" delay="0">
                    <p:tgtEl>
                      <p:spTgt spid="21"/>
                    </p:tgtEl>
                  </p:cond>
                </p:stCondLst>
                <p:endSync evt="end" delay="0">
                  <p:rtn val="all"/>
                </p:endSync>
                <p:childTnLst>
                  <p:par>
                    <p:cTn id="17" fill="hold">
                      <p:stCondLst>
                        <p:cond delay="0"/>
                      </p:stCondLst>
                      <p:childTnLst>
                        <p:par>
                          <p:cTn id="18" fill="hold">
                            <p:stCondLst>
                              <p:cond delay="0"/>
                            </p:stCondLst>
                            <p:childTnLst>
                              <p:par>
                                <p:cTn id="19" presetID="32" presetClass="emph" presetSubtype="0" fill="hold" nodeType="clickEffect">
                                  <p:stCondLst>
                                    <p:cond delay="0"/>
                                  </p:stCondLst>
                                  <p:childTnLst>
                                    <p:animRot by="120000">
                                      <p:cBhvr>
                                        <p:cTn id="20" dur="100" fill="hold">
                                          <p:stCondLst>
                                            <p:cond delay="0"/>
                                          </p:stCondLst>
                                        </p:cTn>
                                        <p:tgtEl>
                                          <p:spTgt spid="21"/>
                                        </p:tgtEl>
                                        <p:attrNameLst>
                                          <p:attrName>r</p:attrName>
                                        </p:attrNameLst>
                                      </p:cBhvr>
                                    </p:animRot>
                                    <p:animRot by="-240000">
                                      <p:cBhvr>
                                        <p:cTn id="21" dur="200" fill="hold">
                                          <p:stCondLst>
                                            <p:cond delay="200"/>
                                          </p:stCondLst>
                                        </p:cTn>
                                        <p:tgtEl>
                                          <p:spTgt spid="21"/>
                                        </p:tgtEl>
                                        <p:attrNameLst>
                                          <p:attrName>r</p:attrName>
                                        </p:attrNameLst>
                                      </p:cBhvr>
                                    </p:animRot>
                                    <p:animRot by="240000">
                                      <p:cBhvr>
                                        <p:cTn id="22" dur="200" fill="hold">
                                          <p:stCondLst>
                                            <p:cond delay="400"/>
                                          </p:stCondLst>
                                        </p:cTn>
                                        <p:tgtEl>
                                          <p:spTgt spid="21"/>
                                        </p:tgtEl>
                                        <p:attrNameLst>
                                          <p:attrName>r</p:attrName>
                                        </p:attrNameLst>
                                      </p:cBhvr>
                                    </p:animRot>
                                    <p:animRot by="-240000">
                                      <p:cBhvr>
                                        <p:cTn id="23" dur="200" fill="hold">
                                          <p:stCondLst>
                                            <p:cond delay="600"/>
                                          </p:stCondLst>
                                        </p:cTn>
                                        <p:tgtEl>
                                          <p:spTgt spid="21"/>
                                        </p:tgtEl>
                                        <p:attrNameLst>
                                          <p:attrName>r</p:attrName>
                                        </p:attrNameLst>
                                      </p:cBhvr>
                                    </p:animRot>
                                    <p:animRot by="120000">
                                      <p:cBhvr>
                                        <p:cTn id="24" dur="200" fill="hold">
                                          <p:stCondLst>
                                            <p:cond delay="800"/>
                                          </p:stCondLst>
                                        </p:cTn>
                                        <p:tgtEl>
                                          <p:spTgt spid="21"/>
                                        </p:tgtEl>
                                        <p:attrNameLst>
                                          <p:attrName>r</p:attrName>
                                        </p:attrNameLst>
                                      </p:cBhvr>
                                    </p:animRot>
                                  </p:childTnLst>
                                  <p:subTnLst>
                                    <p:audio>
                                      <p:cMediaNode>
                                        <p:cTn display="0" masterRel="sameClick">
                                          <p:stCondLst>
                                            <p:cond evt="begin" delay="0">
                                              <p:tn val="19"/>
                                            </p:cond>
                                          </p:stCondLst>
                                          <p:endCondLst>
                                            <p:cond evt="onStopAudio" delay="0">
                                              <p:tgtEl>
                                                <p:sldTgt/>
                                              </p:tgtEl>
                                            </p:cond>
                                          </p:endCondLst>
                                        </p:cTn>
                                        <p:tgtEl>
                                          <p:sndTgt r:embed="rId2" name="Am-thanh-tra-loi-sai-www_nhacchuongvui_com (online-audio-converter.com).wav"/>
                                        </p:tgtEl>
                                      </p:cMediaNode>
                                    </p:audio>
                                  </p:subTnLst>
                                </p:cTn>
                              </p:par>
                            </p:childTnLst>
                          </p:cTn>
                        </p:par>
                      </p:childTnLst>
                    </p:cTn>
                  </p:par>
                </p:childTnLst>
              </p:cTn>
              <p:nextCondLst>
                <p:cond evt="onClick" delay="0">
                  <p:tgtEl>
                    <p:spTgt spid="21"/>
                  </p:tgtEl>
                </p:cond>
              </p:nextCondLst>
            </p:seq>
            <p:seq concurrent="1" nextAc="seek">
              <p:cTn id="25" restart="whenNotActive" fill="hold" evtFilter="cancelBubble" nodeType="interactiveSeq">
                <p:stCondLst>
                  <p:cond evt="onClick" delay="0">
                    <p:tgtEl>
                      <p:spTgt spid="22"/>
                    </p:tgtEl>
                  </p:cond>
                </p:stCondLst>
                <p:endSync evt="end" delay="0">
                  <p:rtn val="all"/>
                </p:endSync>
                <p:childTnLst>
                  <p:par>
                    <p:cTn id="26" fill="hold">
                      <p:stCondLst>
                        <p:cond delay="0"/>
                      </p:stCondLst>
                      <p:childTnLst>
                        <p:par>
                          <p:cTn id="27" fill="hold">
                            <p:stCondLst>
                              <p:cond delay="0"/>
                            </p:stCondLst>
                            <p:childTnLst>
                              <p:par>
                                <p:cTn id="28" presetID="32" presetClass="emph" presetSubtype="0" fill="hold" nodeType="clickEffect">
                                  <p:stCondLst>
                                    <p:cond delay="0"/>
                                  </p:stCondLst>
                                  <p:childTnLst>
                                    <p:animRot by="120000">
                                      <p:cBhvr>
                                        <p:cTn id="29" dur="100" fill="hold">
                                          <p:stCondLst>
                                            <p:cond delay="0"/>
                                          </p:stCondLst>
                                        </p:cTn>
                                        <p:tgtEl>
                                          <p:spTgt spid="22"/>
                                        </p:tgtEl>
                                        <p:attrNameLst>
                                          <p:attrName>r</p:attrName>
                                        </p:attrNameLst>
                                      </p:cBhvr>
                                    </p:animRot>
                                    <p:animRot by="-240000">
                                      <p:cBhvr>
                                        <p:cTn id="30" dur="200" fill="hold">
                                          <p:stCondLst>
                                            <p:cond delay="200"/>
                                          </p:stCondLst>
                                        </p:cTn>
                                        <p:tgtEl>
                                          <p:spTgt spid="22"/>
                                        </p:tgtEl>
                                        <p:attrNameLst>
                                          <p:attrName>r</p:attrName>
                                        </p:attrNameLst>
                                      </p:cBhvr>
                                    </p:animRot>
                                    <p:animRot by="240000">
                                      <p:cBhvr>
                                        <p:cTn id="31" dur="200" fill="hold">
                                          <p:stCondLst>
                                            <p:cond delay="400"/>
                                          </p:stCondLst>
                                        </p:cTn>
                                        <p:tgtEl>
                                          <p:spTgt spid="22"/>
                                        </p:tgtEl>
                                        <p:attrNameLst>
                                          <p:attrName>r</p:attrName>
                                        </p:attrNameLst>
                                      </p:cBhvr>
                                    </p:animRot>
                                    <p:animRot by="-240000">
                                      <p:cBhvr>
                                        <p:cTn id="32" dur="200" fill="hold">
                                          <p:stCondLst>
                                            <p:cond delay="600"/>
                                          </p:stCondLst>
                                        </p:cTn>
                                        <p:tgtEl>
                                          <p:spTgt spid="22"/>
                                        </p:tgtEl>
                                        <p:attrNameLst>
                                          <p:attrName>r</p:attrName>
                                        </p:attrNameLst>
                                      </p:cBhvr>
                                    </p:animRot>
                                    <p:animRot by="120000">
                                      <p:cBhvr>
                                        <p:cTn id="33" dur="200" fill="hold">
                                          <p:stCondLst>
                                            <p:cond delay="800"/>
                                          </p:stCondLst>
                                        </p:cTn>
                                        <p:tgtEl>
                                          <p:spTgt spid="22"/>
                                        </p:tgtEl>
                                        <p:attrNameLst>
                                          <p:attrName>r</p:attrName>
                                        </p:attrNameLst>
                                      </p:cBhvr>
                                    </p:animRot>
                                  </p:childTnLst>
                                  <p:subTnLst>
                                    <p:audio>
                                      <p:cMediaNode>
                                        <p:cTn display="0" masterRel="sameClick">
                                          <p:stCondLst>
                                            <p:cond evt="begin" delay="0">
                                              <p:tn val="28"/>
                                            </p:cond>
                                          </p:stCondLst>
                                          <p:endCondLst>
                                            <p:cond evt="onStopAudio" delay="0">
                                              <p:tgtEl>
                                                <p:sldTgt/>
                                              </p:tgtEl>
                                            </p:cond>
                                          </p:endCondLst>
                                        </p:cTn>
                                        <p:tgtEl>
                                          <p:sndTgt r:embed="rId2" name="Am-thanh-tra-loi-sai-www_nhacchuongvui_com (online-audio-converter.com).wav"/>
                                        </p:tgtEl>
                                      </p:cMediaNode>
                                    </p:audio>
                                  </p:subTnLst>
                                </p:cTn>
                              </p:par>
                            </p:childTnLst>
                          </p:cTn>
                        </p:par>
                      </p:childTnLst>
                    </p:cTn>
                  </p:par>
                </p:childTnLst>
              </p:cTn>
              <p:nextCondLst>
                <p:cond evt="onClick" delay="0">
                  <p:tgtEl>
                    <p:spTgt spid="22"/>
                  </p:tgtEl>
                </p:cond>
              </p:nextCondLst>
            </p:seq>
            <p:seq concurrent="1" nextAc="seek">
              <p:cTn id="34" restart="whenNotActive" fill="hold" evtFilter="cancelBubble" nodeType="interactiveSeq">
                <p:stCondLst>
                  <p:cond evt="onClick" delay="0">
                    <p:tgtEl>
                      <p:spTgt spid="24"/>
                    </p:tgtEl>
                  </p:cond>
                </p:stCondLst>
                <p:endSync evt="end" delay="0">
                  <p:rtn val="all"/>
                </p:endSync>
                <p:childTnLst>
                  <p:par>
                    <p:cTn id="35" fill="hold">
                      <p:stCondLst>
                        <p:cond delay="0"/>
                      </p:stCondLst>
                      <p:childTnLst>
                        <p:par>
                          <p:cTn id="36" fill="hold">
                            <p:stCondLst>
                              <p:cond delay="0"/>
                            </p:stCondLst>
                            <p:childTnLst>
                              <p:par>
                                <p:cTn id="37" presetID="26" presetClass="emph" presetSubtype="0" fill="hold" nodeType="clickEffect">
                                  <p:stCondLst>
                                    <p:cond delay="0"/>
                                  </p:stCondLst>
                                  <p:childTnLst>
                                    <p:animEffect transition="out" filter="fade">
                                      <p:cBhvr>
                                        <p:cTn id="38" dur="500" tmFilter="0, 0; .2, .5; .8, .5; 1, 0"/>
                                        <p:tgtEl>
                                          <p:spTgt spid="24"/>
                                        </p:tgtEl>
                                      </p:cBhvr>
                                    </p:animEffect>
                                    <p:animScale>
                                      <p:cBhvr>
                                        <p:cTn id="39" dur="250" autoRev="1" fill="hold"/>
                                        <p:tgtEl>
                                          <p:spTgt spid="24"/>
                                        </p:tgtEl>
                                      </p:cBhvr>
                                      <p:by x="105000" y="105000"/>
                                    </p:animScale>
                                  </p:childTnLst>
                                  <p:subTnLst>
                                    <p:audio>
                                      <p:cMediaNode>
                                        <p:cTn display="0" masterRel="sameClick">
                                          <p:stCondLst>
                                            <p:cond evt="begin" delay="0">
                                              <p:tn val="37"/>
                                            </p:cond>
                                          </p:stCondLst>
                                          <p:endCondLst>
                                            <p:cond evt="onStopAudio" delay="0">
                                              <p:tgtEl>
                                                <p:sldTgt/>
                                              </p:tgtEl>
                                            </p:cond>
                                          </p:endCondLst>
                                        </p:cTn>
                                        <p:tgtEl>
                                          <p:sndTgt r:embed="rId3" name="applause.wav"/>
                                        </p:tgtEl>
                                      </p:cMediaNode>
                                    </p:audio>
                                  </p:subTnLst>
                                </p:cTn>
                              </p:par>
                            </p:childTnLst>
                          </p:cTn>
                        </p:par>
                      </p:childTnLst>
                    </p:cTn>
                  </p:par>
                </p:childTnLst>
              </p:cTn>
              <p:nextCondLst>
                <p:cond evt="onClick" delay="0">
                  <p:tgtEl>
                    <p:spTgt spid="24"/>
                  </p:tgtEl>
                </p:cond>
              </p:nextCondLst>
            </p:seq>
            <p:seq concurrent="1" nextAc="seek">
              <p:cTn id="40" restart="whenNotActive" fill="hold" evtFilter="cancelBubble" nodeType="interactiveSeq">
                <p:stCondLst>
                  <p:cond evt="onClick" delay="0">
                    <p:tgtEl>
                      <p:spTgt spid="23"/>
                    </p:tgtEl>
                  </p:cond>
                </p:stCondLst>
                <p:endSync evt="end" delay="0">
                  <p:rtn val="all"/>
                </p:endSync>
                <p:childTnLst>
                  <p:par>
                    <p:cTn id="41" fill="hold">
                      <p:stCondLst>
                        <p:cond delay="0"/>
                      </p:stCondLst>
                      <p:childTnLst>
                        <p:par>
                          <p:cTn id="42" fill="hold">
                            <p:stCondLst>
                              <p:cond delay="0"/>
                            </p:stCondLst>
                            <p:childTnLst>
                              <p:par>
                                <p:cTn id="43" presetID="32" presetClass="emph" presetSubtype="0" fill="hold" nodeType="clickEffect">
                                  <p:stCondLst>
                                    <p:cond delay="0"/>
                                  </p:stCondLst>
                                  <p:childTnLst>
                                    <p:animRot by="120000">
                                      <p:cBhvr>
                                        <p:cTn id="44" dur="100" fill="hold">
                                          <p:stCondLst>
                                            <p:cond delay="0"/>
                                          </p:stCondLst>
                                        </p:cTn>
                                        <p:tgtEl>
                                          <p:spTgt spid="23"/>
                                        </p:tgtEl>
                                        <p:attrNameLst>
                                          <p:attrName>r</p:attrName>
                                        </p:attrNameLst>
                                      </p:cBhvr>
                                    </p:animRot>
                                    <p:animRot by="-240000">
                                      <p:cBhvr>
                                        <p:cTn id="45" dur="200" fill="hold">
                                          <p:stCondLst>
                                            <p:cond delay="200"/>
                                          </p:stCondLst>
                                        </p:cTn>
                                        <p:tgtEl>
                                          <p:spTgt spid="23"/>
                                        </p:tgtEl>
                                        <p:attrNameLst>
                                          <p:attrName>r</p:attrName>
                                        </p:attrNameLst>
                                      </p:cBhvr>
                                    </p:animRot>
                                    <p:animRot by="240000">
                                      <p:cBhvr>
                                        <p:cTn id="46" dur="200" fill="hold">
                                          <p:stCondLst>
                                            <p:cond delay="400"/>
                                          </p:stCondLst>
                                        </p:cTn>
                                        <p:tgtEl>
                                          <p:spTgt spid="23"/>
                                        </p:tgtEl>
                                        <p:attrNameLst>
                                          <p:attrName>r</p:attrName>
                                        </p:attrNameLst>
                                      </p:cBhvr>
                                    </p:animRot>
                                    <p:animRot by="-240000">
                                      <p:cBhvr>
                                        <p:cTn id="47" dur="200" fill="hold">
                                          <p:stCondLst>
                                            <p:cond delay="600"/>
                                          </p:stCondLst>
                                        </p:cTn>
                                        <p:tgtEl>
                                          <p:spTgt spid="23"/>
                                        </p:tgtEl>
                                        <p:attrNameLst>
                                          <p:attrName>r</p:attrName>
                                        </p:attrNameLst>
                                      </p:cBhvr>
                                    </p:animRot>
                                    <p:animRot by="120000">
                                      <p:cBhvr>
                                        <p:cTn id="48" dur="200" fill="hold">
                                          <p:stCondLst>
                                            <p:cond delay="800"/>
                                          </p:stCondLst>
                                        </p:cTn>
                                        <p:tgtEl>
                                          <p:spTgt spid="23"/>
                                        </p:tgtEl>
                                        <p:attrNameLst>
                                          <p:attrName>r</p:attrName>
                                        </p:attrNameLst>
                                      </p:cBhvr>
                                    </p:animRot>
                                  </p:childTnLst>
                                  <p:subTnLst>
                                    <p:audio>
                                      <p:cMediaNode>
                                        <p:cTn display="0" masterRel="sameClick">
                                          <p:stCondLst>
                                            <p:cond evt="begin" delay="0">
                                              <p:tn val="43"/>
                                            </p:cond>
                                          </p:stCondLst>
                                          <p:endCondLst>
                                            <p:cond evt="onStopAudio" delay="0">
                                              <p:tgtEl>
                                                <p:sldTgt/>
                                              </p:tgtEl>
                                            </p:cond>
                                          </p:endCondLst>
                                        </p:cTn>
                                        <p:tgtEl>
                                          <p:sndTgt r:embed="rId2" name="Am-thanh-tra-loi-sai-www_nhacchuongvui_com (online-audio-converter.com).wav"/>
                                        </p:tgtEl>
                                      </p:cMediaNode>
                                    </p:audio>
                                  </p:subTnLst>
                                </p:cTn>
                              </p:par>
                            </p:childTnLst>
                          </p:cTn>
                        </p:par>
                      </p:childTnLst>
                    </p:cTn>
                  </p:par>
                </p:childTnLst>
              </p:cTn>
              <p:nextCondLst>
                <p:cond evt="onClick" delay="0">
                  <p:tgtEl>
                    <p:spTgt spid="23"/>
                  </p:tgtEl>
                </p:cond>
              </p:nextCondLst>
            </p:seq>
          </p:childTnLst>
        </p:cTn>
      </p:par>
    </p:tnLst>
    <p:bldLst>
      <p:bldP spid="16" grpId="0"/>
      <p:bldP spid="2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 name="Picture 5"/>
          <p:cNvPicPr>
            <a:picLocks noChangeAspect="1"/>
          </p:cNvPicPr>
          <p:nvPr/>
        </p:nvPicPr>
        <p:blipFill>
          <a:blip r:embed="rId4"/>
          <a:stretch>
            <a:fillRect/>
          </a:stretch>
        </p:blipFill>
        <p:spPr>
          <a:xfrm>
            <a:off x="0" y="0"/>
            <a:ext cx="12192000" cy="6858000"/>
          </a:xfrm>
          <a:prstGeom prst="rect">
            <a:avLst/>
          </a:prstGeom>
        </p:spPr>
      </p:pic>
      <p:sp>
        <p:nvSpPr>
          <p:cNvPr id="7" name="Rectangle 6"/>
          <p:cNvSpPr/>
          <p:nvPr/>
        </p:nvSpPr>
        <p:spPr>
          <a:xfrm>
            <a:off x="35725" y="0"/>
            <a:ext cx="12192000" cy="6858000"/>
          </a:xfrm>
          <a:prstGeom prst="rect">
            <a:avLst/>
          </a:prstGeom>
          <a:solidFill>
            <a:schemeClr val="bg1">
              <a:lumMod val="95000"/>
              <a:alpha val="73000"/>
            </a:schemeClr>
          </a:solidFill>
          <a:ln w="38100">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864" y="1825625"/>
            <a:ext cx="2138194" cy="5032375"/>
          </a:xfrm>
          <a:prstGeom prst="rect">
            <a:avLst/>
          </a:prstGeom>
        </p:spPr>
      </p:pic>
      <p:sp>
        <p:nvSpPr>
          <p:cNvPr id="8" name="TextBox 7"/>
          <p:cNvSpPr txBox="1"/>
          <p:nvPr/>
        </p:nvSpPr>
        <p:spPr>
          <a:xfrm>
            <a:off x="3893870" y="425658"/>
            <a:ext cx="5418306" cy="769441"/>
          </a:xfrm>
          <a:prstGeom prst="rect">
            <a:avLst/>
          </a:prstGeom>
          <a:noFill/>
        </p:spPr>
        <p:txBody>
          <a:bodyPr wrap="square" rtlCol="0">
            <a:spAutoFit/>
          </a:bodyPr>
          <a:lstStyle/>
          <a:p>
            <a:r>
              <a:rPr lang="vi-VN" sz="4400" dirty="0">
                <a:latin typeface="iCiel Soup of Justice" pitchFamily="2" charset="-93"/>
              </a:rPr>
              <a:t>Đúng hay sai </a:t>
            </a:r>
            <a:endParaRPr lang="en-US" sz="4400" dirty="0">
              <a:latin typeface="iCiel Soup of Justice" pitchFamily="2" charset="-93"/>
            </a:endParaRPr>
          </a:p>
        </p:txBody>
      </p:sp>
      <p:grpSp>
        <p:nvGrpSpPr>
          <p:cNvPr id="24" name="Group 23"/>
          <p:cNvGrpSpPr/>
          <p:nvPr/>
        </p:nvGrpSpPr>
        <p:grpSpPr>
          <a:xfrm>
            <a:off x="2955394" y="5086154"/>
            <a:ext cx="2362200" cy="1225746"/>
            <a:chOff x="2712770" y="3907242"/>
            <a:chExt cx="2362200" cy="1225746"/>
          </a:xfrm>
        </p:grpSpPr>
        <p:sp>
          <p:nvSpPr>
            <p:cNvPr id="20" name="Rounded Rectangle 19"/>
            <p:cNvSpPr/>
            <p:nvPr/>
          </p:nvSpPr>
          <p:spPr>
            <a:xfrm>
              <a:off x="2712770" y="4117742"/>
              <a:ext cx="2362200" cy="1015246"/>
            </a:xfrm>
            <a:prstGeom prst="round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latin typeface="iCiel Soup of Justice" pitchFamily="2" charset="-93"/>
              </a:endParaRPr>
            </a:p>
          </p:txBody>
        </p:sp>
        <p:sp>
          <p:nvSpPr>
            <p:cNvPr id="22" name="Rectangle 21"/>
            <p:cNvSpPr/>
            <p:nvPr/>
          </p:nvSpPr>
          <p:spPr>
            <a:xfrm>
              <a:off x="2931106" y="3907242"/>
              <a:ext cx="1925528" cy="1015663"/>
            </a:xfrm>
            <a:prstGeom prst="rect">
              <a:avLst/>
            </a:prstGeom>
          </p:spPr>
          <p:txBody>
            <a:bodyPr wrap="none">
              <a:spAutoFit/>
            </a:bodyPr>
            <a:lstStyle/>
            <a:p>
              <a:pPr algn="ctr"/>
              <a:r>
                <a:rPr lang="vi-VN" sz="6000" dirty="0">
                  <a:latin typeface="iCiel Soup of Justice" pitchFamily="2" charset="-93"/>
                </a:rPr>
                <a:t>đúng</a:t>
              </a:r>
              <a:endParaRPr lang="en-US" sz="6000" dirty="0">
                <a:latin typeface="iCiel Soup of Justice" pitchFamily="2" charset="-93"/>
              </a:endParaRPr>
            </a:p>
          </p:txBody>
        </p:sp>
      </p:grpSp>
      <p:grpSp>
        <p:nvGrpSpPr>
          <p:cNvPr id="26" name="Group 25"/>
          <p:cNvGrpSpPr/>
          <p:nvPr/>
        </p:nvGrpSpPr>
        <p:grpSpPr>
          <a:xfrm>
            <a:off x="6310144" y="5149411"/>
            <a:ext cx="2362200" cy="1192652"/>
            <a:chOff x="6046520" y="3923419"/>
            <a:chExt cx="2362200" cy="1192652"/>
          </a:xfrm>
        </p:grpSpPr>
        <p:sp>
          <p:nvSpPr>
            <p:cNvPr id="21" name="Rounded Rectangle 20"/>
            <p:cNvSpPr/>
            <p:nvPr/>
          </p:nvSpPr>
          <p:spPr>
            <a:xfrm>
              <a:off x="6046520" y="4100825"/>
              <a:ext cx="2362200" cy="1015246"/>
            </a:xfrm>
            <a:prstGeom prst="round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6000" dirty="0">
                <a:latin typeface="iCiel Soup of Justice" pitchFamily="2" charset="-93"/>
              </a:endParaRPr>
            </a:p>
          </p:txBody>
        </p:sp>
        <p:sp>
          <p:nvSpPr>
            <p:cNvPr id="23" name="Rectangle 22"/>
            <p:cNvSpPr/>
            <p:nvPr/>
          </p:nvSpPr>
          <p:spPr>
            <a:xfrm>
              <a:off x="6614738" y="3923419"/>
              <a:ext cx="1236236" cy="1015663"/>
            </a:xfrm>
            <a:prstGeom prst="rect">
              <a:avLst/>
            </a:prstGeom>
          </p:spPr>
          <p:txBody>
            <a:bodyPr wrap="none">
              <a:spAutoFit/>
            </a:bodyPr>
            <a:lstStyle/>
            <a:p>
              <a:pPr algn="ctr"/>
              <a:r>
                <a:rPr lang="vi-VN" sz="6000" dirty="0">
                  <a:latin typeface="iCiel Soup of Justice" pitchFamily="2" charset="-93"/>
                </a:rPr>
                <a:t>sai</a:t>
              </a:r>
              <a:endParaRPr lang="en-US" sz="6000" dirty="0">
                <a:latin typeface="iCiel Soup of Justice" pitchFamily="2" charset="-93"/>
              </a:endParaRPr>
            </a:p>
          </p:txBody>
        </p:sp>
      </p:grpSp>
      <p:pic>
        <p:nvPicPr>
          <p:cNvPr id="31" name="Picture 30"/>
          <p:cNvPicPr>
            <a:picLocks noChangeAspect="1"/>
          </p:cNvPicPr>
          <p:nvPr/>
        </p:nvPicPr>
        <p:blipFill>
          <a:blip r:embed="rId6"/>
          <a:stretch>
            <a:fillRect/>
          </a:stretch>
        </p:blipFill>
        <p:spPr>
          <a:xfrm>
            <a:off x="8693726" y="3103563"/>
            <a:ext cx="4733287" cy="4002619"/>
          </a:xfrm>
          <a:prstGeom prst="rect">
            <a:avLst/>
          </a:prstGeom>
        </p:spPr>
      </p:pic>
      <p:sp>
        <p:nvSpPr>
          <p:cNvPr id="32" name="Action Button: Forward or Next 31">
            <a:hlinkClick r:id="rId7" action="ppaction://hlinksldjump" highlightClick="1"/>
          </p:cNvPr>
          <p:cNvSpPr/>
          <p:nvPr/>
        </p:nvSpPr>
        <p:spPr>
          <a:xfrm>
            <a:off x="10198051" y="2984688"/>
            <a:ext cx="1876331" cy="3933022"/>
          </a:xfrm>
          <a:prstGeom prst="actionButtonForwardNex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 Box 9"/>
          <p:cNvSpPr txBox="1">
            <a:spLocks noChangeArrowheads="1"/>
          </p:cNvSpPr>
          <p:nvPr/>
        </p:nvSpPr>
        <p:spPr bwMode="auto">
          <a:xfrm>
            <a:off x="2238440" y="1701564"/>
            <a:ext cx="9611958"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marL="0" marR="0" lvl="0" indent="0" algn="just" defTabSz="914400" eaLnBrk="1" fontAlgn="base" latinLnBrk="0" hangingPunct="1">
              <a:lnSpc>
                <a:spcPct val="100000"/>
              </a:lnSpc>
              <a:spcBef>
                <a:spcPct val="50000"/>
              </a:spcBef>
              <a:spcAft>
                <a:spcPct val="0"/>
              </a:spcAft>
              <a:buClrTx/>
              <a:buSzTx/>
              <a:buFontTx/>
              <a:buNone/>
              <a:tabLst/>
              <a:defRPr/>
            </a:pPr>
            <a:r>
              <a:rPr kumimoji="0" lang="en-US" altLang="en-US" sz="3200" i="0" u="none" strike="noStrike" kern="0" cap="none" spc="0" normalizeH="0" baseline="0" noProof="0">
                <a:ln>
                  <a:noFill/>
                </a:ln>
                <a:solidFill>
                  <a:prstClr val="black"/>
                </a:solidFill>
                <a:effectLst/>
                <a:uLnTx/>
                <a:uFillTx/>
                <a:latin typeface="Calibri (Body)"/>
              </a:rPr>
              <a:t>Loại</a:t>
            </a:r>
            <a:r>
              <a:rPr kumimoji="0" lang="en-US" altLang="en-US" sz="3200" i="0" u="none" strike="noStrike" kern="0" cap="none" spc="0" normalizeH="0" noProof="0">
                <a:ln>
                  <a:noFill/>
                </a:ln>
                <a:solidFill>
                  <a:prstClr val="black"/>
                </a:solidFill>
                <a:effectLst/>
                <a:uLnTx/>
                <a:uFillTx/>
                <a:latin typeface="Calibri (Body)"/>
              </a:rPr>
              <a:t> hình vận tải có vai trò quan trọng nhất trong việc chuyên chở hàng hóa là đường ô tô. </a:t>
            </a:r>
            <a:endParaRPr kumimoji="0" lang="en-US" altLang="en-US" sz="3200" i="0" u="none" strike="noStrike" kern="0" cap="none" spc="0" normalizeH="0" baseline="0" noProof="0" dirty="0">
              <a:ln>
                <a:noFill/>
              </a:ln>
              <a:solidFill>
                <a:prstClr val="black"/>
              </a:solidFill>
              <a:effectLst/>
              <a:uLnTx/>
              <a:uFillTx/>
              <a:latin typeface="Calibri (Body)"/>
            </a:endParaRPr>
          </a:p>
        </p:txBody>
      </p:sp>
      <p:sp>
        <p:nvSpPr>
          <p:cNvPr id="33" name="矩形 6"/>
          <p:cNvSpPr/>
          <p:nvPr/>
        </p:nvSpPr>
        <p:spPr>
          <a:xfrm>
            <a:off x="2202715" y="1690688"/>
            <a:ext cx="9647682" cy="1159064"/>
          </a:xfrm>
          <a:prstGeom prst="roundRect">
            <a:avLst/>
          </a:prstGeom>
          <a:noFill/>
          <a:ln w="57150">
            <a:solidFill>
              <a:schemeClr val="accent4">
                <a:lumMod val="60000"/>
                <a:lumOff val="40000"/>
              </a:schemeClr>
            </a:solidFill>
            <a:prstDash val="dash"/>
          </a:ln>
        </p:spPr>
        <p:txBody>
          <a:bodyPr vert="horz" wrap="square" rtlCol="0">
            <a:spAutoFit/>
          </a:bodyPr>
          <a:lstStyle/>
          <a:p>
            <a:pPr lvl="0" algn="just">
              <a:defRPr/>
            </a:pPr>
            <a:endParaRPr lang="en-US" altLang="zh-CN" sz="3200" dirty="0">
              <a:solidFill>
                <a:schemeClr val="tx1">
                  <a:lumMod val="95000"/>
                  <a:lumOff val="5000"/>
                </a:schemeClr>
              </a:solidFill>
              <a:ea typeface="微软雅黑" panose="020B0503020204020204" pitchFamily="34" charset="-122"/>
              <a:cs typeface="站酷快乐体2016修订版" panose="02010600030101010101" charset="-122"/>
              <a:sym typeface="迷你简硬笔楷书" panose="03000509000000000000" pitchFamily="65" charset="-122"/>
            </a:endParaRPr>
          </a:p>
        </p:txBody>
      </p:sp>
    </p:spTree>
    <p:extLst>
      <p:ext uri="{BB962C8B-B14F-4D97-AF65-F5344CB8AC3E}">
        <p14:creationId xmlns:p14="http://schemas.microsoft.com/office/powerpoint/2010/main" val="17093243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diamond(in)">
                                      <p:cBhvr>
                                        <p:cTn id="7" dur="10"/>
                                        <p:tgtEl>
                                          <p:spTgt spid="30"/>
                                        </p:tgtEl>
                                      </p:cBhvr>
                                    </p:animEffect>
                                  </p:childTnLst>
                                </p:cTn>
                              </p:par>
                              <p:par>
                                <p:cTn id="8" presetID="42" presetClass="entr" presetSubtype="0" fill="hold" nodeType="withEffect">
                                  <p:stCondLst>
                                    <p:cond delay="0"/>
                                  </p:stCondLst>
                                  <p:childTnLst>
                                    <p:set>
                                      <p:cBhvr>
                                        <p:cTn id="9" dur="1" fill="hold">
                                          <p:stCondLst>
                                            <p:cond delay="0"/>
                                          </p:stCondLst>
                                        </p:cTn>
                                        <p:tgtEl>
                                          <p:spTgt spid="30">
                                            <p:txEl>
                                              <p:pRg st="0" end="0"/>
                                            </p:txEl>
                                          </p:spTgt>
                                        </p:tgtEl>
                                        <p:attrNameLst>
                                          <p:attrName>style.visibility</p:attrName>
                                        </p:attrNameLst>
                                      </p:cBhvr>
                                      <p:to>
                                        <p:strVal val="visible"/>
                                      </p:to>
                                    </p:set>
                                    <p:animEffect transition="in" filter="fade">
                                      <p:cBhvr>
                                        <p:cTn id="10" dur="1000"/>
                                        <p:tgtEl>
                                          <p:spTgt spid="30">
                                            <p:txEl>
                                              <p:pRg st="0" end="0"/>
                                            </p:txEl>
                                          </p:spTgt>
                                        </p:tgtEl>
                                      </p:cBhvr>
                                    </p:animEffect>
                                    <p:anim calcmode="lin" valueType="num">
                                      <p:cBhvr>
                                        <p:cTn id="11" dur="100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12" dur="1000" fill="hold"/>
                                        <p:tgtEl>
                                          <p:spTgt spid="30">
                                            <p:txEl>
                                              <p:pRg st="0" end="0"/>
                                            </p:txEl>
                                          </p:spTgt>
                                        </p:tgtEl>
                                        <p:attrNameLst>
                                          <p:attrName>ppt_y</p:attrName>
                                        </p:attrNameLst>
                                      </p:cBhvr>
                                      <p:tavLst>
                                        <p:tav tm="0">
                                          <p:val>
                                            <p:strVal val="#ppt_y+.1"/>
                                          </p:val>
                                        </p:tav>
                                        <p:tav tm="100000">
                                          <p:val>
                                            <p:strVal val="#ppt_y"/>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6" restart="whenNotActive" fill="hold" evtFilter="cancelBubble" nodeType="interactiveSeq">
                <p:stCondLst>
                  <p:cond evt="onClick" delay="0">
                    <p:tgtEl>
                      <p:spTgt spid="24"/>
                    </p:tgtEl>
                  </p:cond>
                </p:stCondLst>
                <p:endSync evt="end" delay="0">
                  <p:rtn val="all"/>
                </p:endSync>
                <p:childTnLst>
                  <p:par>
                    <p:cTn id="17" fill="hold">
                      <p:stCondLst>
                        <p:cond delay="0"/>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24"/>
                                        </p:tgtEl>
                                      </p:cBhvr>
                                    </p:animEffect>
                                    <p:animScale>
                                      <p:cBhvr>
                                        <p:cTn id="21" dur="250" autoRev="1" fill="hold"/>
                                        <p:tgtEl>
                                          <p:spTgt spid="24"/>
                                        </p:tgtEl>
                                      </p:cBhvr>
                                      <p:by x="105000" y="105000"/>
                                    </p:animScale>
                                  </p:childTnLst>
                                  <p:subTnLst>
                                    <p:audio>
                                      <p:cMediaNode>
                                        <p:cTn display="0" masterRel="sameClick">
                                          <p:stCondLst>
                                            <p:cond evt="begin" delay="0">
                                              <p:tn val="19"/>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24"/>
                  </p:tgtEl>
                </p:cond>
              </p:nextCondLst>
            </p:seq>
            <p:seq concurrent="1" nextAc="seek">
              <p:cTn id="22" restart="whenNotActive" fill="hold" evtFilter="cancelBubble" nodeType="interactiveSeq">
                <p:stCondLst>
                  <p:cond evt="onClick" delay="0">
                    <p:tgtEl>
                      <p:spTgt spid="26"/>
                    </p:tgtEl>
                  </p:cond>
                </p:stCondLst>
                <p:endSync evt="end" delay="0">
                  <p:rtn val="all"/>
                </p:endSync>
                <p:childTnLst>
                  <p:par>
                    <p:cTn id="23" fill="hold">
                      <p:stCondLst>
                        <p:cond delay="0"/>
                      </p:stCondLst>
                      <p:childTnLst>
                        <p:par>
                          <p:cTn id="24" fill="hold">
                            <p:stCondLst>
                              <p:cond delay="0"/>
                            </p:stCondLst>
                            <p:childTnLst>
                              <p:par>
                                <p:cTn id="25" presetID="32" presetClass="emph" presetSubtype="0" fill="hold" nodeType="clickEffect">
                                  <p:stCondLst>
                                    <p:cond delay="0"/>
                                  </p:stCondLst>
                                  <p:childTnLst>
                                    <p:animRot by="120000">
                                      <p:cBhvr>
                                        <p:cTn id="26" dur="100" fill="hold">
                                          <p:stCondLst>
                                            <p:cond delay="0"/>
                                          </p:stCondLst>
                                        </p:cTn>
                                        <p:tgtEl>
                                          <p:spTgt spid="26"/>
                                        </p:tgtEl>
                                        <p:attrNameLst>
                                          <p:attrName>r</p:attrName>
                                        </p:attrNameLst>
                                      </p:cBhvr>
                                    </p:animRot>
                                    <p:animRot by="-240000">
                                      <p:cBhvr>
                                        <p:cTn id="27" dur="200" fill="hold">
                                          <p:stCondLst>
                                            <p:cond delay="200"/>
                                          </p:stCondLst>
                                        </p:cTn>
                                        <p:tgtEl>
                                          <p:spTgt spid="26"/>
                                        </p:tgtEl>
                                        <p:attrNameLst>
                                          <p:attrName>r</p:attrName>
                                        </p:attrNameLst>
                                      </p:cBhvr>
                                    </p:animRot>
                                    <p:animRot by="240000">
                                      <p:cBhvr>
                                        <p:cTn id="28" dur="200" fill="hold">
                                          <p:stCondLst>
                                            <p:cond delay="400"/>
                                          </p:stCondLst>
                                        </p:cTn>
                                        <p:tgtEl>
                                          <p:spTgt spid="26"/>
                                        </p:tgtEl>
                                        <p:attrNameLst>
                                          <p:attrName>r</p:attrName>
                                        </p:attrNameLst>
                                      </p:cBhvr>
                                    </p:animRot>
                                    <p:animRot by="-240000">
                                      <p:cBhvr>
                                        <p:cTn id="29" dur="200" fill="hold">
                                          <p:stCondLst>
                                            <p:cond delay="600"/>
                                          </p:stCondLst>
                                        </p:cTn>
                                        <p:tgtEl>
                                          <p:spTgt spid="26"/>
                                        </p:tgtEl>
                                        <p:attrNameLst>
                                          <p:attrName>r</p:attrName>
                                        </p:attrNameLst>
                                      </p:cBhvr>
                                    </p:animRot>
                                    <p:animRot by="120000">
                                      <p:cBhvr>
                                        <p:cTn id="30" dur="200" fill="hold">
                                          <p:stCondLst>
                                            <p:cond delay="800"/>
                                          </p:stCondLst>
                                        </p:cTn>
                                        <p:tgtEl>
                                          <p:spTgt spid="26"/>
                                        </p:tgtEl>
                                        <p:attrNameLst>
                                          <p:attrName>r</p:attrName>
                                        </p:attrNameLst>
                                      </p:cBhvr>
                                    </p:animRot>
                                  </p:childTnLst>
                                  <p:subTnLst>
                                    <p:audio>
                                      <p:cMediaNode>
                                        <p:cTn display="0" masterRel="sameClick">
                                          <p:stCondLst>
                                            <p:cond evt="begin" delay="0">
                                              <p:tn val="25"/>
                                            </p:cond>
                                          </p:stCondLst>
                                          <p:endCondLst>
                                            <p:cond evt="onStopAudio" delay="0">
                                              <p:tgtEl>
                                                <p:sldTgt/>
                                              </p:tgtEl>
                                            </p:cond>
                                          </p:endCondLst>
                                        </p:cTn>
                                        <p:tgtEl>
                                          <p:sndTgt r:embed="rId3" name="Am-thanh-tra-loi-sai-www_nhacchuongvui_com (online-audio-converter.com).wav"/>
                                        </p:tgtEl>
                                      </p:cMediaNode>
                                    </p:audio>
                                  </p:subTnLst>
                                </p:cTn>
                              </p:par>
                            </p:childTnLst>
                          </p:cTn>
                        </p:par>
                      </p:childTnLst>
                    </p:cTn>
                  </p:par>
                </p:childTnLst>
              </p:cTn>
              <p:nextCondLst>
                <p:cond evt="onClick" delay="0">
                  <p:tgtEl>
                    <p:spTgt spid="26"/>
                  </p:tgtEl>
                </p:cond>
              </p:nextCondLst>
            </p:seq>
          </p:childTnLst>
        </p:cTn>
      </p:par>
    </p:tnLst>
    <p:bldLst>
      <p:bldP spid="30" grpId="0"/>
      <p:bldP spid="3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 name="Picture 5"/>
          <p:cNvPicPr>
            <a:picLocks noChangeAspect="1"/>
          </p:cNvPicPr>
          <p:nvPr/>
        </p:nvPicPr>
        <p:blipFill>
          <a:blip r:embed="rId4"/>
          <a:stretch>
            <a:fillRect/>
          </a:stretch>
        </p:blipFill>
        <p:spPr>
          <a:xfrm>
            <a:off x="0" y="0"/>
            <a:ext cx="12192000" cy="6858000"/>
          </a:xfrm>
          <a:prstGeom prst="rect">
            <a:avLst/>
          </a:prstGeom>
        </p:spPr>
      </p:pic>
      <p:sp>
        <p:nvSpPr>
          <p:cNvPr id="7" name="Rectangle 6"/>
          <p:cNvSpPr/>
          <p:nvPr/>
        </p:nvSpPr>
        <p:spPr>
          <a:xfrm>
            <a:off x="0" y="0"/>
            <a:ext cx="12192000" cy="6858000"/>
          </a:xfrm>
          <a:prstGeom prst="rect">
            <a:avLst/>
          </a:prstGeom>
          <a:solidFill>
            <a:schemeClr val="bg1">
              <a:lumMod val="95000"/>
              <a:alpha val="73000"/>
            </a:schemeClr>
          </a:solidFill>
          <a:ln w="38100">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864" y="1825625"/>
            <a:ext cx="2138194" cy="5032375"/>
          </a:xfrm>
          <a:prstGeom prst="rect">
            <a:avLst/>
          </a:prstGeom>
        </p:spPr>
      </p:pic>
      <p:sp>
        <p:nvSpPr>
          <p:cNvPr id="29" name="TextBox 28"/>
          <p:cNvSpPr txBox="1"/>
          <p:nvPr/>
        </p:nvSpPr>
        <p:spPr>
          <a:xfrm>
            <a:off x="4249470" y="417215"/>
            <a:ext cx="5418306" cy="769441"/>
          </a:xfrm>
          <a:prstGeom prst="rect">
            <a:avLst/>
          </a:prstGeom>
          <a:noFill/>
        </p:spPr>
        <p:txBody>
          <a:bodyPr wrap="square" rtlCol="0">
            <a:spAutoFit/>
          </a:bodyPr>
          <a:lstStyle/>
          <a:p>
            <a:r>
              <a:rPr lang="vi-VN" sz="4400" dirty="0">
                <a:latin typeface="iCiel Soup of Justice" pitchFamily="2" charset="-93"/>
              </a:rPr>
              <a:t>Đúng hay sai </a:t>
            </a:r>
            <a:endParaRPr lang="en-US" sz="4400" dirty="0">
              <a:latin typeface="iCiel Soup of Justice" pitchFamily="2" charset="-93"/>
            </a:endParaRPr>
          </a:p>
        </p:txBody>
      </p:sp>
      <p:grpSp>
        <p:nvGrpSpPr>
          <p:cNvPr id="30" name="Group 29"/>
          <p:cNvGrpSpPr/>
          <p:nvPr/>
        </p:nvGrpSpPr>
        <p:grpSpPr>
          <a:xfrm>
            <a:off x="2860452" y="4880316"/>
            <a:ext cx="2362200" cy="1225746"/>
            <a:chOff x="2712770" y="3907242"/>
            <a:chExt cx="2362200" cy="1225746"/>
          </a:xfrm>
        </p:grpSpPr>
        <p:sp>
          <p:nvSpPr>
            <p:cNvPr id="31" name="Rounded Rectangle 30"/>
            <p:cNvSpPr/>
            <p:nvPr/>
          </p:nvSpPr>
          <p:spPr>
            <a:xfrm>
              <a:off x="2712770" y="4117742"/>
              <a:ext cx="2362200" cy="1015246"/>
            </a:xfrm>
            <a:prstGeom prst="round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latin typeface="iCiel Soup of Justice" pitchFamily="2" charset="-93"/>
              </a:endParaRPr>
            </a:p>
          </p:txBody>
        </p:sp>
        <p:sp>
          <p:nvSpPr>
            <p:cNvPr id="32" name="Rectangle 31"/>
            <p:cNvSpPr/>
            <p:nvPr/>
          </p:nvSpPr>
          <p:spPr>
            <a:xfrm>
              <a:off x="2931106" y="3907242"/>
              <a:ext cx="1925528" cy="1015663"/>
            </a:xfrm>
            <a:prstGeom prst="rect">
              <a:avLst/>
            </a:prstGeom>
          </p:spPr>
          <p:txBody>
            <a:bodyPr wrap="none">
              <a:spAutoFit/>
            </a:bodyPr>
            <a:lstStyle/>
            <a:p>
              <a:pPr algn="ctr"/>
              <a:r>
                <a:rPr lang="vi-VN" sz="6000" dirty="0">
                  <a:latin typeface="iCiel Soup of Justice" pitchFamily="2" charset="-93"/>
                </a:rPr>
                <a:t>đúng</a:t>
              </a:r>
              <a:endParaRPr lang="en-US" sz="6000" dirty="0">
                <a:latin typeface="iCiel Soup of Justice" pitchFamily="2" charset="-93"/>
              </a:endParaRPr>
            </a:p>
          </p:txBody>
        </p:sp>
      </p:grpSp>
      <p:grpSp>
        <p:nvGrpSpPr>
          <p:cNvPr id="33" name="Group 32"/>
          <p:cNvGrpSpPr/>
          <p:nvPr/>
        </p:nvGrpSpPr>
        <p:grpSpPr>
          <a:xfrm>
            <a:off x="6959478" y="4864658"/>
            <a:ext cx="2362200" cy="1192652"/>
            <a:chOff x="6046520" y="3923419"/>
            <a:chExt cx="2362200" cy="1192652"/>
          </a:xfrm>
        </p:grpSpPr>
        <p:sp>
          <p:nvSpPr>
            <p:cNvPr id="34" name="Rounded Rectangle 33"/>
            <p:cNvSpPr/>
            <p:nvPr/>
          </p:nvSpPr>
          <p:spPr>
            <a:xfrm>
              <a:off x="6046520" y="4100825"/>
              <a:ext cx="2362200" cy="1015246"/>
            </a:xfrm>
            <a:prstGeom prst="round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6000" dirty="0">
                <a:latin typeface="iCiel Soup of Justice" pitchFamily="2" charset="-93"/>
              </a:endParaRPr>
            </a:p>
          </p:txBody>
        </p:sp>
        <p:sp>
          <p:nvSpPr>
            <p:cNvPr id="35" name="Rectangle 34"/>
            <p:cNvSpPr/>
            <p:nvPr/>
          </p:nvSpPr>
          <p:spPr>
            <a:xfrm>
              <a:off x="6614738" y="3923419"/>
              <a:ext cx="1236236" cy="1015663"/>
            </a:xfrm>
            <a:prstGeom prst="rect">
              <a:avLst/>
            </a:prstGeom>
          </p:spPr>
          <p:txBody>
            <a:bodyPr wrap="none">
              <a:spAutoFit/>
            </a:bodyPr>
            <a:lstStyle/>
            <a:p>
              <a:pPr algn="ctr"/>
              <a:r>
                <a:rPr lang="vi-VN" sz="6000" dirty="0">
                  <a:latin typeface="iCiel Soup of Justice" pitchFamily="2" charset="-93"/>
                </a:rPr>
                <a:t>sai</a:t>
              </a:r>
              <a:endParaRPr lang="en-US" sz="6000" dirty="0">
                <a:latin typeface="iCiel Soup of Justice" pitchFamily="2" charset="-93"/>
              </a:endParaRPr>
            </a:p>
          </p:txBody>
        </p:sp>
      </p:grpSp>
      <p:pic>
        <p:nvPicPr>
          <p:cNvPr id="37" name="Picture 36"/>
          <p:cNvPicPr>
            <a:picLocks noChangeAspect="1"/>
          </p:cNvPicPr>
          <p:nvPr/>
        </p:nvPicPr>
        <p:blipFill>
          <a:blip r:embed="rId6"/>
          <a:stretch>
            <a:fillRect/>
          </a:stretch>
        </p:blipFill>
        <p:spPr>
          <a:xfrm>
            <a:off x="9463504" y="3231493"/>
            <a:ext cx="3147596" cy="3855107"/>
          </a:xfrm>
          <a:prstGeom prst="rect">
            <a:avLst/>
          </a:prstGeom>
        </p:spPr>
      </p:pic>
      <p:sp>
        <p:nvSpPr>
          <p:cNvPr id="38" name="Action Button: Forward or Next 37">
            <a:hlinkClick r:id="rId7" action="ppaction://hlinksldjump" highlightClick="1"/>
          </p:cNvPr>
          <p:cNvSpPr/>
          <p:nvPr/>
        </p:nvSpPr>
        <p:spPr>
          <a:xfrm>
            <a:off x="10198051" y="2984688"/>
            <a:ext cx="1876331" cy="3933022"/>
          </a:xfrm>
          <a:prstGeom prst="actionButtonForwardNex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Box 9"/>
          <p:cNvSpPr txBox="1">
            <a:spLocks noChangeArrowheads="1"/>
          </p:cNvSpPr>
          <p:nvPr/>
        </p:nvSpPr>
        <p:spPr bwMode="auto">
          <a:xfrm>
            <a:off x="2238440" y="1701564"/>
            <a:ext cx="961195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marL="0" marR="0" lvl="0" indent="0" algn="just" defTabSz="914400" eaLnBrk="1" fontAlgn="base" latinLnBrk="0" hangingPunct="1">
              <a:lnSpc>
                <a:spcPct val="100000"/>
              </a:lnSpc>
              <a:spcBef>
                <a:spcPct val="50000"/>
              </a:spcBef>
              <a:spcAft>
                <a:spcPct val="0"/>
              </a:spcAft>
              <a:buClrTx/>
              <a:buSzTx/>
              <a:buFontTx/>
              <a:buNone/>
              <a:tabLst/>
              <a:defRPr/>
            </a:pPr>
            <a:r>
              <a:rPr kumimoji="0" lang="en-US" altLang="en-US" sz="3600" i="0" u="none" strike="noStrike" kern="0" cap="none" spc="0" normalizeH="0" baseline="0" noProof="0">
                <a:ln>
                  <a:noFill/>
                </a:ln>
                <a:solidFill>
                  <a:prstClr val="black"/>
                </a:solidFill>
                <a:effectLst/>
                <a:uLnTx/>
                <a:uFillTx/>
                <a:latin typeface="Calibri (Body)"/>
              </a:rPr>
              <a:t>Nơi</a:t>
            </a:r>
            <a:r>
              <a:rPr kumimoji="0" lang="en-US" altLang="en-US" sz="3600" i="0" u="none" strike="noStrike" kern="0" cap="none" spc="0" normalizeH="0" noProof="0">
                <a:ln>
                  <a:noFill/>
                </a:ln>
                <a:solidFill>
                  <a:prstClr val="black"/>
                </a:solidFill>
                <a:effectLst/>
                <a:uLnTx/>
                <a:uFillTx/>
                <a:latin typeface="Calibri (Body)"/>
              </a:rPr>
              <a:t> có hoạt động tiểu thương mại phát triển nhất nước ta là Hải Phòng, Hà Nội. </a:t>
            </a:r>
            <a:endParaRPr kumimoji="0" lang="en-US" altLang="en-US" sz="3600" i="0" u="none" strike="noStrike" kern="0" cap="none" spc="0" normalizeH="0" baseline="0" noProof="0" dirty="0">
              <a:ln>
                <a:noFill/>
              </a:ln>
              <a:solidFill>
                <a:prstClr val="black"/>
              </a:solidFill>
              <a:effectLst/>
              <a:uLnTx/>
              <a:uFillTx/>
              <a:latin typeface="Calibri (Body)"/>
            </a:endParaRPr>
          </a:p>
        </p:txBody>
      </p:sp>
      <p:sp>
        <p:nvSpPr>
          <p:cNvPr id="21" name="矩形 6"/>
          <p:cNvSpPr/>
          <p:nvPr/>
        </p:nvSpPr>
        <p:spPr>
          <a:xfrm>
            <a:off x="2014714" y="1703359"/>
            <a:ext cx="9889528" cy="1263347"/>
          </a:xfrm>
          <a:prstGeom prst="roundRect">
            <a:avLst/>
          </a:prstGeom>
          <a:noFill/>
          <a:ln w="57150">
            <a:solidFill>
              <a:schemeClr val="accent4">
                <a:lumMod val="60000"/>
                <a:lumOff val="40000"/>
              </a:schemeClr>
            </a:solidFill>
            <a:prstDash val="dash"/>
          </a:ln>
        </p:spPr>
        <p:txBody>
          <a:bodyPr vert="horz" wrap="square" rtlCol="0">
            <a:spAutoFit/>
          </a:bodyPr>
          <a:lstStyle/>
          <a:p>
            <a:pPr lvl="0" algn="just">
              <a:defRPr/>
            </a:pPr>
            <a:endParaRPr lang="en-US" altLang="zh-CN" sz="3200" dirty="0">
              <a:solidFill>
                <a:schemeClr val="tx1">
                  <a:lumMod val="95000"/>
                  <a:lumOff val="5000"/>
                </a:schemeClr>
              </a:solidFill>
              <a:ea typeface="微软雅黑" panose="020B0503020204020204" pitchFamily="34" charset="-122"/>
              <a:cs typeface="站酷快乐体2016修订版" panose="02010600030101010101" charset="-122"/>
              <a:sym typeface="迷你简硬笔楷书" panose="03000509000000000000" pitchFamily="65" charset="-122"/>
            </a:endParaRPr>
          </a:p>
        </p:txBody>
      </p:sp>
    </p:spTree>
    <p:extLst>
      <p:ext uri="{BB962C8B-B14F-4D97-AF65-F5344CB8AC3E}">
        <p14:creationId xmlns:p14="http://schemas.microsoft.com/office/powerpoint/2010/main" val="26987817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diamond(in)">
                                      <p:cBhvr>
                                        <p:cTn id="7" dur="10"/>
                                        <p:tgtEl>
                                          <p:spTgt spid="20"/>
                                        </p:tgtEl>
                                      </p:cBhvr>
                                    </p:animEffect>
                                  </p:childTnLst>
                                </p:cTn>
                              </p:par>
                              <p:par>
                                <p:cTn id="8" presetID="42" presetClass="entr" presetSubtype="0" fill="hold" nodeType="withEffect">
                                  <p:stCondLst>
                                    <p:cond delay="0"/>
                                  </p:stCondLst>
                                  <p:childTnLst>
                                    <p:set>
                                      <p:cBhvr>
                                        <p:cTn id="9" dur="1" fill="hold">
                                          <p:stCondLst>
                                            <p:cond delay="0"/>
                                          </p:stCondLst>
                                        </p:cTn>
                                        <p:tgtEl>
                                          <p:spTgt spid="20">
                                            <p:txEl>
                                              <p:pRg st="0" end="0"/>
                                            </p:txEl>
                                          </p:spTgt>
                                        </p:tgtEl>
                                        <p:attrNameLst>
                                          <p:attrName>style.visibility</p:attrName>
                                        </p:attrNameLst>
                                      </p:cBhvr>
                                      <p:to>
                                        <p:strVal val="visible"/>
                                      </p:to>
                                    </p:set>
                                    <p:animEffect transition="in" filter="fade">
                                      <p:cBhvr>
                                        <p:cTn id="10" dur="1000"/>
                                        <p:tgtEl>
                                          <p:spTgt spid="20">
                                            <p:txEl>
                                              <p:pRg st="0" end="0"/>
                                            </p:txEl>
                                          </p:spTgt>
                                        </p:tgtEl>
                                      </p:cBhvr>
                                    </p:animEffect>
                                    <p:anim calcmode="lin" valueType="num">
                                      <p:cBhvr>
                                        <p:cTn id="11" dur="10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12" dur="1000" fill="hold"/>
                                        <p:tgtEl>
                                          <p:spTgt spid="20">
                                            <p:txEl>
                                              <p:pRg st="0" end="0"/>
                                            </p:txEl>
                                          </p:spTgt>
                                        </p:tgtEl>
                                        <p:attrNameLst>
                                          <p:attrName>ppt_y</p:attrName>
                                        </p:attrNameLst>
                                      </p:cBhvr>
                                      <p:tavLst>
                                        <p:tav tm="0">
                                          <p:val>
                                            <p:strVal val="#ppt_y+.1"/>
                                          </p:val>
                                        </p:tav>
                                        <p:tav tm="100000">
                                          <p:val>
                                            <p:strVal val="#ppt_y"/>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6" restart="whenNotActive" fill="hold" evtFilter="cancelBubble" nodeType="interactiveSeq">
                <p:stCondLst>
                  <p:cond evt="onClick" delay="0">
                    <p:tgtEl>
                      <p:spTgt spid="30"/>
                    </p:tgtEl>
                  </p:cond>
                </p:stCondLst>
                <p:endSync evt="end" delay="0">
                  <p:rtn val="all"/>
                </p:endSync>
                <p:childTnLst>
                  <p:par>
                    <p:cTn id="17" fill="hold">
                      <p:stCondLst>
                        <p:cond delay="0"/>
                      </p:stCondLst>
                      <p:childTnLst>
                        <p:par>
                          <p:cTn id="18" fill="hold">
                            <p:stCondLst>
                              <p:cond delay="0"/>
                            </p:stCondLst>
                            <p:childTnLst>
                              <p:par>
                                <p:cTn id="19" presetID="32" presetClass="emph" presetSubtype="0" fill="hold" nodeType="clickEffect">
                                  <p:stCondLst>
                                    <p:cond delay="0"/>
                                  </p:stCondLst>
                                  <p:childTnLst>
                                    <p:animRot by="120000">
                                      <p:cBhvr>
                                        <p:cTn id="20" dur="100" fill="hold">
                                          <p:stCondLst>
                                            <p:cond delay="0"/>
                                          </p:stCondLst>
                                        </p:cTn>
                                        <p:tgtEl>
                                          <p:spTgt spid="30"/>
                                        </p:tgtEl>
                                        <p:attrNameLst>
                                          <p:attrName>r</p:attrName>
                                        </p:attrNameLst>
                                      </p:cBhvr>
                                    </p:animRot>
                                    <p:animRot by="-240000">
                                      <p:cBhvr>
                                        <p:cTn id="21" dur="200" fill="hold">
                                          <p:stCondLst>
                                            <p:cond delay="200"/>
                                          </p:stCondLst>
                                        </p:cTn>
                                        <p:tgtEl>
                                          <p:spTgt spid="30"/>
                                        </p:tgtEl>
                                        <p:attrNameLst>
                                          <p:attrName>r</p:attrName>
                                        </p:attrNameLst>
                                      </p:cBhvr>
                                    </p:animRot>
                                    <p:animRot by="240000">
                                      <p:cBhvr>
                                        <p:cTn id="22" dur="200" fill="hold">
                                          <p:stCondLst>
                                            <p:cond delay="400"/>
                                          </p:stCondLst>
                                        </p:cTn>
                                        <p:tgtEl>
                                          <p:spTgt spid="30"/>
                                        </p:tgtEl>
                                        <p:attrNameLst>
                                          <p:attrName>r</p:attrName>
                                        </p:attrNameLst>
                                      </p:cBhvr>
                                    </p:animRot>
                                    <p:animRot by="-240000">
                                      <p:cBhvr>
                                        <p:cTn id="23" dur="200" fill="hold">
                                          <p:stCondLst>
                                            <p:cond delay="600"/>
                                          </p:stCondLst>
                                        </p:cTn>
                                        <p:tgtEl>
                                          <p:spTgt spid="30"/>
                                        </p:tgtEl>
                                        <p:attrNameLst>
                                          <p:attrName>r</p:attrName>
                                        </p:attrNameLst>
                                      </p:cBhvr>
                                    </p:animRot>
                                    <p:animRot by="120000">
                                      <p:cBhvr>
                                        <p:cTn id="24" dur="200" fill="hold">
                                          <p:stCondLst>
                                            <p:cond delay="800"/>
                                          </p:stCondLst>
                                        </p:cTn>
                                        <p:tgtEl>
                                          <p:spTgt spid="30"/>
                                        </p:tgtEl>
                                        <p:attrNameLst>
                                          <p:attrName>r</p:attrName>
                                        </p:attrNameLst>
                                      </p:cBhvr>
                                    </p:animRot>
                                  </p:childTnLst>
                                  <p:subTnLst>
                                    <p:audio>
                                      <p:cMediaNode>
                                        <p:cTn display="0" masterRel="sameClick">
                                          <p:stCondLst>
                                            <p:cond evt="begin" delay="0">
                                              <p:tn val="19"/>
                                            </p:cond>
                                          </p:stCondLst>
                                          <p:endCondLst>
                                            <p:cond evt="onStopAudio" delay="0">
                                              <p:tgtEl>
                                                <p:sldTgt/>
                                              </p:tgtEl>
                                            </p:cond>
                                          </p:endCondLst>
                                        </p:cTn>
                                        <p:tgtEl>
                                          <p:sndTgt r:embed="rId2" name="Am-thanh-tra-loi-sai-www_nhacchuongvui_com (online-audio-converter.com).wav"/>
                                        </p:tgtEl>
                                      </p:cMediaNode>
                                    </p:audio>
                                  </p:subTnLst>
                                </p:cTn>
                              </p:par>
                            </p:childTnLst>
                          </p:cTn>
                        </p:par>
                      </p:childTnLst>
                    </p:cTn>
                  </p:par>
                </p:childTnLst>
              </p:cTn>
              <p:nextCondLst>
                <p:cond evt="onClick" delay="0">
                  <p:tgtEl>
                    <p:spTgt spid="30"/>
                  </p:tgtEl>
                </p:cond>
              </p:nextCondLst>
            </p:seq>
            <p:seq concurrent="1" nextAc="seek">
              <p:cTn id="25" restart="whenNotActive" fill="hold" evtFilter="cancelBubble" nodeType="interactiveSeq">
                <p:stCondLst>
                  <p:cond evt="onClick" delay="0">
                    <p:tgtEl>
                      <p:spTgt spid="33"/>
                    </p:tgtEl>
                  </p:cond>
                </p:stCondLst>
                <p:endSync evt="end" delay="0">
                  <p:rtn val="all"/>
                </p:endSync>
                <p:childTnLst>
                  <p:par>
                    <p:cTn id="26" fill="hold">
                      <p:stCondLst>
                        <p:cond delay="0"/>
                      </p:stCondLst>
                      <p:childTnLst>
                        <p:par>
                          <p:cTn id="27" fill="hold">
                            <p:stCondLst>
                              <p:cond delay="0"/>
                            </p:stCondLst>
                            <p:childTnLst>
                              <p:par>
                                <p:cTn id="28" presetID="26" presetClass="emph" presetSubtype="0" fill="hold" nodeType="clickEffect">
                                  <p:stCondLst>
                                    <p:cond delay="0"/>
                                  </p:stCondLst>
                                  <p:childTnLst>
                                    <p:animEffect transition="out" filter="fade">
                                      <p:cBhvr>
                                        <p:cTn id="29" dur="500" tmFilter="0, 0; .2, .5; .8, .5; 1, 0"/>
                                        <p:tgtEl>
                                          <p:spTgt spid="33"/>
                                        </p:tgtEl>
                                      </p:cBhvr>
                                    </p:animEffect>
                                    <p:animScale>
                                      <p:cBhvr>
                                        <p:cTn id="30" dur="250" autoRev="1" fill="hold"/>
                                        <p:tgtEl>
                                          <p:spTgt spid="33"/>
                                        </p:tgtEl>
                                      </p:cBhvr>
                                      <p:by x="105000" y="105000"/>
                                    </p:animScale>
                                  </p:childTnLst>
                                  <p:subTnLst>
                                    <p:audio>
                                      <p:cMediaNode>
                                        <p:cTn display="0" masterRel="sameClick">
                                          <p:stCondLst>
                                            <p:cond evt="begin" delay="0">
                                              <p:tn val="28"/>
                                            </p:cond>
                                          </p:stCondLst>
                                          <p:endCondLst>
                                            <p:cond evt="onStopAudio" delay="0">
                                              <p:tgtEl>
                                                <p:sldTgt/>
                                              </p:tgtEl>
                                            </p:cond>
                                          </p:endCondLst>
                                        </p:cTn>
                                        <p:tgtEl>
                                          <p:sndTgt r:embed="rId3" name="applause.wav"/>
                                        </p:tgtEl>
                                      </p:cMediaNode>
                                    </p:audio>
                                  </p:subTnLst>
                                </p:cTn>
                              </p:par>
                            </p:childTnLst>
                          </p:cTn>
                        </p:par>
                      </p:childTnLst>
                    </p:cTn>
                  </p:par>
                </p:childTnLst>
              </p:cTn>
              <p:nextCondLst>
                <p:cond evt="onClick" delay="0">
                  <p:tgtEl>
                    <p:spTgt spid="33"/>
                  </p:tgtEl>
                </p:cond>
              </p:nextCondLst>
            </p:seq>
          </p:childTnLst>
        </p:cTn>
      </p:par>
    </p:tnLst>
    <p:bldLst>
      <p:bldP spid="20" grpId="0"/>
      <p:bldP spid="2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 name="Picture 5"/>
          <p:cNvPicPr>
            <a:picLocks noChangeAspect="1"/>
          </p:cNvPicPr>
          <p:nvPr/>
        </p:nvPicPr>
        <p:blipFill>
          <a:blip r:embed="rId4"/>
          <a:stretch>
            <a:fillRect/>
          </a:stretch>
        </p:blipFill>
        <p:spPr>
          <a:xfrm>
            <a:off x="0" y="0"/>
            <a:ext cx="12192000" cy="6858000"/>
          </a:xfrm>
          <a:prstGeom prst="rect">
            <a:avLst/>
          </a:prstGeom>
        </p:spPr>
      </p:pic>
      <p:sp>
        <p:nvSpPr>
          <p:cNvPr id="7" name="Rectangle 6"/>
          <p:cNvSpPr/>
          <p:nvPr/>
        </p:nvSpPr>
        <p:spPr>
          <a:xfrm>
            <a:off x="0" y="0"/>
            <a:ext cx="12192000" cy="6858000"/>
          </a:xfrm>
          <a:prstGeom prst="rect">
            <a:avLst/>
          </a:prstGeom>
          <a:solidFill>
            <a:schemeClr val="bg1">
              <a:lumMod val="95000"/>
              <a:alpha val="73000"/>
            </a:schemeClr>
          </a:solidFill>
          <a:ln w="38100">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864" y="1825625"/>
            <a:ext cx="2138194" cy="5032375"/>
          </a:xfrm>
          <a:prstGeom prst="rect">
            <a:avLst/>
          </a:prstGeom>
        </p:spPr>
      </p:pic>
      <p:sp>
        <p:nvSpPr>
          <p:cNvPr id="20" name="TextBox 19"/>
          <p:cNvSpPr txBox="1"/>
          <p:nvPr/>
        </p:nvSpPr>
        <p:spPr>
          <a:xfrm>
            <a:off x="4249470" y="417215"/>
            <a:ext cx="5418306" cy="769441"/>
          </a:xfrm>
          <a:prstGeom prst="rect">
            <a:avLst/>
          </a:prstGeom>
          <a:noFill/>
        </p:spPr>
        <p:txBody>
          <a:bodyPr wrap="square" rtlCol="0">
            <a:spAutoFit/>
          </a:bodyPr>
          <a:lstStyle/>
          <a:p>
            <a:r>
              <a:rPr lang="vi-VN" sz="4400" dirty="0">
                <a:latin typeface="iCiel Soup of Justice" pitchFamily="2" charset="-93"/>
              </a:rPr>
              <a:t>Đúng hay sai </a:t>
            </a:r>
            <a:endParaRPr lang="en-US" sz="4400" dirty="0">
              <a:latin typeface="iCiel Soup of Justice" pitchFamily="2" charset="-93"/>
            </a:endParaRPr>
          </a:p>
        </p:txBody>
      </p:sp>
      <p:grpSp>
        <p:nvGrpSpPr>
          <p:cNvPr id="28" name="Group 27"/>
          <p:cNvGrpSpPr/>
          <p:nvPr/>
        </p:nvGrpSpPr>
        <p:grpSpPr>
          <a:xfrm>
            <a:off x="2860452" y="4880316"/>
            <a:ext cx="2362200" cy="1225746"/>
            <a:chOff x="2712770" y="3907242"/>
            <a:chExt cx="2362200" cy="1225746"/>
          </a:xfrm>
        </p:grpSpPr>
        <p:sp>
          <p:nvSpPr>
            <p:cNvPr id="29" name="Rounded Rectangle 28"/>
            <p:cNvSpPr/>
            <p:nvPr/>
          </p:nvSpPr>
          <p:spPr>
            <a:xfrm>
              <a:off x="2712770" y="4117742"/>
              <a:ext cx="2362200" cy="1015246"/>
            </a:xfrm>
            <a:prstGeom prst="round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latin typeface="iCiel Soup of Justice" pitchFamily="2" charset="-93"/>
              </a:endParaRPr>
            </a:p>
          </p:txBody>
        </p:sp>
        <p:sp>
          <p:nvSpPr>
            <p:cNvPr id="30" name="Rectangle 29"/>
            <p:cNvSpPr/>
            <p:nvPr/>
          </p:nvSpPr>
          <p:spPr>
            <a:xfrm>
              <a:off x="2931106" y="3907242"/>
              <a:ext cx="1925528" cy="1015663"/>
            </a:xfrm>
            <a:prstGeom prst="rect">
              <a:avLst/>
            </a:prstGeom>
          </p:spPr>
          <p:txBody>
            <a:bodyPr wrap="none">
              <a:spAutoFit/>
            </a:bodyPr>
            <a:lstStyle/>
            <a:p>
              <a:pPr algn="ctr"/>
              <a:r>
                <a:rPr lang="vi-VN" sz="6000" dirty="0">
                  <a:latin typeface="iCiel Soup of Justice" pitchFamily="2" charset="-93"/>
                </a:rPr>
                <a:t>đúng</a:t>
              </a:r>
              <a:endParaRPr lang="en-US" sz="6000" dirty="0">
                <a:latin typeface="iCiel Soup of Justice" pitchFamily="2" charset="-93"/>
              </a:endParaRPr>
            </a:p>
          </p:txBody>
        </p:sp>
      </p:grpSp>
      <p:grpSp>
        <p:nvGrpSpPr>
          <p:cNvPr id="31" name="Group 30"/>
          <p:cNvGrpSpPr/>
          <p:nvPr/>
        </p:nvGrpSpPr>
        <p:grpSpPr>
          <a:xfrm>
            <a:off x="6959478" y="4864658"/>
            <a:ext cx="2362200" cy="1192652"/>
            <a:chOff x="6046520" y="3923419"/>
            <a:chExt cx="2362200" cy="1192652"/>
          </a:xfrm>
        </p:grpSpPr>
        <p:sp>
          <p:nvSpPr>
            <p:cNvPr id="32" name="Rounded Rectangle 31"/>
            <p:cNvSpPr/>
            <p:nvPr/>
          </p:nvSpPr>
          <p:spPr>
            <a:xfrm>
              <a:off x="6046520" y="4100825"/>
              <a:ext cx="2362200" cy="1015246"/>
            </a:xfrm>
            <a:prstGeom prst="round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6000" dirty="0">
                <a:latin typeface="iCiel Soup of Justice" pitchFamily="2" charset="-93"/>
              </a:endParaRPr>
            </a:p>
          </p:txBody>
        </p:sp>
        <p:sp>
          <p:nvSpPr>
            <p:cNvPr id="33" name="Rectangle 32"/>
            <p:cNvSpPr/>
            <p:nvPr/>
          </p:nvSpPr>
          <p:spPr>
            <a:xfrm>
              <a:off x="6614738" y="3923419"/>
              <a:ext cx="1236236" cy="1015663"/>
            </a:xfrm>
            <a:prstGeom prst="rect">
              <a:avLst/>
            </a:prstGeom>
          </p:spPr>
          <p:txBody>
            <a:bodyPr wrap="none">
              <a:spAutoFit/>
            </a:bodyPr>
            <a:lstStyle/>
            <a:p>
              <a:pPr algn="ctr"/>
              <a:r>
                <a:rPr lang="vi-VN" sz="6000" dirty="0">
                  <a:latin typeface="iCiel Soup of Justice" pitchFamily="2" charset="-93"/>
                </a:rPr>
                <a:t>sai</a:t>
              </a:r>
              <a:endParaRPr lang="en-US" sz="6000" dirty="0">
                <a:latin typeface="iCiel Soup of Justice" pitchFamily="2" charset="-93"/>
              </a:endParaRPr>
            </a:p>
          </p:txBody>
        </p:sp>
      </p:grpSp>
      <p:grpSp>
        <p:nvGrpSpPr>
          <p:cNvPr id="38" name="Group 37"/>
          <p:cNvGrpSpPr/>
          <p:nvPr/>
        </p:nvGrpSpPr>
        <p:grpSpPr>
          <a:xfrm>
            <a:off x="9495825" y="2910483"/>
            <a:ext cx="3115275" cy="4082454"/>
            <a:chOff x="9495823" y="2984688"/>
            <a:chExt cx="3115275" cy="4082454"/>
          </a:xfrm>
        </p:grpSpPr>
        <p:pic>
          <p:nvPicPr>
            <p:cNvPr id="39" name="Picture 38"/>
            <p:cNvPicPr>
              <a:picLocks noChangeAspect="1"/>
            </p:cNvPicPr>
            <p:nvPr/>
          </p:nvPicPr>
          <p:blipFill>
            <a:blip r:embed="rId6"/>
            <a:stretch>
              <a:fillRect/>
            </a:stretch>
          </p:blipFill>
          <p:spPr>
            <a:xfrm>
              <a:off x="9495823" y="3376205"/>
              <a:ext cx="3115275" cy="3690937"/>
            </a:xfrm>
            <a:prstGeom prst="rect">
              <a:avLst/>
            </a:prstGeom>
          </p:spPr>
        </p:pic>
        <p:sp>
          <p:nvSpPr>
            <p:cNvPr id="40" name="Action Button: Forward or Next 39">
              <a:hlinkClick r:id="rId7" action="ppaction://hlinksldjump" highlightClick="1"/>
            </p:cNvPr>
            <p:cNvSpPr/>
            <p:nvPr/>
          </p:nvSpPr>
          <p:spPr>
            <a:xfrm>
              <a:off x="10198051" y="2984688"/>
              <a:ext cx="1876331" cy="3933022"/>
            </a:xfrm>
            <a:prstGeom prst="actionButtonForwardNex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Text Box 9"/>
          <p:cNvSpPr txBox="1">
            <a:spLocks noChangeArrowheads="1"/>
          </p:cNvSpPr>
          <p:nvPr/>
        </p:nvSpPr>
        <p:spPr bwMode="auto">
          <a:xfrm>
            <a:off x="2238440" y="1701564"/>
            <a:ext cx="961195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marL="0" marR="0" lvl="0" indent="0" algn="just" defTabSz="914400" eaLnBrk="1" fontAlgn="base" latinLnBrk="0" hangingPunct="1">
              <a:lnSpc>
                <a:spcPct val="100000"/>
              </a:lnSpc>
              <a:spcBef>
                <a:spcPct val="50000"/>
              </a:spcBef>
              <a:spcAft>
                <a:spcPct val="0"/>
              </a:spcAft>
              <a:buClrTx/>
              <a:buSzTx/>
              <a:buFontTx/>
              <a:buNone/>
              <a:tabLst/>
              <a:defRPr/>
            </a:pPr>
            <a:r>
              <a:rPr kumimoji="0" lang="en-US" altLang="en-US" sz="3600" i="0" u="none" strike="noStrike" kern="0" cap="none" spc="0" normalizeH="0" baseline="0" noProof="0">
                <a:ln>
                  <a:noFill/>
                </a:ln>
                <a:solidFill>
                  <a:prstClr val="black"/>
                </a:solidFill>
                <a:effectLst/>
                <a:uLnTx/>
                <a:uFillTx/>
                <a:latin typeface="Calibri (Body)"/>
              </a:rPr>
              <a:t>Nơi</a:t>
            </a:r>
            <a:r>
              <a:rPr kumimoji="0" lang="en-US" altLang="en-US" sz="3600" i="0" u="none" strike="noStrike" kern="0" cap="none" spc="0" normalizeH="0" noProof="0">
                <a:ln>
                  <a:noFill/>
                </a:ln>
                <a:solidFill>
                  <a:prstClr val="black"/>
                </a:solidFill>
                <a:effectLst/>
                <a:uLnTx/>
                <a:uFillTx/>
                <a:latin typeface="Calibri (Body)"/>
              </a:rPr>
              <a:t> thu hút nhiều khách du lịch miền Bắc là cố đô Huế. </a:t>
            </a:r>
            <a:endParaRPr kumimoji="0" lang="en-US" altLang="en-US" sz="3600" i="0" u="none" strike="noStrike" kern="0" cap="none" spc="0" normalizeH="0" baseline="0" noProof="0" dirty="0">
              <a:ln>
                <a:noFill/>
              </a:ln>
              <a:solidFill>
                <a:prstClr val="black"/>
              </a:solidFill>
              <a:effectLst/>
              <a:uLnTx/>
              <a:uFillTx/>
              <a:latin typeface="Calibri (Body)"/>
            </a:endParaRPr>
          </a:p>
        </p:txBody>
      </p:sp>
      <p:sp>
        <p:nvSpPr>
          <p:cNvPr id="22" name="矩形 6"/>
          <p:cNvSpPr/>
          <p:nvPr/>
        </p:nvSpPr>
        <p:spPr>
          <a:xfrm>
            <a:off x="2217058" y="1685586"/>
            <a:ext cx="9633340" cy="1202634"/>
          </a:xfrm>
          <a:prstGeom prst="roundRect">
            <a:avLst/>
          </a:prstGeom>
          <a:noFill/>
          <a:ln w="57150">
            <a:solidFill>
              <a:schemeClr val="accent4">
                <a:lumMod val="60000"/>
                <a:lumOff val="40000"/>
              </a:schemeClr>
            </a:solidFill>
            <a:prstDash val="dash"/>
          </a:ln>
        </p:spPr>
        <p:txBody>
          <a:bodyPr vert="horz" wrap="square" rtlCol="0">
            <a:spAutoFit/>
          </a:bodyPr>
          <a:lstStyle/>
          <a:p>
            <a:pPr lvl="0" algn="just">
              <a:defRPr/>
            </a:pPr>
            <a:endParaRPr lang="en-US" altLang="zh-CN" sz="3200" dirty="0">
              <a:solidFill>
                <a:schemeClr val="tx1">
                  <a:lumMod val="95000"/>
                  <a:lumOff val="5000"/>
                </a:schemeClr>
              </a:solidFill>
              <a:ea typeface="微软雅黑" panose="020B0503020204020204" pitchFamily="34" charset="-122"/>
              <a:cs typeface="站酷快乐体2016修订版" panose="02010600030101010101" charset="-122"/>
              <a:sym typeface="迷你简硬笔楷书" panose="03000509000000000000" pitchFamily="65" charset="-122"/>
            </a:endParaRPr>
          </a:p>
        </p:txBody>
      </p:sp>
    </p:spTree>
    <p:extLst>
      <p:ext uri="{BB962C8B-B14F-4D97-AF65-F5344CB8AC3E}">
        <p14:creationId xmlns:p14="http://schemas.microsoft.com/office/powerpoint/2010/main" val="9475690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diamond(in)">
                                      <p:cBhvr>
                                        <p:cTn id="7" dur="10"/>
                                        <p:tgtEl>
                                          <p:spTgt spid="21"/>
                                        </p:tgtEl>
                                      </p:cBhvr>
                                    </p:animEffect>
                                  </p:childTnLst>
                                </p:cTn>
                              </p:par>
                              <p:par>
                                <p:cTn id="8" presetID="42" presetClass="entr" presetSubtype="0" fill="hold"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1000"/>
                                        <p:tgtEl>
                                          <p:spTgt spid="21">
                                            <p:txEl>
                                              <p:pRg st="0" end="0"/>
                                            </p:txEl>
                                          </p:spTgt>
                                        </p:tgtEl>
                                      </p:cBhvr>
                                    </p:animEffect>
                                    <p:anim calcmode="lin" valueType="num">
                                      <p:cBhvr>
                                        <p:cTn id="11" dur="10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12" dur="1000" fill="hold"/>
                                        <p:tgtEl>
                                          <p:spTgt spid="21">
                                            <p:txEl>
                                              <p:pRg st="0" end="0"/>
                                            </p:txEl>
                                          </p:spTgt>
                                        </p:tgtEl>
                                        <p:attrNameLst>
                                          <p:attrName>ppt_y</p:attrName>
                                        </p:attrNameLst>
                                      </p:cBhvr>
                                      <p:tavLst>
                                        <p:tav tm="0">
                                          <p:val>
                                            <p:strVal val="#ppt_y+.1"/>
                                          </p:val>
                                        </p:tav>
                                        <p:tav tm="100000">
                                          <p:val>
                                            <p:strVal val="#ppt_y"/>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6" restart="whenNotActive" fill="hold" evtFilter="cancelBubble" nodeType="interactiveSeq">
                <p:stCondLst>
                  <p:cond evt="onClick" delay="0">
                    <p:tgtEl>
                      <p:spTgt spid="28"/>
                    </p:tgtEl>
                  </p:cond>
                </p:stCondLst>
                <p:endSync evt="end" delay="0">
                  <p:rtn val="all"/>
                </p:endSync>
                <p:childTnLst>
                  <p:par>
                    <p:cTn id="17" fill="hold">
                      <p:stCondLst>
                        <p:cond delay="0"/>
                      </p:stCondLst>
                      <p:childTnLst>
                        <p:par>
                          <p:cTn id="18" fill="hold">
                            <p:stCondLst>
                              <p:cond delay="0"/>
                            </p:stCondLst>
                            <p:childTnLst>
                              <p:par>
                                <p:cTn id="19" presetID="32" presetClass="emph" presetSubtype="0" fill="hold" nodeType="clickEffect">
                                  <p:stCondLst>
                                    <p:cond delay="0"/>
                                  </p:stCondLst>
                                  <p:childTnLst>
                                    <p:animRot by="120000">
                                      <p:cBhvr>
                                        <p:cTn id="20" dur="100" fill="hold">
                                          <p:stCondLst>
                                            <p:cond delay="0"/>
                                          </p:stCondLst>
                                        </p:cTn>
                                        <p:tgtEl>
                                          <p:spTgt spid="28"/>
                                        </p:tgtEl>
                                        <p:attrNameLst>
                                          <p:attrName>r</p:attrName>
                                        </p:attrNameLst>
                                      </p:cBhvr>
                                    </p:animRot>
                                    <p:animRot by="-240000">
                                      <p:cBhvr>
                                        <p:cTn id="21" dur="200" fill="hold">
                                          <p:stCondLst>
                                            <p:cond delay="200"/>
                                          </p:stCondLst>
                                        </p:cTn>
                                        <p:tgtEl>
                                          <p:spTgt spid="28"/>
                                        </p:tgtEl>
                                        <p:attrNameLst>
                                          <p:attrName>r</p:attrName>
                                        </p:attrNameLst>
                                      </p:cBhvr>
                                    </p:animRot>
                                    <p:animRot by="240000">
                                      <p:cBhvr>
                                        <p:cTn id="22" dur="200" fill="hold">
                                          <p:stCondLst>
                                            <p:cond delay="400"/>
                                          </p:stCondLst>
                                        </p:cTn>
                                        <p:tgtEl>
                                          <p:spTgt spid="28"/>
                                        </p:tgtEl>
                                        <p:attrNameLst>
                                          <p:attrName>r</p:attrName>
                                        </p:attrNameLst>
                                      </p:cBhvr>
                                    </p:animRot>
                                    <p:animRot by="-240000">
                                      <p:cBhvr>
                                        <p:cTn id="23" dur="200" fill="hold">
                                          <p:stCondLst>
                                            <p:cond delay="600"/>
                                          </p:stCondLst>
                                        </p:cTn>
                                        <p:tgtEl>
                                          <p:spTgt spid="28"/>
                                        </p:tgtEl>
                                        <p:attrNameLst>
                                          <p:attrName>r</p:attrName>
                                        </p:attrNameLst>
                                      </p:cBhvr>
                                    </p:animRot>
                                    <p:animRot by="120000">
                                      <p:cBhvr>
                                        <p:cTn id="24" dur="200" fill="hold">
                                          <p:stCondLst>
                                            <p:cond delay="800"/>
                                          </p:stCondLst>
                                        </p:cTn>
                                        <p:tgtEl>
                                          <p:spTgt spid="28"/>
                                        </p:tgtEl>
                                        <p:attrNameLst>
                                          <p:attrName>r</p:attrName>
                                        </p:attrNameLst>
                                      </p:cBhvr>
                                    </p:animRot>
                                  </p:childTnLst>
                                  <p:subTnLst>
                                    <p:audio>
                                      <p:cMediaNode>
                                        <p:cTn display="0" masterRel="sameClick">
                                          <p:stCondLst>
                                            <p:cond evt="begin" delay="0">
                                              <p:tn val="19"/>
                                            </p:cond>
                                          </p:stCondLst>
                                          <p:endCondLst>
                                            <p:cond evt="onStopAudio" delay="0">
                                              <p:tgtEl>
                                                <p:sldTgt/>
                                              </p:tgtEl>
                                            </p:cond>
                                          </p:endCondLst>
                                        </p:cTn>
                                        <p:tgtEl>
                                          <p:sndTgt r:embed="rId2" name="Am-thanh-tra-loi-sai-www_nhacchuongvui_com (online-audio-converter.com).wav"/>
                                        </p:tgtEl>
                                      </p:cMediaNode>
                                    </p:audio>
                                  </p:subTnLst>
                                </p:cTn>
                              </p:par>
                            </p:childTnLst>
                          </p:cTn>
                        </p:par>
                      </p:childTnLst>
                    </p:cTn>
                  </p:par>
                </p:childTnLst>
              </p:cTn>
              <p:nextCondLst>
                <p:cond evt="onClick" delay="0">
                  <p:tgtEl>
                    <p:spTgt spid="28"/>
                  </p:tgtEl>
                </p:cond>
              </p:nextCondLst>
            </p:seq>
            <p:seq concurrent="1" nextAc="seek">
              <p:cTn id="25" restart="whenNotActive" fill="hold" evtFilter="cancelBubble" nodeType="interactiveSeq">
                <p:stCondLst>
                  <p:cond evt="onClick" delay="0">
                    <p:tgtEl>
                      <p:spTgt spid="31"/>
                    </p:tgtEl>
                  </p:cond>
                </p:stCondLst>
                <p:endSync evt="end" delay="0">
                  <p:rtn val="all"/>
                </p:endSync>
                <p:childTnLst>
                  <p:par>
                    <p:cTn id="26" fill="hold">
                      <p:stCondLst>
                        <p:cond delay="0"/>
                      </p:stCondLst>
                      <p:childTnLst>
                        <p:par>
                          <p:cTn id="27" fill="hold">
                            <p:stCondLst>
                              <p:cond delay="0"/>
                            </p:stCondLst>
                            <p:childTnLst>
                              <p:par>
                                <p:cTn id="28" presetID="26" presetClass="emph" presetSubtype="0" fill="hold" nodeType="clickEffect">
                                  <p:stCondLst>
                                    <p:cond delay="0"/>
                                  </p:stCondLst>
                                  <p:childTnLst>
                                    <p:animEffect transition="out" filter="fade">
                                      <p:cBhvr>
                                        <p:cTn id="29" dur="500" tmFilter="0, 0; .2, .5; .8, .5; 1, 0"/>
                                        <p:tgtEl>
                                          <p:spTgt spid="31"/>
                                        </p:tgtEl>
                                      </p:cBhvr>
                                    </p:animEffect>
                                    <p:animScale>
                                      <p:cBhvr>
                                        <p:cTn id="30" dur="250" autoRev="1" fill="hold"/>
                                        <p:tgtEl>
                                          <p:spTgt spid="31"/>
                                        </p:tgtEl>
                                      </p:cBhvr>
                                      <p:by x="105000" y="105000"/>
                                    </p:animScale>
                                  </p:childTnLst>
                                  <p:subTnLst>
                                    <p:audio>
                                      <p:cMediaNode>
                                        <p:cTn display="0" masterRel="sameClick">
                                          <p:stCondLst>
                                            <p:cond evt="begin" delay="0">
                                              <p:tn val="28"/>
                                            </p:cond>
                                          </p:stCondLst>
                                          <p:endCondLst>
                                            <p:cond evt="onStopAudio" delay="0">
                                              <p:tgtEl>
                                                <p:sldTgt/>
                                              </p:tgtEl>
                                            </p:cond>
                                          </p:endCondLst>
                                        </p:cTn>
                                        <p:tgtEl>
                                          <p:sndTgt r:embed="rId3" name="applause.wav"/>
                                        </p:tgtEl>
                                      </p:cMediaNode>
                                    </p:audio>
                                  </p:subTnLst>
                                </p:cTn>
                              </p:par>
                            </p:childTnLst>
                          </p:cTn>
                        </p:par>
                      </p:childTnLst>
                    </p:cTn>
                  </p:par>
                </p:childTnLst>
              </p:cTn>
              <p:nextCondLst>
                <p:cond evt="onClick" delay="0">
                  <p:tgtEl>
                    <p:spTgt spid="31"/>
                  </p:tgtEl>
                </p:cond>
              </p:nextCondLst>
            </p:seq>
          </p:childTnLst>
        </p:cTn>
      </p:par>
    </p:tnLst>
    <p:bldLst>
      <p:bldP spid="21" grpId="0"/>
      <p:bldP spid="2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580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0500" y="785358"/>
            <a:ext cx="3046043" cy="5287284"/>
          </a:xfrm>
          <a:prstGeom prst="rect">
            <a:avLst/>
          </a:prstGeom>
        </p:spPr>
      </p:pic>
      <p:sp>
        <p:nvSpPr>
          <p:cNvPr id="7" name="Rounded Rectangle 6"/>
          <p:cNvSpPr/>
          <p:nvPr/>
        </p:nvSpPr>
        <p:spPr>
          <a:xfrm>
            <a:off x="716348" y="5424759"/>
            <a:ext cx="11038703" cy="1295766"/>
          </a:xfrm>
          <a:prstGeom prst="roundRect">
            <a:avLst/>
          </a:prstGeom>
          <a:solidFill>
            <a:schemeClr val="lt1">
              <a:alpha val="61000"/>
            </a:schemeClr>
          </a:solidFill>
          <a:ln w="38100">
            <a:solidFill>
              <a:schemeClr val="accent4"/>
            </a:solidFill>
          </a:ln>
        </p:spPr>
        <p:style>
          <a:lnRef idx="2">
            <a:schemeClr val="accent4"/>
          </a:lnRef>
          <a:fillRef idx="1">
            <a:schemeClr val="lt1"/>
          </a:fillRef>
          <a:effectRef idx="0">
            <a:schemeClr val="accent4"/>
          </a:effectRef>
          <a:fontRef idx="minor">
            <a:schemeClr val="dk1"/>
          </a:fontRef>
        </p:style>
        <p:txBody>
          <a:bodyPr rtlCol="0" anchor="ctr"/>
          <a:lstStyle/>
          <a:p>
            <a:pPr algn="just"/>
            <a:r>
              <a:rPr lang="vi-VN" sz="2800" dirty="0">
                <a:latin typeface="Calibri (Body)"/>
              </a:rPr>
              <a:t>Thật tuyệt vời</a:t>
            </a:r>
            <a:r>
              <a:rPr lang="vi-VN" sz="2800">
                <a:latin typeface="Calibri (Body)"/>
              </a:rPr>
              <a:t>, </a:t>
            </a:r>
            <a:r>
              <a:rPr lang="en-US" sz="2800">
                <a:latin typeface="Calibri (Body)"/>
              </a:rPr>
              <a:t>chàng </a:t>
            </a:r>
            <a:r>
              <a:rPr lang="vi-VN" sz="2800">
                <a:latin typeface="Calibri (Body)"/>
              </a:rPr>
              <a:t>dũng sĩ </a:t>
            </a:r>
            <a:r>
              <a:rPr lang="en-US" sz="2800">
                <a:latin typeface="Calibri (Body)"/>
              </a:rPr>
              <a:t>đã</a:t>
            </a:r>
            <a:r>
              <a:rPr lang="vi-VN" sz="2800">
                <a:latin typeface="Calibri (Body)"/>
              </a:rPr>
              <a:t> </a:t>
            </a:r>
            <a:r>
              <a:rPr lang="vi-VN" sz="2800" dirty="0">
                <a:latin typeface="Calibri (Body)"/>
              </a:rPr>
              <a:t>tìm thấy một hang động đầy vàng bạc</a:t>
            </a:r>
            <a:r>
              <a:rPr lang="vi-VN" sz="2800">
                <a:latin typeface="Calibri (Body)"/>
              </a:rPr>
              <a:t>. </a:t>
            </a:r>
            <a:r>
              <a:rPr lang="en-US" sz="2800">
                <a:latin typeface="Calibri (Body)"/>
              </a:rPr>
              <a:t>Cùng</a:t>
            </a:r>
            <a:r>
              <a:rPr lang="vi-VN" sz="2800">
                <a:latin typeface="Calibri (Body)"/>
              </a:rPr>
              <a:t> </a:t>
            </a:r>
            <a:r>
              <a:rPr lang="vi-VN" sz="2800" dirty="0">
                <a:latin typeface="Calibri (Body)"/>
              </a:rPr>
              <a:t>quay về cung </a:t>
            </a:r>
            <a:r>
              <a:rPr lang="vi-VN" sz="2800">
                <a:latin typeface="Calibri (Body)"/>
              </a:rPr>
              <a:t>điện nào</a:t>
            </a:r>
            <a:r>
              <a:rPr lang="vi-VN" sz="2800" dirty="0">
                <a:latin typeface="Calibri (Body)"/>
              </a:rPr>
              <a:t>!</a:t>
            </a:r>
            <a:endParaRPr lang="en-US" sz="2800" dirty="0">
              <a:latin typeface="Calibri (Body)"/>
            </a:endParaRPr>
          </a:p>
        </p:txBody>
      </p:sp>
    </p:spTree>
    <p:extLst>
      <p:ext uri="{BB962C8B-B14F-4D97-AF65-F5344CB8AC3E}">
        <p14:creationId xmlns:p14="http://schemas.microsoft.com/office/powerpoint/2010/main" val="2722436365"/>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3175"/>
            <a:ext cx="12192000" cy="6858000"/>
          </a:xfrm>
          <a:prstGeom prst="rect">
            <a:avLst/>
          </a:prstGeom>
        </p:spPr>
      </p:pic>
      <p:pic>
        <p:nvPicPr>
          <p:cNvPr id="5" name="Picture 4"/>
          <p:cNvPicPr>
            <a:picLocks noChangeAspect="1"/>
          </p:cNvPicPr>
          <p:nvPr/>
        </p:nvPicPr>
        <p:blipFill>
          <a:blip r:embed="rId3"/>
          <a:stretch>
            <a:fillRect/>
          </a:stretch>
        </p:blipFill>
        <p:spPr>
          <a:xfrm>
            <a:off x="4155084" y="2455842"/>
            <a:ext cx="3991831" cy="4737120"/>
          </a:xfrm>
          <a:prstGeom prst="rect">
            <a:avLst/>
          </a:prstGeom>
        </p:spPr>
      </p:pic>
      <p:sp>
        <p:nvSpPr>
          <p:cNvPr id="6" name="Rounded Rectangle 5"/>
          <p:cNvSpPr/>
          <p:nvPr/>
        </p:nvSpPr>
        <p:spPr>
          <a:xfrm>
            <a:off x="551935" y="195281"/>
            <a:ext cx="11182865" cy="1630343"/>
          </a:xfrm>
          <a:prstGeom prst="roundRect">
            <a:avLst/>
          </a:prstGeom>
          <a:solidFill>
            <a:schemeClr val="lt1">
              <a:alpha val="61000"/>
            </a:schemeClr>
          </a:solidFill>
          <a:ln w="38100">
            <a:solidFill>
              <a:schemeClr val="accent4"/>
            </a:solidFill>
          </a:ln>
        </p:spPr>
        <p:style>
          <a:lnRef idx="2">
            <a:schemeClr val="accent4"/>
          </a:lnRef>
          <a:fillRef idx="1">
            <a:schemeClr val="lt1"/>
          </a:fillRef>
          <a:effectRef idx="0">
            <a:schemeClr val="accent4"/>
          </a:effectRef>
          <a:fontRef idx="minor">
            <a:schemeClr val="dk1"/>
          </a:fontRef>
        </p:style>
        <p:txBody>
          <a:bodyPr rtlCol="0" anchor="ctr"/>
          <a:lstStyle/>
          <a:p>
            <a:pPr algn="just"/>
            <a:r>
              <a:rPr lang="vi-VN" sz="3200">
                <a:latin typeface="Calibri (Body)"/>
              </a:rPr>
              <a:t>Nghe </a:t>
            </a:r>
            <a:r>
              <a:rPr lang="vi-VN" sz="3200" dirty="0">
                <a:latin typeface="Calibri (Body)"/>
              </a:rPr>
              <a:t>lời các đại thần, vua cho tìm </a:t>
            </a:r>
            <a:r>
              <a:rPr lang="vi-VN" sz="3200">
                <a:latin typeface="Calibri (Body)"/>
              </a:rPr>
              <a:t>tất cả</a:t>
            </a:r>
            <a:r>
              <a:rPr lang="en-US" sz="3200">
                <a:latin typeface="Calibri (Body)"/>
              </a:rPr>
              <a:t> các</a:t>
            </a:r>
            <a:r>
              <a:rPr lang="vi-VN" sz="3200">
                <a:latin typeface="Calibri (Body)"/>
              </a:rPr>
              <a:t> dũng </a:t>
            </a:r>
            <a:r>
              <a:rPr lang="vi-VN" sz="3200" dirty="0">
                <a:latin typeface="Calibri (Body)"/>
              </a:rPr>
              <a:t>sĩ trong vương quốc và đưa ra phần thưởng rằng ai chiến thắng sẽ gả công chúa và nhường ngôi vua!</a:t>
            </a:r>
            <a:endParaRPr lang="en-US" sz="3200" dirty="0">
              <a:latin typeface="Calibri (Body)"/>
            </a:endParaRPr>
          </a:p>
        </p:txBody>
      </p:sp>
    </p:spTree>
    <p:extLst>
      <p:ext uri="{BB962C8B-B14F-4D97-AF65-F5344CB8AC3E}">
        <p14:creationId xmlns:p14="http://schemas.microsoft.com/office/powerpoint/2010/main" val="26785833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57999"/>
          </a:xfrm>
          <a:prstGeom prst="rect">
            <a:avLst/>
          </a:prstGeom>
        </p:spPr>
      </p:pic>
      <p:pic>
        <p:nvPicPr>
          <p:cNvPr id="5" name="Picture 4"/>
          <p:cNvPicPr>
            <a:picLocks noChangeAspect="1"/>
          </p:cNvPicPr>
          <p:nvPr/>
        </p:nvPicPr>
        <p:blipFill>
          <a:blip r:embed="rId3"/>
          <a:stretch>
            <a:fillRect/>
          </a:stretch>
        </p:blipFill>
        <p:spPr>
          <a:xfrm>
            <a:off x="4117195" y="2055813"/>
            <a:ext cx="932769" cy="1566808"/>
          </a:xfrm>
          <a:prstGeom prst="rect">
            <a:avLst/>
          </a:prstGeom>
        </p:spPr>
      </p:pic>
      <p:pic>
        <p:nvPicPr>
          <p:cNvPr id="6" name="Picture 5"/>
          <p:cNvPicPr>
            <a:picLocks noChangeAspect="1"/>
          </p:cNvPicPr>
          <p:nvPr/>
        </p:nvPicPr>
        <p:blipFill>
          <a:blip r:embed="rId3"/>
          <a:stretch>
            <a:fillRect/>
          </a:stretch>
        </p:blipFill>
        <p:spPr>
          <a:xfrm flipH="1">
            <a:off x="7116288" y="2086367"/>
            <a:ext cx="932769" cy="1566808"/>
          </a:xfrm>
          <a:prstGeom prst="rect">
            <a:avLst/>
          </a:prstGeom>
        </p:spPr>
      </p:pic>
      <p:sp>
        <p:nvSpPr>
          <p:cNvPr id="7" name="Rounded Rectangle 6"/>
          <p:cNvSpPr/>
          <p:nvPr/>
        </p:nvSpPr>
        <p:spPr>
          <a:xfrm>
            <a:off x="551935" y="195283"/>
            <a:ext cx="11182865" cy="1495406"/>
          </a:xfrm>
          <a:prstGeom prst="roundRect">
            <a:avLst/>
          </a:prstGeom>
          <a:solidFill>
            <a:schemeClr val="lt1">
              <a:alpha val="61000"/>
            </a:schemeClr>
          </a:solidFill>
          <a:ln w="38100">
            <a:solidFill>
              <a:schemeClr val="accent4"/>
            </a:solidFill>
          </a:ln>
        </p:spPr>
        <p:style>
          <a:lnRef idx="2">
            <a:schemeClr val="accent4"/>
          </a:lnRef>
          <a:fillRef idx="1">
            <a:schemeClr val="lt1"/>
          </a:fillRef>
          <a:effectRef idx="0">
            <a:schemeClr val="accent4"/>
          </a:effectRef>
          <a:fontRef idx="minor">
            <a:schemeClr val="dk1"/>
          </a:fontRef>
        </p:style>
        <p:txBody>
          <a:bodyPr rtlCol="0" anchor="ctr"/>
          <a:lstStyle/>
          <a:p>
            <a:pPr algn="just"/>
            <a:r>
              <a:rPr lang="en-US" sz="3200">
                <a:latin typeface="Calibri (Body)"/>
              </a:rPr>
              <a:t>Kể từ đó, hai người sống hạnh phúc bên nhau và cai quản đất nước luôn thái bình, thịnh trị, dân chúng được ấm no, hạnh phúc. </a:t>
            </a:r>
            <a:endParaRPr lang="en-US" sz="3200" dirty="0">
              <a:latin typeface="Calibri (Body)"/>
            </a:endParaRPr>
          </a:p>
        </p:txBody>
      </p:sp>
    </p:spTree>
    <p:extLst>
      <p:ext uri="{BB962C8B-B14F-4D97-AF65-F5344CB8AC3E}">
        <p14:creationId xmlns:p14="http://schemas.microsoft.com/office/powerpoint/2010/main" val="33296025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nodeType="withEffect">
                                  <p:stCondLst>
                                    <p:cond delay="50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42" presetClass="entr" presetSubtype="0" fill="hold" nodeType="with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5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anim calcmode="lin" valueType="num">
                                      <p:cBhvr>
                                        <p:cTn id="23" dur="500" fill="hold"/>
                                        <p:tgtEl>
                                          <p:spTgt spid="5"/>
                                        </p:tgtEl>
                                        <p:attrNameLst>
                                          <p:attrName>ppt_x</p:attrName>
                                        </p:attrNameLst>
                                      </p:cBhvr>
                                      <p:tavLst>
                                        <p:tav tm="0">
                                          <p:val>
                                            <p:strVal val="#ppt_x"/>
                                          </p:val>
                                        </p:tav>
                                        <p:tav tm="100000">
                                          <p:val>
                                            <p:strVal val="#ppt_x"/>
                                          </p:val>
                                        </p:tav>
                                      </p:tavLst>
                                    </p:anim>
                                    <p:anim calcmode="lin" valueType="num">
                                      <p:cBhvr>
                                        <p:cTn id="24" dur="500" fill="hold"/>
                                        <p:tgtEl>
                                          <p:spTgt spid="5"/>
                                        </p:tgtEl>
                                        <p:attrNameLst>
                                          <p:attrName>ppt_y</p:attrName>
                                        </p:attrNameLst>
                                      </p:cBhvr>
                                      <p:tavLst>
                                        <p:tav tm="0">
                                          <p:val>
                                            <p:strVal val="#ppt_y+.1"/>
                                          </p:val>
                                        </p:tav>
                                        <p:tav tm="100000">
                                          <p:val>
                                            <p:strVal val="#ppt_y"/>
                                          </p:val>
                                        </p:tav>
                                      </p:tavLst>
                                    </p:anim>
                                  </p:childTnLst>
                                </p:cTn>
                              </p:par>
                              <p:par>
                                <p:cTn id="25" presetID="26" presetClass="emph" presetSubtype="0" repeatCount="indefinite" fill="hold" nodeType="withEffect">
                                  <p:stCondLst>
                                    <p:cond delay="500"/>
                                  </p:stCondLst>
                                  <p:childTnLst>
                                    <p:animEffect transition="out" filter="fade">
                                      <p:cBhvr>
                                        <p:cTn id="26" dur="500" tmFilter="0, 0; .2, .5; .8, .5; 1, 0"/>
                                        <p:tgtEl>
                                          <p:spTgt spid="6"/>
                                        </p:tgtEl>
                                      </p:cBhvr>
                                    </p:animEffect>
                                    <p:animScale>
                                      <p:cBhvr>
                                        <p:cTn id="27" dur="250" autoRev="1" fill="hold"/>
                                        <p:tgtEl>
                                          <p:spTgt spid="6"/>
                                        </p:tgtEl>
                                      </p:cBhvr>
                                      <p:by x="105000" y="105000"/>
                                    </p:animScale>
                                  </p:childTnLst>
                                </p:cTn>
                              </p:par>
                              <p:par>
                                <p:cTn id="28" presetID="26" presetClass="emph" presetSubtype="0" repeatCount="indefinite" fill="hold" nodeType="withEffect">
                                  <p:stCondLst>
                                    <p:cond delay="750"/>
                                  </p:stCondLst>
                                  <p:childTnLst>
                                    <p:animEffect transition="out" filter="fade">
                                      <p:cBhvr>
                                        <p:cTn id="29" dur="500" tmFilter="0, 0; .2, .5; .8, .5; 1, 0"/>
                                        <p:tgtEl>
                                          <p:spTgt spid="5"/>
                                        </p:tgtEl>
                                      </p:cBhvr>
                                    </p:animEffect>
                                    <p:animScale>
                                      <p:cBhvr>
                                        <p:cTn id="30" dur="250" autoRev="1" fill="hold"/>
                                        <p:tgtEl>
                                          <p:spTgt spid="5"/>
                                        </p:tgtEl>
                                      </p:cBhvr>
                                      <p:by x="105000" y="105000"/>
                                    </p:animScale>
                                  </p:childTnLst>
                                </p:cTn>
                              </p:par>
                              <p:par>
                                <p:cTn id="31" presetID="41" presetClass="entr" presetSubtype="0" fill="hold" grpId="0" nodeType="withEffect">
                                  <p:stCondLst>
                                    <p:cond delay="0"/>
                                  </p:stCondLst>
                                  <p:iterate type="lt">
                                    <p:tmPct val="10000"/>
                                  </p:iterate>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7"/>
                                        </p:tgtEl>
                                        <p:attrNameLst>
                                          <p:attrName>ppt_y</p:attrName>
                                        </p:attrNameLst>
                                      </p:cBhvr>
                                      <p:tavLst>
                                        <p:tav tm="0">
                                          <p:val>
                                            <p:strVal val="#ppt_y"/>
                                          </p:val>
                                        </p:tav>
                                        <p:tav tm="100000">
                                          <p:val>
                                            <p:strVal val="#ppt_y"/>
                                          </p:val>
                                        </p:tav>
                                      </p:tavLst>
                                    </p:anim>
                                    <p:anim calcmode="lin" valueType="num">
                                      <p:cBhvr>
                                        <p:cTn id="35"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lumMod val="85000"/>
            <a:alpha val="84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 name="Picture 5"/>
          <p:cNvPicPr>
            <a:picLocks noChangeAspect="1"/>
          </p:cNvPicPr>
          <p:nvPr/>
        </p:nvPicPr>
        <p:blipFill>
          <a:blip r:embed="rId2"/>
          <a:stretch>
            <a:fillRect/>
          </a:stretch>
        </p:blipFill>
        <p:spPr>
          <a:xfrm>
            <a:off x="0" y="0"/>
            <a:ext cx="12192000" cy="6858000"/>
          </a:xfrm>
          <a:prstGeom prst="rect">
            <a:avLst/>
          </a:prstGeom>
        </p:spPr>
      </p:pic>
      <p:sp>
        <p:nvSpPr>
          <p:cNvPr id="7" name="Rectangle 6"/>
          <p:cNvSpPr/>
          <p:nvPr/>
        </p:nvSpPr>
        <p:spPr>
          <a:xfrm>
            <a:off x="455645" y="384936"/>
            <a:ext cx="11280710" cy="6110320"/>
          </a:xfrm>
          <a:prstGeom prst="rect">
            <a:avLst/>
          </a:prstGeom>
          <a:solidFill>
            <a:schemeClr val="bg1">
              <a:lumMod val="85000"/>
              <a:alpha val="73000"/>
            </a:schemeClr>
          </a:solidFill>
          <a:ln w="38100">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Arial" panose="020B0604020202020204" pitchFamily="34" charset="0"/>
              <a:cs typeface="Arial" panose="020B0604020202020204" pitchFamily="34" charset="0"/>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64" y="1825625"/>
            <a:ext cx="2138194" cy="5032375"/>
          </a:xfrm>
          <a:prstGeom prst="rect">
            <a:avLst/>
          </a:prstGeom>
        </p:spPr>
      </p:pic>
      <p:sp>
        <p:nvSpPr>
          <p:cNvPr id="11" name="Rectangle 10"/>
          <p:cNvSpPr/>
          <p:nvPr/>
        </p:nvSpPr>
        <p:spPr>
          <a:xfrm>
            <a:off x="2421327" y="1869758"/>
            <a:ext cx="8217313" cy="2800767"/>
          </a:xfrm>
          <a:prstGeom prst="rect">
            <a:avLst/>
          </a:prstGeom>
        </p:spPr>
        <p:txBody>
          <a:bodyPr wrap="none">
            <a:spAutoFit/>
          </a:bodyPr>
          <a:lstStyle/>
          <a:p>
            <a:pPr algn="ctr"/>
            <a:r>
              <a:rPr lang="en-US" sz="8800" b="1">
                <a:solidFill>
                  <a:srgbClr val="FF0000"/>
                </a:solidFill>
                <a:latin typeface="#9Slide04 Goku" panose="02000503000000020004" pitchFamily="2" charset="0"/>
              </a:rPr>
              <a:t>CHÀO TẠM BIỆT </a:t>
            </a:r>
          </a:p>
          <a:p>
            <a:pPr algn="ctr"/>
            <a:r>
              <a:rPr lang="en-US" sz="8800" b="1">
                <a:solidFill>
                  <a:srgbClr val="FF0000"/>
                </a:solidFill>
                <a:latin typeface="#9Slide04 Goku" panose="02000503000000020004" pitchFamily="2" charset="0"/>
              </a:rPr>
              <a:t>CÁC EM NHÉ!</a:t>
            </a:r>
            <a:endParaRPr lang="en-US" sz="8800" b="1" dirty="0">
              <a:solidFill>
                <a:srgbClr val="FF0000"/>
              </a:solidFill>
              <a:latin typeface="#9Slide04 Goku" panose="02000503000000020004" pitchFamily="2" charset="0"/>
            </a:endParaRPr>
          </a:p>
        </p:txBody>
      </p:sp>
    </p:spTree>
    <p:extLst>
      <p:ext uri="{BB962C8B-B14F-4D97-AF65-F5344CB8AC3E}">
        <p14:creationId xmlns:p14="http://schemas.microsoft.com/office/powerpoint/2010/main" val="888593118"/>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3175"/>
            <a:ext cx="12192000" cy="6858000"/>
          </a:xfrm>
          <a:prstGeom prst="rect">
            <a:avLst/>
          </a:prstGeom>
        </p:spPr>
      </p:pic>
      <p:pic>
        <p:nvPicPr>
          <p:cNvPr id="5" name="Picture 4"/>
          <p:cNvPicPr>
            <a:picLocks noChangeAspect="1"/>
          </p:cNvPicPr>
          <p:nvPr/>
        </p:nvPicPr>
        <p:blipFill>
          <a:blip r:embed="rId3"/>
          <a:stretch>
            <a:fillRect/>
          </a:stretch>
        </p:blipFill>
        <p:spPr>
          <a:xfrm>
            <a:off x="2151536" y="2185174"/>
            <a:ext cx="3991831" cy="4737120"/>
          </a:xfrm>
          <a:prstGeom prst="rect">
            <a:avLst/>
          </a:prstGeom>
        </p:spPr>
      </p:pic>
      <p:sp>
        <p:nvSpPr>
          <p:cNvPr id="6" name="Rounded Rectangle 5"/>
          <p:cNvSpPr/>
          <p:nvPr/>
        </p:nvSpPr>
        <p:spPr>
          <a:xfrm>
            <a:off x="551935" y="195283"/>
            <a:ext cx="11182865" cy="1495406"/>
          </a:xfrm>
          <a:prstGeom prst="roundRect">
            <a:avLst/>
          </a:prstGeom>
          <a:solidFill>
            <a:schemeClr val="lt1">
              <a:alpha val="61000"/>
            </a:schemeClr>
          </a:solidFill>
          <a:ln w="38100">
            <a:solidFill>
              <a:schemeClr val="accent4"/>
            </a:solidFill>
          </a:ln>
        </p:spPr>
        <p:style>
          <a:lnRef idx="2">
            <a:schemeClr val="accent4"/>
          </a:lnRef>
          <a:fillRef idx="1">
            <a:schemeClr val="lt1"/>
          </a:fillRef>
          <a:effectRef idx="0">
            <a:schemeClr val="accent4"/>
          </a:effectRef>
          <a:fontRef idx="minor">
            <a:schemeClr val="dk1"/>
          </a:fontRef>
        </p:style>
        <p:txBody>
          <a:bodyPr rtlCol="0" anchor="ctr"/>
          <a:lstStyle/>
          <a:p>
            <a:pPr algn="just"/>
            <a:r>
              <a:rPr lang="vi-VN" sz="3200" dirty="0">
                <a:latin typeface="Calibri (Body)"/>
              </a:rPr>
              <a:t>Cho đến một hôm, có một dũng sĩ xung phong đi diệt rồng! Hãy chuẩn bị cho dũng sĩ các vũ khí và trợ giúp chàng vượt qua các thử thách nhé!</a:t>
            </a:r>
            <a:endParaRPr lang="en-US" sz="3200" dirty="0">
              <a:latin typeface="Calibri (Body)"/>
            </a:endParaRP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81567" y="2760673"/>
            <a:ext cx="2138194" cy="3868746"/>
          </a:xfrm>
          <a:prstGeom prst="rect">
            <a:avLst/>
          </a:prstGeom>
        </p:spPr>
      </p:pic>
    </p:spTree>
    <p:extLst>
      <p:ext uri="{BB962C8B-B14F-4D97-AF65-F5344CB8AC3E}">
        <p14:creationId xmlns:p14="http://schemas.microsoft.com/office/powerpoint/2010/main" val="14970665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58000"/>
          </a:xfrm>
          <a:prstGeom prst="rect">
            <a:avLst/>
          </a:prstGeom>
        </p:spPr>
      </p:pic>
      <p:sp>
        <p:nvSpPr>
          <p:cNvPr id="5" name="Rounded Rectangle 4"/>
          <p:cNvSpPr/>
          <p:nvPr/>
        </p:nvSpPr>
        <p:spPr>
          <a:xfrm>
            <a:off x="1512864" y="1092582"/>
            <a:ext cx="9704173" cy="4372275"/>
          </a:xfrm>
          <a:prstGeom prst="roundRect">
            <a:avLst/>
          </a:prstGeom>
          <a:solidFill>
            <a:schemeClr val="bg1">
              <a:lumMod val="95000"/>
              <a:alpha val="64000"/>
            </a:schemeClr>
          </a:solidFill>
          <a:ln w="762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5045517" y="1000034"/>
            <a:ext cx="2638864" cy="1323439"/>
          </a:xfrm>
          <a:prstGeom prst="rect">
            <a:avLst/>
          </a:prstGeom>
        </p:spPr>
        <p:txBody>
          <a:bodyPr wrap="none">
            <a:spAutoFit/>
          </a:bodyPr>
          <a:lstStyle/>
          <a:p>
            <a:pPr algn="ctr"/>
            <a:r>
              <a:rPr lang="en-US" sz="8000">
                <a:latin typeface="iCiel Soup of Justice" pitchFamily="2" charset="-93"/>
              </a:rPr>
              <a:t>ĐỊA LÍ</a:t>
            </a:r>
            <a:endParaRPr lang="en-US" sz="8000" dirty="0">
              <a:latin typeface="iCiel Soup of Justice" pitchFamily="2" charset="-93"/>
            </a:endParaRPr>
          </a:p>
        </p:txBody>
      </p:sp>
      <p:sp>
        <p:nvSpPr>
          <p:cNvPr id="7" name="Rectangle 6"/>
          <p:cNvSpPr/>
          <p:nvPr/>
        </p:nvSpPr>
        <p:spPr>
          <a:xfrm>
            <a:off x="2353272" y="2983369"/>
            <a:ext cx="8023351" cy="1446550"/>
          </a:xfrm>
          <a:prstGeom prst="rect">
            <a:avLst/>
          </a:prstGeom>
        </p:spPr>
        <p:txBody>
          <a:bodyPr wrap="none">
            <a:spAutoFit/>
          </a:bodyPr>
          <a:lstStyle/>
          <a:p>
            <a:pPr algn="ctr"/>
            <a:r>
              <a:rPr lang="en-US" sz="8800" b="1">
                <a:solidFill>
                  <a:srgbClr val="FF0000"/>
                </a:solidFill>
                <a:latin typeface="#9Slide04 Goku" panose="02000503000000020004" pitchFamily="2" charset="0"/>
              </a:rPr>
              <a:t>ÔN TẬP HỌC KÌ I</a:t>
            </a:r>
            <a:endParaRPr lang="en-US" sz="8800" b="1" dirty="0">
              <a:solidFill>
                <a:srgbClr val="FF0000"/>
              </a:solidFill>
              <a:latin typeface="#9Slide04 Goku" panose="02000503000000020004" pitchFamily="2" charset="0"/>
            </a:endParaRPr>
          </a:p>
        </p:txBody>
      </p:sp>
    </p:spTree>
    <p:extLst>
      <p:ext uri="{BB962C8B-B14F-4D97-AF65-F5344CB8AC3E}">
        <p14:creationId xmlns:p14="http://schemas.microsoft.com/office/powerpoint/2010/main" val="400091877"/>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58000"/>
          </a:xfrm>
          <a:prstGeom prst="rect">
            <a:avLst/>
          </a:prstGeom>
        </p:spPr>
      </p:pic>
      <p:pic>
        <p:nvPicPr>
          <p:cNvPr id="7" name="Target 1">
            <a:hlinkClick r:id="rId3" action="ppaction://hlinksldjump" highlightClick="1"/>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4774" y="1825625"/>
            <a:ext cx="958430" cy="958430"/>
          </a:xfrm>
          <a:prstGeom prst="rect">
            <a:avLst/>
          </a:prstGeom>
        </p:spPr>
      </p:pic>
      <p:pic>
        <p:nvPicPr>
          <p:cNvPr id="8" name="Target 2">
            <a:hlinkClick r:id="rId5" action="ppaction://hlinksldjump" highlightClick="1"/>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46304" y="3537796"/>
            <a:ext cx="1006900" cy="1006900"/>
          </a:xfrm>
          <a:prstGeom prst="rect">
            <a:avLst/>
          </a:prstGeom>
        </p:spPr>
      </p:pic>
      <p:sp>
        <p:nvSpPr>
          <p:cNvPr id="15" name="Rounded Rectangle 14"/>
          <p:cNvSpPr/>
          <p:nvPr/>
        </p:nvSpPr>
        <p:spPr>
          <a:xfrm>
            <a:off x="2158250" y="1810069"/>
            <a:ext cx="9352124" cy="1295766"/>
          </a:xfrm>
          <a:prstGeom prst="roundRect">
            <a:avLst/>
          </a:prstGeom>
          <a:solidFill>
            <a:schemeClr val="lt1">
              <a:alpha val="61000"/>
            </a:schemeClr>
          </a:solidFill>
          <a:ln w="38100">
            <a:solidFill>
              <a:schemeClr val="accent4"/>
            </a:solidFill>
          </a:ln>
        </p:spPr>
        <p:style>
          <a:lnRef idx="2">
            <a:schemeClr val="accent4"/>
          </a:lnRef>
          <a:fillRef idx="1">
            <a:schemeClr val="lt1"/>
          </a:fillRef>
          <a:effectRef idx="0">
            <a:schemeClr val="accent4"/>
          </a:effectRef>
          <a:fontRef idx="minor">
            <a:schemeClr val="dk1"/>
          </a:fontRef>
        </p:style>
        <p:txBody>
          <a:bodyPr rtlCol="0" anchor="ctr"/>
          <a:lstStyle/>
          <a:p>
            <a:pPr algn="just"/>
            <a:r>
              <a:rPr lang="en-US" sz="3200">
                <a:solidFill>
                  <a:schemeClr val="tx1"/>
                </a:solidFill>
                <a:latin typeface="Calibri (Body)"/>
              </a:rPr>
              <a:t>Hệ thống hóa các kiến thức đã học về địa lí tự nhiên Việt Nam và các ngành kinh tế của nước ta. </a:t>
            </a:r>
          </a:p>
        </p:txBody>
      </p:sp>
      <p:sp>
        <p:nvSpPr>
          <p:cNvPr id="16" name="Rounded Rectangle 15"/>
          <p:cNvSpPr/>
          <p:nvPr/>
        </p:nvSpPr>
        <p:spPr>
          <a:xfrm>
            <a:off x="2158249" y="3516806"/>
            <a:ext cx="9352125" cy="1295766"/>
          </a:xfrm>
          <a:prstGeom prst="roundRect">
            <a:avLst/>
          </a:prstGeom>
          <a:solidFill>
            <a:schemeClr val="lt1">
              <a:alpha val="61000"/>
            </a:schemeClr>
          </a:solidFill>
          <a:ln w="38100">
            <a:solidFill>
              <a:schemeClr val="accent4"/>
            </a:solidFill>
          </a:ln>
        </p:spPr>
        <p:style>
          <a:lnRef idx="2">
            <a:schemeClr val="accent4"/>
          </a:lnRef>
          <a:fillRef idx="1">
            <a:schemeClr val="lt1"/>
          </a:fillRef>
          <a:effectRef idx="0">
            <a:schemeClr val="accent4"/>
          </a:effectRef>
          <a:fontRef idx="minor">
            <a:schemeClr val="dk1"/>
          </a:fontRef>
        </p:style>
        <p:txBody>
          <a:bodyPr rtlCol="0" anchor="ctr"/>
          <a:lstStyle/>
          <a:p>
            <a:pPr algn="just"/>
            <a:r>
              <a:rPr lang="en-US" sz="3600"/>
              <a:t>Khái quát kiến thức đã học theo sơ đồ tư duy.</a:t>
            </a:r>
            <a:endParaRPr lang="en-US" sz="3600" dirty="0"/>
          </a:p>
        </p:txBody>
      </p:sp>
      <p:sp>
        <p:nvSpPr>
          <p:cNvPr id="17" name="Rounded Rectangle 16"/>
          <p:cNvSpPr/>
          <p:nvPr/>
        </p:nvSpPr>
        <p:spPr>
          <a:xfrm>
            <a:off x="4615000" y="378779"/>
            <a:ext cx="3721722" cy="914400"/>
          </a:xfrm>
          <a:prstGeom prst="roundRect">
            <a:avLst/>
          </a:prstGeom>
          <a:solidFill>
            <a:schemeClr val="bg1">
              <a:lumMod val="95000"/>
              <a:alpha val="64000"/>
            </a:schemeClr>
          </a:solidFill>
          <a:ln w="762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4651962" y="127101"/>
            <a:ext cx="3647797" cy="1015663"/>
          </a:xfrm>
          <a:prstGeom prst="rect">
            <a:avLst/>
          </a:prstGeom>
        </p:spPr>
        <p:txBody>
          <a:bodyPr wrap="square">
            <a:spAutoFit/>
          </a:bodyPr>
          <a:lstStyle/>
          <a:p>
            <a:pPr algn="ctr"/>
            <a:r>
              <a:rPr lang="en-US" sz="6000">
                <a:latin typeface="iCiel Soup of Justice" pitchFamily="2" charset="-93"/>
              </a:rPr>
              <a:t>MỤC TIÊU</a:t>
            </a:r>
            <a:endParaRPr lang="en-US" sz="6000" dirty="0">
              <a:latin typeface="iCiel Soup of Justice" pitchFamily="2" charset="-93"/>
            </a:endParaRPr>
          </a:p>
        </p:txBody>
      </p:sp>
    </p:spTree>
    <p:extLst>
      <p:ext uri="{BB962C8B-B14F-4D97-AF65-F5344CB8AC3E}">
        <p14:creationId xmlns:p14="http://schemas.microsoft.com/office/powerpoint/2010/main" val="3752353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circle(in)">
                                      <p:cBhvr>
                                        <p:cTn id="7" dur="2000"/>
                                        <p:tgtEl>
                                          <p:spTgt spid="17"/>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circle(in)">
                                      <p:cBhvr>
                                        <p:cTn id="10" dur="20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1000"/>
                                        <p:tgtEl>
                                          <p:spTgt spid="15"/>
                                        </p:tgtEl>
                                      </p:cBhvr>
                                    </p:animEffect>
                                    <p:anim calcmode="lin" valueType="num">
                                      <p:cBhvr>
                                        <p:cTn id="16" dur="1000" fill="hold"/>
                                        <p:tgtEl>
                                          <p:spTgt spid="15"/>
                                        </p:tgtEl>
                                        <p:attrNameLst>
                                          <p:attrName>ppt_x</p:attrName>
                                        </p:attrNameLst>
                                      </p:cBhvr>
                                      <p:tavLst>
                                        <p:tav tm="0">
                                          <p:val>
                                            <p:strVal val="#ppt_x"/>
                                          </p:val>
                                        </p:tav>
                                        <p:tav tm="100000">
                                          <p:val>
                                            <p:strVal val="#ppt_x"/>
                                          </p:val>
                                        </p:tav>
                                      </p:tavLst>
                                    </p:anim>
                                    <p:anim calcmode="lin" valueType="num">
                                      <p:cBhvr>
                                        <p:cTn id="17" dur="1000" fill="hold"/>
                                        <p:tgtEl>
                                          <p:spTgt spid="15"/>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58000"/>
          </a:xfrm>
          <a:prstGeom prst="rect">
            <a:avLst/>
          </a:prstGeom>
        </p:spPr>
      </p:pic>
      <p:sp>
        <p:nvSpPr>
          <p:cNvPr id="7" name="Rounded Rectangle 6"/>
          <p:cNvSpPr/>
          <p:nvPr/>
        </p:nvSpPr>
        <p:spPr>
          <a:xfrm>
            <a:off x="1106070" y="1825625"/>
            <a:ext cx="9704173" cy="2691627"/>
          </a:xfrm>
          <a:prstGeom prst="roundRect">
            <a:avLst/>
          </a:prstGeom>
          <a:solidFill>
            <a:schemeClr val="bg1">
              <a:lumMod val="95000"/>
              <a:alpha val="64000"/>
            </a:schemeClr>
          </a:solidFill>
          <a:ln w="762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12869" y="1825625"/>
            <a:ext cx="8890574" cy="2369880"/>
          </a:xfrm>
          <a:prstGeom prst="rect">
            <a:avLst/>
          </a:prstGeom>
        </p:spPr>
        <p:txBody>
          <a:bodyPr wrap="none">
            <a:spAutoFit/>
          </a:bodyPr>
          <a:lstStyle/>
          <a:p>
            <a:pPr algn="ctr"/>
            <a:r>
              <a:rPr lang="en-US" sz="8800" b="1">
                <a:solidFill>
                  <a:srgbClr val="FF0000"/>
                </a:solidFill>
                <a:latin typeface="#9Slide04 Goku" panose="02000503000000020004" pitchFamily="2" charset="0"/>
              </a:rPr>
              <a:t>CHẶNG 1: </a:t>
            </a:r>
          </a:p>
          <a:p>
            <a:pPr algn="ctr"/>
            <a:r>
              <a:rPr lang="en-US" sz="6000" b="1">
                <a:latin typeface="#9Slide04 Goku" panose="02000503000000020004" pitchFamily="2" charset="0"/>
              </a:rPr>
              <a:t>Trang bị vũ khí cho dũng sĩ </a:t>
            </a:r>
            <a:endParaRPr lang="en-US" sz="6000" b="1" dirty="0">
              <a:latin typeface="#9Slide04 Goku" panose="02000503000000020004" pitchFamily="2" charset="0"/>
            </a:endParaRPr>
          </a:p>
        </p:txBody>
      </p:sp>
    </p:spTree>
    <p:extLst>
      <p:ext uri="{BB962C8B-B14F-4D97-AF65-F5344CB8AC3E}">
        <p14:creationId xmlns:p14="http://schemas.microsoft.com/office/powerpoint/2010/main" val="1276547854"/>
      </p:ext>
    </p:extLst>
  </p:cSld>
  <p:clrMapOvr>
    <a:masterClrMapping/>
  </p:clrMapOvr>
  <p:transition spd="slow">
    <p:randomBar dir="ver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 name="Picture 5"/>
          <p:cNvPicPr>
            <a:picLocks noChangeAspect="1"/>
          </p:cNvPicPr>
          <p:nvPr/>
        </p:nvPicPr>
        <p:blipFill>
          <a:blip r:embed="rId6"/>
          <a:stretch>
            <a:fillRect/>
          </a:stretch>
        </p:blipFill>
        <p:spPr>
          <a:xfrm>
            <a:off x="0" y="0"/>
            <a:ext cx="12192000" cy="6858000"/>
          </a:xfrm>
          <a:prstGeom prst="rect">
            <a:avLst/>
          </a:prstGeom>
        </p:spPr>
      </p:pic>
      <p:sp>
        <p:nvSpPr>
          <p:cNvPr id="7" name="Rectangle 6"/>
          <p:cNvSpPr/>
          <p:nvPr/>
        </p:nvSpPr>
        <p:spPr>
          <a:xfrm>
            <a:off x="300252" y="259307"/>
            <a:ext cx="11518710" cy="6346209"/>
          </a:xfrm>
          <a:prstGeom prst="rect">
            <a:avLst/>
          </a:prstGeom>
          <a:solidFill>
            <a:schemeClr val="bg1">
              <a:lumMod val="85000"/>
              <a:alpha val="74000"/>
            </a:schemeClr>
          </a:solidFill>
          <a:ln w="38100">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63929" y="2803549"/>
            <a:ext cx="2227078" cy="2571915"/>
          </a:xfrm>
          <a:prstGeom prst="rect">
            <a:avLst/>
          </a:prstGeom>
        </p:spPr>
      </p:pic>
      <p:sp>
        <p:nvSpPr>
          <p:cNvPr id="11" name="Plaque 10"/>
          <p:cNvSpPr/>
          <p:nvPr/>
        </p:nvSpPr>
        <p:spPr>
          <a:xfrm>
            <a:off x="2315570" y="591066"/>
            <a:ext cx="9224749" cy="1296144"/>
          </a:xfrm>
          <a:prstGeom prst="plaqu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rgbClr val="FF0000"/>
                </a:solidFill>
                <a:latin typeface="Times New Roman" panose="02020603050405020304" pitchFamily="18" charset="0"/>
                <a:cs typeface="Times New Roman" panose="02020603050405020304" pitchFamily="18" charset="0"/>
              </a:rPr>
              <a:t>Đặc điểm địa hình phần đất liền của nước ta là:</a:t>
            </a:r>
          </a:p>
        </p:txBody>
      </p:sp>
      <mc:AlternateContent xmlns:mc="http://schemas.openxmlformats.org/markup-compatibility/2006" xmlns:a14="http://schemas.microsoft.com/office/drawing/2010/main">
        <mc:Choice Requires="a14">
          <p:sp>
            <p:nvSpPr>
              <p:cNvPr id="12" name="Flowchart: Alternate Process 11"/>
              <p:cNvSpPr/>
              <p:nvPr/>
            </p:nvSpPr>
            <p:spPr>
              <a:xfrm>
                <a:off x="2491008" y="3246752"/>
                <a:ext cx="9049312" cy="936104"/>
              </a:xfrm>
              <a:prstGeom prst="flowChartAlternateProcess">
                <a:avLst/>
              </a:prstGeom>
              <a:ln>
                <a:solidFill>
                  <a:schemeClr val="accent1"/>
                </a:solidFill>
              </a:ln>
            </p:spPr>
            <p:style>
              <a:lnRef idx="2">
                <a:schemeClr val="accent5"/>
              </a:lnRef>
              <a:fillRef idx="1">
                <a:schemeClr val="lt1"/>
              </a:fillRef>
              <a:effectRef idx="0">
                <a:schemeClr val="accent5"/>
              </a:effectRef>
              <a:fontRef idx="minor">
                <a:schemeClr val="dk1"/>
              </a:fontRef>
            </p:style>
            <p:txBody>
              <a:bodyPr rtlCol="0" anchor="ctr"/>
              <a:lstStyle/>
              <a:p>
                <a:pPr algn="just"/>
                <a:r>
                  <a:rPr lang="en-US" sz="3200">
                    <a:latin typeface="Calibri (Body)"/>
                    <a:cs typeface="Times New Roman" panose="02020603050405020304" pitchFamily="18" charset="0"/>
                  </a:rPr>
                  <a:t>B. </a:t>
                </a:r>
                <a14:m>
                  <m:oMath xmlns:m="http://schemas.openxmlformats.org/officeDocument/2006/math">
                    <m:f>
                      <m:fPr>
                        <m:ctrlPr>
                          <a:rPr lang="en-US" sz="3200" i="1">
                            <a:latin typeface="Cambria Math" panose="02040503050406030204" pitchFamily="18" charset="0"/>
                            <a:cs typeface="Times New Roman" panose="02020603050405020304" pitchFamily="18" charset="0"/>
                          </a:rPr>
                        </m:ctrlPr>
                      </m:fPr>
                      <m:num>
                        <m:r>
                          <a:rPr lang="en-US" sz="3200" i="1">
                            <a:latin typeface="Cambria Math" panose="02040503050406030204" pitchFamily="18" charset="0"/>
                            <a:cs typeface="Times New Roman" panose="02020603050405020304" pitchFamily="18" charset="0"/>
                          </a:rPr>
                          <m:t>1</m:t>
                        </m:r>
                      </m:num>
                      <m:den>
                        <m:r>
                          <a:rPr lang="en-US" sz="3200" b="0" i="1" smtClean="0">
                            <a:latin typeface="Cambria Math" panose="02040503050406030204" pitchFamily="18" charset="0"/>
                            <a:cs typeface="Times New Roman" panose="02020603050405020304" pitchFamily="18" charset="0"/>
                          </a:rPr>
                          <m:t>4</m:t>
                        </m:r>
                      </m:den>
                    </m:f>
                  </m:oMath>
                </a14:m>
                <a:r>
                  <a:rPr lang="en-US" sz="3200">
                    <a:latin typeface="Calibri (Body)"/>
                    <a:cs typeface="Times New Roman" panose="02020603050405020304" pitchFamily="18" charset="0"/>
                  </a:rPr>
                  <a:t> diện tích là đồng bằng, </a:t>
                </a:r>
                <a14:m>
                  <m:oMath xmlns:m="http://schemas.openxmlformats.org/officeDocument/2006/math">
                    <m:f>
                      <m:fPr>
                        <m:ctrlPr>
                          <a:rPr lang="en-US" sz="3200" i="1">
                            <a:latin typeface="Cambria Math" panose="02040503050406030204" pitchFamily="18" charset="0"/>
                            <a:cs typeface="Times New Roman" panose="02020603050405020304" pitchFamily="18" charset="0"/>
                          </a:rPr>
                        </m:ctrlPr>
                      </m:fPr>
                      <m:num>
                        <m:r>
                          <a:rPr lang="en-US" sz="3200" b="0" i="1" smtClean="0">
                            <a:latin typeface="Cambria Math" panose="02040503050406030204" pitchFamily="18" charset="0"/>
                            <a:cs typeface="Times New Roman" panose="02020603050405020304" pitchFamily="18" charset="0"/>
                          </a:rPr>
                          <m:t>3</m:t>
                        </m:r>
                      </m:num>
                      <m:den>
                        <m:r>
                          <a:rPr lang="en-US" sz="3200" b="0" i="1" smtClean="0">
                            <a:latin typeface="Cambria Math" panose="02040503050406030204" pitchFamily="18" charset="0"/>
                            <a:cs typeface="Times New Roman" panose="02020603050405020304" pitchFamily="18" charset="0"/>
                          </a:rPr>
                          <m:t>4</m:t>
                        </m:r>
                      </m:den>
                    </m:f>
                  </m:oMath>
                </a14:m>
                <a:r>
                  <a:rPr lang="en-US" sz="3200">
                    <a:latin typeface="Calibri (Body)"/>
                    <a:cs typeface="Times New Roman" panose="02020603050405020304" pitchFamily="18" charset="0"/>
                  </a:rPr>
                  <a:t> diện tích là đồi núi. </a:t>
                </a:r>
              </a:p>
            </p:txBody>
          </p:sp>
        </mc:Choice>
        <mc:Fallback xmlns="">
          <p:sp>
            <p:nvSpPr>
              <p:cNvPr id="12" name="Flowchart: Alternate Process 11"/>
              <p:cNvSpPr>
                <a:spLocks noRot="1" noChangeAspect="1" noMove="1" noResize="1" noEditPoints="1" noAdjustHandles="1" noChangeArrowheads="1" noChangeShapeType="1" noTextEdit="1"/>
              </p:cNvSpPr>
              <p:nvPr/>
            </p:nvSpPr>
            <p:spPr>
              <a:xfrm>
                <a:off x="2491008" y="3246752"/>
                <a:ext cx="9049312" cy="936104"/>
              </a:xfrm>
              <a:prstGeom prst="flowChartAlternateProcess">
                <a:avLst/>
              </a:prstGeom>
              <a:blipFill>
                <a:blip r:embed="rId8"/>
                <a:stretch>
                  <a:fillRect l="-1144" b="-645"/>
                </a:stretch>
              </a:blipFill>
              <a:ln>
                <a:solidFill>
                  <a:schemeClr val="accent1"/>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Flowchart: Alternate Process 12"/>
              <p:cNvSpPr/>
              <p:nvPr/>
            </p:nvSpPr>
            <p:spPr>
              <a:xfrm>
                <a:off x="2474223" y="2203952"/>
                <a:ext cx="9049312" cy="936104"/>
              </a:xfrm>
              <a:prstGeom prst="flowChartAlternateProcess">
                <a:avLst/>
              </a:prstGeom>
              <a:ln>
                <a:solidFill>
                  <a:schemeClr val="accent1"/>
                </a:solidFill>
              </a:ln>
            </p:spPr>
            <p:style>
              <a:lnRef idx="2">
                <a:schemeClr val="accent5"/>
              </a:lnRef>
              <a:fillRef idx="1">
                <a:schemeClr val="lt1"/>
              </a:fillRef>
              <a:effectRef idx="0">
                <a:schemeClr val="accent5"/>
              </a:effectRef>
              <a:fontRef idx="minor">
                <a:schemeClr val="dk1"/>
              </a:fontRef>
            </p:style>
            <p:txBody>
              <a:bodyPr rtlCol="0" anchor="ctr"/>
              <a:lstStyle/>
              <a:p>
                <a:pPr algn="just"/>
                <a:r>
                  <a:rPr lang="en-US" sz="3200">
                    <a:latin typeface="Calibri (Body)"/>
                    <a:cs typeface="Times New Roman" panose="02020603050405020304" pitchFamily="18" charset="0"/>
                  </a:rPr>
                  <a:t>A. </a:t>
                </a:r>
                <a14:m>
                  <m:oMath xmlns:m="http://schemas.openxmlformats.org/officeDocument/2006/math">
                    <m:f>
                      <m:fPr>
                        <m:ctrlPr>
                          <a:rPr lang="en-US" sz="3200" i="1" smtClean="0">
                            <a:latin typeface="Cambria Math" panose="02040503050406030204" pitchFamily="18" charset="0"/>
                            <a:cs typeface="Times New Roman" panose="02020603050405020304" pitchFamily="18" charset="0"/>
                          </a:rPr>
                        </m:ctrlPr>
                      </m:fPr>
                      <m:num>
                        <m:r>
                          <a:rPr lang="en-US" sz="3200" b="0" i="1" smtClean="0">
                            <a:latin typeface="Cambria Math" panose="02040503050406030204" pitchFamily="18" charset="0"/>
                            <a:cs typeface="Times New Roman" panose="02020603050405020304" pitchFamily="18" charset="0"/>
                          </a:rPr>
                          <m:t>1</m:t>
                        </m:r>
                      </m:num>
                      <m:den>
                        <m:r>
                          <a:rPr lang="en-US" sz="3200" b="0" i="1" smtClean="0">
                            <a:latin typeface="Cambria Math" panose="02040503050406030204" pitchFamily="18" charset="0"/>
                            <a:cs typeface="Times New Roman" panose="02020603050405020304" pitchFamily="18" charset="0"/>
                          </a:rPr>
                          <m:t>2</m:t>
                        </m:r>
                      </m:den>
                    </m:f>
                  </m:oMath>
                </a14:m>
                <a:r>
                  <a:rPr lang="en-US" sz="3200">
                    <a:latin typeface="Calibri (Body)"/>
                    <a:cs typeface="Times New Roman" panose="02020603050405020304" pitchFamily="18" charset="0"/>
                  </a:rPr>
                  <a:t> diện tích là đồng bằng, </a:t>
                </a:r>
                <a14:m>
                  <m:oMath xmlns:m="http://schemas.openxmlformats.org/officeDocument/2006/math">
                    <m:f>
                      <m:fPr>
                        <m:ctrlPr>
                          <a:rPr lang="en-US" sz="3200" i="1">
                            <a:latin typeface="Cambria Math" panose="02040503050406030204" pitchFamily="18" charset="0"/>
                            <a:cs typeface="Times New Roman" panose="02020603050405020304" pitchFamily="18" charset="0"/>
                          </a:rPr>
                        </m:ctrlPr>
                      </m:fPr>
                      <m:num>
                        <m:r>
                          <a:rPr lang="en-US" sz="3200" i="1">
                            <a:latin typeface="Cambria Math" panose="02040503050406030204" pitchFamily="18" charset="0"/>
                            <a:cs typeface="Times New Roman" panose="02020603050405020304" pitchFamily="18" charset="0"/>
                          </a:rPr>
                          <m:t>1</m:t>
                        </m:r>
                      </m:num>
                      <m:den>
                        <m:r>
                          <a:rPr lang="en-US" sz="3200" i="1">
                            <a:latin typeface="Cambria Math" panose="02040503050406030204" pitchFamily="18" charset="0"/>
                            <a:cs typeface="Times New Roman" panose="02020603050405020304" pitchFamily="18" charset="0"/>
                          </a:rPr>
                          <m:t>2</m:t>
                        </m:r>
                      </m:den>
                    </m:f>
                  </m:oMath>
                </a14:m>
                <a:r>
                  <a:rPr lang="en-US" sz="3200">
                    <a:latin typeface="Calibri (Body)"/>
                    <a:cs typeface="Times New Roman" panose="02020603050405020304" pitchFamily="18" charset="0"/>
                  </a:rPr>
                  <a:t> diện tích là đồi núi. </a:t>
                </a:r>
              </a:p>
            </p:txBody>
          </p:sp>
        </mc:Choice>
        <mc:Fallback xmlns="">
          <p:sp>
            <p:nvSpPr>
              <p:cNvPr id="13" name="Flowchart: Alternate Process 12"/>
              <p:cNvSpPr>
                <a:spLocks noRot="1" noChangeAspect="1" noMove="1" noResize="1" noEditPoints="1" noAdjustHandles="1" noChangeArrowheads="1" noChangeShapeType="1" noTextEdit="1"/>
              </p:cNvSpPr>
              <p:nvPr/>
            </p:nvSpPr>
            <p:spPr>
              <a:xfrm>
                <a:off x="2474223" y="2203952"/>
                <a:ext cx="9049312" cy="936104"/>
              </a:xfrm>
              <a:prstGeom prst="flowChartAlternateProcess">
                <a:avLst/>
              </a:prstGeom>
              <a:blipFill>
                <a:blip r:embed="rId9"/>
                <a:stretch>
                  <a:fillRect l="-1144"/>
                </a:stretch>
              </a:blipFill>
              <a:ln>
                <a:solidFill>
                  <a:schemeClr val="accent1"/>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Flowchart: Alternate Process 13"/>
              <p:cNvSpPr/>
              <p:nvPr/>
            </p:nvSpPr>
            <p:spPr>
              <a:xfrm>
                <a:off x="2491008" y="5352670"/>
                <a:ext cx="9049312" cy="936104"/>
              </a:xfrm>
              <a:prstGeom prst="flowChartAlternateProcess">
                <a:avLst/>
              </a:prstGeom>
              <a:ln>
                <a:solidFill>
                  <a:schemeClr val="accent1"/>
                </a:solidFill>
              </a:ln>
            </p:spPr>
            <p:style>
              <a:lnRef idx="2">
                <a:schemeClr val="accent5"/>
              </a:lnRef>
              <a:fillRef idx="1">
                <a:schemeClr val="lt1"/>
              </a:fillRef>
              <a:effectRef idx="0">
                <a:schemeClr val="accent5"/>
              </a:effectRef>
              <a:fontRef idx="minor">
                <a:schemeClr val="dk1"/>
              </a:fontRef>
            </p:style>
            <p:txBody>
              <a:bodyPr rtlCol="0" anchor="ctr"/>
              <a:lstStyle/>
              <a:p>
                <a:pPr algn="just"/>
                <a:r>
                  <a:rPr lang="en-US" sz="3200">
                    <a:latin typeface="Calibri (Body)"/>
                    <a:cs typeface="Times New Roman" panose="02020603050405020304" pitchFamily="18" charset="0"/>
                  </a:rPr>
                  <a:t>D. </a:t>
                </a:r>
                <a14:m>
                  <m:oMath xmlns:m="http://schemas.openxmlformats.org/officeDocument/2006/math">
                    <m:f>
                      <m:fPr>
                        <m:ctrlPr>
                          <a:rPr lang="en-US" sz="3200" i="1">
                            <a:latin typeface="Cambria Math" panose="02040503050406030204" pitchFamily="18" charset="0"/>
                            <a:cs typeface="Times New Roman" panose="02020603050405020304" pitchFamily="18" charset="0"/>
                          </a:rPr>
                        </m:ctrlPr>
                      </m:fPr>
                      <m:num>
                        <m:r>
                          <a:rPr lang="en-US" sz="3200" i="1">
                            <a:latin typeface="Cambria Math" panose="02040503050406030204" pitchFamily="18" charset="0"/>
                            <a:cs typeface="Times New Roman" panose="02020603050405020304" pitchFamily="18" charset="0"/>
                          </a:rPr>
                          <m:t>1</m:t>
                        </m:r>
                      </m:num>
                      <m:den>
                        <m:r>
                          <a:rPr lang="en-US" sz="3200" i="1">
                            <a:latin typeface="Cambria Math" panose="02040503050406030204" pitchFamily="18" charset="0"/>
                            <a:cs typeface="Times New Roman" panose="02020603050405020304" pitchFamily="18" charset="0"/>
                          </a:rPr>
                          <m:t>2</m:t>
                        </m:r>
                      </m:den>
                    </m:f>
                  </m:oMath>
                </a14:m>
                <a:r>
                  <a:rPr lang="en-US" sz="3200">
                    <a:latin typeface="Calibri (Body)"/>
                    <a:cs typeface="Times New Roman" panose="02020603050405020304" pitchFamily="18" charset="0"/>
                  </a:rPr>
                  <a:t> diện tích là đồng bằng, </a:t>
                </a:r>
                <a14:m>
                  <m:oMath xmlns:m="http://schemas.openxmlformats.org/officeDocument/2006/math">
                    <m:f>
                      <m:fPr>
                        <m:ctrlPr>
                          <a:rPr lang="en-US" sz="3200" i="1">
                            <a:latin typeface="Cambria Math" panose="02040503050406030204" pitchFamily="18" charset="0"/>
                            <a:cs typeface="Times New Roman" panose="02020603050405020304" pitchFamily="18" charset="0"/>
                          </a:rPr>
                        </m:ctrlPr>
                      </m:fPr>
                      <m:num>
                        <m:r>
                          <a:rPr lang="en-US" sz="3200" b="0" i="1" smtClean="0">
                            <a:latin typeface="Cambria Math" panose="02040503050406030204" pitchFamily="18" charset="0"/>
                            <a:cs typeface="Times New Roman" panose="02020603050405020304" pitchFamily="18" charset="0"/>
                          </a:rPr>
                          <m:t>3</m:t>
                        </m:r>
                      </m:num>
                      <m:den>
                        <m:r>
                          <a:rPr lang="en-US" sz="3200" b="0" i="1" smtClean="0">
                            <a:latin typeface="Cambria Math" panose="02040503050406030204" pitchFamily="18" charset="0"/>
                            <a:cs typeface="Times New Roman" panose="02020603050405020304" pitchFamily="18" charset="0"/>
                          </a:rPr>
                          <m:t>4</m:t>
                        </m:r>
                      </m:den>
                    </m:f>
                  </m:oMath>
                </a14:m>
                <a:r>
                  <a:rPr lang="en-US" sz="3200">
                    <a:latin typeface="Calibri (Body)"/>
                    <a:cs typeface="Times New Roman" panose="02020603050405020304" pitchFamily="18" charset="0"/>
                  </a:rPr>
                  <a:t> diện tích là đồi núi. </a:t>
                </a:r>
              </a:p>
            </p:txBody>
          </p:sp>
        </mc:Choice>
        <mc:Fallback xmlns="">
          <p:sp>
            <p:nvSpPr>
              <p:cNvPr id="14" name="Flowchart: Alternate Process 13"/>
              <p:cNvSpPr>
                <a:spLocks noRot="1" noChangeAspect="1" noMove="1" noResize="1" noEditPoints="1" noAdjustHandles="1" noChangeArrowheads="1" noChangeShapeType="1" noTextEdit="1"/>
              </p:cNvSpPr>
              <p:nvPr/>
            </p:nvSpPr>
            <p:spPr>
              <a:xfrm>
                <a:off x="2491008" y="5352670"/>
                <a:ext cx="9049312" cy="936104"/>
              </a:xfrm>
              <a:prstGeom prst="flowChartAlternateProcess">
                <a:avLst/>
              </a:prstGeom>
              <a:blipFill>
                <a:blip r:embed="rId10"/>
                <a:stretch>
                  <a:fillRect l="-1144" r="-202" b="-641"/>
                </a:stretch>
              </a:blipFill>
              <a:ln>
                <a:solidFill>
                  <a:schemeClr val="accent1"/>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Flowchart: Alternate Process 14"/>
              <p:cNvSpPr/>
              <p:nvPr/>
            </p:nvSpPr>
            <p:spPr>
              <a:xfrm>
                <a:off x="2491008" y="4307372"/>
                <a:ext cx="9049312" cy="936104"/>
              </a:xfrm>
              <a:prstGeom prst="flowChartAlternateProcess">
                <a:avLst/>
              </a:prstGeom>
              <a:ln>
                <a:solidFill>
                  <a:schemeClr val="accent1"/>
                </a:solidFill>
              </a:ln>
            </p:spPr>
            <p:style>
              <a:lnRef idx="2">
                <a:schemeClr val="accent5"/>
              </a:lnRef>
              <a:fillRef idx="1">
                <a:schemeClr val="lt1"/>
              </a:fillRef>
              <a:effectRef idx="0">
                <a:schemeClr val="accent5"/>
              </a:effectRef>
              <a:fontRef idx="minor">
                <a:schemeClr val="dk1"/>
              </a:fontRef>
            </p:style>
            <p:txBody>
              <a:bodyPr rtlCol="0" anchor="ctr"/>
              <a:lstStyle/>
              <a:p>
                <a:pPr algn="just"/>
                <a:r>
                  <a:rPr lang="en-US" sz="3200">
                    <a:latin typeface="Calibri (Body)"/>
                    <a:cs typeface="Times New Roman" panose="02020603050405020304" pitchFamily="18" charset="0"/>
                  </a:rPr>
                  <a:t>C. </a:t>
                </a:r>
                <a14:m>
                  <m:oMath xmlns:m="http://schemas.openxmlformats.org/officeDocument/2006/math">
                    <m:f>
                      <m:fPr>
                        <m:ctrlPr>
                          <a:rPr lang="en-US" sz="3200" i="1">
                            <a:latin typeface="Cambria Math" panose="02040503050406030204" pitchFamily="18" charset="0"/>
                            <a:cs typeface="Times New Roman" panose="02020603050405020304" pitchFamily="18" charset="0"/>
                          </a:rPr>
                        </m:ctrlPr>
                      </m:fPr>
                      <m:num>
                        <m:r>
                          <a:rPr lang="en-US" sz="3200" b="0" i="1" smtClean="0">
                            <a:latin typeface="Cambria Math" panose="02040503050406030204" pitchFamily="18" charset="0"/>
                            <a:cs typeface="Times New Roman" panose="02020603050405020304" pitchFamily="18" charset="0"/>
                          </a:rPr>
                          <m:t>3</m:t>
                        </m:r>
                      </m:num>
                      <m:den>
                        <m:r>
                          <a:rPr lang="en-US" sz="3200" b="0" i="1" smtClean="0">
                            <a:latin typeface="Cambria Math" panose="02040503050406030204" pitchFamily="18" charset="0"/>
                            <a:cs typeface="Times New Roman" panose="02020603050405020304" pitchFamily="18" charset="0"/>
                          </a:rPr>
                          <m:t>4</m:t>
                        </m:r>
                      </m:den>
                    </m:f>
                  </m:oMath>
                </a14:m>
                <a:r>
                  <a:rPr lang="en-US" sz="3200">
                    <a:latin typeface="Calibri (Body)"/>
                    <a:cs typeface="Times New Roman" panose="02020603050405020304" pitchFamily="18" charset="0"/>
                  </a:rPr>
                  <a:t> diện tích là đồng bằng, </a:t>
                </a:r>
                <a14:m>
                  <m:oMath xmlns:m="http://schemas.openxmlformats.org/officeDocument/2006/math">
                    <m:f>
                      <m:fPr>
                        <m:ctrlPr>
                          <a:rPr lang="en-US" sz="3200" i="1">
                            <a:latin typeface="Cambria Math" panose="02040503050406030204" pitchFamily="18" charset="0"/>
                            <a:cs typeface="Times New Roman" panose="02020603050405020304" pitchFamily="18" charset="0"/>
                          </a:rPr>
                        </m:ctrlPr>
                      </m:fPr>
                      <m:num>
                        <m:r>
                          <a:rPr lang="en-US" sz="3200" i="1">
                            <a:latin typeface="Cambria Math" panose="02040503050406030204" pitchFamily="18" charset="0"/>
                            <a:cs typeface="Times New Roman" panose="02020603050405020304" pitchFamily="18" charset="0"/>
                          </a:rPr>
                          <m:t>1</m:t>
                        </m:r>
                      </m:num>
                      <m:den>
                        <m:r>
                          <a:rPr lang="en-US" sz="3200" b="0" i="1" smtClean="0">
                            <a:latin typeface="Cambria Math" panose="02040503050406030204" pitchFamily="18" charset="0"/>
                            <a:cs typeface="Times New Roman" panose="02020603050405020304" pitchFamily="18" charset="0"/>
                          </a:rPr>
                          <m:t>4</m:t>
                        </m:r>
                      </m:den>
                    </m:f>
                  </m:oMath>
                </a14:m>
                <a:r>
                  <a:rPr lang="en-US" sz="3200">
                    <a:latin typeface="Calibri (Body)"/>
                    <a:cs typeface="Times New Roman" panose="02020603050405020304" pitchFamily="18" charset="0"/>
                  </a:rPr>
                  <a:t> diện tích là đồi núi. </a:t>
                </a:r>
              </a:p>
            </p:txBody>
          </p:sp>
        </mc:Choice>
        <mc:Fallback xmlns="">
          <p:sp>
            <p:nvSpPr>
              <p:cNvPr id="15" name="Flowchart: Alternate Process 14"/>
              <p:cNvSpPr>
                <a:spLocks noRot="1" noChangeAspect="1" noMove="1" noResize="1" noEditPoints="1" noAdjustHandles="1" noChangeArrowheads="1" noChangeShapeType="1" noTextEdit="1"/>
              </p:cNvSpPr>
              <p:nvPr/>
            </p:nvSpPr>
            <p:spPr>
              <a:xfrm>
                <a:off x="2491008" y="4307372"/>
                <a:ext cx="9049312" cy="936104"/>
              </a:xfrm>
              <a:prstGeom prst="flowChartAlternateProcess">
                <a:avLst/>
              </a:prstGeom>
              <a:blipFill>
                <a:blip r:embed="rId11"/>
                <a:stretch>
                  <a:fillRect l="-1144" r="-202" b="-645"/>
                </a:stretch>
              </a:blipFill>
              <a:ln>
                <a:solidFill>
                  <a:schemeClr val="accent1"/>
                </a:solidFill>
              </a:ln>
            </p:spPr>
            <p:txBody>
              <a:bodyPr/>
              <a:lstStyle/>
              <a:p>
                <a:r>
                  <a:rPr lang="en-US">
                    <a:noFill/>
                  </a:rPr>
                  <a:t> </a:t>
                </a:r>
              </a:p>
            </p:txBody>
          </p:sp>
        </mc:Fallback>
      </mc:AlternateContent>
      <p:pic>
        <p:nvPicPr>
          <p:cNvPr id="16" name="sai">
            <a:hlinkClick r:id="" action="ppaction://media"/>
            <a:extLst>
              <a:ext uri="{FF2B5EF4-FFF2-40B4-BE49-F238E27FC236}">
                <a16:creationId xmlns:a16="http://schemas.microsoft.com/office/drawing/2014/main" id="{44137F8B-AA31-4012-9898-5DAE9ADBD33B}"/>
              </a:ext>
            </a:extLst>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12693577" y="1690688"/>
            <a:ext cx="812800" cy="609600"/>
          </a:xfrm>
          <a:prstGeom prst="rect">
            <a:avLst/>
          </a:prstGeom>
        </p:spPr>
      </p:pic>
      <p:pic>
        <p:nvPicPr>
          <p:cNvPr id="17" name="sai">
            <a:hlinkClick r:id="" action="ppaction://media"/>
            <a:extLst>
              <a:ext uri="{FF2B5EF4-FFF2-40B4-BE49-F238E27FC236}">
                <a16:creationId xmlns:a16="http://schemas.microsoft.com/office/drawing/2014/main" id="{44137F8B-AA31-4012-9898-5DAE9ADBD33B}"/>
              </a:ext>
            </a:extLst>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12861497" y="3912320"/>
            <a:ext cx="812800" cy="609600"/>
          </a:xfrm>
          <a:prstGeom prst="rect">
            <a:avLst/>
          </a:prstGeom>
        </p:spPr>
      </p:pic>
      <p:pic>
        <p:nvPicPr>
          <p:cNvPr id="18" name="sai">
            <a:hlinkClick r:id="" action="ppaction://media"/>
            <a:extLst>
              <a:ext uri="{FF2B5EF4-FFF2-40B4-BE49-F238E27FC236}">
                <a16:creationId xmlns:a16="http://schemas.microsoft.com/office/drawing/2014/main" id="{44137F8B-AA31-4012-9898-5DAE9ADBD33B}"/>
              </a:ext>
            </a:extLst>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12861497" y="2920976"/>
            <a:ext cx="812800" cy="609600"/>
          </a:xfrm>
          <a:prstGeom prst="rect">
            <a:avLst/>
          </a:prstGeom>
        </p:spPr>
      </p:pic>
    </p:spTree>
    <p:extLst>
      <p:ext uri="{BB962C8B-B14F-4D97-AF65-F5344CB8AC3E}">
        <p14:creationId xmlns:p14="http://schemas.microsoft.com/office/powerpoint/2010/main" val="32650085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outVertical)">
                                      <p:cBhvr>
                                        <p:cTn id="7" dur="500"/>
                                        <p:tgtEl>
                                          <p:spTgt spid="11"/>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outVertical)">
                                      <p:cBhvr>
                                        <p:cTn id="10" dur="500"/>
                                        <p:tgtEl>
                                          <p:spTgt spid="13"/>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outVertical)">
                                      <p:cBhvr>
                                        <p:cTn id="13" dur="500"/>
                                        <p:tgtEl>
                                          <p:spTgt spid="14"/>
                                        </p:tgtEl>
                                      </p:cBhvr>
                                    </p:animEffect>
                                  </p:childTnLst>
                                </p:cTn>
                              </p:par>
                              <p:par>
                                <p:cTn id="14" presetID="16" presetClass="entr" presetSubtype="37"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barn(outVertical)">
                                      <p:cBhvr>
                                        <p:cTn id="16" dur="500"/>
                                        <p:tgtEl>
                                          <p:spTgt spid="15"/>
                                        </p:tgtEl>
                                      </p:cBhvr>
                                    </p:animEffect>
                                  </p:childTnLst>
                                </p:cTn>
                              </p:par>
                              <p:par>
                                <p:cTn id="17" presetID="16" presetClass="entr" presetSubtype="37"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outVertical)">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31" presetClass="entr" presetSubtype="0"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1000" fill="hold"/>
                                        <p:tgtEl>
                                          <p:spTgt spid="10"/>
                                        </p:tgtEl>
                                        <p:attrNameLst>
                                          <p:attrName>ppt_w</p:attrName>
                                        </p:attrNameLst>
                                      </p:cBhvr>
                                      <p:tavLst>
                                        <p:tav tm="0">
                                          <p:val>
                                            <p:fltVal val="0"/>
                                          </p:val>
                                        </p:tav>
                                        <p:tav tm="100000">
                                          <p:val>
                                            <p:strVal val="#ppt_w"/>
                                          </p:val>
                                        </p:tav>
                                      </p:tavLst>
                                    </p:anim>
                                    <p:anim calcmode="lin" valueType="num">
                                      <p:cBhvr>
                                        <p:cTn id="25" dur="1000" fill="hold"/>
                                        <p:tgtEl>
                                          <p:spTgt spid="10"/>
                                        </p:tgtEl>
                                        <p:attrNameLst>
                                          <p:attrName>ppt_h</p:attrName>
                                        </p:attrNameLst>
                                      </p:cBhvr>
                                      <p:tavLst>
                                        <p:tav tm="0">
                                          <p:val>
                                            <p:fltVal val="0"/>
                                          </p:val>
                                        </p:tav>
                                        <p:tav tm="100000">
                                          <p:val>
                                            <p:strVal val="#ppt_h"/>
                                          </p:val>
                                        </p:tav>
                                      </p:tavLst>
                                    </p:anim>
                                    <p:anim calcmode="lin" valueType="num">
                                      <p:cBhvr>
                                        <p:cTn id="26" dur="1000" fill="hold"/>
                                        <p:tgtEl>
                                          <p:spTgt spid="10"/>
                                        </p:tgtEl>
                                        <p:attrNameLst>
                                          <p:attrName>style.rotation</p:attrName>
                                        </p:attrNameLst>
                                      </p:cBhvr>
                                      <p:tavLst>
                                        <p:tav tm="0">
                                          <p:val>
                                            <p:fltVal val="90"/>
                                          </p:val>
                                        </p:tav>
                                        <p:tav tm="100000">
                                          <p:val>
                                            <p:fltVal val="0"/>
                                          </p:val>
                                        </p:tav>
                                      </p:tavLst>
                                    </p:anim>
                                    <p:animEffect transition="in" filter="fade">
                                      <p:cBhvr>
                                        <p:cTn id="27" dur="1000"/>
                                        <p:tgtEl>
                                          <p:spTgt spid="10"/>
                                        </p:tgtEl>
                                      </p:cBhvr>
                                    </p:animEffect>
                                  </p:childTnLst>
                                  <p:subTnLst>
                                    <p:audio>
                                      <p:cMediaNode vol="4000" mute="1">
                                        <p:cTn display="0" masterRel="sameClick">
                                          <p:stCondLst>
                                            <p:cond evt="begin" delay="0">
                                              <p:tn val="22"/>
                                            </p:cond>
                                          </p:stCondLst>
                                          <p:endCondLst>
                                            <p:cond evt="onStopAudio" delay="0">
                                              <p:tgtEl>
                                                <p:sldTgt/>
                                              </p:tgtEl>
                                            </p:cond>
                                          </p:endCondLst>
                                        </p:cTn>
                                        <p:tgtEl>
                                          <p:sndTgt r:embed="rId4" name="suction.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14"/>
                    </p:tgtEl>
                  </p:cond>
                </p:stCondLst>
                <p:endSync evt="end" delay="0">
                  <p:rtn val="all"/>
                </p:endSync>
                <p:childTnLst>
                  <p:par>
                    <p:cTn id="29" fill="hold">
                      <p:stCondLst>
                        <p:cond delay="0"/>
                      </p:stCondLst>
                      <p:childTnLst>
                        <p:par>
                          <p:cTn id="30" fill="hold">
                            <p:stCondLst>
                              <p:cond delay="0"/>
                            </p:stCondLst>
                            <p:childTnLst>
                              <p:par>
                                <p:cTn id="31" presetID="1" presetClass="emph" presetSubtype="2" fill="hold" nodeType="clickEffect">
                                  <p:stCondLst>
                                    <p:cond delay="0"/>
                                  </p:stCondLst>
                                  <p:childTnLst>
                                    <p:animClr clrSpc="rgb" dir="cw">
                                      <p:cBhvr>
                                        <p:cTn id="32" dur="2000" fill="hold"/>
                                        <p:tgtEl>
                                          <p:spTgt spid="14"/>
                                        </p:tgtEl>
                                        <p:attrNameLst>
                                          <p:attrName>fillcolor</p:attrName>
                                        </p:attrNameLst>
                                      </p:cBhvr>
                                      <p:to>
                                        <a:schemeClr val="accent2"/>
                                      </p:to>
                                    </p:animClr>
                                    <p:set>
                                      <p:cBhvr>
                                        <p:cTn id="33" dur="2000" fill="hold"/>
                                        <p:tgtEl>
                                          <p:spTgt spid="14"/>
                                        </p:tgtEl>
                                        <p:attrNameLst>
                                          <p:attrName>fill.type</p:attrName>
                                        </p:attrNameLst>
                                      </p:cBhvr>
                                      <p:to>
                                        <p:strVal val="solid"/>
                                      </p:to>
                                    </p:set>
                                    <p:set>
                                      <p:cBhvr>
                                        <p:cTn id="34" dur="2000" fill="hold"/>
                                        <p:tgtEl>
                                          <p:spTgt spid="14"/>
                                        </p:tgtEl>
                                        <p:attrNameLst>
                                          <p:attrName>fill.on</p:attrName>
                                        </p:attrNameLst>
                                      </p:cBhvr>
                                      <p:to>
                                        <p:strVal val="true"/>
                                      </p:to>
                                    </p:set>
                                  </p:childTnLst>
                                </p:cTn>
                              </p:par>
                              <p:par>
                                <p:cTn id="35" presetID="1" presetClass="mediacall" presetSubtype="0" fill="hold" nodeType="withEffect">
                                  <p:stCondLst>
                                    <p:cond delay="0"/>
                                  </p:stCondLst>
                                  <p:childTnLst>
                                    <p:cmd type="call" cmd="playFrom(0.0)">
                                      <p:cBhvr>
                                        <p:cTn id="36" dur="4063" fill="hold"/>
                                        <p:tgtEl>
                                          <p:spTgt spid="16"/>
                                        </p:tgtEl>
                                      </p:cBhvr>
                                    </p:cmd>
                                  </p:childTnLst>
                                </p:cTn>
                              </p:par>
                            </p:childTnLst>
                          </p:cTn>
                        </p:par>
                      </p:childTnLst>
                    </p:cTn>
                  </p:par>
                </p:childTnLst>
              </p:cTn>
              <p:nextCondLst>
                <p:cond evt="onClick" delay="0">
                  <p:tgtEl>
                    <p:spTgt spid="14"/>
                  </p:tgtEl>
                </p:cond>
              </p:nextCondLst>
            </p:seq>
            <p:seq concurrent="1" nextAc="seek">
              <p:cTn id="37" restart="whenNotActive" fill="hold" evtFilter="cancelBubble" nodeType="interactiveSeq">
                <p:stCondLst>
                  <p:cond evt="onClick" delay="0">
                    <p:tgtEl>
                      <p:spTgt spid="15"/>
                    </p:tgtEl>
                  </p:cond>
                </p:stCondLst>
                <p:endSync evt="end" delay="0">
                  <p:rtn val="all"/>
                </p:endSync>
                <p:childTnLst>
                  <p:par>
                    <p:cTn id="38" fill="hold">
                      <p:stCondLst>
                        <p:cond delay="0"/>
                      </p:stCondLst>
                      <p:childTnLst>
                        <p:par>
                          <p:cTn id="39" fill="hold">
                            <p:stCondLst>
                              <p:cond delay="0"/>
                            </p:stCondLst>
                            <p:childTnLst>
                              <p:par>
                                <p:cTn id="40" presetID="1" presetClass="emph" presetSubtype="2" fill="hold" nodeType="clickEffect">
                                  <p:stCondLst>
                                    <p:cond delay="0"/>
                                  </p:stCondLst>
                                  <p:childTnLst>
                                    <p:animClr clrSpc="rgb" dir="cw">
                                      <p:cBhvr>
                                        <p:cTn id="41" dur="2000" fill="hold"/>
                                        <p:tgtEl>
                                          <p:spTgt spid="15"/>
                                        </p:tgtEl>
                                        <p:attrNameLst>
                                          <p:attrName>fillcolor</p:attrName>
                                        </p:attrNameLst>
                                      </p:cBhvr>
                                      <p:to>
                                        <a:schemeClr val="accent2"/>
                                      </p:to>
                                    </p:animClr>
                                    <p:set>
                                      <p:cBhvr>
                                        <p:cTn id="42" dur="2000" fill="hold"/>
                                        <p:tgtEl>
                                          <p:spTgt spid="15"/>
                                        </p:tgtEl>
                                        <p:attrNameLst>
                                          <p:attrName>fill.type</p:attrName>
                                        </p:attrNameLst>
                                      </p:cBhvr>
                                      <p:to>
                                        <p:strVal val="solid"/>
                                      </p:to>
                                    </p:set>
                                    <p:set>
                                      <p:cBhvr>
                                        <p:cTn id="43" dur="2000" fill="hold"/>
                                        <p:tgtEl>
                                          <p:spTgt spid="15"/>
                                        </p:tgtEl>
                                        <p:attrNameLst>
                                          <p:attrName>fill.on</p:attrName>
                                        </p:attrNameLst>
                                      </p:cBhvr>
                                      <p:to>
                                        <p:strVal val="true"/>
                                      </p:to>
                                    </p:set>
                                  </p:childTnLst>
                                </p:cTn>
                              </p:par>
                              <p:par>
                                <p:cTn id="44" presetID="1" presetClass="mediacall" presetSubtype="0" fill="hold" nodeType="withEffect">
                                  <p:stCondLst>
                                    <p:cond delay="0"/>
                                  </p:stCondLst>
                                  <p:childTnLst>
                                    <p:cmd type="call" cmd="playFrom(0.0)">
                                      <p:cBhvr>
                                        <p:cTn id="45" dur="4063" fill="hold"/>
                                        <p:tgtEl>
                                          <p:spTgt spid="18"/>
                                        </p:tgtEl>
                                      </p:cBhvr>
                                    </p:cmd>
                                  </p:childTnLst>
                                </p:cTn>
                              </p:par>
                            </p:childTnLst>
                          </p:cTn>
                        </p:par>
                      </p:childTnLst>
                    </p:cTn>
                  </p:par>
                </p:childTnLst>
              </p:cTn>
              <p:nextCondLst>
                <p:cond evt="onClick" delay="0">
                  <p:tgtEl>
                    <p:spTgt spid="15"/>
                  </p:tgtEl>
                </p:cond>
              </p:nextCondLst>
            </p:seq>
            <p:seq concurrent="1" nextAc="seek">
              <p:cTn id="46" restart="whenNotActive" fill="hold" evtFilter="cancelBubble" nodeType="interactiveSeq">
                <p:stCondLst>
                  <p:cond evt="onClick" delay="0">
                    <p:tgtEl>
                      <p:spTgt spid="13"/>
                    </p:tgtEl>
                  </p:cond>
                </p:stCondLst>
                <p:endSync evt="end" delay="0">
                  <p:rtn val="all"/>
                </p:endSync>
                <p:childTnLst>
                  <p:par>
                    <p:cTn id="47" fill="hold">
                      <p:stCondLst>
                        <p:cond delay="0"/>
                      </p:stCondLst>
                      <p:childTnLst>
                        <p:par>
                          <p:cTn id="48" fill="hold">
                            <p:stCondLst>
                              <p:cond delay="0"/>
                            </p:stCondLst>
                            <p:childTnLst>
                              <p:par>
                                <p:cTn id="49" presetID="1" presetClass="emph" presetSubtype="2" fill="hold" nodeType="clickEffect">
                                  <p:stCondLst>
                                    <p:cond delay="0"/>
                                  </p:stCondLst>
                                  <p:childTnLst>
                                    <p:animClr clrSpc="rgb" dir="cw">
                                      <p:cBhvr>
                                        <p:cTn id="50" dur="2000" fill="hold"/>
                                        <p:tgtEl>
                                          <p:spTgt spid="13"/>
                                        </p:tgtEl>
                                        <p:attrNameLst>
                                          <p:attrName>fillcolor</p:attrName>
                                        </p:attrNameLst>
                                      </p:cBhvr>
                                      <p:to>
                                        <a:schemeClr val="accent2"/>
                                      </p:to>
                                    </p:animClr>
                                    <p:set>
                                      <p:cBhvr>
                                        <p:cTn id="51" dur="2000" fill="hold"/>
                                        <p:tgtEl>
                                          <p:spTgt spid="13"/>
                                        </p:tgtEl>
                                        <p:attrNameLst>
                                          <p:attrName>fill.type</p:attrName>
                                        </p:attrNameLst>
                                      </p:cBhvr>
                                      <p:to>
                                        <p:strVal val="solid"/>
                                      </p:to>
                                    </p:set>
                                    <p:set>
                                      <p:cBhvr>
                                        <p:cTn id="52" dur="2000" fill="hold"/>
                                        <p:tgtEl>
                                          <p:spTgt spid="13"/>
                                        </p:tgtEl>
                                        <p:attrNameLst>
                                          <p:attrName>fill.on</p:attrName>
                                        </p:attrNameLst>
                                      </p:cBhvr>
                                      <p:to>
                                        <p:strVal val="true"/>
                                      </p:to>
                                    </p:set>
                                  </p:childTnLst>
                                </p:cTn>
                              </p:par>
                              <p:par>
                                <p:cTn id="53" presetID="1" presetClass="mediacall" presetSubtype="0" fill="hold" nodeType="withEffect">
                                  <p:stCondLst>
                                    <p:cond delay="0"/>
                                  </p:stCondLst>
                                  <p:childTnLst>
                                    <p:cmd type="call" cmd="playFrom(0.0)">
                                      <p:cBhvr>
                                        <p:cTn id="54" dur="4063" fill="hold"/>
                                        <p:tgtEl>
                                          <p:spTgt spid="17"/>
                                        </p:tgtEl>
                                      </p:cBhvr>
                                    </p:cmd>
                                  </p:childTnLst>
                                </p:cTn>
                              </p:par>
                            </p:childTnLst>
                          </p:cTn>
                        </p:par>
                      </p:childTnLst>
                    </p:cTn>
                  </p:par>
                </p:childTnLst>
              </p:cTn>
              <p:nextCondLst>
                <p:cond evt="onClick" delay="0">
                  <p:tgtEl>
                    <p:spTgt spid="13"/>
                  </p:tgtEl>
                </p:cond>
              </p:nextCondLst>
            </p:seq>
            <p:seq concurrent="1" nextAc="seek">
              <p:cTn id="55" restart="whenNotActive" fill="hold" evtFilter="cancelBubble" nodeType="interactiveSeq">
                <p:stCondLst>
                  <p:cond evt="onClick" delay="0">
                    <p:tgtEl>
                      <p:spTgt spid="12"/>
                    </p:tgtEl>
                  </p:cond>
                </p:stCondLst>
                <p:endSync evt="end" delay="0">
                  <p:rtn val="all"/>
                </p:endSync>
                <p:childTnLst>
                  <p:par>
                    <p:cTn id="56" fill="hold">
                      <p:stCondLst>
                        <p:cond delay="0"/>
                      </p:stCondLst>
                      <p:childTnLst>
                        <p:par>
                          <p:cTn id="57" fill="hold">
                            <p:stCondLst>
                              <p:cond delay="0"/>
                            </p:stCondLst>
                            <p:childTnLst>
                              <p:par>
                                <p:cTn id="58" presetID="1" presetClass="emph" presetSubtype="2" fill="hold" nodeType="clickEffect">
                                  <p:stCondLst>
                                    <p:cond delay="0"/>
                                  </p:stCondLst>
                                  <p:childTnLst>
                                    <p:animClr clrSpc="rgb" dir="cw">
                                      <p:cBhvr>
                                        <p:cTn id="59" dur="2000" fill="hold"/>
                                        <p:tgtEl>
                                          <p:spTgt spid="12"/>
                                        </p:tgtEl>
                                        <p:attrNameLst>
                                          <p:attrName>fillcolor</p:attrName>
                                        </p:attrNameLst>
                                      </p:cBhvr>
                                      <p:to>
                                        <a:srgbClr val="00FF00"/>
                                      </p:to>
                                    </p:animClr>
                                    <p:set>
                                      <p:cBhvr>
                                        <p:cTn id="60" dur="2000" fill="hold"/>
                                        <p:tgtEl>
                                          <p:spTgt spid="12"/>
                                        </p:tgtEl>
                                        <p:attrNameLst>
                                          <p:attrName>fill.type</p:attrName>
                                        </p:attrNameLst>
                                      </p:cBhvr>
                                      <p:to>
                                        <p:strVal val="solid"/>
                                      </p:to>
                                    </p:set>
                                    <p:set>
                                      <p:cBhvr>
                                        <p:cTn id="61" dur="2000" fill="hold"/>
                                        <p:tgtEl>
                                          <p:spTgt spid="12"/>
                                        </p:tgtEl>
                                        <p:attrNameLst>
                                          <p:attrName>fill.on</p:attrName>
                                        </p:attrNameLst>
                                      </p:cBhvr>
                                      <p:to>
                                        <p:strVal val="true"/>
                                      </p:to>
                                    </p:set>
                                  </p:childTnLst>
                                  <p:subTnLst>
                                    <p:audio>
                                      <p:cMediaNode>
                                        <p:cTn display="0" masterRel="sameClick">
                                          <p:stCondLst>
                                            <p:cond evt="begin" delay="0">
                                              <p:tn val="58"/>
                                            </p:cond>
                                          </p:stCondLst>
                                          <p:endCondLst>
                                            <p:cond evt="onStopAudio" delay="0">
                                              <p:tgtEl>
                                                <p:sldTgt/>
                                              </p:tgtEl>
                                            </p:cond>
                                          </p:endCondLst>
                                        </p:cTn>
                                        <p:tgtEl>
                                          <p:sndTgt r:embed="rId5" name="applause.wav"/>
                                        </p:tgtEl>
                                      </p:cMediaNode>
                                    </p:audio>
                                  </p:subTnLst>
                                </p:cTn>
                              </p:par>
                            </p:childTnLst>
                          </p:cTn>
                        </p:par>
                      </p:childTnLst>
                    </p:cTn>
                  </p:par>
                </p:childTnLst>
              </p:cTn>
              <p:nextCondLst>
                <p:cond evt="onClick" delay="0">
                  <p:tgtEl>
                    <p:spTgt spid="12"/>
                  </p:tgtEl>
                </p:cond>
              </p:nextCondLst>
            </p:seq>
            <p:audio>
              <p:cMediaNode vol="12121">
                <p:cTn id="62" fill="hold" display="0">
                  <p:stCondLst>
                    <p:cond delay="indefinite"/>
                  </p:stCondLst>
                  <p:endCondLst>
                    <p:cond evt="onStopAudio" delay="0">
                      <p:tgtEl>
                        <p:sldTgt/>
                      </p:tgtEl>
                    </p:cond>
                  </p:endCondLst>
                </p:cTn>
                <p:tgtEl>
                  <p:spTgt spid="16"/>
                </p:tgtEl>
              </p:cMediaNode>
            </p:audio>
            <p:audio>
              <p:cMediaNode vol="10606">
                <p:cTn id="63" fill="hold" display="0">
                  <p:stCondLst>
                    <p:cond delay="indefinite"/>
                  </p:stCondLst>
                  <p:endCondLst>
                    <p:cond evt="onStopAudio" delay="0">
                      <p:tgtEl>
                        <p:sldTgt/>
                      </p:tgtEl>
                    </p:cond>
                  </p:endCondLst>
                </p:cTn>
                <p:tgtEl>
                  <p:spTgt spid="17"/>
                </p:tgtEl>
              </p:cMediaNode>
            </p:audio>
            <p:audio>
              <p:cMediaNode vol="9091">
                <p:cTn id="64" fill="hold" display="0">
                  <p:stCondLst>
                    <p:cond delay="indefinite"/>
                  </p:stCondLst>
                  <p:endCondLst>
                    <p:cond evt="onStopAudio" delay="0">
                      <p:tgtEl>
                        <p:sldTgt/>
                      </p:tgtEl>
                    </p:cond>
                  </p:endCondLst>
                </p:cTn>
                <p:tgtEl>
                  <p:spTgt spid="18"/>
                </p:tgtEl>
              </p:cMediaNode>
            </p:audio>
          </p:childTnLst>
        </p:cTn>
      </p:par>
    </p:tnLst>
    <p:bldLst>
      <p:bldP spid="11" grpId="0" animBg="1"/>
      <p:bldP spid="12" grpId="0" animBg="1"/>
      <p:bldP spid="13" grpId="0" animBg="1"/>
      <p:bldP spid="14" grpId="0" animBg="1"/>
      <p:bldP spid="1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 name="Picture 5"/>
          <p:cNvPicPr>
            <a:picLocks noChangeAspect="1"/>
          </p:cNvPicPr>
          <p:nvPr/>
        </p:nvPicPr>
        <p:blipFill>
          <a:blip r:embed="rId5"/>
          <a:stretch>
            <a:fillRect/>
          </a:stretch>
        </p:blipFill>
        <p:spPr>
          <a:xfrm>
            <a:off x="0" y="0"/>
            <a:ext cx="12192000" cy="6858000"/>
          </a:xfrm>
          <a:prstGeom prst="rect">
            <a:avLst/>
          </a:prstGeom>
        </p:spPr>
      </p:pic>
      <p:sp>
        <p:nvSpPr>
          <p:cNvPr id="7" name="Rectangle 6"/>
          <p:cNvSpPr/>
          <p:nvPr/>
        </p:nvSpPr>
        <p:spPr>
          <a:xfrm>
            <a:off x="475861" y="365125"/>
            <a:ext cx="11280710" cy="6110320"/>
          </a:xfrm>
          <a:prstGeom prst="rect">
            <a:avLst/>
          </a:prstGeom>
          <a:solidFill>
            <a:schemeClr val="bg1">
              <a:lumMod val="85000"/>
              <a:alpha val="73000"/>
            </a:schemeClr>
          </a:solidFill>
          <a:ln w="38100">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2" descr="Metal Sword Weapon Cartoon, Metal Sword Cartoon, Weapon Cartoon, Sword PNG  Transparent Clipart Image and PSD File for Free Download"/>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7344" b="91719" l="10000" r="90000"/>
                    </a14:imgEffect>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rot="2127132">
            <a:off x="-167770" y="2314534"/>
            <a:ext cx="3338252" cy="3338253"/>
          </a:xfrm>
          <a:prstGeom prst="rect">
            <a:avLst/>
          </a:prstGeom>
          <a:noFill/>
          <a:extLst>
            <a:ext uri="{909E8E84-426E-40DD-AFC4-6F175D3DCCD1}">
              <a14:hiddenFill xmlns:a14="http://schemas.microsoft.com/office/drawing/2010/main">
                <a:solidFill>
                  <a:srgbClr val="FFFFFF"/>
                </a:solidFill>
              </a14:hiddenFill>
            </a:ext>
          </a:extLst>
        </p:spPr>
      </p:pic>
      <p:sp>
        <p:nvSpPr>
          <p:cNvPr id="13" name="Plaque 12"/>
          <p:cNvSpPr/>
          <p:nvPr/>
        </p:nvSpPr>
        <p:spPr>
          <a:xfrm>
            <a:off x="2526853" y="553179"/>
            <a:ext cx="8826947" cy="1296144"/>
          </a:xfrm>
          <a:prstGeom prst="plaqu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rgbClr val="FF0000"/>
                </a:solidFill>
                <a:latin typeface="Times New Roman" panose="02020603050405020304" pitchFamily="18" charset="0"/>
                <a:cs typeface="Times New Roman" panose="02020603050405020304" pitchFamily="18" charset="0"/>
              </a:rPr>
              <a:t>Khí hậu nhiệt đới gió mùa ở nước ta có đặc điểm là:</a:t>
            </a:r>
          </a:p>
        </p:txBody>
      </p:sp>
      <p:sp>
        <p:nvSpPr>
          <p:cNvPr id="18" name="Flowchart: Alternate Process 17"/>
          <p:cNvSpPr/>
          <p:nvPr/>
        </p:nvSpPr>
        <p:spPr>
          <a:xfrm>
            <a:off x="2543638" y="3246752"/>
            <a:ext cx="8846008" cy="936104"/>
          </a:xfrm>
          <a:prstGeom prst="flowChartAlternateProcess">
            <a:avLst/>
          </a:prstGeom>
          <a:ln>
            <a:solidFill>
              <a:schemeClr val="accent1"/>
            </a:solidFill>
          </a:ln>
        </p:spPr>
        <p:style>
          <a:lnRef idx="2">
            <a:schemeClr val="accent5"/>
          </a:lnRef>
          <a:fillRef idx="1">
            <a:schemeClr val="lt1"/>
          </a:fillRef>
          <a:effectRef idx="0">
            <a:schemeClr val="accent5"/>
          </a:effectRef>
          <a:fontRef idx="minor">
            <a:schemeClr val="dk1"/>
          </a:fontRef>
        </p:style>
        <p:txBody>
          <a:bodyPr rtlCol="0" anchor="ctr"/>
          <a:lstStyle/>
          <a:p>
            <a:pPr algn="just"/>
            <a:r>
              <a:rPr lang="en-US" sz="3200">
                <a:latin typeface="Calibri (Body)"/>
                <a:cs typeface="Times New Roman" panose="02020603050405020304" pitchFamily="18" charset="0"/>
              </a:rPr>
              <a:t>B. Nhiệt độ cao, gió và mưa thay đổi theo mùa.</a:t>
            </a:r>
          </a:p>
        </p:txBody>
      </p:sp>
      <p:sp>
        <p:nvSpPr>
          <p:cNvPr id="19" name="Flowchart: Alternate Process 18"/>
          <p:cNvSpPr/>
          <p:nvPr/>
        </p:nvSpPr>
        <p:spPr>
          <a:xfrm>
            <a:off x="2526853" y="2203952"/>
            <a:ext cx="8846008" cy="936104"/>
          </a:xfrm>
          <a:prstGeom prst="flowChartAlternateProcess">
            <a:avLst/>
          </a:prstGeom>
          <a:ln>
            <a:solidFill>
              <a:schemeClr val="accent1"/>
            </a:solidFill>
          </a:ln>
        </p:spPr>
        <p:style>
          <a:lnRef idx="2">
            <a:schemeClr val="accent5"/>
          </a:lnRef>
          <a:fillRef idx="1">
            <a:schemeClr val="lt1"/>
          </a:fillRef>
          <a:effectRef idx="0">
            <a:schemeClr val="accent5"/>
          </a:effectRef>
          <a:fontRef idx="minor">
            <a:schemeClr val="dk1"/>
          </a:fontRef>
        </p:style>
        <p:txBody>
          <a:bodyPr rtlCol="0" anchor="ctr"/>
          <a:lstStyle/>
          <a:p>
            <a:pPr algn="just"/>
            <a:r>
              <a:rPr lang="en-US" sz="3200">
                <a:latin typeface="Calibri (Body)"/>
                <a:cs typeface="Times New Roman" panose="02020603050405020304" pitchFamily="18" charset="0"/>
              </a:rPr>
              <a:t>A. Nhiệt độ cao, có nhiều gió và mưa. </a:t>
            </a:r>
          </a:p>
        </p:txBody>
      </p:sp>
      <p:sp>
        <p:nvSpPr>
          <p:cNvPr id="20" name="Flowchart: Alternate Process 19"/>
          <p:cNvSpPr/>
          <p:nvPr/>
        </p:nvSpPr>
        <p:spPr>
          <a:xfrm>
            <a:off x="2543638" y="5352670"/>
            <a:ext cx="8846008" cy="936104"/>
          </a:xfrm>
          <a:prstGeom prst="flowChartAlternateProcess">
            <a:avLst/>
          </a:prstGeom>
          <a:ln>
            <a:solidFill>
              <a:schemeClr val="accent1"/>
            </a:solidFill>
          </a:ln>
        </p:spPr>
        <p:style>
          <a:lnRef idx="2">
            <a:schemeClr val="accent5"/>
          </a:lnRef>
          <a:fillRef idx="1">
            <a:schemeClr val="lt1"/>
          </a:fillRef>
          <a:effectRef idx="0">
            <a:schemeClr val="accent5"/>
          </a:effectRef>
          <a:fontRef idx="minor">
            <a:schemeClr val="dk1"/>
          </a:fontRef>
        </p:style>
        <p:txBody>
          <a:bodyPr rtlCol="0" anchor="ctr"/>
          <a:lstStyle/>
          <a:p>
            <a:pPr algn="just"/>
            <a:r>
              <a:rPr lang="en-US" sz="3200">
                <a:latin typeface="Calibri (Body)"/>
                <a:cs typeface="Times New Roman" panose="02020603050405020304" pitchFamily="18" charset="0"/>
              </a:rPr>
              <a:t>D. Nhiệt độ cao, gió và mưa không thay đổi theo mùa. </a:t>
            </a:r>
          </a:p>
        </p:txBody>
      </p:sp>
      <p:sp>
        <p:nvSpPr>
          <p:cNvPr id="21" name="Flowchart: Alternate Process 20"/>
          <p:cNvSpPr/>
          <p:nvPr/>
        </p:nvSpPr>
        <p:spPr>
          <a:xfrm>
            <a:off x="2543638" y="4307372"/>
            <a:ext cx="8846008" cy="936104"/>
          </a:xfrm>
          <a:prstGeom prst="flowChartAlternateProcess">
            <a:avLst/>
          </a:prstGeom>
          <a:ln>
            <a:solidFill>
              <a:schemeClr val="accent1"/>
            </a:solidFill>
          </a:ln>
        </p:spPr>
        <p:style>
          <a:lnRef idx="2">
            <a:schemeClr val="accent5"/>
          </a:lnRef>
          <a:fillRef idx="1">
            <a:schemeClr val="lt1"/>
          </a:fillRef>
          <a:effectRef idx="0">
            <a:schemeClr val="accent5"/>
          </a:effectRef>
          <a:fontRef idx="minor">
            <a:schemeClr val="dk1"/>
          </a:fontRef>
        </p:style>
        <p:txBody>
          <a:bodyPr rtlCol="0" anchor="ctr"/>
          <a:lstStyle/>
          <a:p>
            <a:pPr algn="just"/>
            <a:r>
              <a:rPr lang="en-US" sz="3200">
                <a:latin typeface="Calibri (Body)"/>
                <a:cs typeface="Times New Roman" panose="02020603050405020304" pitchFamily="18" charset="0"/>
              </a:rPr>
              <a:t>C. Nhiệt độ thấp, gió và mưa thay đổi theo mùa. </a:t>
            </a:r>
          </a:p>
        </p:txBody>
      </p:sp>
      <p:pic>
        <p:nvPicPr>
          <p:cNvPr id="22" name="sai">
            <a:hlinkClick r:id="" action="ppaction://media"/>
            <a:extLst>
              <a:ext uri="{FF2B5EF4-FFF2-40B4-BE49-F238E27FC236}">
                <a16:creationId xmlns:a16="http://schemas.microsoft.com/office/drawing/2014/main" id="{44137F8B-AA31-4012-9898-5DAE9ADBD33B}"/>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2693577" y="1690688"/>
            <a:ext cx="812800" cy="609600"/>
          </a:xfrm>
          <a:prstGeom prst="rect">
            <a:avLst/>
          </a:prstGeom>
        </p:spPr>
      </p:pic>
      <p:pic>
        <p:nvPicPr>
          <p:cNvPr id="23" name="sai">
            <a:hlinkClick r:id="" action="ppaction://media"/>
            <a:extLst>
              <a:ext uri="{FF2B5EF4-FFF2-40B4-BE49-F238E27FC236}">
                <a16:creationId xmlns:a16="http://schemas.microsoft.com/office/drawing/2014/main" id="{44137F8B-AA31-4012-9898-5DAE9ADBD33B}"/>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2861497" y="3912320"/>
            <a:ext cx="812800" cy="609600"/>
          </a:xfrm>
          <a:prstGeom prst="rect">
            <a:avLst/>
          </a:prstGeom>
        </p:spPr>
      </p:pic>
      <p:pic>
        <p:nvPicPr>
          <p:cNvPr id="24" name="sai">
            <a:hlinkClick r:id="" action="ppaction://media"/>
            <a:extLst>
              <a:ext uri="{FF2B5EF4-FFF2-40B4-BE49-F238E27FC236}">
                <a16:creationId xmlns:a16="http://schemas.microsoft.com/office/drawing/2014/main" id="{44137F8B-AA31-4012-9898-5DAE9ADBD33B}"/>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2861497" y="2920976"/>
            <a:ext cx="812800" cy="609600"/>
          </a:xfrm>
          <a:prstGeom prst="rect">
            <a:avLst/>
          </a:prstGeom>
        </p:spPr>
      </p:pic>
    </p:spTree>
    <p:extLst>
      <p:ext uri="{BB962C8B-B14F-4D97-AF65-F5344CB8AC3E}">
        <p14:creationId xmlns:p14="http://schemas.microsoft.com/office/powerpoint/2010/main" val="31512101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outVertical)">
                                      <p:cBhvr>
                                        <p:cTn id="7" dur="500"/>
                                        <p:tgtEl>
                                          <p:spTgt spid="13"/>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arn(outVertical)">
                                      <p:cBhvr>
                                        <p:cTn id="10" dur="500"/>
                                        <p:tgtEl>
                                          <p:spTgt spid="19"/>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barn(outVertical)">
                                      <p:cBhvr>
                                        <p:cTn id="13" dur="500"/>
                                        <p:tgtEl>
                                          <p:spTgt spid="20"/>
                                        </p:tgtEl>
                                      </p:cBhvr>
                                    </p:animEffect>
                                  </p:childTnLst>
                                </p:cTn>
                              </p:par>
                              <p:par>
                                <p:cTn id="14" presetID="16" presetClass="entr" presetSubtype="37"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barn(outVertical)">
                                      <p:cBhvr>
                                        <p:cTn id="16" dur="500"/>
                                        <p:tgtEl>
                                          <p:spTgt spid="21"/>
                                        </p:tgtEl>
                                      </p:cBhvr>
                                    </p:animEffect>
                                  </p:childTnLst>
                                </p:cTn>
                              </p:par>
                              <p:par>
                                <p:cTn id="17" presetID="16" presetClass="entr" presetSubtype="37"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barn(outVertical)">
                                      <p:cBhvr>
                                        <p:cTn id="19" dur="5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ppt_w</p:attrName>
                                        </p:attrNameLst>
                                      </p:cBhvr>
                                      <p:tavLst>
                                        <p:tav tm="0">
                                          <p:val>
                                            <p:fltVal val="0"/>
                                          </p:val>
                                        </p:tav>
                                        <p:tav tm="100000">
                                          <p:val>
                                            <p:strVal val="#ppt_w"/>
                                          </p:val>
                                        </p:tav>
                                      </p:tavLst>
                                    </p:anim>
                                    <p:anim calcmode="lin" valueType="num">
                                      <p:cBhvr>
                                        <p:cTn id="25" dur="500" fill="hold"/>
                                        <p:tgtEl>
                                          <p:spTgt spid="12"/>
                                        </p:tgtEl>
                                        <p:attrNameLst>
                                          <p:attrName>ppt_h</p:attrName>
                                        </p:attrNameLst>
                                      </p:cBhvr>
                                      <p:tavLst>
                                        <p:tav tm="0">
                                          <p:val>
                                            <p:fltVal val="0"/>
                                          </p:val>
                                        </p:tav>
                                        <p:tav tm="100000">
                                          <p:val>
                                            <p:strVal val="#ppt_h"/>
                                          </p:val>
                                        </p:tav>
                                      </p:tavLst>
                                    </p:anim>
                                    <p:animEffect transition="in" filter="fade">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7" restart="whenNotActive" fill="hold" evtFilter="cancelBubble" nodeType="interactiveSeq">
                <p:stCondLst>
                  <p:cond evt="onClick" delay="0">
                    <p:tgtEl>
                      <p:spTgt spid="20"/>
                    </p:tgtEl>
                  </p:cond>
                </p:stCondLst>
                <p:endSync evt="end" delay="0">
                  <p:rtn val="all"/>
                </p:endSync>
                <p:childTnLst>
                  <p:par>
                    <p:cTn id="28" fill="hold">
                      <p:stCondLst>
                        <p:cond delay="0"/>
                      </p:stCondLst>
                      <p:childTnLst>
                        <p:par>
                          <p:cTn id="29" fill="hold">
                            <p:stCondLst>
                              <p:cond delay="0"/>
                            </p:stCondLst>
                            <p:childTnLst>
                              <p:par>
                                <p:cTn id="30" presetID="1" presetClass="emph" presetSubtype="2" fill="hold" nodeType="clickEffect">
                                  <p:stCondLst>
                                    <p:cond delay="0"/>
                                  </p:stCondLst>
                                  <p:childTnLst>
                                    <p:animClr clrSpc="rgb" dir="cw">
                                      <p:cBhvr>
                                        <p:cTn id="31" dur="2000" fill="hold"/>
                                        <p:tgtEl>
                                          <p:spTgt spid="20"/>
                                        </p:tgtEl>
                                        <p:attrNameLst>
                                          <p:attrName>fillcolor</p:attrName>
                                        </p:attrNameLst>
                                      </p:cBhvr>
                                      <p:to>
                                        <a:schemeClr val="accent2"/>
                                      </p:to>
                                    </p:animClr>
                                    <p:set>
                                      <p:cBhvr>
                                        <p:cTn id="32" dur="2000" fill="hold"/>
                                        <p:tgtEl>
                                          <p:spTgt spid="20"/>
                                        </p:tgtEl>
                                        <p:attrNameLst>
                                          <p:attrName>fill.type</p:attrName>
                                        </p:attrNameLst>
                                      </p:cBhvr>
                                      <p:to>
                                        <p:strVal val="solid"/>
                                      </p:to>
                                    </p:set>
                                    <p:set>
                                      <p:cBhvr>
                                        <p:cTn id="33" dur="2000" fill="hold"/>
                                        <p:tgtEl>
                                          <p:spTgt spid="20"/>
                                        </p:tgtEl>
                                        <p:attrNameLst>
                                          <p:attrName>fill.on</p:attrName>
                                        </p:attrNameLst>
                                      </p:cBhvr>
                                      <p:to>
                                        <p:strVal val="true"/>
                                      </p:to>
                                    </p:set>
                                  </p:childTnLst>
                                </p:cTn>
                              </p:par>
                              <p:par>
                                <p:cTn id="34" presetID="1" presetClass="mediacall" presetSubtype="0" fill="hold" nodeType="withEffect">
                                  <p:stCondLst>
                                    <p:cond delay="0"/>
                                  </p:stCondLst>
                                  <p:childTnLst>
                                    <p:cmd type="call" cmd="playFrom(0.0)">
                                      <p:cBhvr>
                                        <p:cTn id="35" dur="4063" fill="hold"/>
                                        <p:tgtEl>
                                          <p:spTgt spid="22"/>
                                        </p:tgtEl>
                                      </p:cBhvr>
                                    </p:cmd>
                                  </p:childTnLst>
                                </p:cTn>
                              </p:par>
                            </p:childTnLst>
                          </p:cTn>
                        </p:par>
                      </p:childTnLst>
                    </p:cTn>
                  </p:par>
                </p:childTnLst>
              </p:cTn>
              <p:nextCondLst>
                <p:cond evt="onClick" delay="0">
                  <p:tgtEl>
                    <p:spTgt spid="20"/>
                  </p:tgtEl>
                </p:cond>
              </p:nextCondLst>
            </p:seq>
            <p:seq concurrent="1" nextAc="seek">
              <p:cTn id="36" restart="whenNotActive" fill="hold" evtFilter="cancelBubble" nodeType="interactiveSeq">
                <p:stCondLst>
                  <p:cond evt="onClick" delay="0">
                    <p:tgtEl>
                      <p:spTgt spid="21"/>
                    </p:tgtEl>
                  </p:cond>
                </p:stCondLst>
                <p:endSync evt="end" delay="0">
                  <p:rtn val="all"/>
                </p:endSync>
                <p:childTnLst>
                  <p:par>
                    <p:cTn id="37" fill="hold">
                      <p:stCondLst>
                        <p:cond delay="0"/>
                      </p:stCondLst>
                      <p:childTnLst>
                        <p:par>
                          <p:cTn id="38" fill="hold">
                            <p:stCondLst>
                              <p:cond delay="0"/>
                            </p:stCondLst>
                            <p:childTnLst>
                              <p:par>
                                <p:cTn id="39" presetID="1" presetClass="emph" presetSubtype="2" fill="hold" nodeType="clickEffect">
                                  <p:stCondLst>
                                    <p:cond delay="0"/>
                                  </p:stCondLst>
                                  <p:childTnLst>
                                    <p:animClr clrSpc="rgb" dir="cw">
                                      <p:cBhvr>
                                        <p:cTn id="40" dur="2000" fill="hold"/>
                                        <p:tgtEl>
                                          <p:spTgt spid="21"/>
                                        </p:tgtEl>
                                        <p:attrNameLst>
                                          <p:attrName>fillcolor</p:attrName>
                                        </p:attrNameLst>
                                      </p:cBhvr>
                                      <p:to>
                                        <a:schemeClr val="accent2"/>
                                      </p:to>
                                    </p:animClr>
                                    <p:set>
                                      <p:cBhvr>
                                        <p:cTn id="41" dur="2000" fill="hold"/>
                                        <p:tgtEl>
                                          <p:spTgt spid="21"/>
                                        </p:tgtEl>
                                        <p:attrNameLst>
                                          <p:attrName>fill.type</p:attrName>
                                        </p:attrNameLst>
                                      </p:cBhvr>
                                      <p:to>
                                        <p:strVal val="solid"/>
                                      </p:to>
                                    </p:set>
                                    <p:set>
                                      <p:cBhvr>
                                        <p:cTn id="42" dur="2000" fill="hold"/>
                                        <p:tgtEl>
                                          <p:spTgt spid="21"/>
                                        </p:tgtEl>
                                        <p:attrNameLst>
                                          <p:attrName>fill.on</p:attrName>
                                        </p:attrNameLst>
                                      </p:cBhvr>
                                      <p:to>
                                        <p:strVal val="true"/>
                                      </p:to>
                                    </p:set>
                                  </p:childTnLst>
                                </p:cTn>
                              </p:par>
                              <p:par>
                                <p:cTn id="43" presetID="1" presetClass="mediacall" presetSubtype="0" fill="hold" nodeType="withEffect">
                                  <p:stCondLst>
                                    <p:cond delay="0"/>
                                  </p:stCondLst>
                                  <p:childTnLst>
                                    <p:cmd type="call" cmd="playFrom(0.0)">
                                      <p:cBhvr>
                                        <p:cTn id="44" dur="4063" fill="hold"/>
                                        <p:tgtEl>
                                          <p:spTgt spid="24"/>
                                        </p:tgtEl>
                                      </p:cBhvr>
                                    </p:cmd>
                                  </p:childTnLst>
                                </p:cTn>
                              </p:par>
                            </p:childTnLst>
                          </p:cTn>
                        </p:par>
                      </p:childTnLst>
                    </p:cTn>
                  </p:par>
                </p:childTnLst>
              </p:cTn>
              <p:nextCondLst>
                <p:cond evt="onClick" delay="0">
                  <p:tgtEl>
                    <p:spTgt spid="21"/>
                  </p:tgtEl>
                </p:cond>
              </p:nextCondLst>
            </p:seq>
            <p:seq concurrent="1" nextAc="seek">
              <p:cTn id="45" restart="whenNotActive" fill="hold" evtFilter="cancelBubble" nodeType="interactiveSeq">
                <p:stCondLst>
                  <p:cond evt="onClick" delay="0">
                    <p:tgtEl>
                      <p:spTgt spid="19"/>
                    </p:tgtEl>
                  </p:cond>
                </p:stCondLst>
                <p:endSync evt="end" delay="0">
                  <p:rtn val="all"/>
                </p:endSync>
                <p:childTnLst>
                  <p:par>
                    <p:cTn id="46" fill="hold">
                      <p:stCondLst>
                        <p:cond delay="0"/>
                      </p:stCondLst>
                      <p:childTnLst>
                        <p:par>
                          <p:cTn id="47" fill="hold">
                            <p:stCondLst>
                              <p:cond delay="0"/>
                            </p:stCondLst>
                            <p:childTnLst>
                              <p:par>
                                <p:cTn id="48" presetID="1" presetClass="emph" presetSubtype="2" fill="hold" nodeType="clickEffect">
                                  <p:stCondLst>
                                    <p:cond delay="0"/>
                                  </p:stCondLst>
                                  <p:childTnLst>
                                    <p:animClr clrSpc="rgb" dir="cw">
                                      <p:cBhvr>
                                        <p:cTn id="49" dur="2000" fill="hold"/>
                                        <p:tgtEl>
                                          <p:spTgt spid="19"/>
                                        </p:tgtEl>
                                        <p:attrNameLst>
                                          <p:attrName>fillcolor</p:attrName>
                                        </p:attrNameLst>
                                      </p:cBhvr>
                                      <p:to>
                                        <a:schemeClr val="accent2"/>
                                      </p:to>
                                    </p:animClr>
                                    <p:set>
                                      <p:cBhvr>
                                        <p:cTn id="50" dur="2000" fill="hold"/>
                                        <p:tgtEl>
                                          <p:spTgt spid="19"/>
                                        </p:tgtEl>
                                        <p:attrNameLst>
                                          <p:attrName>fill.type</p:attrName>
                                        </p:attrNameLst>
                                      </p:cBhvr>
                                      <p:to>
                                        <p:strVal val="solid"/>
                                      </p:to>
                                    </p:set>
                                    <p:set>
                                      <p:cBhvr>
                                        <p:cTn id="51" dur="2000" fill="hold"/>
                                        <p:tgtEl>
                                          <p:spTgt spid="19"/>
                                        </p:tgtEl>
                                        <p:attrNameLst>
                                          <p:attrName>fill.on</p:attrName>
                                        </p:attrNameLst>
                                      </p:cBhvr>
                                      <p:to>
                                        <p:strVal val="true"/>
                                      </p:to>
                                    </p:set>
                                  </p:childTnLst>
                                </p:cTn>
                              </p:par>
                              <p:par>
                                <p:cTn id="52" presetID="1" presetClass="mediacall" presetSubtype="0" fill="hold" nodeType="withEffect">
                                  <p:stCondLst>
                                    <p:cond delay="0"/>
                                  </p:stCondLst>
                                  <p:childTnLst>
                                    <p:cmd type="call" cmd="playFrom(0.0)">
                                      <p:cBhvr>
                                        <p:cTn id="53" dur="4063" fill="hold"/>
                                        <p:tgtEl>
                                          <p:spTgt spid="23"/>
                                        </p:tgtEl>
                                      </p:cBhvr>
                                    </p:cmd>
                                  </p:childTnLst>
                                </p:cTn>
                              </p:par>
                            </p:childTnLst>
                          </p:cTn>
                        </p:par>
                      </p:childTnLst>
                    </p:cTn>
                  </p:par>
                </p:childTnLst>
              </p:cTn>
              <p:nextCondLst>
                <p:cond evt="onClick" delay="0">
                  <p:tgtEl>
                    <p:spTgt spid="19"/>
                  </p:tgtEl>
                </p:cond>
              </p:nextCondLst>
            </p:seq>
            <p:seq concurrent="1" nextAc="seek">
              <p:cTn id="54" restart="whenNotActive" fill="hold" evtFilter="cancelBubble" nodeType="interactiveSeq">
                <p:stCondLst>
                  <p:cond evt="onClick" delay="0">
                    <p:tgtEl>
                      <p:spTgt spid="18"/>
                    </p:tgtEl>
                  </p:cond>
                </p:stCondLst>
                <p:endSync evt="end" delay="0">
                  <p:rtn val="all"/>
                </p:endSync>
                <p:childTnLst>
                  <p:par>
                    <p:cTn id="55" fill="hold">
                      <p:stCondLst>
                        <p:cond delay="0"/>
                      </p:stCondLst>
                      <p:childTnLst>
                        <p:par>
                          <p:cTn id="56" fill="hold">
                            <p:stCondLst>
                              <p:cond delay="0"/>
                            </p:stCondLst>
                            <p:childTnLst>
                              <p:par>
                                <p:cTn id="57" presetID="1" presetClass="emph" presetSubtype="2" fill="hold" nodeType="clickEffect">
                                  <p:stCondLst>
                                    <p:cond delay="0"/>
                                  </p:stCondLst>
                                  <p:childTnLst>
                                    <p:animClr clrSpc="rgb" dir="cw">
                                      <p:cBhvr>
                                        <p:cTn id="58" dur="2000" fill="hold"/>
                                        <p:tgtEl>
                                          <p:spTgt spid="18"/>
                                        </p:tgtEl>
                                        <p:attrNameLst>
                                          <p:attrName>fillcolor</p:attrName>
                                        </p:attrNameLst>
                                      </p:cBhvr>
                                      <p:to>
                                        <a:srgbClr val="00FF00"/>
                                      </p:to>
                                    </p:animClr>
                                    <p:set>
                                      <p:cBhvr>
                                        <p:cTn id="59" dur="2000" fill="hold"/>
                                        <p:tgtEl>
                                          <p:spTgt spid="18"/>
                                        </p:tgtEl>
                                        <p:attrNameLst>
                                          <p:attrName>fill.type</p:attrName>
                                        </p:attrNameLst>
                                      </p:cBhvr>
                                      <p:to>
                                        <p:strVal val="solid"/>
                                      </p:to>
                                    </p:set>
                                    <p:set>
                                      <p:cBhvr>
                                        <p:cTn id="60" dur="2000" fill="hold"/>
                                        <p:tgtEl>
                                          <p:spTgt spid="18"/>
                                        </p:tgtEl>
                                        <p:attrNameLst>
                                          <p:attrName>fill.on</p:attrName>
                                        </p:attrNameLst>
                                      </p:cBhvr>
                                      <p:to>
                                        <p:strVal val="true"/>
                                      </p:to>
                                    </p:set>
                                  </p:childTnLst>
                                  <p:subTnLst>
                                    <p:audio>
                                      <p:cMediaNode>
                                        <p:cTn display="0" masterRel="sameClick">
                                          <p:stCondLst>
                                            <p:cond evt="begin" delay="0">
                                              <p:tn val="57"/>
                                            </p:cond>
                                          </p:stCondLst>
                                          <p:endCondLst>
                                            <p:cond evt="onStopAudio" delay="0">
                                              <p:tgtEl>
                                                <p:sldTgt/>
                                              </p:tgtEl>
                                            </p:cond>
                                          </p:endCondLst>
                                        </p:cTn>
                                        <p:tgtEl>
                                          <p:sndTgt r:embed="rId4" name="applause.wav"/>
                                        </p:tgtEl>
                                      </p:cMediaNode>
                                    </p:audio>
                                  </p:subTnLst>
                                </p:cTn>
                              </p:par>
                            </p:childTnLst>
                          </p:cTn>
                        </p:par>
                      </p:childTnLst>
                    </p:cTn>
                  </p:par>
                </p:childTnLst>
              </p:cTn>
              <p:nextCondLst>
                <p:cond evt="onClick" delay="0">
                  <p:tgtEl>
                    <p:spTgt spid="18"/>
                  </p:tgtEl>
                </p:cond>
              </p:nextCondLst>
            </p:seq>
            <p:audio>
              <p:cMediaNode vol="12121">
                <p:cTn id="61" fill="hold" display="0">
                  <p:stCondLst>
                    <p:cond delay="indefinite"/>
                  </p:stCondLst>
                  <p:endCondLst>
                    <p:cond evt="onStopAudio" delay="0">
                      <p:tgtEl>
                        <p:sldTgt/>
                      </p:tgtEl>
                    </p:cond>
                  </p:endCondLst>
                </p:cTn>
                <p:tgtEl>
                  <p:spTgt spid="22"/>
                </p:tgtEl>
              </p:cMediaNode>
            </p:audio>
            <p:audio>
              <p:cMediaNode vol="10606">
                <p:cTn id="62" fill="hold" display="0">
                  <p:stCondLst>
                    <p:cond delay="indefinite"/>
                  </p:stCondLst>
                  <p:endCondLst>
                    <p:cond evt="onStopAudio" delay="0">
                      <p:tgtEl>
                        <p:sldTgt/>
                      </p:tgtEl>
                    </p:cond>
                  </p:endCondLst>
                </p:cTn>
                <p:tgtEl>
                  <p:spTgt spid="23"/>
                </p:tgtEl>
              </p:cMediaNode>
            </p:audio>
            <p:audio>
              <p:cMediaNode vol="9091">
                <p:cTn id="63" fill="hold" display="0">
                  <p:stCondLst>
                    <p:cond delay="indefinite"/>
                  </p:stCondLst>
                  <p:endCondLst>
                    <p:cond evt="onStopAudio" delay="0">
                      <p:tgtEl>
                        <p:sldTgt/>
                      </p:tgtEl>
                    </p:cond>
                  </p:endCondLst>
                </p:cTn>
                <p:tgtEl>
                  <p:spTgt spid="24"/>
                </p:tgtEl>
              </p:cMediaNode>
            </p:audio>
          </p:childTnLst>
        </p:cTn>
      </p:par>
    </p:tnLst>
    <p:bldLst>
      <p:bldP spid="13" grpId="0" animBg="1"/>
      <p:bldP spid="18" grpId="0" animBg="1"/>
      <p:bldP spid="19" grpId="0" animBg="1"/>
      <p:bldP spid="20" grpId="0" animBg="1"/>
      <p:bldP spid="21"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9Slide.vn</Template>
  <TotalTime>919</TotalTime>
  <Words>1103</Words>
  <Application>Microsoft Office PowerPoint</Application>
  <PresentationFormat>Widescreen</PresentationFormat>
  <Paragraphs>127</Paragraphs>
  <Slides>31</Slides>
  <Notes>0</Notes>
  <HiddenSlides>0</HiddenSlides>
  <MMClips>10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31</vt:i4>
      </vt:variant>
    </vt:vector>
  </HeadingPairs>
  <TitlesOfParts>
    <vt:vector size="44" baseType="lpstr">
      <vt:lpstr>iCiel Soup of Justice</vt:lpstr>
      <vt:lpstr>Cambria Math</vt:lpstr>
      <vt:lpstr>Calibri Light</vt:lpstr>
      <vt:lpstr>Calibri</vt:lpstr>
      <vt:lpstr>#9Slide04 Goku</vt:lpstr>
      <vt:lpstr>UTM Isadora</vt:lpstr>
      <vt:lpstr>#9Slide03 Quicksand Bold</vt:lpstr>
      <vt:lpstr>Times New Roman</vt:lpstr>
      <vt:lpstr>Calibri (Body)</vt:lpstr>
      <vt:lpstr>#9Slide03 Quicksand</vt:lpstr>
      <vt:lpstr>Arial</vt:lpstr>
      <vt:lpstr>Fira Sans Black</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9Slide.vn</Manager>
  <Company>9Slide.vn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9Slide.vn</dc:subject>
  <dc:creator>Admin</dc:creator>
  <dc:description>9Slide.vn</dc:description>
  <cp:lastModifiedBy>Mai Nguyen</cp:lastModifiedBy>
  <cp:revision>127</cp:revision>
  <dcterms:created xsi:type="dcterms:W3CDTF">2021-11-09T06:36:28Z</dcterms:created>
  <dcterms:modified xsi:type="dcterms:W3CDTF">2021-12-18T03:45:41Z</dcterms:modified>
  <cp:category>9Slide.vn</cp:category>
</cp:coreProperties>
</file>