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av" ContentType="audio/x-wav"/>
  <Default Extension="gif" ContentType="image/gif"/>
  <Default Extension="jpg" ContentType="image/jpeg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61" r:id="rId2"/>
    <p:sldMasterId id="2147483673" r:id="rId3"/>
    <p:sldMasterId id="2147483685" r:id="rId4"/>
  </p:sldMasterIdLst>
  <p:notesMasterIdLst>
    <p:notesMasterId r:id="rId40"/>
  </p:notesMasterIdLst>
  <p:sldIdLst>
    <p:sldId id="331" r:id="rId5"/>
    <p:sldId id="355" r:id="rId6"/>
    <p:sldId id="333" r:id="rId7"/>
    <p:sldId id="334" r:id="rId8"/>
    <p:sldId id="335" r:id="rId9"/>
    <p:sldId id="336" r:id="rId10"/>
    <p:sldId id="337" r:id="rId11"/>
    <p:sldId id="338" r:id="rId12"/>
    <p:sldId id="256" r:id="rId13"/>
    <p:sldId id="356" r:id="rId14"/>
    <p:sldId id="332" r:id="rId15"/>
    <p:sldId id="257" r:id="rId16"/>
    <p:sldId id="261" r:id="rId17"/>
    <p:sldId id="263" r:id="rId18"/>
    <p:sldId id="258" r:id="rId19"/>
    <p:sldId id="322" r:id="rId20"/>
    <p:sldId id="259" r:id="rId21"/>
    <p:sldId id="340" r:id="rId22"/>
    <p:sldId id="345" r:id="rId23"/>
    <p:sldId id="343" r:id="rId24"/>
    <p:sldId id="342" r:id="rId25"/>
    <p:sldId id="344" r:id="rId26"/>
    <p:sldId id="353" r:id="rId27"/>
    <p:sldId id="341" r:id="rId28"/>
    <p:sldId id="346" r:id="rId29"/>
    <p:sldId id="347" r:id="rId30"/>
    <p:sldId id="348" r:id="rId31"/>
    <p:sldId id="349" r:id="rId32"/>
    <p:sldId id="350" r:id="rId33"/>
    <p:sldId id="357" r:id="rId34"/>
    <p:sldId id="319" r:id="rId35"/>
    <p:sldId id="320" r:id="rId36"/>
    <p:sldId id="358" r:id="rId37"/>
    <p:sldId id="354" r:id="rId38"/>
    <p:sldId id="260" r:id="rId39"/>
  </p:sldIdLst>
  <p:sldSz cx="12192000" cy="6858000"/>
  <p:notesSz cx="6858000" cy="9144000"/>
  <p:custDataLst>
    <p:tags r:id="rId4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D1DFF"/>
    <a:srgbClr val="00BAFF"/>
    <a:srgbClr val="69E7E8"/>
    <a:srgbClr val="FFFFFF"/>
    <a:srgbClr val="4472C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30"/>
    <p:restoredTop sz="94666"/>
  </p:normalViewPr>
  <p:slideViewPr>
    <p:cSldViewPr snapToGrid="0" snapToObjects="1">
      <p:cViewPr varScale="1">
        <p:scale>
          <a:sx n="61" d="100"/>
          <a:sy n="61" d="100"/>
        </p:scale>
        <p:origin x="-84" y="-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slide" Target="slides/slide22.xml"/><Relationship Id="rId39" Type="http://schemas.openxmlformats.org/officeDocument/2006/relationships/slide" Target="slides/slide35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7.xml"/><Relationship Id="rId34" Type="http://schemas.openxmlformats.org/officeDocument/2006/relationships/slide" Target="slides/slide30.xml"/><Relationship Id="rId42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slide" Target="slides/slide16.xml"/><Relationship Id="rId29" Type="http://schemas.openxmlformats.org/officeDocument/2006/relationships/slide" Target="slides/slide25.xml"/><Relationship Id="rId41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notesMaster" Target="notesMasters/notesMaster1.xml"/><Relationship Id="rId45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10" Type="http://schemas.openxmlformats.org/officeDocument/2006/relationships/slide" Target="slides/slide6.xml"/><Relationship Id="rId19" Type="http://schemas.openxmlformats.org/officeDocument/2006/relationships/slide" Target="slides/slide15.xml"/><Relationship Id="rId31" Type="http://schemas.openxmlformats.org/officeDocument/2006/relationships/slide" Target="slides/slide27.xml"/><Relationship Id="rId44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0DAB2B-3C23-634B-9A81-1A673A97DE2C}" type="datetimeFigureOut">
              <a:rPr kumimoji="1" lang="zh-CN" altLang="en-US" smtClean="0"/>
              <a:t>2022/12/2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63272C2-2D01-6540-814D-E46448EA1183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797961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E5701FA-A99B-4EA7-BD9A-49A04217BC0C}" type="slidenum">
              <a:rPr lang="zh-CN" altLang="en-US" smtClean="0">
                <a:solidFill>
                  <a:prstClr val="black"/>
                </a:solidFill>
              </a:rPr>
              <a:pPr/>
              <a:t>1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300391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  <a:t>17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52616461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  <a:t>20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067987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662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vi-VN" altLang="en-US">
              <a:latin typeface="Arial" panose="020B0604020202020204" pitchFamily="34" charset="0"/>
            </a:endParaRPr>
          </a:p>
        </p:txBody>
      </p:sp>
      <p:sp>
        <p:nvSpPr>
          <p:cNvPr id="266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fld id="{58498E8F-10BB-42F4-AE16-0B5BB75AEEFE}" type="slidenum">
              <a:rPr lang="en-US" altLang="en-US">
                <a:solidFill>
                  <a:srgbClr val="000000"/>
                </a:solidFill>
                <a:latin typeface="Arial" panose="020B0604020202020204" pitchFamily="34" charset="0"/>
              </a:rPr>
              <a:pPr/>
              <a:t>25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94579704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1747" name="Notes Placeholder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vi-VN" altLang="en-US">
              <a:latin typeface="Arial" panose="020B0604020202020204" pitchFamily="34" charset="0"/>
            </a:endParaRPr>
          </a:p>
        </p:txBody>
      </p:sp>
      <p:sp>
        <p:nvSpPr>
          <p:cNvPr id="317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Black" panose="020B0A04020102020204" pitchFamily="34" charset="0"/>
              </a:defRPr>
            </a:lvl9pPr>
          </a:lstStyle>
          <a:p>
            <a:fld id="{4A4B4169-B05E-4D05-B752-3BE4CCF4FFE0}" type="slidenum">
              <a:rPr lang="en-US" altLang="en-US">
                <a:solidFill>
                  <a:srgbClr val="000000"/>
                </a:solidFill>
                <a:latin typeface="Arial" panose="020B0604020202020204" pitchFamily="34" charset="0"/>
              </a:rPr>
              <a:pPr/>
              <a:t>29</a:t>
            </a:fld>
            <a:endParaRPr lang="en-US" altLang="en-US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255973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  <a:t>30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6033618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  <a:t>31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99003343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  <a:t>32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9820389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  <a:t>33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99895086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  <a:t>35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59473311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  <a:t>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063233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  <a:t>9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6651116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  <a:t>10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1631875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  <a:t>12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39363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06784194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  <a:t>14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80891036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  <a:t>15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5678449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63272C2-2D01-6540-814D-E46448EA1183}" type="slidenum">
              <a:rPr kumimoji="1" lang="zh-CN" altLang="en-US" smtClean="0"/>
              <a:t>16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635576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0B8BBA50-9FC7-3943-B2C9-F02E337A2EC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1DB6D2ED-828A-414E-A383-5A9879075D7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9C48868-1A98-764E-A9C0-94F1FC2DD1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B8CE-776D-6646-B83B-C1B181619EC7}" type="datetimeFigureOut">
              <a:rPr kumimoji="1" lang="zh-CN" altLang="en-US" smtClean="0"/>
              <a:t>2022/12/2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0F54C448-CEF7-884E-B71A-7764F0EBCF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3399006-3D3D-6B4C-9737-DE8B0222F9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FFD79-E882-3543-8D10-E14C1DF7B3E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0971423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D1F3AEF-6E88-FF4D-ADCF-0D433E32981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6B7D43E-32EB-CC40-9FA9-5B6767E1128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54DBA70C-9DBD-8049-B002-58F226E2DC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B8CE-776D-6646-B83B-C1B181619EC7}" type="datetimeFigureOut">
              <a:rPr kumimoji="1" lang="zh-CN" altLang="en-US" smtClean="0"/>
              <a:t>2022/12/2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2F7EF3B0-38AC-DC4A-B622-32DC43C5C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A12BF6F-6074-E841-9A41-40AD76E7C9F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FFD79-E882-3543-8D10-E14C1DF7B3E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614439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66BA4B2-F571-B443-ACD1-80B600E418AA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4839F36-92FE-8940-A56D-B53B19BEFCB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2B8A4A86-0D1A-FF4A-B0AF-5F4141C3B9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B8CE-776D-6646-B83B-C1B181619EC7}" type="datetimeFigureOut">
              <a:rPr kumimoji="1" lang="zh-CN" altLang="en-US" smtClean="0"/>
              <a:t>2022/12/2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477FCE9-A463-BF4E-A37D-98F422FEFD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83C6DED-4652-C84A-BF6A-EE68DE77FB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FFD79-E882-3543-8D10-E14C1DF7B3E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58069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E1ECB1-5A5B-4C6B-8360-EEF4E780432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xmlns="" id="{5BFCC059-4D8E-4C87-A4D1-E4C9E1D5945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904FCF4-9A9C-407F-A896-63764D12FEE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9A6E786-3F61-4FD7-AF4B-5CAEC066F41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D126972-3EDC-4D3D-817C-4CCC7969F7B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86139916"/>
      </p:ext>
    </p:extLst>
  </p:cSld>
  <p:clrMapOvr>
    <a:masterClrMapping/>
  </p:clrMapOvr>
  <p:transition spd="slow" advClick="0" advTm="1000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141A1C3F-F90A-43A4-9ECD-F00719B5653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5C48D4E4-35F0-4517-A710-16EC966268E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D82627A-5DA8-42DB-A0E5-883D1EDEEB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6709759C-075D-43BD-B60D-906336D331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E769EA7-A4C8-47A7-9F4D-3E4EF4FEB3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3147500"/>
      </p:ext>
    </p:extLst>
  </p:cSld>
  <p:clrMapOvr>
    <a:masterClrMapping/>
  </p:clrMapOvr>
  <p:transition spd="slow" advClick="0" advTm="1000">
    <p:push dir="u"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1030536-6B8C-499F-B691-282A56B2234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92699D7-1ACB-40EF-8948-18C67F14DCC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A09C0F2B-275E-4EFF-8736-59FDF65204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EC6CBD68-7556-4277-A9CC-0E3698CDD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F7552142-513F-4E0A-A832-EC32ABA8CB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0921998"/>
      </p:ext>
    </p:extLst>
  </p:cSld>
  <p:clrMapOvr>
    <a:masterClrMapping/>
  </p:clrMapOvr>
  <p:transition spd="slow" advClick="0" advTm="1000">
    <p:push dir="u"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D8DA5A0C-41EF-4EF1-B9B9-E309AF8245C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6898F9A6-7009-487C-9335-9B2655AF34B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142523A4-6D85-4E26-BAD9-B5DED0F0D86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F1B68CC-03DA-4133-9A62-45795BDC56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37433D43-A8D0-4374-ACF8-E247BE39BC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DB94F08B-6269-48AE-88E7-BDBB0876FD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95813220"/>
      </p:ext>
    </p:extLst>
  </p:cSld>
  <p:clrMapOvr>
    <a:masterClrMapping/>
  </p:clrMapOvr>
  <p:transition spd="slow" advClick="0" advTm="1000">
    <p:push dir="u"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544134E-0BE5-46C0-929C-F9D4A023FD9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B12113C5-ADEA-4974-BB14-86DAC381EA1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C9390FF6-61F4-44DF-9C58-15C7C9EAC01D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5084E920-1203-43C5-9836-AEA95526337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91FAE36B-07A4-4C4E-9A5F-B58F269982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2C6239AA-BEC2-47D5-B295-1C438B9D2A2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2D37E89F-FD72-4884-A2DC-4121C65FDE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F4094C68-E649-4A58-B70D-88A2035232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7251823"/>
      </p:ext>
    </p:extLst>
  </p:cSld>
  <p:clrMapOvr>
    <a:masterClrMapping/>
  </p:clrMapOvr>
  <p:transition spd="slow" advClick="0" advTm="1000">
    <p:push dir="u"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865F94A4-B8D7-43C1-80C9-73E124F4F7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A684A534-7F72-44DB-AAA0-39763DA8C1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ED8F81B8-2C1B-46DA-9FC4-FA4EA6C3144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4DEF5E0-2338-4BAC-8681-B56466F2D3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2573446"/>
      </p:ext>
    </p:extLst>
  </p:cSld>
  <p:clrMapOvr>
    <a:masterClrMapping/>
  </p:clrMapOvr>
  <p:transition spd="slow" advClick="0" advTm="1000">
    <p:push dir="u"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95AE1E47-1B45-4380-AE38-48F51410E3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5744B09-219A-4BAE-A64A-BA6F51CC35B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BE5B1853-F3A0-4843-A7DD-B071FABAEC7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28977988"/>
      </p:ext>
    </p:extLst>
  </p:cSld>
  <p:clrMapOvr>
    <a:masterClrMapping/>
  </p:clrMapOvr>
  <p:transition spd="slow" advClick="0" advTm="1000">
    <p:push dir="u"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338A05EE-C361-48B2-881C-5FEDBCF95C2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D66B7BA2-C07B-486A-AEBA-E8A379FAE2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9609B8D7-C342-4349-A52B-0F630C4968F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21A0A05-2E78-4B68-9275-72A6981317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8E8D064B-850C-449A-B16D-36BA1C5A1FB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E3919E08-2488-46A8-8B39-E8E3B1A7284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82678221"/>
      </p:ext>
    </p:extLst>
  </p:cSld>
  <p:clrMapOvr>
    <a:masterClrMapping/>
  </p:clrMapOvr>
  <p:transition spd="slow" advClick="0" advTm="1000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7365942E-CCB6-B145-9A42-73FE66C6DC0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7D1F8279-2862-724D-8FC3-65EC3949057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610E9410-1464-4548-9514-0C2E64BAC80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B8CE-776D-6646-B83B-C1B181619EC7}" type="datetimeFigureOut">
              <a:rPr kumimoji="1" lang="zh-CN" altLang="en-US" smtClean="0"/>
              <a:t>2022/12/2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14955A4-346D-1C4F-96AA-60D9BB90728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D358B18-0579-F44D-B616-C137FD0435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FFD79-E882-3543-8D10-E14C1DF7B3E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469786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719821D-3169-462D-BDC5-707DAA3731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C25970DE-180B-463A-842D-4B948B1E483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27048C78-1503-4FD7-8859-990F963DFC6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D84969D1-8A89-4051-A7A3-053E791C47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F2B7B8CF-C72E-438F-A999-E8DA548268F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6F73A437-B948-459B-B14D-44D796DEEF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5230517"/>
      </p:ext>
    </p:extLst>
  </p:cSld>
  <p:clrMapOvr>
    <a:masterClrMapping/>
  </p:clrMapOvr>
  <p:transition spd="slow" advClick="0" advTm="1000">
    <p:push dir="u"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BB517C0B-618B-4B07-8FEE-212F45DF64F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E76156C6-4F3E-4B26-BEF6-C658183E3C3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190B155B-888E-4B42-8139-225B7CE49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F0848B8B-A45D-48D2-B95C-C234023486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E2847D2-37FF-491E-86F7-2A77B2A5E90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023333"/>
      </p:ext>
    </p:extLst>
  </p:cSld>
  <p:clrMapOvr>
    <a:masterClrMapping/>
  </p:clrMapOvr>
  <p:transition spd="slow" advClick="0" advTm="1000">
    <p:push dir="u"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xmlns="" id="{61B51B0E-C5ED-4931-852F-A8DA7E1DB9A4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xmlns="" id="{165174B4-31E8-4BEF-8942-FD3548C70B75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42B8F4D3-431E-44CF-A028-C91E2137E9E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86BAB08-D03A-4FEF-8092-001CB785BBA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15D0F09A-E73B-492B-B10B-3218D86A87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99BE3E4A-3F9F-4FA6-A0A2-122D22E57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AB37BB-E8A6-440B-8775-2A002C97BC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1721309"/>
      </p:ext>
    </p:extLst>
  </p:cSld>
  <p:clrMapOvr>
    <a:masterClrMapping/>
  </p:clrMapOvr>
  <p:transition spd="slow" advClick="0" advTm="1000">
    <p:push dir="u"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80700-5D63-4E81-AC36-D158E29CA2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7AAB-2A24-440F-9378-4B79BFB1E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7423925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80700-5D63-4E81-AC36-D158E29CA2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7AAB-2A24-440F-9378-4B79BFB1E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84243817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80700-5D63-4E81-AC36-D158E29CA2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7AAB-2A24-440F-9378-4B79BFB1E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7033082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80700-5D63-4E81-AC36-D158E29CA2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7AAB-2A24-440F-9378-4B79BFB1E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329277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80700-5D63-4E81-AC36-D158E29CA2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7AAB-2A24-440F-9378-4B79BFB1E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4837406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80700-5D63-4E81-AC36-D158E29CA2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7AAB-2A24-440F-9378-4B79BFB1E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019911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80700-5D63-4E81-AC36-D158E29CA2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7AAB-2A24-440F-9378-4B79BFB1E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679183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9B69889B-D078-F246-87E2-486E6906492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95AC08DC-58B0-2641-9E74-61DDEDF375C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1BC5E5F-F9E5-4144-8396-454DBCBABC9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B8CE-776D-6646-B83B-C1B181619EC7}" type="datetimeFigureOut">
              <a:rPr kumimoji="1" lang="zh-CN" altLang="en-US" smtClean="0"/>
              <a:t>2022/12/2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BA650127-66A6-1642-AB74-172979C8D0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2432408D-6D56-5149-BEAA-E9C6C4600CC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FFD79-E882-3543-8D10-E14C1DF7B3E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7429292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80700-5D63-4E81-AC36-D158E29CA2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7AAB-2A24-440F-9378-4B79BFB1E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94883036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80700-5D63-4E81-AC36-D158E29CA2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7AAB-2A24-440F-9378-4B79BFB1E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755687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80700-5D63-4E81-AC36-D158E29CA2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7AAB-2A24-440F-9378-4B79BFB1E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93525823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E80700-5D63-4E81-AC36-D158E29CA2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B67AAB-2A24-440F-9378-4B79BFB1E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310491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161066-3601-4994-AAA5-0303F028B25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656814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E0BDD2-CFFA-48EA-84B0-1E19ECEF97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37724793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1100F-CD97-498A-A80E-A6A646579FA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92474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99B70E-B884-4F3B-8791-B9C934F4DF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271914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E6EDC2-35B6-47E5-907F-BC9BA080455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182092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74EF99-9B60-4DD9-A7AB-71F16957A1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141236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A27CBB-4746-9749-888A-2F0BA582DDD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2BEFD118-569F-F849-853E-D369170C422B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5B2529D7-67BA-384F-9FFA-053A905763D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C936D391-D057-7A44-B1D6-A88827ABC7C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B8CE-776D-6646-B83B-C1B181619EC7}" type="datetimeFigureOut">
              <a:rPr kumimoji="1" lang="zh-CN" altLang="en-US" smtClean="0"/>
              <a:t>2022/12/2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C57BE1CF-4A8F-6F40-8DA8-7A156B778B3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7D729052-CA4B-0B45-837A-C93EC5E494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FFD79-E882-3543-8D10-E14C1DF7B3E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4524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639FBE-8B39-4804-B9A6-3F56C0CB13C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5987544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1BCD66-F067-4857-BDE7-A936733FBC4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77657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E057D1-C8EE-4C04-A78E-DADBF3FC6B2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794940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AA1146C-72FF-4180-97DA-FC85FABB2D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54498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1C18B0-1124-4750-9D1E-C648038FA78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89910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609600" y="274638"/>
            <a:ext cx="10972800" cy="1143000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vi-VN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609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6197600" y="1600200"/>
            <a:ext cx="5384800" cy="21859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609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7600" y="3938589"/>
            <a:ext cx="5384800" cy="2187575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vi-VN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609600" y="6245225"/>
            <a:ext cx="2844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0B42100-09A5-4884-812D-5D17C6F66D9C}" type="datetime1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12/2/2022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165600" y="6245225"/>
            <a:ext cx="38608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>
                <a:solidFill>
                  <a:prstClr val="black">
                    <a:tint val="75000"/>
                  </a:prstClr>
                </a:solidFill>
              </a:rPr>
              <a:t>DT: 0982678677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737600" y="6245225"/>
            <a:ext cx="2844800" cy="476250"/>
          </a:xfrm>
        </p:spPr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3402A23-CD91-4781-8315-7441FCA4956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1644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A9260D16-AF3C-9042-BA75-6FAA9E1FD1B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5515B7B0-D7E7-C449-8ADD-FB34A2CC38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xmlns="" id="{7037DAB2-0FC1-8549-B80D-97017DA8AF1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xmlns="" id="{89982715-1C70-AF45-869F-2174FFC82CE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xmlns="" id="{A531CDB7-B096-384D-A60D-B00487DC67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xmlns="" id="{8371EC69-B16F-E843-8488-F1CAD8957CB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B8CE-776D-6646-B83B-C1B181619EC7}" type="datetimeFigureOut">
              <a:rPr kumimoji="1" lang="zh-CN" altLang="en-US" smtClean="0"/>
              <a:t>2022/12/2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xmlns="" id="{5AC14048-9AB0-974F-AE0F-0DB3EA84FA4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xmlns="" id="{EEE74687-5479-7840-ADEA-5D51ABE24D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FFD79-E882-3543-8D10-E14C1DF7B3E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7064086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EAA1D6CF-1C1C-5546-91DC-C5DE392321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xmlns="" id="{0270D3C4-7D3D-834D-ADB2-587833DE7CE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B8CE-776D-6646-B83B-C1B181619EC7}" type="datetimeFigureOut">
              <a:rPr kumimoji="1" lang="zh-CN" altLang="en-US" smtClean="0"/>
              <a:t>2022/12/2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xmlns="" id="{5FD1CA35-6D12-5441-8E65-EA51E565CAF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xmlns="" id="{D224716C-B937-EC4E-9867-52295E67430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FFD79-E882-3543-8D10-E14C1DF7B3E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1559687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xmlns="" id="{1368CBD9-E072-9949-9969-7AE527E8F3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B8CE-776D-6646-B83B-C1B181619EC7}" type="datetimeFigureOut">
              <a:rPr kumimoji="1" lang="zh-CN" altLang="en-US" smtClean="0"/>
              <a:t>2022/12/2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xmlns="" id="{A9D21947-DDE6-B64B-8200-951A3C5F9DD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xmlns="" id="{05CC8A57-D2A3-DD4A-BBE1-B485742845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FFD79-E882-3543-8D10-E14C1DF7B3E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649741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F852E754-5FF0-2847-9CBE-E7DCD7F9F3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xmlns="" id="{18FD8D97-5638-B946-A5DD-1D21F7CC50D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D60AB3E-60CD-2349-B842-315BBD1897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733BFE16-B645-B744-A731-FF2D720B08D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B8CE-776D-6646-B83B-C1B181619EC7}" type="datetimeFigureOut">
              <a:rPr kumimoji="1" lang="zh-CN" altLang="en-US" smtClean="0"/>
              <a:t>2022/12/2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96926C03-60F2-3B4D-8A24-87F83BC82B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FEE1C32B-FB45-2644-AD82-DE06D460866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FFD79-E882-3543-8D10-E14C1DF7B3E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04328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xmlns="" id="{53315568-7390-2B4E-9206-47AF7CDE52D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xmlns="" id="{024E9C45-7FC3-B54D-9F8E-61BE4AEDCB5A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xmlns="" id="{4929EA64-8CCA-D342-8617-54C651BE66B0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xmlns="" id="{FC944B58-BD3F-6E4B-8538-2534D9486D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A82B8CE-776D-6646-B83B-C1B181619EC7}" type="datetimeFigureOut">
              <a:rPr kumimoji="1" lang="zh-CN" altLang="en-US" smtClean="0"/>
              <a:t>2022/12/2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xmlns="" id="{71BE2BC6-DF2B-C64F-99D7-8922D51A80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xmlns="" id="{93D0C91C-96CC-6A4E-9363-2F2DCCB49AB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F6FFD79-E882-3543-8D10-E14C1DF7B3E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412257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image" Target="../media/image1.jpg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slideLayout" Target="../slideLayouts/slideLayout45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1EA43325-8A15-3D4D-8AB5-2545B35FC9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432BEED7-79ED-9B46-8106-68D8A05407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r>
              <a:rPr kumimoji="1" lang="zh-CN" altLang="en-US"/>
              <a:t>编辑母版文本样式
第二级
第三级
第四级
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93163A70-BB36-9047-B7C2-3682A3619C84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A82B8CE-776D-6646-B83B-C1B181619EC7}" type="datetimeFigureOut">
              <a:rPr kumimoji="1" lang="zh-CN" altLang="en-US" smtClean="0"/>
              <a:t>2022/12/2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D9DBF46F-2E55-8D42-AF18-21130F064CE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B008FE70-657D-B948-9730-B445E355F73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F6FFD79-E882-3543-8D10-E14C1DF7B3EC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3595821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xmlns="" id="{AC74BBE8-1815-4000-8008-945E8B561A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xmlns="" id="{F3E314DF-819C-4FF1-9C2E-69194E15503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xmlns="" id="{ECA1525E-7C66-46A7-89CD-0A0836A4BF0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86BAB08-D03A-4FEF-8092-001CB785BBAB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2022/12/2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xmlns="" id="{93269161-46AB-416B-9C71-590B71BBF5A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xmlns="" id="{0347D277-5155-4804-A42E-790F5C4F80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AB37BB-E8A6-440B-8775-2A002C97BC55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41891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ransition spd="slow" advClick="0" advTm="1000">
    <p:push dir="u"/>
  </p:transition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5E80700-5D63-4E81-AC36-D158E29CA293}" type="datetimeFigureOut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12/2/2022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B67AAB-2A24-440F-9378-4B79BFB1E530}" type="slidenum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46873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600201"/>
            <a:ext cx="109728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>
                  <a:tint val="75000"/>
                </a:prstClr>
              </a:solidFill>
              <a:latin typeface="Arial Black" panose="020B0A04020102020204" pitchFamily="34" charset="0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 smtClean="0">
                <a:solidFill>
                  <a:srgbClr val="898989"/>
                </a:solidFill>
              </a:defRPr>
            </a:lvl1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fld id="{1FC28E39-F3BD-4019-A684-D287EF489846}" type="slidenum">
              <a:rPr lang="en-US">
                <a:latin typeface="Arial Black" panose="020B0A04020102020204" pitchFamily="34" charset="0"/>
              </a:rPr>
              <a:pPr eaLnBrk="0" fontAlgn="base" hangingPunct="0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en-US"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48939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87" r:id="rId2"/>
    <p:sldLayoutId id="2147483688" r:id="rId3"/>
    <p:sldLayoutId id="2147483689" r:id="rId4"/>
    <p:sldLayoutId id="2147483690" r:id="rId5"/>
    <p:sldLayoutId id="2147483691" r:id="rId6"/>
    <p:sldLayoutId id="2147483692" r:id="rId7"/>
    <p:sldLayoutId id="2147483693" r:id="rId8"/>
    <p:sldLayoutId id="2147483694" r:id="rId9"/>
    <p:sldLayoutId id="2147483695" r:id="rId10"/>
    <p:sldLayoutId id="2147483696" r:id="rId11"/>
    <p:sldLayoutId id="2147483697" r:id="rId12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7" Type="http://schemas.openxmlformats.org/officeDocument/2006/relationships/image" Target="../media/image26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2.png"/><Relationship Id="rId4" Type="http://schemas.openxmlformats.org/officeDocument/2006/relationships/image" Target="../media/image31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26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3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4" Type="http://schemas.openxmlformats.org/officeDocument/2006/relationships/image" Target="../media/image34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png"/><Relationship Id="rId5" Type="http://schemas.openxmlformats.org/officeDocument/2006/relationships/image" Target="../media/image37.png"/><Relationship Id="rId4" Type="http://schemas.openxmlformats.org/officeDocument/2006/relationships/image" Target="../media/image36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4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49.jpeg"/><Relationship Id="rId5" Type="http://schemas.openxmlformats.org/officeDocument/2006/relationships/image" Target="../media/image48.wmf"/><Relationship Id="rId4" Type="http://schemas.openxmlformats.org/officeDocument/2006/relationships/image" Target="../media/image47.gi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40.x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40.xml"/><Relationship Id="rId6" Type="http://schemas.openxmlformats.org/officeDocument/2006/relationships/image" Target="../media/image56.jpeg"/><Relationship Id="rId5" Type="http://schemas.openxmlformats.org/officeDocument/2006/relationships/image" Target="../media/image55.png"/><Relationship Id="rId4" Type="http://schemas.openxmlformats.org/officeDocument/2006/relationships/image" Target="../media/image54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image" Target="../media/image47.gif"/><Relationship Id="rId1" Type="http://schemas.openxmlformats.org/officeDocument/2006/relationships/slideLayout" Target="../slideLayouts/slideLayout35.xml"/><Relationship Id="rId6" Type="http://schemas.openxmlformats.org/officeDocument/2006/relationships/image" Target="../media/image59.jpeg"/><Relationship Id="rId5" Type="http://schemas.openxmlformats.org/officeDocument/2006/relationships/image" Target="../media/image58.jpeg"/><Relationship Id="rId4" Type="http://schemas.openxmlformats.org/officeDocument/2006/relationships/image" Target="../media/image57.jpe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4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gif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0.jpeg"/><Relationship Id="rId2" Type="http://schemas.openxmlformats.org/officeDocument/2006/relationships/audio" Target="../media/audio2.wav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8.png"/><Relationship Id="rId7" Type="http://schemas.openxmlformats.org/officeDocument/2006/relationships/slide" Target="slide5.xml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3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6.gif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audio" Target="../media/audio2.wav"/><Relationship Id="rId7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6.gif"/><Relationship Id="rId10" Type="http://schemas.openxmlformats.org/officeDocument/2006/relationships/slide" Target="slide6.xml"/><Relationship Id="rId4" Type="http://schemas.openxmlformats.org/officeDocument/2006/relationships/image" Target="../media/image7.jpg"/><Relationship Id="rId9" Type="http://schemas.openxmlformats.org/officeDocument/2006/relationships/image" Target="../media/image14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audio" Target="../media/audio2.wav"/><Relationship Id="rId7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6.png"/><Relationship Id="rId11" Type="http://schemas.openxmlformats.org/officeDocument/2006/relationships/image" Target="../media/image18.png"/><Relationship Id="rId5" Type="http://schemas.openxmlformats.org/officeDocument/2006/relationships/image" Target="../media/image6.gif"/><Relationship Id="rId10" Type="http://schemas.openxmlformats.org/officeDocument/2006/relationships/slide" Target="slide7.xml"/><Relationship Id="rId4" Type="http://schemas.openxmlformats.org/officeDocument/2006/relationships/image" Target="../media/image7.jpg"/><Relationship Id="rId9" Type="http://schemas.openxmlformats.org/officeDocument/2006/relationships/image" Target="../media/image1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audio" Target="../media/audio2.wav"/><Relationship Id="rId7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7.png"/><Relationship Id="rId11" Type="http://schemas.openxmlformats.org/officeDocument/2006/relationships/image" Target="../media/image20.png"/><Relationship Id="rId5" Type="http://schemas.openxmlformats.org/officeDocument/2006/relationships/image" Target="../media/image6.gif"/><Relationship Id="rId10" Type="http://schemas.openxmlformats.org/officeDocument/2006/relationships/slide" Target="slide8.xml"/><Relationship Id="rId4" Type="http://schemas.openxmlformats.org/officeDocument/2006/relationships/image" Target="../media/image7.jpg"/><Relationship Id="rId9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jpeg"/><Relationship Id="rId3" Type="http://schemas.openxmlformats.org/officeDocument/2006/relationships/audio" Target="../media/audio2.wav"/><Relationship Id="rId7" Type="http://schemas.openxmlformats.org/officeDocument/2006/relationships/image" Target="../media/image1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4.xml"/><Relationship Id="rId6" Type="http://schemas.openxmlformats.org/officeDocument/2006/relationships/image" Target="../media/image19.png"/><Relationship Id="rId11" Type="http://schemas.openxmlformats.org/officeDocument/2006/relationships/image" Target="../media/image22.png"/><Relationship Id="rId5" Type="http://schemas.openxmlformats.org/officeDocument/2006/relationships/image" Target="../media/image6.gif"/><Relationship Id="rId10" Type="http://schemas.openxmlformats.org/officeDocument/2006/relationships/slide" Target="slide23.xml"/><Relationship Id="rId4" Type="http://schemas.openxmlformats.org/officeDocument/2006/relationships/image" Target="../media/image7.jpg"/><Relationship Id="rId9" Type="http://schemas.openxmlformats.org/officeDocument/2006/relationships/image" Target="../media/image2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88C6ABF1-5C97-4AAF-BAB1-9AAC82E6CBC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3378690" y="2341104"/>
            <a:ext cx="5434620" cy="13234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 algn="ctr" fontAlgn="base">
              <a:spcBef>
                <a:spcPct val="0"/>
              </a:spcBef>
              <a:spcAft>
                <a:spcPct val="0"/>
              </a:spcAft>
            </a:pPr>
            <a:r>
              <a:rPr lang="en-US" sz="8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</a:rPr>
              <a:t>Địa</a:t>
            </a:r>
            <a:r>
              <a:rPr lang="en-US" sz="8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</a:rPr>
              <a:t> </a:t>
            </a:r>
            <a:r>
              <a:rPr lang="en-US" sz="8000" dirty="0" err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</a:rPr>
              <a:t>Lí</a:t>
            </a:r>
            <a:r>
              <a:rPr lang="vi-VN" sz="8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Cadena" panose="02000503000000020004" pitchFamily="50" charset="-93"/>
              </a:rPr>
              <a:t> Lớp 5</a:t>
            </a:r>
            <a:endParaRPr lang="en-US" sz="8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Ciel Cadena" panose="02000503000000020004" pitchFamily="50" charset="-93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093913" y="1229515"/>
            <a:ext cx="932688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4800" b="1" dirty="0">
                <a:solidFill>
                  <a:schemeClr val="accent1"/>
                </a:solidFill>
              </a:rPr>
              <a:t>Kính chào quý thầy cô giáo</a:t>
            </a:r>
            <a:endParaRPr lang="en-US" sz="4800" b="1" dirty="0">
              <a:solidFill>
                <a:schemeClr val="accent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1763504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7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ECDABCA-9BCF-5A41-B677-4FA91E74A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xmlns="" id="{D1ECA646-EB8D-6244-B1B3-E1D2C78A489A}"/>
              </a:ext>
            </a:extLst>
          </p:cNvPr>
          <p:cNvSpPr/>
          <p:nvPr/>
        </p:nvSpPr>
        <p:spPr>
          <a:xfrm>
            <a:off x="873325" y="750506"/>
            <a:ext cx="10445350" cy="2329577"/>
          </a:xfrm>
          <a:prstGeom prst="roundRect">
            <a:avLst/>
          </a:prstGeom>
          <a:solidFill>
            <a:srgbClr val="FFFFFF">
              <a:alpha val="51373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xmlns="" id="{ECC44F09-8585-8645-884A-84EB9377B6B1}"/>
              </a:ext>
            </a:extLst>
          </p:cNvPr>
          <p:cNvSpPr/>
          <p:nvPr/>
        </p:nvSpPr>
        <p:spPr>
          <a:xfrm>
            <a:off x="1268819" y="1011993"/>
            <a:ext cx="9654363" cy="1796902"/>
          </a:xfrm>
          <a:prstGeom prst="roundRect">
            <a:avLst/>
          </a:prstGeom>
          <a:solidFill>
            <a:srgbClr val="4472C4">
              <a:alpha val="74902"/>
            </a:srgbClr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063931" y="881233"/>
            <a:ext cx="80641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96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Brush Up" panose="02000000000000000000" pitchFamily="2" charset="-93"/>
                <a:ea typeface="AvantGarde-Demi" panose="02020500000000000000" pitchFamily="18" charset="-93"/>
                <a:cs typeface="AvantGarde-Demi" panose="02020500000000000000" pitchFamily="18" charset="-93"/>
              </a:rPr>
              <a:t>Hình thành</a:t>
            </a:r>
            <a:endParaRPr lang="en-US" sz="96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Ciel Brush Up" panose="02000000000000000000" pitchFamily="2" charset="-93"/>
              <a:ea typeface="AvantGarde-Demi" panose="02020500000000000000" pitchFamily="18" charset="-93"/>
              <a:cs typeface="AvantGarde-Demi" panose="02020500000000000000" pitchFamily="18" charset="-93"/>
            </a:endParaRPr>
          </a:p>
        </p:txBody>
      </p:sp>
      <p:pic>
        <p:nvPicPr>
          <p:cNvPr id="9" name="图片 2">
            <a:extLst>
              <a:ext uri="{FF2B5EF4-FFF2-40B4-BE49-F238E27FC236}">
                <a16:creationId xmlns:a16="http://schemas.microsoft.com/office/drawing/2014/main" xmlns="" id="{D0398618-E6A3-4FFE-9B5E-C2521D47D2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119" y="2764484"/>
            <a:ext cx="3162605" cy="409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4466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" y="0"/>
            <a:ext cx="12179809" cy="6858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520" y="1734165"/>
            <a:ext cx="9028959" cy="3389670"/>
          </a:xfrm>
          <a:prstGeom prst="rect">
            <a:avLst/>
          </a:prstGeom>
        </p:spPr>
      </p:pic>
      <p:sp>
        <p:nvSpPr>
          <p:cNvPr id="19" name="Text Box 9"/>
          <p:cNvSpPr txBox="1">
            <a:spLocks noChangeArrowheads="1"/>
          </p:cNvSpPr>
          <p:nvPr/>
        </p:nvSpPr>
        <p:spPr bwMode="auto">
          <a:xfrm>
            <a:off x="2217683" y="3044279"/>
            <a:ext cx="9007366" cy="7694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en-US" altLang="en-US" sz="4400" b="1" dirty="0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1- </a:t>
            </a:r>
            <a:r>
              <a:rPr lang="en-US" altLang="en-US" sz="4400" b="1" dirty="0" err="1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Các</a:t>
            </a:r>
            <a:r>
              <a:rPr lang="en-US" altLang="en-US" sz="4400" b="1" dirty="0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4400" b="1" dirty="0" err="1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loại</a:t>
            </a:r>
            <a:r>
              <a:rPr lang="en-US" altLang="en-US" sz="4400" b="1" dirty="0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4400" b="1" dirty="0" err="1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hình</a:t>
            </a:r>
            <a:r>
              <a:rPr lang="en-US" altLang="en-US" sz="4400" b="1" dirty="0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4400" b="1" dirty="0" err="1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giao</a:t>
            </a:r>
            <a:r>
              <a:rPr lang="en-US" altLang="en-US" sz="4400" b="1" dirty="0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4400" b="1" dirty="0" err="1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thông</a:t>
            </a:r>
            <a:r>
              <a:rPr lang="en-US" altLang="en-US" sz="4400" b="1" dirty="0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1612315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矩形 5">
            <a:extLst>
              <a:ext uri="{FF2B5EF4-FFF2-40B4-BE49-F238E27FC236}">
                <a16:creationId xmlns:a16="http://schemas.microsoft.com/office/drawing/2014/main" xmlns="" id="{5C85B216-4917-9340-A9F2-70DABD127EC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rgbClr val="69E7E8"/>
              </a:gs>
              <a:gs pos="50000">
                <a:schemeClr val="accent5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sp>
        <p:nvSpPr>
          <p:cNvPr id="7" name="云形 6">
            <a:extLst>
              <a:ext uri="{FF2B5EF4-FFF2-40B4-BE49-F238E27FC236}">
                <a16:creationId xmlns:a16="http://schemas.microsoft.com/office/drawing/2014/main" xmlns="" id="{25379AD7-E049-9E44-9AFB-3CFCC3B3BCAD}"/>
              </a:ext>
            </a:extLst>
          </p:cNvPr>
          <p:cNvSpPr/>
          <p:nvPr/>
        </p:nvSpPr>
        <p:spPr>
          <a:xfrm>
            <a:off x="1262744" y="350958"/>
            <a:ext cx="4093028" cy="1048637"/>
          </a:xfrm>
          <a:prstGeom prst="cloud">
            <a:avLst/>
          </a:prstGeom>
          <a:solidFill>
            <a:schemeClr val="bg1">
              <a:lumMod val="95000"/>
            </a:schemeClr>
          </a:solidFill>
          <a:ln w="38100">
            <a:solidFill>
              <a:schemeClr val="accent4"/>
            </a:solidFill>
          </a:ln>
          <a:effectLst>
            <a:outerShdw blurRad="304800" sx="102000" sy="102000" algn="ctr" rotWithShape="0">
              <a:schemeClr val="accent2">
                <a:alpha val="40000"/>
              </a:schemeClr>
            </a:outerShdw>
            <a:softEdge rad="63500"/>
          </a:effectLst>
          <a:scene3d>
            <a:camera prst="orthographicFront"/>
            <a:lightRig rig="threePt" dir="t"/>
          </a:scene3d>
          <a:sp3d extrusionH="76200" contourW="12700" prstMaterial="plastic">
            <a:extrusionClr>
              <a:schemeClr val="accent4"/>
            </a:extrusionClr>
            <a:contourClr>
              <a:schemeClr val="accent2"/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vi-VN" altLang="zh-CN" sz="2800" dirty="0">
                <a:solidFill>
                  <a:schemeClr val="accent1"/>
                </a:solidFill>
                <a:latin typeface="iCiel Brush Up" panose="02000000000000000000" pitchFamily="2" charset="-93"/>
              </a:rPr>
              <a:t>YÊU CẦU CẦN ĐẠT</a:t>
            </a:r>
            <a:endParaRPr kumimoji="1" lang="zh-CN" altLang="en-US" sz="2800" dirty="0">
              <a:solidFill>
                <a:schemeClr val="accent1"/>
              </a:solidFill>
              <a:latin typeface="iCiel Brush Up" panose="02000000000000000000" pitchFamily="2" charset="-93"/>
            </a:endParaRPr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CB445252-26E5-D545-A16F-CEAA9AC281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537998"/>
            <a:ext cx="12192000" cy="2478505"/>
          </a:xfrm>
          <a:prstGeom prst="rect">
            <a:avLst/>
          </a:prstGeom>
        </p:spPr>
      </p:pic>
      <p:grpSp>
        <p:nvGrpSpPr>
          <p:cNvPr id="27" name="组合 2">
            <a:extLst>
              <a:ext uri="{FF2B5EF4-FFF2-40B4-BE49-F238E27FC236}">
                <a16:creationId xmlns:a16="http://schemas.microsoft.com/office/drawing/2014/main" xmlns="" id="{56F185E9-8A58-4613-B9AC-DA310406DD1C}"/>
              </a:ext>
            </a:extLst>
          </p:cNvPr>
          <p:cNvGrpSpPr/>
          <p:nvPr/>
        </p:nvGrpSpPr>
        <p:grpSpPr>
          <a:xfrm>
            <a:off x="1429185" y="1536811"/>
            <a:ext cx="672075" cy="3263994"/>
            <a:chOff x="3239438" y="1851670"/>
            <a:chExt cx="504056" cy="2447995"/>
          </a:xfrm>
        </p:grpSpPr>
        <p:sp>
          <p:nvSpPr>
            <p:cNvPr id="28" name="椭圆 3">
              <a:extLst>
                <a:ext uri="{FF2B5EF4-FFF2-40B4-BE49-F238E27FC236}">
                  <a16:creationId xmlns:a16="http://schemas.microsoft.com/office/drawing/2014/main" xmlns="" id="{0BBB57D3-3914-467A-A08B-A6816885C934}"/>
                </a:ext>
              </a:extLst>
            </p:cNvPr>
            <p:cNvSpPr/>
            <p:nvPr/>
          </p:nvSpPr>
          <p:spPr>
            <a:xfrm>
              <a:off x="3239438" y="1851670"/>
              <a:ext cx="504056" cy="504056"/>
            </a:xfrm>
            <a:prstGeom prst="ellipse">
              <a:avLst/>
            </a:prstGeom>
            <a:solidFill>
              <a:srgbClr val="F3980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US" altLang="zh-CN" sz="4267" b="1" dirty="0">
                  <a:solidFill>
                    <a:schemeClr val="bg1"/>
                  </a:solidFill>
                  <a:latin typeface="Noto Sans S Chinese Black" panose="020B0A00000000000000" pitchFamily="34" charset="-122"/>
                  <a:ea typeface="Noto Sans S Chinese Black" panose="020B0A00000000000000" pitchFamily="34" charset="-122"/>
                </a:rPr>
                <a:t>1</a:t>
              </a:r>
              <a:endParaRPr lang="zh-CN" altLang="en-US" sz="4267" b="1" dirty="0">
                <a:solidFill>
                  <a:schemeClr val="bg1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endParaRPr>
            </a:p>
          </p:txBody>
        </p:sp>
        <p:sp>
          <p:nvSpPr>
            <p:cNvPr id="30" name="椭圆 5">
              <a:extLst>
                <a:ext uri="{FF2B5EF4-FFF2-40B4-BE49-F238E27FC236}">
                  <a16:creationId xmlns:a16="http://schemas.microsoft.com/office/drawing/2014/main" xmlns="" id="{293CD221-387D-4606-8769-BDFDA10240B2}"/>
                </a:ext>
              </a:extLst>
            </p:cNvPr>
            <p:cNvSpPr/>
            <p:nvPr/>
          </p:nvSpPr>
          <p:spPr>
            <a:xfrm>
              <a:off x="3239438" y="2488539"/>
              <a:ext cx="504056" cy="504056"/>
            </a:xfrm>
            <a:prstGeom prst="ellipse">
              <a:avLst/>
            </a:prstGeom>
            <a:solidFill>
              <a:srgbClr val="96BC9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US" altLang="zh-CN" sz="4267" b="1" dirty="0">
                  <a:solidFill>
                    <a:schemeClr val="bg1"/>
                  </a:solidFill>
                  <a:latin typeface="Noto Sans S Chinese Black" panose="020B0A00000000000000" pitchFamily="34" charset="-122"/>
                  <a:ea typeface="Noto Sans S Chinese Black" panose="020B0A00000000000000" pitchFamily="34" charset="-122"/>
                </a:rPr>
                <a:t>2</a:t>
              </a:r>
              <a:endParaRPr lang="zh-CN" altLang="en-US" sz="4267" b="1" dirty="0">
                <a:solidFill>
                  <a:schemeClr val="bg1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endParaRPr>
            </a:p>
          </p:txBody>
        </p:sp>
        <p:sp>
          <p:nvSpPr>
            <p:cNvPr id="32" name="椭圆 7">
              <a:extLst>
                <a:ext uri="{FF2B5EF4-FFF2-40B4-BE49-F238E27FC236}">
                  <a16:creationId xmlns:a16="http://schemas.microsoft.com/office/drawing/2014/main" xmlns="" id="{CB42E673-A8CA-4854-B30B-843742F2A168}"/>
                </a:ext>
              </a:extLst>
            </p:cNvPr>
            <p:cNvSpPr/>
            <p:nvPr/>
          </p:nvSpPr>
          <p:spPr>
            <a:xfrm>
              <a:off x="3239438" y="3167799"/>
              <a:ext cx="504056" cy="504056"/>
            </a:xfrm>
            <a:prstGeom prst="ellipse">
              <a:avLst/>
            </a:prstGeom>
            <a:solidFill>
              <a:srgbClr val="5EAEAB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US" altLang="zh-CN" sz="4267" b="1" dirty="0">
                  <a:solidFill>
                    <a:schemeClr val="bg1"/>
                  </a:solidFill>
                  <a:latin typeface="Noto Sans S Chinese Black" panose="020B0A00000000000000" pitchFamily="34" charset="-122"/>
                  <a:ea typeface="Noto Sans S Chinese Black" panose="020B0A00000000000000" pitchFamily="34" charset="-122"/>
                </a:rPr>
                <a:t>3</a:t>
              </a:r>
              <a:endParaRPr lang="zh-CN" altLang="en-US" sz="4267" b="1" dirty="0">
                <a:solidFill>
                  <a:schemeClr val="bg1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endParaRPr>
            </a:p>
          </p:txBody>
        </p:sp>
        <p:sp>
          <p:nvSpPr>
            <p:cNvPr id="34" name="椭圆 9">
              <a:extLst>
                <a:ext uri="{FF2B5EF4-FFF2-40B4-BE49-F238E27FC236}">
                  <a16:creationId xmlns:a16="http://schemas.microsoft.com/office/drawing/2014/main" xmlns="" id="{45358E86-DA33-4032-B483-2089196E9CAF}"/>
                </a:ext>
              </a:extLst>
            </p:cNvPr>
            <p:cNvSpPr/>
            <p:nvPr/>
          </p:nvSpPr>
          <p:spPr>
            <a:xfrm>
              <a:off x="3239438" y="3795609"/>
              <a:ext cx="504056" cy="504056"/>
            </a:xfrm>
            <a:prstGeom prst="ellipse">
              <a:avLst/>
            </a:prstGeom>
            <a:solidFill>
              <a:srgbClr val="D3B39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1219170"/>
              <a:r>
                <a:rPr lang="en-US" altLang="zh-CN" sz="4267" b="1" dirty="0">
                  <a:solidFill>
                    <a:schemeClr val="bg1"/>
                  </a:solidFill>
                  <a:latin typeface="Noto Sans S Chinese Black" panose="020B0A00000000000000" pitchFamily="34" charset="-122"/>
                  <a:ea typeface="Noto Sans S Chinese Black" panose="020B0A00000000000000" pitchFamily="34" charset="-122"/>
                </a:rPr>
                <a:t>4</a:t>
              </a:r>
              <a:endParaRPr lang="zh-CN" altLang="en-US" sz="4267" b="1" dirty="0">
                <a:solidFill>
                  <a:schemeClr val="bg1"/>
                </a:solidFill>
                <a:latin typeface="Noto Sans S Chinese Black" panose="020B0A00000000000000" pitchFamily="34" charset="-122"/>
                <a:ea typeface="Noto Sans S Chinese Black" panose="020B0A00000000000000" pitchFamily="34" charset="-122"/>
              </a:endParaRPr>
            </a:p>
          </p:txBody>
        </p:sp>
      </p:grpSp>
      <p:pic>
        <p:nvPicPr>
          <p:cNvPr id="36" name="图片 2">
            <a:extLst>
              <a:ext uri="{FF2B5EF4-FFF2-40B4-BE49-F238E27FC236}">
                <a16:creationId xmlns:a16="http://schemas.microsoft.com/office/drawing/2014/main" xmlns="" id="{D0398618-E6A3-4FFE-9B5E-C2521D47D2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85129" y="158503"/>
            <a:ext cx="5298414" cy="6858000"/>
          </a:xfrm>
          <a:prstGeom prst="rect">
            <a:avLst/>
          </a:prstGeom>
        </p:spPr>
      </p:pic>
      <p:pic>
        <p:nvPicPr>
          <p:cNvPr id="37" name="图片 7">
            <a:extLst>
              <a:ext uri="{FF2B5EF4-FFF2-40B4-BE49-F238E27FC236}">
                <a16:creationId xmlns:a16="http://schemas.microsoft.com/office/drawing/2014/main" xmlns="" id="{BB55D42E-8FC9-2B4A-B8C4-1F92C5F702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50549" y="4888648"/>
            <a:ext cx="1765880" cy="2086117"/>
          </a:xfrm>
          <a:prstGeom prst="rect">
            <a:avLst/>
          </a:prstGeom>
        </p:spPr>
      </p:pic>
      <p:sp>
        <p:nvSpPr>
          <p:cNvPr id="38" name="Rectangle 4"/>
          <p:cNvSpPr>
            <a:spLocks noChangeArrowheads="1"/>
          </p:cNvSpPr>
          <p:nvPr/>
        </p:nvSpPr>
        <p:spPr bwMode="auto">
          <a:xfrm>
            <a:off x="2280589" y="1567114"/>
            <a:ext cx="830580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b="1" dirty="0" err="1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Các</a:t>
            </a:r>
            <a:r>
              <a:rPr lang="en-US" sz="2800" b="1" dirty="0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2800" b="1" dirty="0" err="1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loại</a:t>
            </a:r>
            <a:r>
              <a:rPr lang="en-US" sz="2800" b="1" dirty="0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2800" b="1" dirty="0" err="1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hình</a:t>
            </a:r>
            <a:r>
              <a:rPr lang="en-US" sz="2800" b="1" dirty="0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2800" b="1" dirty="0" err="1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giao</a:t>
            </a:r>
            <a:r>
              <a:rPr lang="en-US" sz="2800" b="1" dirty="0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2800" b="1" dirty="0" err="1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thông</a:t>
            </a:r>
            <a:r>
              <a:rPr lang="en-US" sz="2800" b="1" dirty="0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2800" b="1" dirty="0" err="1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vận</a:t>
            </a:r>
            <a:r>
              <a:rPr lang="en-US" sz="2800" b="1" dirty="0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2800" b="1" dirty="0" err="1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tải</a:t>
            </a:r>
            <a:r>
              <a:rPr lang="en-US" sz="2800" b="1" dirty="0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</a:t>
            </a:r>
          </a:p>
        </p:txBody>
      </p:sp>
      <p:sp>
        <p:nvSpPr>
          <p:cNvPr id="39" name="Text Box 11"/>
          <p:cNvSpPr txBox="1">
            <a:spLocks noChangeArrowheads="1"/>
          </p:cNvSpPr>
          <p:nvPr/>
        </p:nvSpPr>
        <p:spPr bwMode="auto">
          <a:xfrm>
            <a:off x="1765222" y="2549794"/>
            <a:ext cx="8305800" cy="11695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2800" b="1" dirty="0" err="1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Tìm</a:t>
            </a:r>
            <a:r>
              <a:rPr lang="en-US" altLang="en-US" sz="2800" b="1" dirty="0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hiểu</a:t>
            </a:r>
            <a:r>
              <a:rPr lang="en-US" altLang="en-US" sz="2800" b="1" dirty="0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tình</a:t>
            </a:r>
            <a:r>
              <a:rPr lang="en-US" altLang="en-US" sz="2800" b="1" dirty="0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hình</a:t>
            </a:r>
            <a:r>
              <a:rPr lang="en-US" altLang="en-US" sz="2800" b="1" dirty="0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giao</a:t>
            </a:r>
            <a:r>
              <a:rPr lang="en-US" altLang="en-US" sz="2800" b="1" dirty="0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thông</a:t>
            </a:r>
            <a:r>
              <a:rPr lang="en-US" altLang="en-US" sz="2800" b="1" dirty="0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vận</a:t>
            </a:r>
            <a:r>
              <a:rPr lang="en-US" altLang="en-US" sz="2800" b="1" dirty="0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dirty="0" err="1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tải</a:t>
            </a:r>
            <a:r>
              <a:rPr lang="en-US" altLang="en-US" sz="2800" b="1" dirty="0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ở </a:t>
            </a:r>
            <a:r>
              <a:rPr lang="en-US" altLang="en-US" sz="2800" b="1" dirty="0" err="1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nước</a:t>
            </a:r>
            <a:r>
              <a:rPr lang="en-US" altLang="en-US" sz="2800" b="1" dirty="0">
                <a:solidFill>
                  <a:srgbClr val="0000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ta</a:t>
            </a: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2800" b="1" dirty="0">
              <a:solidFill>
                <a:srgbClr val="0000FF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2195439" y="3429000"/>
            <a:ext cx="7620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 b="1" dirty="0" err="1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Phân</a:t>
            </a:r>
            <a:r>
              <a:rPr lang="en-US" sz="2800" b="1" dirty="0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2800" b="1" dirty="0" err="1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bố</a:t>
            </a:r>
            <a:r>
              <a:rPr lang="en-US" sz="2800" b="1" dirty="0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2800" b="1" dirty="0" err="1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một</a:t>
            </a:r>
            <a:r>
              <a:rPr lang="en-US" sz="2800" b="1" dirty="0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2800" b="1" dirty="0" err="1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số</a:t>
            </a:r>
            <a:r>
              <a:rPr lang="en-US" sz="2800" b="1" dirty="0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2800" b="1" dirty="0" err="1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loại</a:t>
            </a:r>
            <a:r>
              <a:rPr lang="en-US" sz="2800" b="1" dirty="0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2800" b="1" dirty="0" err="1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hình</a:t>
            </a:r>
            <a:r>
              <a:rPr lang="en-US" sz="2800" b="1" dirty="0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2800" b="1" dirty="0" err="1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giao</a:t>
            </a:r>
            <a:r>
              <a:rPr lang="en-US" sz="2800" b="1" dirty="0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2800" b="1" dirty="0" err="1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thông</a:t>
            </a:r>
            <a:r>
              <a:rPr lang="en-US" sz="2800" b="1" dirty="0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2195439" y="4336613"/>
            <a:ext cx="7620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vi-VN" sz="2800" b="1" dirty="0">
                <a:solidFill>
                  <a:srgbClr val="1D1DFF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Ý thức khi tham gia các loại hình giao thông.</a:t>
            </a:r>
            <a:endParaRPr lang="en-US" sz="2800" b="1" dirty="0">
              <a:solidFill>
                <a:srgbClr val="1D1DFF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6489022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8" grpId="0"/>
      <p:bldP spid="39" grpId="0"/>
      <p:bldP spid="40" grpId="0"/>
      <p:bldP spid="41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" name="图片 3">
            <a:extLst>
              <a:ext uri="{FF2B5EF4-FFF2-40B4-BE49-F238E27FC236}">
                <a16:creationId xmlns:a16="http://schemas.microsoft.com/office/drawing/2014/main" xmlns="" id="{001C8251-662F-0241-9E62-A1DDE27C0A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35869" y="5577929"/>
            <a:ext cx="1879600" cy="1422400"/>
          </a:xfrm>
          <a:prstGeom prst="rect">
            <a:avLst/>
          </a:prstGeom>
        </p:spPr>
      </p:pic>
      <p:pic>
        <p:nvPicPr>
          <p:cNvPr id="32" name="图片 5">
            <a:extLst>
              <a:ext uri="{FF2B5EF4-FFF2-40B4-BE49-F238E27FC236}">
                <a16:creationId xmlns:a16="http://schemas.microsoft.com/office/drawing/2014/main" xmlns="" id="{6E0D9233-9C4F-924A-B3D0-CBDD9C64A6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8700" y="3201453"/>
            <a:ext cx="2273300" cy="1854200"/>
          </a:xfrm>
          <a:prstGeom prst="rect">
            <a:avLst/>
          </a:prstGeom>
        </p:spPr>
      </p:pic>
      <p:pic>
        <p:nvPicPr>
          <p:cNvPr id="33" name="图片 3">
            <a:extLst>
              <a:ext uri="{FF2B5EF4-FFF2-40B4-BE49-F238E27FC236}">
                <a16:creationId xmlns:a16="http://schemas.microsoft.com/office/drawing/2014/main" xmlns="" id="{D725CD6E-5D09-4DD8-89D7-837BA3E8CBD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56881" y="-1654177"/>
            <a:ext cx="6695707" cy="6348997"/>
          </a:xfrm>
          <a:prstGeom prst="rect">
            <a:avLst/>
          </a:prstGeom>
        </p:spPr>
      </p:pic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720496" y="127150"/>
            <a:ext cx="6846952" cy="584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>
              <a:buFontTx/>
              <a:buAutoNum type="arabicPeriod"/>
            </a:pP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Các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loại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hình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giao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thông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vận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tải</a:t>
            </a:r>
            <a:r>
              <a:rPr lang="en-US" sz="3200" dirty="0">
                <a:solidFill>
                  <a:srgbClr val="000099"/>
                </a:solidFill>
                <a:latin typeface="Arial" charset="0"/>
              </a:rPr>
              <a:t>  </a:t>
            </a:r>
          </a:p>
        </p:txBody>
      </p:sp>
      <p:sp>
        <p:nvSpPr>
          <p:cNvPr id="35" name="Rectangle 5"/>
          <p:cNvSpPr>
            <a:spLocks noChangeArrowheads="1"/>
          </p:cNvSpPr>
          <p:nvPr/>
        </p:nvSpPr>
        <p:spPr bwMode="auto">
          <a:xfrm>
            <a:off x="6592208" y="936181"/>
            <a:ext cx="4463142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just"/>
            <a:r>
              <a:rPr lang="en-US" sz="1600" b="1" i="1" dirty="0">
                <a:solidFill>
                  <a:srgbClr val="000099"/>
                </a:solidFill>
                <a:latin typeface="Georgia" panose="02040502050405020303" pitchFamily="18" charset="0"/>
              </a:rPr>
              <a:t>       </a:t>
            </a:r>
            <a:r>
              <a:rPr lang="en-US" sz="2800" b="1" i="1" dirty="0" err="1">
                <a:solidFill>
                  <a:srgbClr val="000099"/>
                </a:solidFill>
                <a:latin typeface="Georgia" panose="02040502050405020303" pitchFamily="18" charset="0"/>
              </a:rPr>
              <a:t>Kể</a:t>
            </a:r>
            <a:r>
              <a:rPr lang="en-US" sz="2800" b="1" i="1" dirty="0">
                <a:solidFill>
                  <a:srgbClr val="000099"/>
                </a:solidFill>
                <a:latin typeface="Georgia" panose="02040502050405020303" pitchFamily="18" charset="0"/>
              </a:rPr>
              <a:t> </a:t>
            </a:r>
            <a:r>
              <a:rPr lang="en-US" sz="2800" b="1" i="1" dirty="0" err="1">
                <a:solidFill>
                  <a:srgbClr val="000099"/>
                </a:solidFill>
                <a:latin typeface="Georgia" panose="02040502050405020303" pitchFamily="18" charset="0"/>
              </a:rPr>
              <a:t>tên</a:t>
            </a:r>
            <a:r>
              <a:rPr lang="en-US" sz="2800" b="1" i="1" dirty="0">
                <a:solidFill>
                  <a:srgbClr val="000099"/>
                </a:solidFill>
                <a:latin typeface="Georgia" panose="02040502050405020303" pitchFamily="18" charset="0"/>
              </a:rPr>
              <a:t> </a:t>
            </a:r>
            <a:r>
              <a:rPr lang="en-US" sz="2800" b="1" i="1" dirty="0" err="1">
                <a:solidFill>
                  <a:srgbClr val="000099"/>
                </a:solidFill>
                <a:latin typeface="Georgia" panose="02040502050405020303" pitchFamily="18" charset="0"/>
              </a:rPr>
              <a:t>các</a:t>
            </a:r>
            <a:r>
              <a:rPr lang="en-US" sz="2800" b="1" i="1" dirty="0">
                <a:solidFill>
                  <a:srgbClr val="000099"/>
                </a:solidFill>
                <a:latin typeface="Georgia" panose="02040502050405020303" pitchFamily="18" charset="0"/>
              </a:rPr>
              <a:t> </a:t>
            </a:r>
            <a:r>
              <a:rPr lang="en-US" sz="2800" b="1" i="1" dirty="0" err="1">
                <a:solidFill>
                  <a:srgbClr val="000099"/>
                </a:solidFill>
                <a:latin typeface="Georgia" panose="02040502050405020303" pitchFamily="18" charset="0"/>
              </a:rPr>
              <a:t>loại</a:t>
            </a:r>
            <a:r>
              <a:rPr lang="en-US" sz="2800" b="1" i="1" dirty="0">
                <a:solidFill>
                  <a:srgbClr val="000099"/>
                </a:solidFill>
                <a:latin typeface="Georgia" panose="02040502050405020303" pitchFamily="18" charset="0"/>
              </a:rPr>
              <a:t> </a:t>
            </a:r>
            <a:r>
              <a:rPr lang="en-US" sz="2800" b="1" i="1" dirty="0" err="1">
                <a:solidFill>
                  <a:srgbClr val="000099"/>
                </a:solidFill>
                <a:latin typeface="Georgia" panose="02040502050405020303" pitchFamily="18" charset="0"/>
              </a:rPr>
              <a:t>hình</a:t>
            </a:r>
            <a:r>
              <a:rPr lang="en-US" sz="2800" b="1" i="1" dirty="0">
                <a:solidFill>
                  <a:srgbClr val="000099"/>
                </a:solidFill>
                <a:latin typeface="Georgia" panose="02040502050405020303" pitchFamily="18" charset="0"/>
              </a:rPr>
              <a:t> </a:t>
            </a:r>
            <a:r>
              <a:rPr lang="en-US" sz="2800" b="1" i="1" dirty="0" err="1">
                <a:solidFill>
                  <a:srgbClr val="000099"/>
                </a:solidFill>
                <a:latin typeface="Georgia" panose="02040502050405020303" pitchFamily="18" charset="0"/>
              </a:rPr>
              <a:t>giao</a:t>
            </a:r>
            <a:r>
              <a:rPr lang="en-US" sz="2800" b="1" i="1" dirty="0">
                <a:solidFill>
                  <a:srgbClr val="000099"/>
                </a:solidFill>
                <a:latin typeface="Georgia" panose="02040502050405020303" pitchFamily="18" charset="0"/>
              </a:rPr>
              <a:t> </a:t>
            </a:r>
            <a:r>
              <a:rPr lang="en-US" sz="2800" b="1" i="1" dirty="0" err="1">
                <a:solidFill>
                  <a:srgbClr val="000099"/>
                </a:solidFill>
                <a:latin typeface="Georgia" panose="02040502050405020303" pitchFamily="18" charset="0"/>
              </a:rPr>
              <a:t>thông</a:t>
            </a:r>
            <a:r>
              <a:rPr lang="en-US" sz="2800" b="1" i="1" dirty="0">
                <a:solidFill>
                  <a:srgbClr val="000099"/>
                </a:solidFill>
                <a:latin typeface="Georgia" panose="02040502050405020303" pitchFamily="18" charset="0"/>
              </a:rPr>
              <a:t> </a:t>
            </a:r>
            <a:r>
              <a:rPr lang="en-US" sz="2800" b="1" i="1" dirty="0" err="1">
                <a:solidFill>
                  <a:srgbClr val="000099"/>
                </a:solidFill>
                <a:latin typeface="Georgia" panose="02040502050405020303" pitchFamily="18" charset="0"/>
              </a:rPr>
              <a:t>vận</a:t>
            </a:r>
            <a:r>
              <a:rPr lang="en-US" sz="2800" b="1" i="1" dirty="0">
                <a:solidFill>
                  <a:srgbClr val="000099"/>
                </a:solidFill>
                <a:latin typeface="Georgia" panose="02040502050405020303" pitchFamily="18" charset="0"/>
              </a:rPr>
              <a:t> </a:t>
            </a:r>
            <a:r>
              <a:rPr lang="en-US" sz="2800" b="1" i="1" dirty="0" err="1">
                <a:solidFill>
                  <a:srgbClr val="000099"/>
                </a:solidFill>
                <a:latin typeface="Georgia" panose="02040502050405020303" pitchFamily="18" charset="0"/>
              </a:rPr>
              <a:t>tải</a:t>
            </a:r>
            <a:r>
              <a:rPr lang="en-US" sz="2800" b="1" i="1" dirty="0">
                <a:solidFill>
                  <a:srgbClr val="000099"/>
                </a:solidFill>
                <a:latin typeface="Georgia" panose="02040502050405020303" pitchFamily="18" charset="0"/>
              </a:rPr>
              <a:t> </a:t>
            </a:r>
            <a:r>
              <a:rPr lang="en-US" sz="2800" b="1" i="1" dirty="0" err="1">
                <a:solidFill>
                  <a:srgbClr val="000099"/>
                </a:solidFill>
                <a:latin typeface="Georgia" panose="02040502050405020303" pitchFamily="18" charset="0"/>
              </a:rPr>
              <a:t>trên</a:t>
            </a:r>
            <a:r>
              <a:rPr lang="en-US" sz="2800" b="1" i="1" dirty="0">
                <a:solidFill>
                  <a:srgbClr val="000099"/>
                </a:solidFill>
                <a:latin typeface="Georgia" panose="02040502050405020303" pitchFamily="18" charset="0"/>
              </a:rPr>
              <a:t> </a:t>
            </a:r>
            <a:r>
              <a:rPr lang="en-US" sz="2800" b="1" i="1" dirty="0" err="1">
                <a:solidFill>
                  <a:srgbClr val="000099"/>
                </a:solidFill>
                <a:latin typeface="Georgia" panose="02040502050405020303" pitchFamily="18" charset="0"/>
              </a:rPr>
              <a:t>đất</a:t>
            </a:r>
            <a:r>
              <a:rPr lang="en-US" sz="2800" b="1" i="1" dirty="0">
                <a:solidFill>
                  <a:srgbClr val="000099"/>
                </a:solidFill>
                <a:latin typeface="Georgia" panose="02040502050405020303" pitchFamily="18" charset="0"/>
              </a:rPr>
              <a:t> </a:t>
            </a:r>
            <a:r>
              <a:rPr lang="en-US" sz="2800" b="1" i="1" dirty="0" err="1">
                <a:solidFill>
                  <a:srgbClr val="000099"/>
                </a:solidFill>
                <a:latin typeface="Georgia" panose="02040502050405020303" pitchFamily="18" charset="0"/>
              </a:rPr>
              <a:t>nước</a:t>
            </a:r>
            <a:r>
              <a:rPr lang="en-US" sz="2800" b="1" i="1" dirty="0">
                <a:solidFill>
                  <a:srgbClr val="000099"/>
                </a:solidFill>
                <a:latin typeface="Georgia" panose="02040502050405020303" pitchFamily="18" charset="0"/>
              </a:rPr>
              <a:t> ta </a:t>
            </a:r>
            <a:r>
              <a:rPr lang="en-US" sz="2800" b="1" i="1" dirty="0" err="1">
                <a:solidFill>
                  <a:srgbClr val="000099"/>
                </a:solidFill>
                <a:latin typeface="Georgia" panose="02040502050405020303" pitchFamily="18" charset="0"/>
              </a:rPr>
              <a:t>mà</a:t>
            </a:r>
            <a:r>
              <a:rPr lang="en-US" sz="2800" b="1" i="1" dirty="0">
                <a:solidFill>
                  <a:srgbClr val="000099"/>
                </a:solidFill>
                <a:latin typeface="Georgia" panose="02040502050405020303" pitchFamily="18" charset="0"/>
              </a:rPr>
              <a:t> </a:t>
            </a:r>
            <a:r>
              <a:rPr lang="en-US" sz="2800" b="1" i="1" dirty="0" err="1">
                <a:solidFill>
                  <a:srgbClr val="000099"/>
                </a:solidFill>
                <a:latin typeface="Georgia" panose="02040502050405020303" pitchFamily="18" charset="0"/>
              </a:rPr>
              <a:t>em</a:t>
            </a:r>
            <a:r>
              <a:rPr lang="en-US" sz="2800" b="1" i="1" dirty="0">
                <a:solidFill>
                  <a:srgbClr val="000099"/>
                </a:solidFill>
                <a:latin typeface="Georgia" panose="02040502050405020303" pitchFamily="18" charset="0"/>
              </a:rPr>
              <a:t> </a:t>
            </a:r>
            <a:r>
              <a:rPr lang="en-US" sz="2800" b="1" i="1" dirty="0" err="1">
                <a:solidFill>
                  <a:srgbClr val="000099"/>
                </a:solidFill>
                <a:latin typeface="Georgia" panose="02040502050405020303" pitchFamily="18" charset="0"/>
              </a:rPr>
              <a:t>biết</a:t>
            </a:r>
            <a:r>
              <a:rPr lang="en-US" sz="2800" b="1" i="1" dirty="0">
                <a:solidFill>
                  <a:srgbClr val="000099"/>
                </a:solidFill>
                <a:latin typeface="Georgia" panose="02040502050405020303" pitchFamily="18" charset="0"/>
              </a:rPr>
              <a:t>? </a:t>
            </a:r>
          </a:p>
        </p:txBody>
      </p:sp>
      <p:pic>
        <p:nvPicPr>
          <p:cNvPr id="36" name="图片 9">
            <a:extLst>
              <a:ext uri="{FF2B5EF4-FFF2-40B4-BE49-F238E27FC236}">
                <a16:creationId xmlns:a16="http://schemas.microsoft.com/office/drawing/2014/main" xmlns="" id="{AB392C63-DF5B-407F-9DC4-D64CC92633E5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141" t="7582" r="23225" b="64768"/>
          <a:stretch/>
        </p:blipFill>
        <p:spPr>
          <a:xfrm>
            <a:off x="1332328" y="4182030"/>
            <a:ext cx="3541068" cy="1896199"/>
          </a:xfrm>
          <a:prstGeom prst="rect">
            <a:avLst/>
          </a:prstGeom>
        </p:spPr>
      </p:pic>
      <p:pic>
        <p:nvPicPr>
          <p:cNvPr id="37" name="图片 10">
            <a:extLst>
              <a:ext uri="{FF2B5EF4-FFF2-40B4-BE49-F238E27FC236}">
                <a16:creationId xmlns:a16="http://schemas.microsoft.com/office/drawing/2014/main" xmlns="" id="{B0453450-5493-4069-89C0-34E2C84916C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370" t="40489" r="22996" b="31861"/>
          <a:stretch/>
        </p:blipFill>
        <p:spPr>
          <a:xfrm>
            <a:off x="8686800" y="4592135"/>
            <a:ext cx="3541068" cy="1896199"/>
          </a:xfrm>
          <a:prstGeom prst="rect">
            <a:avLst/>
          </a:prstGeom>
        </p:spPr>
      </p:pic>
      <p:pic>
        <p:nvPicPr>
          <p:cNvPr id="38" name="图片 7">
            <a:extLst>
              <a:ext uri="{FF2B5EF4-FFF2-40B4-BE49-F238E27FC236}">
                <a16:creationId xmlns:a16="http://schemas.microsoft.com/office/drawing/2014/main" xmlns="" id="{BB55D42E-8FC9-2B4A-B8C4-1F92C5F7029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7143750" y="3491041"/>
            <a:ext cx="2774950" cy="32781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353402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2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3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80"/>
                                        <p:tgtEl>
                                          <p:spTgt spid="34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9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0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1" dur="80"/>
                                        <p:tgtEl>
                                          <p:spTgt spid="35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4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7FEBDB6-0C54-434E-9E7F-06725FB0F3F4}"/>
              </a:ext>
            </a:extLst>
          </p:cNvPr>
          <p:cNvSpPr/>
          <p:nvPr/>
        </p:nvSpPr>
        <p:spPr>
          <a:xfrm>
            <a:off x="0" y="1383031"/>
            <a:ext cx="12192001" cy="3237096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rgbClr val="69E7E8"/>
              </a:gs>
              <a:gs pos="50000">
                <a:schemeClr val="accent5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B55D42E-8FC9-2B4A-B8C4-1F92C5F7029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8506" y="3501369"/>
            <a:ext cx="2926080" cy="3456716"/>
          </a:xfrm>
          <a:prstGeom prst="rect">
            <a:avLst/>
          </a:prstGeom>
        </p:spPr>
      </p:pic>
      <p:sp>
        <p:nvSpPr>
          <p:cNvPr id="12" name="AutoShape 5"/>
          <p:cNvSpPr>
            <a:spLocks noChangeArrowheads="1"/>
          </p:cNvSpPr>
          <p:nvPr/>
        </p:nvSpPr>
        <p:spPr bwMode="auto">
          <a:xfrm>
            <a:off x="2579658" y="1809205"/>
            <a:ext cx="1376210" cy="838200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</a:rPr>
              <a:t>Đường</a:t>
            </a:r>
            <a:endParaRPr kumimoji="0" lang="en-US" sz="2400" b="1" i="0" u="none" strike="noStrike" kern="0" cap="none" spc="0" normalizeH="0" baseline="0" noProof="0" dirty="0">
              <a:ln>
                <a:noFill/>
              </a:ln>
              <a:solidFill>
                <a:schemeClr val="accent1">
                  <a:lumMod val="75000"/>
                </a:schemeClr>
              </a:solidFill>
              <a:effectLst/>
              <a:uLnTx/>
              <a:uFillTx/>
              <a:latin typeface="Arial" charset="0"/>
            </a:endParaRP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</a:rPr>
              <a:t>ô </a:t>
            </a:r>
            <a:r>
              <a:rPr kumimoji="0" lang="en-US" sz="2400" b="1" i="0" u="none" strike="noStrike" kern="0" cap="none" spc="0" normalizeH="0" baseline="0" noProof="0" dirty="0" err="1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</a:rPr>
              <a:t>tô</a:t>
            </a:r>
            <a:r>
              <a:rPr kumimoji="0" lang="en-US" sz="2400" b="0" i="0" u="none" strike="noStrike" kern="0" cap="none" spc="0" normalizeH="0" baseline="0" noProof="0" dirty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</a:rPr>
              <a:t> </a:t>
            </a:r>
          </a:p>
        </p:txBody>
      </p:sp>
      <p:sp>
        <p:nvSpPr>
          <p:cNvPr id="13" name="AutoShape 6"/>
          <p:cNvSpPr>
            <a:spLocks noChangeArrowheads="1"/>
          </p:cNvSpPr>
          <p:nvPr/>
        </p:nvSpPr>
        <p:spPr bwMode="auto">
          <a:xfrm>
            <a:off x="2579914" y="2799805"/>
            <a:ext cx="1299754" cy="914400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</a:rPr>
              <a:t>Đường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</a:rPr>
              <a:t>sắt</a:t>
            </a:r>
          </a:p>
        </p:txBody>
      </p:sp>
      <p:sp>
        <p:nvSpPr>
          <p:cNvPr id="14" name="AutoShape 7"/>
          <p:cNvSpPr>
            <a:spLocks noChangeArrowheads="1"/>
          </p:cNvSpPr>
          <p:nvPr/>
        </p:nvSpPr>
        <p:spPr bwMode="auto">
          <a:xfrm>
            <a:off x="7378977" y="1961605"/>
            <a:ext cx="1758491" cy="914400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</a:rPr>
              <a:t>Đường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</a:rPr>
              <a:t>biển</a:t>
            </a:r>
          </a:p>
        </p:txBody>
      </p:sp>
      <p:sp>
        <p:nvSpPr>
          <p:cNvPr id="15" name="AutoShape 8"/>
          <p:cNvSpPr>
            <a:spLocks noChangeArrowheads="1"/>
          </p:cNvSpPr>
          <p:nvPr/>
        </p:nvSpPr>
        <p:spPr bwMode="auto">
          <a:xfrm>
            <a:off x="7531121" y="3866605"/>
            <a:ext cx="1834947" cy="1066800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</a:rPr>
              <a:t>Đường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</a:rPr>
              <a:t>hàng không</a:t>
            </a:r>
          </a:p>
        </p:txBody>
      </p:sp>
      <p:sp>
        <p:nvSpPr>
          <p:cNvPr id="16" name="AutoShape 9"/>
          <p:cNvSpPr>
            <a:spLocks noChangeArrowheads="1"/>
          </p:cNvSpPr>
          <p:nvPr/>
        </p:nvSpPr>
        <p:spPr bwMode="auto">
          <a:xfrm>
            <a:off x="2579658" y="4019005"/>
            <a:ext cx="1376210" cy="914400"/>
          </a:xfrm>
          <a:prstGeom prst="flowChartAlternateProcess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</a:rPr>
              <a:t>Đường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1" i="0" u="none" strike="noStrike" kern="0" cap="none" spc="0" normalizeH="0" baseline="0" noProof="0">
                <a:ln>
                  <a:noFill/>
                </a:ln>
                <a:solidFill>
                  <a:schemeClr val="accent1">
                    <a:lumMod val="75000"/>
                  </a:schemeClr>
                </a:solidFill>
                <a:effectLst/>
                <a:uLnTx/>
                <a:uFillTx/>
                <a:latin typeface="Arial" charset="0"/>
              </a:rPr>
              <a:t>sông</a:t>
            </a:r>
          </a:p>
        </p:txBody>
      </p:sp>
      <p:sp>
        <p:nvSpPr>
          <p:cNvPr id="17" name="Line 12"/>
          <p:cNvSpPr>
            <a:spLocks noChangeShapeType="1"/>
          </p:cNvSpPr>
          <p:nvPr/>
        </p:nvSpPr>
        <p:spPr bwMode="auto">
          <a:xfrm flipV="1">
            <a:off x="6699068" y="2266405"/>
            <a:ext cx="685800" cy="533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4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8" name="Line 13"/>
          <p:cNvSpPr>
            <a:spLocks noChangeShapeType="1"/>
          </p:cNvSpPr>
          <p:nvPr/>
        </p:nvSpPr>
        <p:spPr bwMode="auto">
          <a:xfrm>
            <a:off x="6775268" y="3638005"/>
            <a:ext cx="762000" cy="533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4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19" name="Line 14"/>
          <p:cNvSpPr>
            <a:spLocks noChangeShapeType="1"/>
          </p:cNvSpPr>
          <p:nvPr/>
        </p:nvSpPr>
        <p:spPr bwMode="auto">
          <a:xfrm flipH="1" flipV="1">
            <a:off x="3955868" y="2190205"/>
            <a:ext cx="1447800" cy="914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4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0" name="Line 15"/>
          <p:cNvSpPr>
            <a:spLocks noChangeShapeType="1"/>
          </p:cNvSpPr>
          <p:nvPr/>
        </p:nvSpPr>
        <p:spPr bwMode="auto">
          <a:xfrm flipH="1" flipV="1">
            <a:off x="3955868" y="3333205"/>
            <a:ext cx="1447800" cy="76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4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1" name="Line 16"/>
          <p:cNvSpPr>
            <a:spLocks noChangeShapeType="1"/>
          </p:cNvSpPr>
          <p:nvPr/>
        </p:nvSpPr>
        <p:spPr bwMode="auto">
          <a:xfrm flipH="1">
            <a:off x="3955868" y="3866605"/>
            <a:ext cx="1447800" cy="6858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en-US" sz="4800">
              <a:solidFill>
                <a:srgbClr val="000000"/>
              </a:solidFill>
              <a:latin typeface="Arial"/>
            </a:endParaRPr>
          </a:p>
        </p:txBody>
      </p:sp>
      <p:sp>
        <p:nvSpPr>
          <p:cNvPr id="22" name="AutoShape 18"/>
          <p:cNvSpPr>
            <a:spLocks noChangeArrowheads="1"/>
          </p:cNvSpPr>
          <p:nvPr/>
        </p:nvSpPr>
        <p:spPr bwMode="auto">
          <a:xfrm rot="-5400000">
            <a:off x="4565468" y="2495005"/>
            <a:ext cx="2971800" cy="2057400"/>
          </a:xfrm>
          <a:prstGeom prst="horizontalScroll">
            <a:avLst>
              <a:gd name="adj" fmla="val 12500"/>
            </a:avLst>
          </a:prstGeom>
          <a:solidFill>
            <a:srgbClr val="0066FF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 vert="eaVert" wrap="none" anchor="ctr"/>
          <a:lstStyle/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Các loại 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hình 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giao 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thông 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800" b="1" i="0" u="none" strike="noStrike" kern="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 charset="0"/>
              </a:rPr>
              <a:t>vận tải</a:t>
            </a:r>
          </a:p>
        </p:txBody>
      </p:sp>
      <p:sp>
        <p:nvSpPr>
          <p:cNvPr id="23" name="Rectangle 4"/>
          <p:cNvSpPr>
            <a:spLocks noChangeArrowheads="1"/>
          </p:cNvSpPr>
          <p:nvPr/>
        </p:nvSpPr>
        <p:spPr bwMode="auto">
          <a:xfrm>
            <a:off x="2301239" y="399505"/>
            <a:ext cx="83058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Các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loại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hình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giao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thông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vận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tải</a:t>
            </a:r>
            <a:r>
              <a:rPr lang="en-US" sz="3200" dirty="0">
                <a:solidFill>
                  <a:srgbClr val="000099"/>
                </a:solidFill>
                <a:latin typeface="Arial" charset="0"/>
              </a:rPr>
              <a:t>  </a:t>
            </a:r>
          </a:p>
        </p:txBody>
      </p:sp>
      <p:pic>
        <p:nvPicPr>
          <p:cNvPr id="24" name="图片 1">
            <a:extLst>
              <a:ext uri="{FF2B5EF4-FFF2-40B4-BE49-F238E27FC236}">
                <a16:creationId xmlns:a16="http://schemas.microsoft.com/office/drawing/2014/main" xmlns="" id="{F4E417B5-BD1B-40FE-8B8B-35321E755798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97486" y="3765130"/>
            <a:ext cx="3979817" cy="3979817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0" y="0"/>
            <a:ext cx="2383743" cy="148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458566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8" presetClass="entr" presetSubtype="1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3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8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0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6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12" grpId="0" animBg="1"/>
      <p:bldP spid="13" grpId="0" animBg="1"/>
      <p:bldP spid="14" grpId="0" animBg="1"/>
      <p:bldP spid="15" grpId="0" animBg="1"/>
      <p:bldP spid="16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xmlns="" id="{F7FEBDB6-0C54-434E-9E7F-06725FB0F3F4}"/>
              </a:ext>
            </a:extLst>
          </p:cNvPr>
          <p:cNvSpPr/>
          <p:nvPr/>
        </p:nvSpPr>
        <p:spPr>
          <a:xfrm>
            <a:off x="0" y="1395663"/>
            <a:ext cx="12192001" cy="1931011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rgbClr val="69E7E8"/>
              </a:gs>
              <a:gs pos="50000">
                <a:schemeClr val="accent5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xmlns="" id="{001C8251-662F-0241-9E62-A1DDE27C0A4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2" y="1245955"/>
            <a:ext cx="1879600" cy="1422400"/>
          </a:xfrm>
          <a:prstGeom prst="rect">
            <a:avLst/>
          </a:prstGeom>
        </p:spPr>
      </p:pic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6E0D9233-9C4F-924A-B3D0-CBDD9C64A61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918700" y="-23834"/>
            <a:ext cx="2273300" cy="1854200"/>
          </a:xfrm>
          <a:prstGeom prst="rect">
            <a:avLst/>
          </a:prstGeom>
        </p:spPr>
      </p:pic>
      <p:sp>
        <p:nvSpPr>
          <p:cNvPr id="9" name="圆角矩形 8">
            <a:extLst>
              <a:ext uri="{FF2B5EF4-FFF2-40B4-BE49-F238E27FC236}">
                <a16:creationId xmlns:a16="http://schemas.microsoft.com/office/drawing/2014/main" xmlns="" id="{C7159C57-77AA-CC4F-BA48-BC010FCE776B}"/>
              </a:ext>
            </a:extLst>
          </p:cNvPr>
          <p:cNvSpPr/>
          <p:nvPr/>
        </p:nvSpPr>
        <p:spPr>
          <a:xfrm>
            <a:off x="2987041" y="1636625"/>
            <a:ext cx="6487886" cy="5146765"/>
          </a:xfrm>
          <a:prstGeom prst="roundRect">
            <a:avLst/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sz="1600"/>
          </a:p>
        </p:txBody>
      </p:sp>
      <p:sp>
        <p:nvSpPr>
          <p:cNvPr id="11" name="椭圆 10">
            <a:extLst>
              <a:ext uri="{FF2B5EF4-FFF2-40B4-BE49-F238E27FC236}">
                <a16:creationId xmlns:a16="http://schemas.microsoft.com/office/drawing/2014/main" xmlns="" id="{7AB10F85-BE36-0446-882C-70847D3D9912}"/>
              </a:ext>
            </a:extLst>
          </p:cNvPr>
          <p:cNvSpPr/>
          <p:nvPr/>
        </p:nvSpPr>
        <p:spPr>
          <a:xfrm>
            <a:off x="5324739" y="0"/>
            <a:ext cx="1148820" cy="1148820"/>
          </a:xfrm>
          <a:prstGeom prst="ellipse">
            <a:avLst/>
          </a:prstGeom>
          <a:ln w="28575">
            <a:solidFill>
              <a:schemeClr val="accent5"/>
            </a:solidFill>
          </a:ln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zh-CN" sz="3200" dirty="0">
                <a:latin typeface="Source Han Sans CN Heavy" panose="020B0400000000000000" pitchFamily="34" charset="-128"/>
                <a:ea typeface="Source Han Sans CN Heavy" panose="020B0400000000000000" pitchFamily="34" charset="-128"/>
              </a:rPr>
              <a:t>1</a:t>
            </a:r>
            <a:endParaRPr kumimoji="1" lang="zh-CN" altLang="en-US" sz="3200" dirty="0">
              <a:latin typeface="Source Han Sans CN Heavy" panose="020B0400000000000000" pitchFamily="34" charset="-128"/>
              <a:ea typeface="Source Han Sans CN Heavy" panose="020B0400000000000000" pitchFamily="34" charset="-128"/>
            </a:endParaRPr>
          </a:p>
        </p:txBody>
      </p:sp>
      <p:pic>
        <p:nvPicPr>
          <p:cNvPr id="8" name="图片 7">
            <a:extLst>
              <a:ext uri="{FF2B5EF4-FFF2-40B4-BE49-F238E27FC236}">
                <a16:creationId xmlns:a16="http://schemas.microsoft.com/office/drawing/2014/main" xmlns="" id="{BB55D42E-8FC9-2B4A-B8C4-1F92C5F7029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69967" y="3326674"/>
            <a:ext cx="2926080" cy="3456716"/>
          </a:xfrm>
          <a:prstGeom prst="rect">
            <a:avLst/>
          </a:prstGeom>
        </p:spPr>
      </p:pic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354979" y="2163388"/>
            <a:ext cx="83820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b="1" u="sng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Arial" charset="0"/>
              </a:rPr>
              <a:t>Các</a:t>
            </a:r>
            <a:r>
              <a:rPr lang="en-US" sz="3200" b="1" u="sng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Arial" charset="0"/>
              </a:rPr>
              <a:t>phương</a:t>
            </a:r>
            <a:r>
              <a:rPr lang="en-US" sz="3200" b="1" u="sng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Arial" charset="0"/>
              </a:rPr>
              <a:t>tiện</a:t>
            </a:r>
            <a:r>
              <a:rPr lang="en-US" sz="3200" b="1" u="sng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Arial" charset="0"/>
              </a:rPr>
              <a:t>giao</a:t>
            </a:r>
            <a:r>
              <a:rPr lang="en-US" sz="3200" b="1" u="sng" dirty="0">
                <a:solidFill>
                  <a:srgbClr val="FF0000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FF0000"/>
                </a:solidFill>
                <a:latin typeface="Arial" charset="0"/>
              </a:rPr>
              <a:t>thông</a:t>
            </a:r>
            <a:endParaRPr lang="en-US" sz="3200" b="1" u="sng" dirty="0">
              <a:solidFill>
                <a:srgbClr val="FF0000"/>
              </a:solidFill>
              <a:latin typeface="Arial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3139442" y="3138405"/>
            <a:ext cx="7391400" cy="3540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sz="2800">
                <a:solidFill>
                  <a:srgbClr val="000099"/>
                </a:solidFill>
                <a:latin typeface="Arial" charset="0"/>
              </a:rPr>
              <a:t>+Đường ô tô: các loại ô tô, xe máy,…</a:t>
            </a:r>
          </a:p>
          <a:p>
            <a:r>
              <a:rPr lang="en-US" sz="2800">
                <a:solidFill>
                  <a:srgbClr val="000099"/>
                </a:solidFill>
                <a:latin typeface="Arial" charset="0"/>
              </a:rPr>
              <a:t>+Đường sắt: tàu hỏa.</a:t>
            </a:r>
          </a:p>
          <a:p>
            <a:r>
              <a:rPr lang="en-US" sz="2800">
                <a:solidFill>
                  <a:srgbClr val="000099"/>
                </a:solidFill>
                <a:latin typeface="Arial" charset="0"/>
              </a:rPr>
              <a:t>+Đường sông: tàu thủy, ca nô, tàu cánh ngầm, thuyền, bè, phà,…</a:t>
            </a:r>
          </a:p>
          <a:p>
            <a:r>
              <a:rPr lang="en-US" sz="2800">
                <a:solidFill>
                  <a:srgbClr val="000099"/>
                </a:solidFill>
                <a:latin typeface="Arial" charset="0"/>
              </a:rPr>
              <a:t>+Đường biển: tàu biển.</a:t>
            </a:r>
          </a:p>
          <a:p>
            <a:r>
              <a:rPr lang="en-US" sz="2800">
                <a:solidFill>
                  <a:srgbClr val="000099"/>
                </a:solidFill>
                <a:latin typeface="Arial" charset="0"/>
              </a:rPr>
              <a:t>+Đường hàng không: máy bay.</a:t>
            </a:r>
          </a:p>
          <a:p>
            <a:endParaRPr lang="en-US" sz="2800">
              <a:latin typeface="Arial" charset="0"/>
            </a:endParaRPr>
          </a:p>
          <a:p>
            <a:endParaRPr lang="en-US" sz="280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63489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3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4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44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45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46" dur="80"/>
                                        <p:tgtEl>
                                          <p:spTgt spid="1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51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52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3" dur="80"/>
                                        <p:tgtEl>
                                          <p:spTgt spid="13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9" grpId="0" animBg="1"/>
      <p:bldP spid="11" grpId="0" animBg="1"/>
      <p:bldP spid="12" grpId="0"/>
      <p:bldP spid="1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89A5F9A-C4E5-524A-903B-79CFA9A1C6A3}"/>
              </a:ext>
            </a:extLst>
          </p:cNvPr>
          <p:cNvSpPr/>
          <p:nvPr/>
        </p:nvSpPr>
        <p:spPr>
          <a:xfrm>
            <a:off x="-2" y="6429676"/>
            <a:ext cx="12192001" cy="192504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rgbClr val="69E7E8"/>
              </a:gs>
              <a:gs pos="50000">
                <a:schemeClr val="accent5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A877F89-F46D-6242-A849-A15795E0F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8812" y="5852160"/>
            <a:ext cx="1233187" cy="1005840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5918CE59-856A-7C4F-B370-BDDEF1478E9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0" y="3028813"/>
            <a:ext cx="1515291" cy="3829187"/>
          </a:xfrm>
          <a:prstGeom prst="rect">
            <a:avLst/>
          </a:prstGeom>
        </p:spPr>
      </p:pic>
      <p:sp>
        <p:nvSpPr>
          <p:cNvPr id="36" name="Rectangle 4"/>
          <p:cNvSpPr>
            <a:spLocks noChangeArrowheads="1"/>
          </p:cNvSpPr>
          <p:nvPr/>
        </p:nvSpPr>
        <p:spPr bwMode="auto">
          <a:xfrm>
            <a:off x="2655651" y="684214"/>
            <a:ext cx="7162800" cy="584200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marL="342900" indent="-342900" fontAlgn="base">
              <a:spcBef>
                <a:spcPct val="0"/>
              </a:spcBef>
              <a:spcAft>
                <a:spcPct val="0"/>
              </a:spcAft>
              <a:buFontTx/>
              <a:buAutoNum type="arabicPeriod"/>
            </a:pP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Các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loại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hình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giao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thông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vận</a:t>
            </a:r>
            <a:r>
              <a:rPr lang="en-US" sz="3200" b="1" u="sng" dirty="0">
                <a:solidFill>
                  <a:srgbClr val="000099"/>
                </a:solidFill>
                <a:latin typeface="Arial" charset="0"/>
              </a:rPr>
              <a:t> </a:t>
            </a:r>
            <a:r>
              <a:rPr lang="en-US" sz="3200" b="1" u="sng" dirty="0" err="1">
                <a:solidFill>
                  <a:srgbClr val="000099"/>
                </a:solidFill>
                <a:latin typeface="Arial" charset="0"/>
              </a:rPr>
              <a:t>tải</a:t>
            </a:r>
            <a:r>
              <a:rPr lang="en-US" sz="3200" dirty="0">
                <a:solidFill>
                  <a:srgbClr val="000099"/>
                </a:solidFill>
                <a:latin typeface="Arial" charset="0"/>
              </a:rPr>
              <a:t>  </a:t>
            </a:r>
          </a:p>
        </p:txBody>
      </p:sp>
      <p:sp>
        <p:nvSpPr>
          <p:cNvPr id="37" name="TextBox 36"/>
          <p:cNvSpPr txBox="1">
            <a:spLocks noChangeArrowheads="1"/>
          </p:cNvSpPr>
          <p:nvPr/>
        </p:nvSpPr>
        <p:spPr bwMode="auto">
          <a:xfrm>
            <a:off x="2655651" y="1892609"/>
            <a:ext cx="7162800" cy="378565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      </a:t>
            </a:r>
            <a:endParaRPr lang="vi-VN" sz="3600" b="1" i="1" dirty="0">
              <a:solidFill>
                <a:srgbClr val="0000CC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Nước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ta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có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đủ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các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loại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hình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giao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thông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vận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tải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: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đường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ô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tô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đường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sắt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đường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sông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đường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biển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,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đường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hàng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sz="3600" b="1" i="1" dirty="0" err="1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không</a:t>
            </a:r>
            <a:r>
              <a:rPr lang="en-US" sz="3600" b="1" i="1" dirty="0">
                <a:solidFill>
                  <a:srgbClr val="0000CC"/>
                </a:solidFill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</a:t>
            </a:r>
            <a:endParaRPr lang="en-US" sz="3600" b="1" i="1" dirty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6000" b="1" i="1" dirty="0">
              <a:solidFill>
                <a:srgbClr val="000000"/>
              </a:solidFill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8093397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3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4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" dur="80"/>
                                        <p:tgtEl>
                                          <p:spTgt spid="37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89A5F9A-C4E5-524A-903B-79CFA9A1C6A3}"/>
              </a:ext>
            </a:extLst>
          </p:cNvPr>
          <p:cNvSpPr/>
          <p:nvPr/>
        </p:nvSpPr>
        <p:spPr>
          <a:xfrm>
            <a:off x="-2" y="6429676"/>
            <a:ext cx="12192001" cy="192504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rgbClr val="69E7E8"/>
              </a:gs>
              <a:gs pos="50000">
                <a:schemeClr val="accent5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A877F89-F46D-6242-A849-A15795E0F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8812" y="5852160"/>
            <a:ext cx="1233187" cy="1005840"/>
          </a:xfrm>
          <a:prstGeom prst="rect">
            <a:avLst/>
          </a:prstGeom>
        </p:spPr>
      </p:pic>
      <p:sp>
        <p:nvSpPr>
          <p:cNvPr id="47" name="Line 4"/>
          <p:cNvSpPr>
            <a:spLocks noChangeShapeType="1"/>
          </p:cNvSpPr>
          <p:nvPr/>
        </p:nvSpPr>
        <p:spPr bwMode="auto">
          <a:xfrm flipV="1">
            <a:off x="3479074" y="30162"/>
            <a:ext cx="0" cy="48006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48" name="Line 5"/>
          <p:cNvSpPr>
            <a:spLocks noChangeShapeType="1"/>
          </p:cNvSpPr>
          <p:nvPr/>
        </p:nvSpPr>
        <p:spPr bwMode="auto">
          <a:xfrm>
            <a:off x="3479074" y="4830762"/>
            <a:ext cx="53340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triangle" w="med" len="med"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49" name="Text Box 6"/>
          <p:cNvSpPr txBox="1">
            <a:spLocks noChangeArrowheads="1"/>
          </p:cNvSpPr>
          <p:nvPr/>
        </p:nvSpPr>
        <p:spPr bwMode="auto">
          <a:xfrm>
            <a:off x="4850674" y="4887912"/>
            <a:ext cx="12954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  <a:latin typeface="Arial" charset="0"/>
              </a:rPr>
              <a:t>Đ.ô tô  </a:t>
            </a:r>
          </a:p>
        </p:txBody>
      </p:sp>
      <p:sp>
        <p:nvSpPr>
          <p:cNvPr id="50" name="Text Box 7"/>
          <p:cNvSpPr txBox="1">
            <a:spLocks noChangeArrowheads="1"/>
          </p:cNvSpPr>
          <p:nvPr/>
        </p:nvSpPr>
        <p:spPr bwMode="auto">
          <a:xfrm>
            <a:off x="7441474" y="4754562"/>
            <a:ext cx="1447800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  <a:latin typeface="Arial" charset="0"/>
              </a:rPr>
              <a:t>Đ.biển</a:t>
            </a:r>
            <a:r>
              <a:rPr lang="en-US" sz="3200">
                <a:solidFill>
                  <a:srgbClr val="000000"/>
                </a:solidFill>
                <a:latin typeface="Arial" charset="0"/>
              </a:rPr>
              <a:t>  </a:t>
            </a:r>
          </a:p>
        </p:txBody>
      </p:sp>
      <p:sp>
        <p:nvSpPr>
          <p:cNvPr id="51" name="Text Box 8"/>
          <p:cNvSpPr txBox="1">
            <a:spLocks noChangeArrowheads="1"/>
          </p:cNvSpPr>
          <p:nvPr/>
        </p:nvSpPr>
        <p:spPr bwMode="auto">
          <a:xfrm>
            <a:off x="3707674" y="4540250"/>
            <a:ext cx="1143000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  <a:latin typeface="Arial" charset="0"/>
              </a:rPr>
              <a:t>Đ.sắt</a:t>
            </a:r>
            <a:r>
              <a:rPr lang="en-US" sz="3200">
                <a:solidFill>
                  <a:srgbClr val="000000"/>
                </a:solidFill>
                <a:latin typeface="Arial" charset="0"/>
              </a:rPr>
              <a:t> </a:t>
            </a:r>
            <a:r>
              <a:rPr lang="en-US" sz="4800">
                <a:solidFill>
                  <a:srgbClr val="000000"/>
                </a:solidFill>
                <a:latin typeface="Arial" charset="0"/>
              </a:rPr>
              <a:t> </a:t>
            </a:r>
          </a:p>
        </p:txBody>
      </p:sp>
      <p:sp>
        <p:nvSpPr>
          <p:cNvPr id="52" name="Text Box 9"/>
          <p:cNvSpPr txBox="1">
            <a:spLocks noChangeArrowheads="1"/>
          </p:cNvSpPr>
          <p:nvPr/>
        </p:nvSpPr>
        <p:spPr bwMode="auto">
          <a:xfrm>
            <a:off x="6146074" y="4887912"/>
            <a:ext cx="14478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  <a:latin typeface="Arial" charset="0"/>
              </a:rPr>
              <a:t>Đ.sông</a:t>
            </a:r>
          </a:p>
        </p:txBody>
      </p:sp>
      <p:sp>
        <p:nvSpPr>
          <p:cNvPr id="53" name="Line 10"/>
          <p:cNvSpPr>
            <a:spLocks noChangeShapeType="1"/>
          </p:cNvSpPr>
          <p:nvPr/>
        </p:nvSpPr>
        <p:spPr bwMode="auto">
          <a:xfrm>
            <a:off x="3402874" y="3459162"/>
            <a:ext cx="762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54" name="Line 11"/>
          <p:cNvSpPr>
            <a:spLocks noChangeShapeType="1"/>
          </p:cNvSpPr>
          <p:nvPr/>
        </p:nvSpPr>
        <p:spPr bwMode="auto">
          <a:xfrm>
            <a:off x="3402874" y="2392362"/>
            <a:ext cx="762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55" name="Line 12"/>
          <p:cNvSpPr>
            <a:spLocks noChangeShapeType="1"/>
          </p:cNvSpPr>
          <p:nvPr/>
        </p:nvSpPr>
        <p:spPr bwMode="auto">
          <a:xfrm>
            <a:off x="3402874" y="1401762"/>
            <a:ext cx="762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56" name="Line 13"/>
          <p:cNvSpPr>
            <a:spLocks noChangeShapeType="1"/>
          </p:cNvSpPr>
          <p:nvPr/>
        </p:nvSpPr>
        <p:spPr bwMode="auto">
          <a:xfrm>
            <a:off x="3402874" y="411162"/>
            <a:ext cx="76200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/>
          </a:ln>
        </p:spPr>
        <p:txBody>
          <a:bodyPr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 pitchFamily="18" charset="0"/>
            </a:endParaRPr>
          </a:p>
        </p:txBody>
      </p:sp>
      <p:sp>
        <p:nvSpPr>
          <p:cNvPr id="57" name="Rectangle 14"/>
          <p:cNvSpPr>
            <a:spLocks noChangeArrowheads="1"/>
          </p:cNvSpPr>
          <p:nvPr/>
        </p:nvSpPr>
        <p:spPr bwMode="auto">
          <a:xfrm>
            <a:off x="3555274" y="30162"/>
            <a:ext cx="1257300" cy="40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000">
                <a:solidFill>
                  <a:srgbClr val="000000"/>
                </a:solidFill>
                <a:latin typeface="Arial" charset="0"/>
              </a:rPr>
              <a:t>Triệu tấn </a:t>
            </a:r>
          </a:p>
        </p:txBody>
      </p:sp>
      <p:sp>
        <p:nvSpPr>
          <p:cNvPr id="58" name="Rectangle 17"/>
          <p:cNvSpPr>
            <a:spLocks noChangeArrowheads="1"/>
          </p:cNvSpPr>
          <p:nvPr/>
        </p:nvSpPr>
        <p:spPr bwMode="auto">
          <a:xfrm>
            <a:off x="3860074" y="4525962"/>
            <a:ext cx="685800" cy="304800"/>
          </a:xfrm>
          <a:prstGeom prst="rect">
            <a:avLst/>
          </a:prstGeom>
          <a:solidFill>
            <a:srgbClr val="CC00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59" name="Rectangle 18"/>
          <p:cNvSpPr>
            <a:spLocks noChangeArrowheads="1"/>
          </p:cNvSpPr>
          <p:nvPr/>
        </p:nvSpPr>
        <p:spPr bwMode="auto">
          <a:xfrm>
            <a:off x="5155474" y="1249362"/>
            <a:ext cx="685800" cy="3581400"/>
          </a:xfrm>
          <a:prstGeom prst="rect">
            <a:avLst/>
          </a:prstGeom>
          <a:solidFill>
            <a:srgbClr val="0099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0" name="Rectangle 19"/>
          <p:cNvSpPr>
            <a:spLocks noChangeArrowheads="1"/>
          </p:cNvSpPr>
          <p:nvPr/>
        </p:nvSpPr>
        <p:spPr bwMode="auto">
          <a:xfrm>
            <a:off x="5155474" y="1249362"/>
            <a:ext cx="685800" cy="3581400"/>
          </a:xfrm>
          <a:prstGeom prst="rect">
            <a:avLst/>
          </a:prstGeom>
          <a:solidFill>
            <a:srgbClr val="009900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1" name="Rectangle 20"/>
          <p:cNvSpPr>
            <a:spLocks noChangeArrowheads="1"/>
          </p:cNvSpPr>
          <p:nvPr/>
        </p:nvSpPr>
        <p:spPr bwMode="auto">
          <a:xfrm>
            <a:off x="6450874" y="3611562"/>
            <a:ext cx="685800" cy="1219200"/>
          </a:xfrm>
          <a:prstGeom prst="rect">
            <a:avLst/>
          </a:prstGeom>
          <a:solidFill>
            <a:srgbClr val="66CC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2" name="Rectangle 21"/>
          <p:cNvSpPr>
            <a:spLocks noChangeArrowheads="1"/>
          </p:cNvSpPr>
          <p:nvPr/>
        </p:nvSpPr>
        <p:spPr bwMode="auto">
          <a:xfrm>
            <a:off x="7670074" y="4297362"/>
            <a:ext cx="685800" cy="533400"/>
          </a:xfrm>
          <a:prstGeom prst="rect">
            <a:avLst/>
          </a:prstGeom>
          <a:solidFill>
            <a:srgbClr val="0066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48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</a:endParaRPr>
          </a:p>
        </p:txBody>
      </p:sp>
      <p:sp>
        <p:nvSpPr>
          <p:cNvPr id="63" name="Text Box 22"/>
          <p:cNvSpPr txBox="1">
            <a:spLocks noChangeArrowheads="1"/>
          </p:cNvSpPr>
          <p:nvPr/>
        </p:nvSpPr>
        <p:spPr bwMode="auto">
          <a:xfrm>
            <a:off x="7593874" y="3611562"/>
            <a:ext cx="114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>
                <a:solidFill>
                  <a:srgbClr val="000000"/>
                </a:solidFill>
                <a:latin typeface="Arial" charset="0"/>
              </a:rPr>
              <a:t>21,8</a:t>
            </a:r>
          </a:p>
        </p:txBody>
      </p:sp>
      <p:sp>
        <p:nvSpPr>
          <p:cNvPr id="64" name="Text Box 23"/>
          <p:cNvSpPr txBox="1">
            <a:spLocks noChangeArrowheads="1"/>
          </p:cNvSpPr>
          <p:nvPr/>
        </p:nvSpPr>
        <p:spPr bwMode="auto">
          <a:xfrm>
            <a:off x="6374674" y="2925762"/>
            <a:ext cx="990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>
                <a:solidFill>
                  <a:srgbClr val="000000"/>
                </a:solidFill>
                <a:latin typeface="Arial" charset="0"/>
              </a:rPr>
              <a:t>55,3</a:t>
            </a:r>
          </a:p>
        </p:txBody>
      </p:sp>
      <p:sp>
        <p:nvSpPr>
          <p:cNvPr id="65" name="Text Box 24"/>
          <p:cNvSpPr txBox="1">
            <a:spLocks noChangeArrowheads="1"/>
          </p:cNvSpPr>
          <p:nvPr/>
        </p:nvSpPr>
        <p:spPr bwMode="auto">
          <a:xfrm>
            <a:off x="4926874" y="563562"/>
            <a:ext cx="1295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>
                <a:solidFill>
                  <a:srgbClr val="000000"/>
                </a:solidFill>
                <a:latin typeface="Arial" charset="0"/>
              </a:rPr>
              <a:t>175,9</a:t>
            </a:r>
          </a:p>
        </p:txBody>
      </p:sp>
      <p:sp>
        <p:nvSpPr>
          <p:cNvPr id="66" name="Text Box 25"/>
          <p:cNvSpPr txBox="1">
            <a:spLocks noChangeArrowheads="1"/>
          </p:cNvSpPr>
          <p:nvPr/>
        </p:nvSpPr>
        <p:spPr bwMode="auto">
          <a:xfrm>
            <a:off x="3860074" y="3840162"/>
            <a:ext cx="762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en-US" sz="2800">
                <a:solidFill>
                  <a:srgbClr val="000000"/>
                </a:solidFill>
                <a:latin typeface="Arial" charset="0"/>
              </a:rPr>
              <a:t>8,4</a:t>
            </a:r>
          </a:p>
        </p:txBody>
      </p:sp>
      <p:sp>
        <p:nvSpPr>
          <p:cNvPr id="67" name="Rectangle 30"/>
          <p:cNvSpPr>
            <a:spLocks noChangeArrowheads="1"/>
          </p:cNvSpPr>
          <p:nvPr/>
        </p:nvSpPr>
        <p:spPr bwMode="auto">
          <a:xfrm>
            <a:off x="1497874" y="5211762"/>
            <a:ext cx="9144000" cy="1138238"/>
          </a:xfrm>
          <a:prstGeom prst="rect">
            <a:avLst/>
          </a:prstGeom>
          <a:solidFill>
            <a:srgbClr val="003300"/>
          </a:solidFill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4400">
                <a:solidFill>
                  <a:srgbClr val="000000"/>
                </a:solidFill>
                <a:latin typeface="Arial" charset="0"/>
              </a:rPr>
              <a:t>   </a:t>
            </a:r>
            <a:r>
              <a:rPr lang="en-US" sz="2400" b="1">
                <a:solidFill>
                  <a:srgbClr val="FFFFFF"/>
                </a:solidFill>
                <a:latin typeface="Arial" charset="0"/>
              </a:rPr>
              <a:t>Quan sát hình 1, cho biết loại hình vận tải nào có vai trò quan trọng nhất?</a:t>
            </a:r>
            <a:r>
              <a:rPr lang="en-US" sz="2400">
                <a:solidFill>
                  <a:srgbClr val="000000"/>
                </a:solidFill>
                <a:latin typeface="Arial" charset="0"/>
              </a:rPr>
              <a:t>  </a:t>
            </a:r>
          </a:p>
        </p:txBody>
      </p:sp>
      <p:sp>
        <p:nvSpPr>
          <p:cNvPr id="68" name="Text Box 31"/>
          <p:cNvSpPr txBox="1">
            <a:spLocks noChangeArrowheads="1"/>
          </p:cNvSpPr>
          <p:nvPr/>
        </p:nvSpPr>
        <p:spPr bwMode="auto">
          <a:xfrm>
            <a:off x="6450874" y="258762"/>
            <a:ext cx="3733800" cy="1570038"/>
          </a:xfrm>
          <a:prstGeom prst="rect">
            <a:avLst/>
          </a:prstGeom>
          <a:solidFill>
            <a:srgbClr val="BBE0E3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Biểu đồ khối lượng hàng</a:t>
            </a:r>
          </a:p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4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</a:rPr>
              <a:t>hoá vận chuyển phân theo loại hình vận tải năm 2003</a:t>
            </a:r>
          </a:p>
        </p:txBody>
      </p:sp>
      <p:sp>
        <p:nvSpPr>
          <p:cNvPr id="69" name="Rectangle 33"/>
          <p:cNvSpPr>
            <a:spLocks noChangeArrowheads="1"/>
          </p:cNvSpPr>
          <p:nvPr/>
        </p:nvSpPr>
        <p:spPr bwMode="auto">
          <a:xfrm>
            <a:off x="1497874" y="5262562"/>
            <a:ext cx="9144000" cy="1016000"/>
          </a:xfrm>
          <a:prstGeom prst="rect">
            <a:avLst/>
          </a:prstGeom>
          <a:solidFill>
            <a:srgbClr val="003300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ase">
              <a:spcBef>
                <a:spcPct val="0"/>
              </a:spcBef>
              <a:spcAft>
                <a:spcPct val="0"/>
              </a:spcAft>
            </a:pPr>
            <a:r>
              <a:rPr lang="en-US" sz="3600" b="1">
                <a:solidFill>
                  <a:srgbClr val="FFFFFF"/>
                </a:solidFill>
                <a:latin typeface="Arial" charset="0"/>
              </a:rPr>
              <a:t>   </a:t>
            </a:r>
            <a:r>
              <a:rPr lang="en-US" sz="2400" b="1">
                <a:solidFill>
                  <a:srgbClr val="FFFFFF"/>
                </a:solidFill>
                <a:latin typeface="Arial" charset="0"/>
              </a:rPr>
              <a:t>Đường ô tô có vai trò quan trọng nhất trong việc chuyên chở hàng hóa và hành khách.</a:t>
            </a:r>
          </a:p>
        </p:txBody>
      </p:sp>
      <p:sp>
        <p:nvSpPr>
          <p:cNvPr id="70" name="Line 34"/>
          <p:cNvSpPr>
            <a:spLocks noChangeShapeType="1"/>
          </p:cNvSpPr>
          <p:nvPr/>
        </p:nvSpPr>
        <p:spPr bwMode="auto">
          <a:xfrm flipV="1">
            <a:off x="1932214" y="2624817"/>
            <a:ext cx="3276600" cy="2590800"/>
          </a:xfrm>
          <a:prstGeom prst="line">
            <a:avLst/>
          </a:prstGeom>
          <a:noFill/>
          <a:ln w="57150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n-US" sz="480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3098074" y="4437219"/>
            <a:ext cx="64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vi-VN" sz="2800" dirty="0">
                <a:solidFill>
                  <a:srgbClr val="000000"/>
                </a:solidFill>
                <a:latin typeface="Times New Roman" pitchFamily="18" charset="0"/>
              </a:rPr>
              <a:t>0</a:t>
            </a:r>
            <a:endParaRPr lang="en-US" sz="28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2" name="TextBox 71"/>
          <p:cNvSpPr txBox="1"/>
          <p:nvPr/>
        </p:nvSpPr>
        <p:spPr>
          <a:xfrm>
            <a:off x="2907574" y="3197552"/>
            <a:ext cx="6477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vi-VN" sz="2800" dirty="0">
                <a:solidFill>
                  <a:srgbClr val="000000"/>
                </a:solidFill>
                <a:latin typeface="Times New Roman" pitchFamily="18" charset="0"/>
              </a:rPr>
              <a:t>50</a:t>
            </a:r>
            <a:endParaRPr lang="en-US" sz="28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3" name="TextBox 72"/>
          <p:cNvSpPr txBox="1"/>
          <p:nvPr/>
        </p:nvSpPr>
        <p:spPr>
          <a:xfrm>
            <a:off x="2793274" y="2130752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vi-VN" sz="2800" dirty="0">
                <a:solidFill>
                  <a:srgbClr val="000000"/>
                </a:solidFill>
                <a:latin typeface="Times New Roman" pitchFamily="18" charset="0"/>
              </a:rPr>
              <a:t>100</a:t>
            </a:r>
            <a:endParaRPr lang="en-US" sz="28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2770414" y="1140946"/>
            <a:ext cx="8001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vi-VN" sz="2800" dirty="0">
                <a:solidFill>
                  <a:srgbClr val="000000"/>
                </a:solidFill>
                <a:latin typeface="Times New Roman" pitchFamily="18" charset="0"/>
              </a:rPr>
              <a:t>150</a:t>
            </a:r>
            <a:endParaRPr lang="en-US" sz="2800" dirty="0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2770414" y="168274"/>
            <a:ext cx="914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vi-VN" sz="2800" dirty="0">
                <a:solidFill>
                  <a:srgbClr val="000000"/>
                </a:solidFill>
                <a:latin typeface="Times New Roman" pitchFamily="18" charset="0"/>
              </a:rPr>
              <a:t>200</a:t>
            </a:r>
            <a:endParaRPr lang="en-US" sz="2800" dirty="0">
              <a:solidFill>
                <a:srgbClr val="000000"/>
              </a:solidFill>
              <a:latin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082271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8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3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plus(in)">
                                      <p:cBhvr>
                                        <p:cTn id="22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2500"/>
                            </p:stCondLst>
                            <p:childTnLst>
                              <p:par>
                                <p:cTn id="29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50" presetClass="entr" presetSubtype="0" repeatCount="500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0" grpId="0" animBg="1"/>
      <p:bldP spid="67" grpId="0" animBg="1"/>
      <p:bldP spid="67" grpId="1" animBg="1"/>
      <p:bldP spid="69" grpId="0" animBg="1"/>
      <p:bldP spid="7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" y="0"/>
            <a:ext cx="12179809" cy="6858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520" y="1734165"/>
            <a:ext cx="9028959" cy="3389670"/>
          </a:xfrm>
          <a:prstGeom prst="rect">
            <a:avLst/>
          </a:prstGeom>
        </p:spPr>
      </p:pic>
      <p:sp>
        <p:nvSpPr>
          <p:cNvPr id="4" name="Text Box 11"/>
          <p:cNvSpPr txBox="1">
            <a:spLocks noChangeArrowheads="1"/>
          </p:cNvSpPr>
          <p:nvPr/>
        </p:nvSpPr>
        <p:spPr bwMode="auto">
          <a:xfrm>
            <a:off x="1943099" y="2567152"/>
            <a:ext cx="8305800" cy="2462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sz="4400" b="1" dirty="0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2- </a:t>
            </a:r>
            <a:r>
              <a:rPr lang="en-US" altLang="en-US" sz="4400" b="1" dirty="0" err="1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Tìm</a:t>
            </a:r>
            <a:r>
              <a:rPr lang="en-US" altLang="en-US" sz="4400" b="1" dirty="0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4400" b="1" dirty="0" err="1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hiểu</a:t>
            </a:r>
            <a:r>
              <a:rPr lang="en-US" altLang="en-US" sz="4400" b="1" dirty="0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4400" b="1" dirty="0" err="1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tình</a:t>
            </a:r>
            <a:r>
              <a:rPr lang="en-US" altLang="en-US" sz="4400" b="1" dirty="0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4400" b="1" dirty="0" err="1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hình</a:t>
            </a:r>
            <a:r>
              <a:rPr lang="en-US" altLang="en-US" sz="4400" b="1" dirty="0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4400" b="1" dirty="0" err="1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giao</a:t>
            </a:r>
            <a:r>
              <a:rPr lang="en-US" altLang="en-US" sz="4400" b="1" dirty="0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4400" b="1" dirty="0" err="1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thông</a:t>
            </a:r>
            <a:r>
              <a:rPr lang="en-US" altLang="en-US" sz="4400" b="1" dirty="0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4400" b="1" dirty="0" err="1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vận</a:t>
            </a:r>
            <a:r>
              <a:rPr lang="en-US" altLang="en-US" sz="4400" b="1" dirty="0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4400" b="1" dirty="0" err="1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tải</a:t>
            </a:r>
            <a:r>
              <a:rPr lang="en-US" altLang="en-US" sz="4400" b="1" dirty="0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ở </a:t>
            </a:r>
            <a:r>
              <a:rPr lang="en-US" altLang="en-US" sz="4400" b="1" dirty="0" err="1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nước</a:t>
            </a:r>
            <a:r>
              <a:rPr lang="en-US" altLang="en-US" sz="4400" b="1" dirty="0">
                <a:solidFill>
                  <a:srgbClr val="0000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ta</a:t>
            </a:r>
          </a:p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en-US" altLang="en-US" sz="4400" b="1" dirty="0">
              <a:solidFill>
                <a:srgbClr val="0000FF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47758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HÀ NỘI ĐƯỜNG GIAO THÔNG PHỐ KEO XUỐNG CẤP I VTC9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9249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ECDABCA-9BCF-5A41-B677-4FA91E74A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xmlns="" id="{D1ECA646-EB8D-6244-B1B3-E1D2C78A489A}"/>
              </a:ext>
            </a:extLst>
          </p:cNvPr>
          <p:cNvSpPr/>
          <p:nvPr/>
        </p:nvSpPr>
        <p:spPr>
          <a:xfrm>
            <a:off x="873325" y="750506"/>
            <a:ext cx="10445350" cy="2329577"/>
          </a:xfrm>
          <a:prstGeom prst="roundRect">
            <a:avLst/>
          </a:prstGeom>
          <a:solidFill>
            <a:srgbClr val="FFFFFF">
              <a:alpha val="51373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xmlns="" id="{ECC44F09-8585-8645-884A-84EB9377B6B1}"/>
              </a:ext>
            </a:extLst>
          </p:cNvPr>
          <p:cNvSpPr/>
          <p:nvPr/>
        </p:nvSpPr>
        <p:spPr>
          <a:xfrm>
            <a:off x="1268819" y="1011993"/>
            <a:ext cx="9654363" cy="1796902"/>
          </a:xfrm>
          <a:prstGeom prst="roundRect">
            <a:avLst/>
          </a:prstGeom>
          <a:solidFill>
            <a:srgbClr val="4472C4">
              <a:alpha val="74902"/>
            </a:srgbClr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063931" y="881233"/>
            <a:ext cx="80641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96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Brush Up" panose="02000000000000000000" pitchFamily="2" charset="-93"/>
                <a:ea typeface="AvantGarde-Demi" panose="02020500000000000000" pitchFamily="18" charset="-93"/>
                <a:cs typeface="AvantGarde-Demi" panose="02020500000000000000" pitchFamily="18" charset="-93"/>
              </a:rPr>
              <a:t>Khởi động</a:t>
            </a:r>
            <a:endParaRPr lang="en-US" sz="96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Ciel Brush Up" panose="02000000000000000000" pitchFamily="2" charset="-93"/>
              <a:ea typeface="AvantGarde-Demi" panose="02020500000000000000" pitchFamily="18" charset="-93"/>
              <a:cs typeface="AvantGarde-Demi" panose="02020500000000000000" pitchFamily="18" charset="-93"/>
            </a:endParaRPr>
          </a:p>
        </p:txBody>
      </p:sp>
      <p:pic>
        <p:nvPicPr>
          <p:cNvPr id="9" name="图片 2">
            <a:extLst>
              <a:ext uri="{FF2B5EF4-FFF2-40B4-BE49-F238E27FC236}">
                <a16:creationId xmlns:a16="http://schemas.microsoft.com/office/drawing/2014/main" xmlns="" id="{D0398618-E6A3-4FFE-9B5E-C2521D47D2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119" y="2764484"/>
            <a:ext cx="3162605" cy="409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6539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An toàn giao thông: 9 trường hợp vi phạm sẽ bị tịch thu xe máy - MVietQ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1949" y="224001"/>
            <a:ext cx="4306919" cy="3065736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à Nội: Gia tăng vi phạm pháp luật về an toàn giao thông trong dịp Tết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8414" y="203077"/>
            <a:ext cx="4067502" cy="30866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242239" y="3584026"/>
            <a:ext cx="4306919" cy="3058511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764264" y="3584026"/>
            <a:ext cx="4306919" cy="308666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08361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2022" y="203145"/>
            <a:ext cx="5715000" cy="357187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21397" y="3014991"/>
            <a:ext cx="6191250" cy="3476625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343898" y="838367"/>
            <a:ext cx="5737498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Đường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và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phương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tiện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giao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thông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chất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lượng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chưa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cao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Ý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thức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tham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gia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giao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thông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chưa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tốt</a:t>
            </a:r>
            <a:endParaRPr lang="en-US" altLang="en-US" sz="2800" b="1" i="1" dirty="0">
              <a:latin typeface="Arial Unicode MS" panose="020B0604020202020204" pitchFamily="34" charset="-128"/>
              <a:ea typeface="Arial Unicode MS" panose="020B0604020202020204" pitchFamily="34" charset="-128"/>
              <a:cs typeface="Arial Unicode MS" panose="020B0604020202020204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6334410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412828" y="241739"/>
            <a:ext cx="5543909" cy="30351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4133" y="241738"/>
            <a:ext cx="3847994" cy="3035152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150" y="3599620"/>
            <a:ext cx="3966977" cy="309547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</p:spPr>
      </p:pic>
      <p:sp>
        <p:nvSpPr>
          <p:cNvPr id="5" name="Text Box 5"/>
          <p:cNvSpPr txBox="1">
            <a:spLocks noChangeArrowheads="1"/>
          </p:cNvSpPr>
          <p:nvPr/>
        </p:nvSpPr>
        <p:spPr bwMode="auto">
          <a:xfrm>
            <a:off x="5633545" y="3686794"/>
            <a:ext cx="4729654" cy="26776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just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Hiện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nay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nhà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nước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ta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đã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có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nhiều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biện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pháp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nâng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cao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chất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lượng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đường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và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phương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tiện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giao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thông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Xử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lí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nghiêm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vi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phạm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an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toàn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giao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 </a:t>
            </a:r>
            <a:r>
              <a:rPr lang="en-US" altLang="en-US" sz="2800" b="1" i="1" dirty="0" err="1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thông</a:t>
            </a:r>
            <a:r>
              <a:rPr lang="en-US" altLang="en-US" sz="2800" b="1" i="1" dirty="0">
                <a:latin typeface="Arial Unicode MS" panose="020B0604020202020204" pitchFamily="34" charset="-128"/>
                <a:ea typeface="Arial Unicode MS" panose="020B0604020202020204" pitchFamily="34" charset="-128"/>
                <a:cs typeface="Arial Unicode MS" panose="020B0604020202020204" pitchFamily="34" charset="-128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41558247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8"/>
          <p:cNvSpPr txBox="1">
            <a:spLocks noChangeArrowheads="1"/>
          </p:cNvSpPr>
          <p:nvPr/>
        </p:nvSpPr>
        <p:spPr bwMode="auto">
          <a:xfrm>
            <a:off x="2400300" y="541798"/>
            <a:ext cx="8153400" cy="1384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just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nay,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ta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đã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đang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xây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dựng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thêm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tuyến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hiện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đại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và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nâng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cao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chất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lượng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vận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chuyển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pic>
        <p:nvPicPr>
          <p:cNvPr id="3" name="Picture 12" descr="Kết quả hình ảnh cho đường hiện đại việt nam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335" y="2472949"/>
            <a:ext cx="5619815" cy="2800350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14" descr="Kết quả hình ảnh cho đường hiện đại việt nam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85604" y="3867150"/>
            <a:ext cx="5849196" cy="281229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940551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5" y="0"/>
            <a:ext cx="12179809" cy="68580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81520" y="1734165"/>
            <a:ext cx="9028959" cy="3389670"/>
          </a:xfrm>
          <a:prstGeom prst="rect">
            <a:avLst/>
          </a:prstGeom>
        </p:spPr>
      </p:pic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2285999" y="2905125"/>
            <a:ext cx="7620000" cy="144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fontAlgn="base">
              <a:spcBef>
                <a:spcPct val="50000"/>
              </a:spcBef>
              <a:spcAft>
                <a:spcPct val="0"/>
              </a:spcAft>
            </a:pPr>
            <a:r>
              <a:rPr lang="vi-VN" sz="4400" b="1" dirty="0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3</a:t>
            </a:r>
            <a:r>
              <a:rPr lang="en-US" sz="4400" b="1" dirty="0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.</a:t>
            </a:r>
            <a:r>
              <a:rPr lang="en-US" sz="4400" b="1" dirty="0" err="1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Phân</a:t>
            </a:r>
            <a:r>
              <a:rPr lang="en-US" sz="4400" b="1" dirty="0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400" b="1" dirty="0" err="1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bố</a:t>
            </a:r>
            <a:r>
              <a:rPr lang="en-US" sz="4400" b="1" dirty="0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400" b="1" dirty="0" err="1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một</a:t>
            </a:r>
            <a:r>
              <a:rPr lang="en-US" sz="4400" b="1" dirty="0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400" b="1" dirty="0" err="1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số</a:t>
            </a:r>
            <a:r>
              <a:rPr lang="en-US" sz="4400" b="1" dirty="0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400" b="1" dirty="0" err="1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loại</a:t>
            </a:r>
            <a:r>
              <a:rPr lang="en-US" sz="4400" b="1" dirty="0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400" b="1" dirty="0" err="1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hình</a:t>
            </a:r>
            <a:r>
              <a:rPr lang="en-US" sz="4400" b="1" dirty="0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400" b="1" dirty="0" err="1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giao</a:t>
            </a:r>
            <a:r>
              <a:rPr lang="en-US" sz="4400" b="1" dirty="0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400" b="1" dirty="0" err="1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thông</a:t>
            </a:r>
            <a:r>
              <a:rPr lang="en-US" sz="4400" dirty="0">
                <a:solidFill>
                  <a:srgbClr val="1D1DFF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7864152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2" name="Picture 4" descr="Copy (3) of Picture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9144000" cy="11445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3" name="Picture 5" descr="Copy (3) of Picture3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1905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6" descr="Copy (3) of Picture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1"/>
            <a:ext cx="762000" cy="258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581" name="Picture 5" descr="map01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0"/>
            <a:ext cx="6324600" cy="6858000"/>
          </a:xfrm>
          <a:prstGeom prst="rect">
            <a:avLst/>
          </a:prstGeom>
          <a:noFill/>
          <a:ln w="127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Box 9"/>
          <p:cNvSpPr txBox="1">
            <a:spLocks noChangeArrowheads="1"/>
          </p:cNvSpPr>
          <p:nvPr/>
        </p:nvSpPr>
        <p:spPr bwMode="auto">
          <a:xfrm>
            <a:off x="7848600" y="25620"/>
            <a:ext cx="2819400" cy="6683375"/>
          </a:xfrm>
          <a:prstGeom prst="rect">
            <a:avLst/>
          </a:prstGeom>
          <a:solidFill>
            <a:srgbClr val="FFCCFF"/>
          </a:solidFill>
          <a:ln w="9525">
            <a:solidFill>
              <a:srgbClr val="CC00CC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700" b="1">
                <a:solidFill>
                  <a:srgbClr val="1F497D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 </a:t>
            </a:r>
            <a:r>
              <a:rPr lang="en-US" altLang="en-US" sz="27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Quan sát lược đồ và xác định: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700" b="1">
                <a:solidFill>
                  <a:srgbClr val="FF0000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- Đường Quốc lộ 1A, đường sắt Bắc Nam.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7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- Các sân bay quốc tế:</a:t>
            </a:r>
            <a:r>
              <a:rPr lang="en-US" altLang="en-US" sz="2700" b="1">
                <a:solidFill>
                  <a:srgbClr val="FF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Nội Bài (HN), Tân Sơn Nhất ( TP.HCM), Đà Nẵng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7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Các cảng biển :</a:t>
            </a:r>
            <a:r>
              <a:rPr lang="en-US" altLang="en-US" sz="2700" b="1">
                <a:solidFill>
                  <a:prstClr val="black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 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Char char="-"/>
            </a:pPr>
            <a:r>
              <a:rPr lang="en-US" altLang="en-US" sz="2700" b="1">
                <a:solidFill>
                  <a:prstClr val="black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Hải Phòng, Đà Nẵng, TP Hồ Chí Minh</a:t>
            </a:r>
          </a:p>
        </p:txBody>
      </p:sp>
    </p:spTree>
    <p:extLst>
      <p:ext uri="{BB962C8B-B14F-4D97-AF65-F5344CB8AC3E}">
        <p14:creationId xmlns:p14="http://schemas.microsoft.com/office/powerpoint/2010/main" val="193570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3" name="Picture 5" descr="map01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36276" y="585789"/>
            <a:ext cx="4191000" cy="5791200"/>
          </a:xfrm>
          <a:prstGeom prst="rect">
            <a:avLst/>
          </a:prstGeom>
          <a:noFill/>
          <a:ln w="12700">
            <a:solidFill>
              <a:srgbClr val="FF99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7654" name="Text Box 6"/>
          <p:cNvSpPr txBox="1">
            <a:spLocks noChangeArrowheads="1"/>
          </p:cNvSpPr>
          <p:nvPr/>
        </p:nvSpPr>
        <p:spPr bwMode="auto">
          <a:xfrm>
            <a:off x="8103476" y="1652589"/>
            <a:ext cx="2286000" cy="41549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4400" b="1">
                <a:solidFill>
                  <a:srgbClr val="FF0000"/>
                </a:solidFill>
                <a:latin typeface="Times New Roman" panose="02020603050405020304" pitchFamily="18" charset="0"/>
              </a:rPr>
              <a:t>LƯỢC ĐỒ GIAO THÔNG VẬN TẢI</a:t>
            </a:r>
          </a:p>
        </p:txBody>
      </p:sp>
      <p:sp>
        <p:nvSpPr>
          <p:cNvPr id="14344" name="Freeform 8"/>
          <p:cNvSpPr>
            <a:spLocks/>
          </p:cNvSpPr>
          <p:nvPr/>
        </p:nvSpPr>
        <p:spPr bwMode="auto">
          <a:xfrm>
            <a:off x="5284076" y="1169989"/>
            <a:ext cx="304800" cy="330200"/>
          </a:xfrm>
          <a:custGeom>
            <a:avLst/>
            <a:gdLst>
              <a:gd name="T0" fmla="*/ 2147483646 w 209"/>
              <a:gd name="T1" fmla="*/ 0 h 212"/>
              <a:gd name="T2" fmla="*/ 2147483646 w 209"/>
              <a:gd name="T3" fmla="*/ 2147483646 h 212"/>
              <a:gd name="T4" fmla="*/ 2147483646 w 209"/>
              <a:gd name="T5" fmla="*/ 2147483646 h 212"/>
              <a:gd name="T6" fmla="*/ 2147483646 w 209"/>
              <a:gd name="T7" fmla="*/ 2147483646 h 212"/>
              <a:gd name="T8" fmla="*/ 2147483646 w 209"/>
              <a:gd name="T9" fmla="*/ 2147483646 h 212"/>
              <a:gd name="T10" fmla="*/ 2147483646 w 209"/>
              <a:gd name="T11" fmla="*/ 2147483646 h 212"/>
              <a:gd name="T12" fmla="*/ 2147483646 w 209"/>
              <a:gd name="T13" fmla="*/ 2147483646 h 212"/>
              <a:gd name="T14" fmla="*/ 2147483646 w 209"/>
              <a:gd name="T15" fmla="*/ 2147483646 h 212"/>
              <a:gd name="T16" fmla="*/ 2147483646 w 209"/>
              <a:gd name="T17" fmla="*/ 2147483646 h 212"/>
              <a:gd name="T18" fmla="*/ 2147483646 w 209"/>
              <a:gd name="T19" fmla="*/ 2147483646 h 212"/>
              <a:gd name="T20" fmla="*/ 2147483646 w 209"/>
              <a:gd name="T21" fmla="*/ 2147483646 h 212"/>
              <a:gd name="T22" fmla="*/ 2147483646 w 209"/>
              <a:gd name="T23" fmla="*/ 2147483646 h 212"/>
              <a:gd name="T24" fmla="*/ 2147483646 w 209"/>
              <a:gd name="T25" fmla="*/ 2147483646 h 212"/>
              <a:gd name="T26" fmla="*/ 2147483646 w 209"/>
              <a:gd name="T27" fmla="*/ 2147483646 h 212"/>
              <a:gd name="T28" fmla="*/ 2147483646 w 209"/>
              <a:gd name="T29" fmla="*/ 2147483646 h 212"/>
              <a:gd name="T30" fmla="*/ 2147483646 w 209"/>
              <a:gd name="T31" fmla="*/ 2147483646 h 212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209"/>
              <a:gd name="T49" fmla="*/ 0 h 212"/>
              <a:gd name="T50" fmla="*/ 209 w 209"/>
              <a:gd name="T51" fmla="*/ 212 h 212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209" h="212">
                <a:moveTo>
                  <a:pt x="198" y="0"/>
                </a:moveTo>
                <a:cubicBezTo>
                  <a:pt x="201" y="8"/>
                  <a:pt x="205" y="8"/>
                  <a:pt x="208" y="16"/>
                </a:cubicBezTo>
                <a:cubicBezTo>
                  <a:pt x="207" y="21"/>
                  <a:pt x="209" y="27"/>
                  <a:pt x="206" y="32"/>
                </a:cubicBezTo>
                <a:cubicBezTo>
                  <a:pt x="204" y="36"/>
                  <a:pt x="194" y="40"/>
                  <a:pt x="194" y="40"/>
                </a:cubicBezTo>
                <a:cubicBezTo>
                  <a:pt x="189" y="50"/>
                  <a:pt x="187" y="49"/>
                  <a:pt x="178" y="54"/>
                </a:cubicBezTo>
                <a:cubicBezTo>
                  <a:pt x="172" y="58"/>
                  <a:pt x="160" y="66"/>
                  <a:pt x="160" y="66"/>
                </a:cubicBezTo>
                <a:cubicBezTo>
                  <a:pt x="155" y="75"/>
                  <a:pt x="148" y="79"/>
                  <a:pt x="138" y="82"/>
                </a:cubicBezTo>
                <a:cubicBezTo>
                  <a:pt x="134" y="89"/>
                  <a:pt x="122" y="100"/>
                  <a:pt x="122" y="100"/>
                </a:cubicBezTo>
                <a:cubicBezTo>
                  <a:pt x="119" y="110"/>
                  <a:pt x="118" y="121"/>
                  <a:pt x="108" y="126"/>
                </a:cubicBezTo>
                <a:cubicBezTo>
                  <a:pt x="102" y="129"/>
                  <a:pt x="90" y="132"/>
                  <a:pt x="90" y="132"/>
                </a:cubicBezTo>
                <a:cubicBezTo>
                  <a:pt x="86" y="145"/>
                  <a:pt x="73" y="146"/>
                  <a:pt x="64" y="154"/>
                </a:cubicBezTo>
                <a:cubicBezTo>
                  <a:pt x="60" y="158"/>
                  <a:pt x="56" y="162"/>
                  <a:pt x="52" y="166"/>
                </a:cubicBezTo>
                <a:cubicBezTo>
                  <a:pt x="49" y="169"/>
                  <a:pt x="40" y="174"/>
                  <a:pt x="40" y="174"/>
                </a:cubicBezTo>
                <a:cubicBezTo>
                  <a:pt x="36" y="179"/>
                  <a:pt x="36" y="181"/>
                  <a:pt x="30" y="184"/>
                </a:cubicBezTo>
                <a:cubicBezTo>
                  <a:pt x="26" y="186"/>
                  <a:pt x="18" y="188"/>
                  <a:pt x="18" y="188"/>
                </a:cubicBezTo>
                <a:cubicBezTo>
                  <a:pt x="0" y="184"/>
                  <a:pt x="2" y="197"/>
                  <a:pt x="2" y="212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45" name="Freeform 9"/>
          <p:cNvSpPr>
            <a:spLocks/>
          </p:cNvSpPr>
          <p:nvPr/>
        </p:nvSpPr>
        <p:spPr bwMode="auto">
          <a:xfrm>
            <a:off x="5187240" y="1638302"/>
            <a:ext cx="73025" cy="406400"/>
          </a:xfrm>
          <a:custGeom>
            <a:avLst/>
            <a:gdLst>
              <a:gd name="T0" fmla="*/ 2147483646 w 46"/>
              <a:gd name="T1" fmla="*/ 0 h 256"/>
              <a:gd name="T2" fmla="*/ 2147483646 w 46"/>
              <a:gd name="T3" fmla="*/ 2147483646 h 256"/>
              <a:gd name="T4" fmla="*/ 2147483646 w 46"/>
              <a:gd name="T5" fmla="*/ 2147483646 h 256"/>
              <a:gd name="T6" fmla="*/ 2147483646 w 46"/>
              <a:gd name="T7" fmla="*/ 2147483646 h 256"/>
              <a:gd name="T8" fmla="*/ 2147483646 w 46"/>
              <a:gd name="T9" fmla="*/ 2147483646 h 256"/>
              <a:gd name="T10" fmla="*/ 2147483646 w 46"/>
              <a:gd name="T11" fmla="*/ 2147483646 h 256"/>
              <a:gd name="T12" fmla="*/ 0 w 46"/>
              <a:gd name="T13" fmla="*/ 2147483646 h 256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6"/>
              <a:gd name="T22" fmla="*/ 0 h 256"/>
              <a:gd name="T23" fmla="*/ 46 w 46"/>
              <a:gd name="T24" fmla="*/ 256 h 256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6" h="256">
                <a:moveTo>
                  <a:pt x="18" y="0"/>
                </a:moveTo>
                <a:cubicBezTo>
                  <a:pt x="33" y="5"/>
                  <a:pt x="29" y="0"/>
                  <a:pt x="32" y="12"/>
                </a:cubicBezTo>
                <a:cubicBezTo>
                  <a:pt x="33" y="55"/>
                  <a:pt x="32" y="107"/>
                  <a:pt x="46" y="150"/>
                </a:cubicBezTo>
                <a:cubicBezTo>
                  <a:pt x="44" y="162"/>
                  <a:pt x="40" y="170"/>
                  <a:pt x="28" y="174"/>
                </a:cubicBezTo>
                <a:cubicBezTo>
                  <a:pt x="27" y="189"/>
                  <a:pt x="26" y="212"/>
                  <a:pt x="18" y="226"/>
                </a:cubicBezTo>
                <a:cubicBezTo>
                  <a:pt x="14" y="232"/>
                  <a:pt x="8" y="237"/>
                  <a:pt x="6" y="244"/>
                </a:cubicBezTo>
                <a:cubicBezTo>
                  <a:pt x="5" y="248"/>
                  <a:pt x="0" y="256"/>
                  <a:pt x="0" y="256"/>
                </a:cubicBezTo>
              </a:path>
            </a:pathLst>
          </a:custGeom>
          <a:noFill/>
          <a:ln w="25400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46" name="Freeform 10"/>
          <p:cNvSpPr>
            <a:spLocks/>
          </p:cNvSpPr>
          <p:nvPr/>
        </p:nvSpPr>
        <p:spPr bwMode="auto">
          <a:xfrm>
            <a:off x="5134851" y="1997077"/>
            <a:ext cx="95250" cy="374650"/>
          </a:xfrm>
          <a:custGeom>
            <a:avLst/>
            <a:gdLst>
              <a:gd name="T0" fmla="*/ 2147483646 w 60"/>
              <a:gd name="T1" fmla="*/ 0 h 236"/>
              <a:gd name="T2" fmla="*/ 2147483646 w 60"/>
              <a:gd name="T3" fmla="*/ 2147483646 h 236"/>
              <a:gd name="T4" fmla="*/ 2147483646 w 60"/>
              <a:gd name="T5" fmla="*/ 2147483646 h 236"/>
              <a:gd name="T6" fmla="*/ 2147483646 w 60"/>
              <a:gd name="T7" fmla="*/ 2147483646 h 236"/>
              <a:gd name="T8" fmla="*/ 2147483646 w 60"/>
              <a:gd name="T9" fmla="*/ 2147483646 h 236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60"/>
              <a:gd name="T16" fmla="*/ 0 h 236"/>
              <a:gd name="T17" fmla="*/ 60 w 60"/>
              <a:gd name="T18" fmla="*/ 236 h 236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60" h="236">
                <a:moveTo>
                  <a:pt x="46" y="0"/>
                </a:moveTo>
                <a:cubicBezTo>
                  <a:pt x="48" y="21"/>
                  <a:pt x="60" y="64"/>
                  <a:pt x="40" y="78"/>
                </a:cubicBezTo>
                <a:cubicBezTo>
                  <a:pt x="38" y="97"/>
                  <a:pt x="33" y="117"/>
                  <a:pt x="16" y="128"/>
                </a:cubicBezTo>
                <a:cubicBezTo>
                  <a:pt x="2" y="148"/>
                  <a:pt x="0" y="182"/>
                  <a:pt x="18" y="200"/>
                </a:cubicBezTo>
                <a:cubicBezTo>
                  <a:pt x="25" y="220"/>
                  <a:pt x="22" y="208"/>
                  <a:pt x="22" y="236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48" name="Freeform 12"/>
          <p:cNvSpPr>
            <a:spLocks/>
          </p:cNvSpPr>
          <p:nvPr/>
        </p:nvSpPr>
        <p:spPr bwMode="auto">
          <a:xfrm>
            <a:off x="5172951" y="2454278"/>
            <a:ext cx="920750" cy="923925"/>
          </a:xfrm>
          <a:custGeom>
            <a:avLst/>
            <a:gdLst>
              <a:gd name="T0" fmla="*/ 0 w 580"/>
              <a:gd name="T1" fmla="*/ 0 h 582"/>
              <a:gd name="T2" fmla="*/ 2147483646 w 580"/>
              <a:gd name="T3" fmla="*/ 2147483646 h 582"/>
              <a:gd name="T4" fmla="*/ 2147483646 w 580"/>
              <a:gd name="T5" fmla="*/ 2147483646 h 582"/>
              <a:gd name="T6" fmla="*/ 2147483646 w 580"/>
              <a:gd name="T7" fmla="*/ 2147483646 h 582"/>
              <a:gd name="T8" fmla="*/ 2147483646 w 580"/>
              <a:gd name="T9" fmla="*/ 2147483646 h 582"/>
              <a:gd name="T10" fmla="*/ 2147483646 w 580"/>
              <a:gd name="T11" fmla="*/ 2147483646 h 582"/>
              <a:gd name="T12" fmla="*/ 2147483646 w 580"/>
              <a:gd name="T13" fmla="*/ 2147483646 h 582"/>
              <a:gd name="T14" fmla="*/ 2147483646 w 580"/>
              <a:gd name="T15" fmla="*/ 2147483646 h 582"/>
              <a:gd name="T16" fmla="*/ 2147483646 w 580"/>
              <a:gd name="T17" fmla="*/ 2147483646 h 582"/>
              <a:gd name="T18" fmla="*/ 2147483646 w 580"/>
              <a:gd name="T19" fmla="*/ 2147483646 h 582"/>
              <a:gd name="T20" fmla="*/ 2147483646 w 580"/>
              <a:gd name="T21" fmla="*/ 2147483646 h 582"/>
              <a:gd name="T22" fmla="*/ 2147483646 w 580"/>
              <a:gd name="T23" fmla="*/ 2147483646 h 582"/>
              <a:gd name="T24" fmla="*/ 2147483646 w 580"/>
              <a:gd name="T25" fmla="*/ 2147483646 h 582"/>
              <a:gd name="T26" fmla="*/ 2147483646 w 580"/>
              <a:gd name="T27" fmla="*/ 2147483646 h 582"/>
              <a:gd name="T28" fmla="*/ 2147483646 w 580"/>
              <a:gd name="T29" fmla="*/ 2147483646 h 582"/>
              <a:gd name="T30" fmla="*/ 2147483646 w 580"/>
              <a:gd name="T31" fmla="*/ 2147483646 h 582"/>
              <a:gd name="T32" fmla="*/ 2147483646 w 580"/>
              <a:gd name="T33" fmla="*/ 2147483646 h 582"/>
              <a:gd name="T34" fmla="*/ 2147483646 w 580"/>
              <a:gd name="T35" fmla="*/ 2147483646 h 582"/>
              <a:gd name="T36" fmla="*/ 2147483646 w 580"/>
              <a:gd name="T37" fmla="*/ 2147483646 h 582"/>
              <a:gd name="T38" fmla="*/ 2147483646 w 580"/>
              <a:gd name="T39" fmla="*/ 2147483646 h 582"/>
              <a:gd name="T40" fmla="*/ 2147483646 w 580"/>
              <a:gd name="T41" fmla="*/ 2147483646 h 582"/>
              <a:gd name="T42" fmla="*/ 2147483646 w 580"/>
              <a:gd name="T43" fmla="*/ 2147483646 h 582"/>
              <a:gd name="T44" fmla="*/ 2147483646 w 580"/>
              <a:gd name="T45" fmla="*/ 2147483646 h 582"/>
              <a:gd name="T46" fmla="*/ 2147483646 w 580"/>
              <a:gd name="T47" fmla="*/ 2147483646 h 582"/>
              <a:gd name="T48" fmla="*/ 2147483646 w 580"/>
              <a:gd name="T49" fmla="*/ 2147483646 h 582"/>
              <a:gd name="T50" fmla="*/ 2147483646 w 580"/>
              <a:gd name="T51" fmla="*/ 2147483646 h 582"/>
              <a:gd name="T52" fmla="*/ 2147483646 w 580"/>
              <a:gd name="T53" fmla="*/ 2147483646 h 582"/>
              <a:gd name="T54" fmla="*/ 2147483646 w 580"/>
              <a:gd name="T55" fmla="*/ 2147483646 h 582"/>
              <a:gd name="T56" fmla="*/ 2147483646 w 580"/>
              <a:gd name="T57" fmla="*/ 2147483646 h 582"/>
              <a:gd name="T58" fmla="*/ 2147483646 w 580"/>
              <a:gd name="T59" fmla="*/ 2147483646 h 582"/>
              <a:gd name="T60" fmla="*/ 2147483646 w 580"/>
              <a:gd name="T61" fmla="*/ 2147483646 h 582"/>
              <a:gd name="T62" fmla="*/ 2147483646 w 580"/>
              <a:gd name="T63" fmla="*/ 2147483646 h 582"/>
              <a:gd name="T64" fmla="*/ 2147483646 w 580"/>
              <a:gd name="T65" fmla="*/ 2147483646 h 582"/>
              <a:gd name="T66" fmla="*/ 2147483646 w 580"/>
              <a:gd name="T67" fmla="*/ 2147483646 h 582"/>
              <a:gd name="T68" fmla="*/ 2147483646 w 580"/>
              <a:gd name="T69" fmla="*/ 2147483646 h 582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w 580"/>
              <a:gd name="T106" fmla="*/ 0 h 582"/>
              <a:gd name="T107" fmla="*/ 580 w 580"/>
              <a:gd name="T108" fmla="*/ 582 h 582"/>
            </a:gdLst>
            <a:ahLst/>
            <a:cxnLst>
              <a:cxn ang="T70">
                <a:pos x="T0" y="T1"/>
              </a:cxn>
              <a:cxn ang="T71">
                <a:pos x="T2" y="T3"/>
              </a:cxn>
              <a:cxn ang="T72">
                <a:pos x="T4" y="T5"/>
              </a:cxn>
              <a:cxn ang="T73">
                <a:pos x="T6" y="T7"/>
              </a:cxn>
              <a:cxn ang="T74">
                <a:pos x="T8" y="T9"/>
              </a:cxn>
              <a:cxn ang="T75">
                <a:pos x="T10" y="T11"/>
              </a:cxn>
              <a:cxn ang="T76">
                <a:pos x="T12" y="T13"/>
              </a:cxn>
              <a:cxn ang="T77">
                <a:pos x="T14" y="T15"/>
              </a:cxn>
              <a:cxn ang="T78">
                <a:pos x="T16" y="T17"/>
              </a:cxn>
              <a:cxn ang="T79">
                <a:pos x="T18" y="T19"/>
              </a:cxn>
              <a:cxn ang="T80">
                <a:pos x="T20" y="T21"/>
              </a:cxn>
              <a:cxn ang="T81">
                <a:pos x="T22" y="T23"/>
              </a:cxn>
              <a:cxn ang="T82">
                <a:pos x="T24" y="T25"/>
              </a:cxn>
              <a:cxn ang="T83">
                <a:pos x="T26" y="T27"/>
              </a:cxn>
              <a:cxn ang="T84">
                <a:pos x="T28" y="T29"/>
              </a:cxn>
              <a:cxn ang="T85">
                <a:pos x="T30" y="T31"/>
              </a:cxn>
              <a:cxn ang="T86">
                <a:pos x="T32" y="T33"/>
              </a:cxn>
              <a:cxn ang="T87">
                <a:pos x="T34" y="T35"/>
              </a:cxn>
              <a:cxn ang="T88">
                <a:pos x="T36" y="T37"/>
              </a:cxn>
              <a:cxn ang="T89">
                <a:pos x="T38" y="T39"/>
              </a:cxn>
              <a:cxn ang="T90">
                <a:pos x="T40" y="T41"/>
              </a:cxn>
              <a:cxn ang="T91">
                <a:pos x="T42" y="T43"/>
              </a:cxn>
              <a:cxn ang="T92">
                <a:pos x="T44" y="T45"/>
              </a:cxn>
              <a:cxn ang="T93">
                <a:pos x="T46" y="T47"/>
              </a:cxn>
              <a:cxn ang="T94">
                <a:pos x="T48" y="T49"/>
              </a:cxn>
              <a:cxn ang="T95">
                <a:pos x="T50" y="T51"/>
              </a:cxn>
              <a:cxn ang="T96">
                <a:pos x="T52" y="T53"/>
              </a:cxn>
              <a:cxn ang="T97">
                <a:pos x="T54" y="T55"/>
              </a:cxn>
              <a:cxn ang="T98">
                <a:pos x="T56" y="T57"/>
              </a:cxn>
              <a:cxn ang="T99">
                <a:pos x="T58" y="T59"/>
              </a:cxn>
              <a:cxn ang="T100">
                <a:pos x="T60" y="T61"/>
              </a:cxn>
              <a:cxn ang="T101">
                <a:pos x="T62" y="T63"/>
              </a:cxn>
              <a:cxn ang="T102">
                <a:pos x="T64" y="T65"/>
              </a:cxn>
              <a:cxn ang="T103">
                <a:pos x="T66" y="T67"/>
              </a:cxn>
              <a:cxn ang="T104">
                <a:pos x="T68" y="T69"/>
              </a:cxn>
            </a:cxnLst>
            <a:rect l="T105" t="T106" r="T107" b="T108"/>
            <a:pathLst>
              <a:path w="580" h="582">
                <a:moveTo>
                  <a:pt x="0" y="0"/>
                </a:moveTo>
                <a:cubicBezTo>
                  <a:pt x="18" y="3"/>
                  <a:pt x="14" y="6"/>
                  <a:pt x="12" y="24"/>
                </a:cubicBezTo>
                <a:cubicBezTo>
                  <a:pt x="14" y="35"/>
                  <a:pt x="19" y="42"/>
                  <a:pt x="28" y="48"/>
                </a:cubicBezTo>
                <a:cubicBezTo>
                  <a:pt x="36" y="60"/>
                  <a:pt x="40" y="68"/>
                  <a:pt x="52" y="76"/>
                </a:cubicBezTo>
                <a:cubicBezTo>
                  <a:pt x="62" y="91"/>
                  <a:pt x="85" y="98"/>
                  <a:pt x="102" y="106"/>
                </a:cubicBezTo>
                <a:cubicBezTo>
                  <a:pt x="110" y="110"/>
                  <a:pt x="118" y="113"/>
                  <a:pt x="126" y="116"/>
                </a:cubicBezTo>
                <a:cubicBezTo>
                  <a:pt x="128" y="117"/>
                  <a:pt x="132" y="118"/>
                  <a:pt x="132" y="118"/>
                </a:cubicBezTo>
                <a:cubicBezTo>
                  <a:pt x="136" y="131"/>
                  <a:pt x="148" y="133"/>
                  <a:pt x="160" y="136"/>
                </a:cubicBezTo>
                <a:cubicBezTo>
                  <a:pt x="171" y="143"/>
                  <a:pt x="178" y="147"/>
                  <a:pt x="182" y="160"/>
                </a:cubicBezTo>
                <a:cubicBezTo>
                  <a:pt x="181" y="173"/>
                  <a:pt x="167" y="204"/>
                  <a:pt x="184" y="210"/>
                </a:cubicBezTo>
                <a:cubicBezTo>
                  <a:pt x="190" y="219"/>
                  <a:pt x="192" y="233"/>
                  <a:pt x="202" y="236"/>
                </a:cubicBezTo>
                <a:cubicBezTo>
                  <a:pt x="208" y="245"/>
                  <a:pt x="208" y="257"/>
                  <a:pt x="214" y="266"/>
                </a:cubicBezTo>
                <a:cubicBezTo>
                  <a:pt x="222" y="278"/>
                  <a:pt x="232" y="290"/>
                  <a:pt x="242" y="300"/>
                </a:cubicBezTo>
                <a:cubicBezTo>
                  <a:pt x="250" y="308"/>
                  <a:pt x="254" y="313"/>
                  <a:pt x="264" y="318"/>
                </a:cubicBezTo>
                <a:cubicBezTo>
                  <a:pt x="268" y="320"/>
                  <a:pt x="276" y="326"/>
                  <a:pt x="276" y="326"/>
                </a:cubicBezTo>
                <a:cubicBezTo>
                  <a:pt x="279" y="336"/>
                  <a:pt x="276" y="331"/>
                  <a:pt x="290" y="336"/>
                </a:cubicBezTo>
                <a:cubicBezTo>
                  <a:pt x="294" y="337"/>
                  <a:pt x="302" y="340"/>
                  <a:pt x="302" y="340"/>
                </a:cubicBezTo>
                <a:cubicBezTo>
                  <a:pt x="305" y="344"/>
                  <a:pt x="305" y="350"/>
                  <a:pt x="308" y="354"/>
                </a:cubicBezTo>
                <a:cubicBezTo>
                  <a:pt x="313" y="359"/>
                  <a:pt x="326" y="366"/>
                  <a:pt x="326" y="366"/>
                </a:cubicBezTo>
                <a:cubicBezTo>
                  <a:pt x="324" y="390"/>
                  <a:pt x="318" y="396"/>
                  <a:pt x="332" y="410"/>
                </a:cubicBezTo>
                <a:cubicBezTo>
                  <a:pt x="334" y="417"/>
                  <a:pt x="345" y="425"/>
                  <a:pt x="352" y="428"/>
                </a:cubicBezTo>
                <a:cubicBezTo>
                  <a:pt x="356" y="430"/>
                  <a:pt x="364" y="432"/>
                  <a:pt x="364" y="432"/>
                </a:cubicBezTo>
                <a:cubicBezTo>
                  <a:pt x="367" y="441"/>
                  <a:pt x="376" y="441"/>
                  <a:pt x="384" y="446"/>
                </a:cubicBezTo>
                <a:cubicBezTo>
                  <a:pt x="387" y="450"/>
                  <a:pt x="389" y="454"/>
                  <a:pt x="392" y="458"/>
                </a:cubicBezTo>
                <a:cubicBezTo>
                  <a:pt x="394" y="462"/>
                  <a:pt x="404" y="462"/>
                  <a:pt x="404" y="462"/>
                </a:cubicBezTo>
                <a:cubicBezTo>
                  <a:pt x="408" y="466"/>
                  <a:pt x="411" y="470"/>
                  <a:pt x="416" y="472"/>
                </a:cubicBezTo>
                <a:cubicBezTo>
                  <a:pt x="420" y="474"/>
                  <a:pt x="428" y="476"/>
                  <a:pt x="428" y="476"/>
                </a:cubicBezTo>
                <a:cubicBezTo>
                  <a:pt x="436" y="488"/>
                  <a:pt x="456" y="490"/>
                  <a:pt x="468" y="498"/>
                </a:cubicBezTo>
                <a:cubicBezTo>
                  <a:pt x="483" y="520"/>
                  <a:pt x="514" y="525"/>
                  <a:pt x="538" y="528"/>
                </a:cubicBezTo>
                <a:cubicBezTo>
                  <a:pt x="547" y="531"/>
                  <a:pt x="551" y="531"/>
                  <a:pt x="558" y="538"/>
                </a:cubicBezTo>
                <a:cubicBezTo>
                  <a:pt x="561" y="548"/>
                  <a:pt x="561" y="556"/>
                  <a:pt x="552" y="562"/>
                </a:cubicBezTo>
                <a:cubicBezTo>
                  <a:pt x="551" y="564"/>
                  <a:pt x="549" y="566"/>
                  <a:pt x="550" y="568"/>
                </a:cubicBezTo>
                <a:cubicBezTo>
                  <a:pt x="553" y="572"/>
                  <a:pt x="560" y="570"/>
                  <a:pt x="564" y="572"/>
                </a:cubicBezTo>
                <a:cubicBezTo>
                  <a:pt x="568" y="574"/>
                  <a:pt x="572" y="578"/>
                  <a:pt x="576" y="580"/>
                </a:cubicBezTo>
                <a:cubicBezTo>
                  <a:pt x="577" y="581"/>
                  <a:pt x="579" y="581"/>
                  <a:pt x="580" y="582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49" name="Freeform 13"/>
          <p:cNvSpPr>
            <a:spLocks/>
          </p:cNvSpPr>
          <p:nvPr/>
        </p:nvSpPr>
        <p:spPr bwMode="auto">
          <a:xfrm>
            <a:off x="6136564" y="3455989"/>
            <a:ext cx="304800" cy="685800"/>
          </a:xfrm>
          <a:custGeom>
            <a:avLst/>
            <a:gdLst>
              <a:gd name="T0" fmla="*/ 2147483646 w 213"/>
              <a:gd name="T1" fmla="*/ 0 h 472"/>
              <a:gd name="T2" fmla="*/ 2147483646 w 213"/>
              <a:gd name="T3" fmla="*/ 2147483646 h 472"/>
              <a:gd name="T4" fmla="*/ 2147483646 w 213"/>
              <a:gd name="T5" fmla="*/ 2147483646 h 472"/>
              <a:gd name="T6" fmla="*/ 2147483646 w 213"/>
              <a:gd name="T7" fmla="*/ 2147483646 h 472"/>
              <a:gd name="T8" fmla="*/ 2147483646 w 213"/>
              <a:gd name="T9" fmla="*/ 2147483646 h 472"/>
              <a:gd name="T10" fmla="*/ 2147483646 w 213"/>
              <a:gd name="T11" fmla="*/ 2147483646 h 472"/>
              <a:gd name="T12" fmla="*/ 2147483646 w 213"/>
              <a:gd name="T13" fmla="*/ 2147483646 h 472"/>
              <a:gd name="T14" fmla="*/ 2147483646 w 213"/>
              <a:gd name="T15" fmla="*/ 2147483646 h 472"/>
              <a:gd name="T16" fmla="*/ 2147483646 w 213"/>
              <a:gd name="T17" fmla="*/ 2147483646 h 472"/>
              <a:gd name="T18" fmla="*/ 2147483646 w 213"/>
              <a:gd name="T19" fmla="*/ 2147483646 h 472"/>
              <a:gd name="T20" fmla="*/ 2147483646 w 213"/>
              <a:gd name="T21" fmla="*/ 2147483646 h 472"/>
              <a:gd name="T22" fmla="*/ 2147483646 w 213"/>
              <a:gd name="T23" fmla="*/ 2147483646 h 472"/>
              <a:gd name="T24" fmla="*/ 2147483646 w 213"/>
              <a:gd name="T25" fmla="*/ 2147483646 h 472"/>
              <a:gd name="T26" fmla="*/ 2147483646 w 213"/>
              <a:gd name="T27" fmla="*/ 2147483646 h 472"/>
              <a:gd name="T28" fmla="*/ 2147483646 w 213"/>
              <a:gd name="T29" fmla="*/ 2147483646 h 472"/>
              <a:gd name="T30" fmla="*/ 2147483646 w 213"/>
              <a:gd name="T31" fmla="*/ 2147483646 h 472"/>
              <a:gd name="T32" fmla="*/ 2147483646 w 213"/>
              <a:gd name="T33" fmla="*/ 2147483646 h 472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w 213"/>
              <a:gd name="T52" fmla="*/ 0 h 472"/>
              <a:gd name="T53" fmla="*/ 213 w 213"/>
              <a:gd name="T54" fmla="*/ 472 h 472"/>
            </a:gdLst>
            <a:ahLst/>
            <a:cxnLst>
              <a:cxn ang="T34">
                <a:pos x="T0" y="T1"/>
              </a:cxn>
              <a:cxn ang="T35">
                <a:pos x="T2" y="T3"/>
              </a:cxn>
              <a:cxn ang="T36">
                <a:pos x="T4" y="T5"/>
              </a:cxn>
              <a:cxn ang="T37">
                <a:pos x="T6" y="T7"/>
              </a:cxn>
              <a:cxn ang="T38">
                <a:pos x="T8" y="T9"/>
              </a:cxn>
              <a:cxn ang="T39">
                <a:pos x="T10" y="T11"/>
              </a:cxn>
              <a:cxn ang="T40">
                <a:pos x="T12" y="T13"/>
              </a:cxn>
              <a:cxn ang="T41">
                <a:pos x="T14" y="T15"/>
              </a:cxn>
              <a:cxn ang="T42">
                <a:pos x="T16" y="T17"/>
              </a:cxn>
              <a:cxn ang="T43">
                <a:pos x="T18" y="T19"/>
              </a:cxn>
              <a:cxn ang="T44">
                <a:pos x="T20" y="T21"/>
              </a:cxn>
              <a:cxn ang="T45">
                <a:pos x="T22" y="T23"/>
              </a:cxn>
              <a:cxn ang="T46">
                <a:pos x="T24" y="T25"/>
              </a:cxn>
              <a:cxn ang="T47">
                <a:pos x="T26" y="T27"/>
              </a:cxn>
              <a:cxn ang="T48">
                <a:pos x="T28" y="T29"/>
              </a:cxn>
              <a:cxn ang="T49">
                <a:pos x="T30" y="T31"/>
              </a:cxn>
              <a:cxn ang="T50">
                <a:pos x="T32" y="T33"/>
              </a:cxn>
            </a:cxnLst>
            <a:rect l="T51" t="T52" r="T53" b="T54"/>
            <a:pathLst>
              <a:path w="213" h="472">
                <a:moveTo>
                  <a:pt x="3" y="0"/>
                </a:moveTo>
                <a:cubicBezTo>
                  <a:pt x="0" y="13"/>
                  <a:pt x="3" y="25"/>
                  <a:pt x="17" y="30"/>
                </a:cubicBezTo>
                <a:cubicBezTo>
                  <a:pt x="19" y="42"/>
                  <a:pt x="21" y="49"/>
                  <a:pt x="31" y="56"/>
                </a:cubicBezTo>
                <a:cubicBezTo>
                  <a:pt x="32" y="59"/>
                  <a:pt x="34" y="66"/>
                  <a:pt x="37" y="68"/>
                </a:cubicBezTo>
                <a:cubicBezTo>
                  <a:pt x="41" y="70"/>
                  <a:pt x="49" y="72"/>
                  <a:pt x="49" y="72"/>
                </a:cubicBezTo>
                <a:cubicBezTo>
                  <a:pt x="51" y="76"/>
                  <a:pt x="52" y="81"/>
                  <a:pt x="55" y="84"/>
                </a:cubicBezTo>
                <a:cubicBezTo>
                  <a:pt x="58" y="87"/>
                  <a:pt x="67" y="92"/>
                  <a:pt x="67" y="92"/>
                </a:cubicBezTo>
                <a:cubicBezTo>
                  <a:pt x="78" y="109"/>
                  <a:pt x="95" y="117"/>
                  <a:pt x="111" y="128"/>
                </a:cubicBezTo>
                <a:cubicBezTo>
                  <a:pt x="115" y="139"/>
                  <a:pt x="112" y="132"/>
                  <a:pt x="121" y="146"/>
                </a:cubicBezTo>
                <a:cubicBezTo>
                  <a:pt x="133" y="164"/>
                  <a:pt x="127" y="182"/>
                  <a:pt x="147" y="196"/>
                </a:cubicBezTo>
                <a:cubicBezTo>
                  <a:pt x="157" y="210"/>
                  <a:pt x="157" y="240"/>
                  <a:pt x="171" y="250"/>
                </a:cubicBezTo>
                <a:cubicBezTo>
                  <a:pt x="176" y="257"/>
                  <a:pt x="179" y="259"/>
                  <a:pt x="187" y="262"/>
                </a:cubicBezTo>
                <a:cubicBezTo>
                  <a:pt x="193" y="281"/>
                  <a:pt x="203" y="311"/>
                  <a:pt x="183" y="324"/>
                </a:cubicBezTo>
                <a:cubicBezTo>
                  <a:pt x="180" y="336"/>
                  <a:pt x="178" y="347"/>
                  <a:pt x="189" y="354"/>
                </a:cubicBezTo>
                <a:cubicBezTo>
                  <a:pt x="197" y="366"/>
                  <a:pt x="203" y="369"/>
                  <a:pt x="193" y="384"/>
                </a:cubicBezTo>
                <a:cubicBezTo>
                  <a:pt x="190" y="401"/>
                  <a:pt x="189" y="415"/>
                  <a:pt x="199" y="430"/>
                </a:cubicBezTo>
                <a:cubicBezTo>
                  <a:pt x="201" y="460"/>
                  <a:pt x="197" y="456"/>
                  <a:pt x="213" y="472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50" name="Freeform 14"/>
          <p:cNvSpPr>
            <a:spLocks/>
          </p:cNvSpPr>
          <p:nvPr/>
        </p:nvSpPr>
        <p:spPr bwMode="auto">
          <a:xfrm>
            <a:off x="6398502" y="4033839"/>
            <a:ext cx="104775" cy="971550"/>
          </a:xfrm>
          <a:custGeom>
            <a:avLst/>
            <a:gdLst>
              <a:gd name="T0" fmla="*/ 2147483646 w 58"/>
              <a:gd name="T1" fmla="*/ 0 h 338"/>
              <a:gd name="T2" fmla="*/ 2147483646 w 58"/>
              <a:gd name="T3" fmla="*/ 2147483646 h 338"/>
              <a:gd name="T4" fmla="*/ 2147483646 w 58"/>
              <a:gd name="T5" fmla="*/ 2147483646 h 338"/>
              <a:gd name="T6" fmla="*/ 2147483646 w 58"/>
              <a:gd name="T7" fmla="*/ 2147483646 h 338"/>
              <a:gd name="T8" fmla="*/ 2147483646 w 58"/>
              <a:gd name="T9" fmla="*/ 2147483646 h 338"/>
              <a:gd name="T10" fmla="*/ 2147483646 w 58"/>
              <a:gd name="T11" fmla="*/ 2147483646 h 338"/>
              <a:gd name="T12" fmla="*/ 2147483646 w 58"/>
              <a:gd name="T13" fmla="*/ 2147483646 h 338"/>
              <a:gd name="T14" fmla="*/ 2147483646 w 58"/>
              <a:gd name="T15" fmla="*/ 2147483646 h 338"/>
              <a:gd name="T16" fmla="*/ 2147483646 w 58"/>
              <a:gd name="T17" fmla="*/ 2147483646 h 338"/>
              <a:gd name="T18" fmla="*/ 2147483646 w 58"/>
              <a:gd name="T19" fmla="*/ 2147483646 h 338"/>
              <a:gd name="T20" fmla="*/ 2147483646 w 58"/>
              <a:gd name="T21" fmla="*/ 2147483646 h 338"/>
              <a:gd name="T22" fmla="*/ 2147483646 w 58"/>
              <a:gd name="T23" fmla="*/ 2147483646 h 338"/>
              <a:gd name="T24" fmla="*/ 2147483646 w 58"/>
              <a:gd name="T25" fmla="*/ 2147483646 h 338"/>
              <a:gd name="T26" fmla="*/ 2147483646 w 58"/>
              <a:gd name="T27" fmla="*/ 2147483646 h 338"/>
              <a:gd name="T28" fmla="*/ 2147483646 w 58"/>
              <a:gd name="T29" fmla="*/ 2147483646 h 338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w 58"/>
              <a:gd name="T46" fmla="*/ 0 h 338"/>
              <a:gd name="T47" fmla="*/ 58 w 58"/>
              <a:gd name="T48" fmla="*/ 338 h 338"/>
            </a:gdLst>
            <a:ahLst/>
            <a:cxnLst>
              <a:cxn ang="T30">
                <a:pos x="T0" y="T1"/>
              </a:cxn>
              <a:cxn ang="T31">
                <a:pos x="T2" y="T3"/>
              </a:cxn>
              <a:cxn ang="T32">
                <a:pos x="T4" y="T5"/>
              </a:cxn>
              <a:cxn ang="T33">
                <a:pos x="T6" y="T7"/>
              </a:cxn>
              <a:cxn ang="T34">
                <a:pos x="T8" y="T9"/>
              </a:cxn>
              <a:cxn ang="T35">
                <a:pos x="T10" y="T11"/>
              </a:cxn>
              <a:cxn ang="T36">
                <a:pos x="T12" y="T13"/>
              </a:cxn>
              <a:cxn ang="T37">
                <a:pos x="T14" y="T15"/>
              </a:cxn>
              <a:cxn ang="T38">
                <a:pos x="T16" y="T17"/>
              </a:cxn>
              <a:cxn ang="T39">
                <a:pos x="T18" y="T19"/>
              </a:cxn>
              <a:cxn ang="T40">
                <a:pos x="T20" y="T21"/>
              </a:cxn>
              <a:cxn ang="T41">
                <a:pos x="T22" y="T23"/>
              </a:cxn>
              <a:cxn ang="T42">
                <a:pos x="T24" y="T25"/>
              </a:cxn>
              <a:cxn ang="T43">
                <a:pos x="T26" y="T27"/>
              </a:cxn>
              <a:cxn ang="T44">
                <a:pos x="T28" y="T29"/>
              </a:cxn>
            </a:cxnLst>
            <a:rect l="T45" t="T46" r="T47" b="T48"/>
            <a:pathLst>
              <a:path w="58" h="338">
                <a:moveTo>
                  <a:pt x="8" y="0"/>
                </a:moveTo>
                <a:cubicBezTo>
                  <a:pt x="14" y="19"/>
                  <a:pt x="15" y="41"/>
                  <a:pt x="26" y="58"/>
                </a:cubicBezTo>
                <a:cubicBezTo>
                  <a:pt x="25" y="64"/>
                  <a:pt x="21" y="68"/>
                  <a:pt x="20" y="74"/>
                </a:cubicBezTo>
                <a:cubicBezTo>
                  <a:pt x="19" y="81"/>
                  <a:pt x="26" y="94"/>
                  <a:pt x="26" y="94"/>
                </a:cubicBezTo>
                <a:cubicBezTo>
                  <a:pt x="22" y="107"/>
                  <a:pt x="11" y="116"/>
                  <a:pt x="28" y="128"/>
                </a:cubicBezTo>
                <a:cubicBezTo>
                  <a:pt x="36" y="140"/>
                  <a:pt x="45" y="156"/>
                  <a:pt x="50" y="170"/>
                </a:cubicBezTo>
                <a:cubicBezTo>
                  <a:pt x="53" y="188"/>
                  <a:pt x="51" y="180"/>
                  <a:pt x="56" y="196"/>
                </a:cubicBezTo>
                <a:cubicBezTo>
                  <a:pt x="57" y="198"/>
                  <a:pt x="58" y="202"/>
                  <a:pt x="58" y="202"/>
                </a:cubicBezTo>
                <a:cubicBezTo>
                  <a:pt x="57" y="206"/>
                  <a:pt x="58" y="212"/>
                  <a:pt x="54" y="214"/>
                </a:cubicBezTo>
                <a:cubicBezTo>
                  <a:pt x="50" y="217"/>
                  <a:pt x="42" y="222"/>
                  <a:pt x="42" y="222"/>
                </a:cubicBezTo>
                <a:cubicBezTo>
                  <a:pt x="40" y="227"/>
                  <a:pt x="34" y="233"/>
                  <a:pt x="30" y="236"/>
                </a:cubicBezTo>
                <a:cubicBezTo>
                  <a:pt x="26" y="238"/>
                  <a:pt x="18" y="240"/>
                  <a:pt x="18" y="240"/>
                </a:cubicBezTo>
                <a:cubicBezTo>
                  <a:pt x="10" y="252"/>
                  <a:pt x="19" y="267"/>
                  <a:pt x="6" y="276"/>
                </a:cubicBezTo>
                <a:cubicBezTo>
                  <a:pt x="0" y="284"/>
                  <a:pt x="2" y="287"/>
                  <a:pt x="10" y="292"/>
                </a:cubicBezTo>
                <a:cubicBezTo>
                  <a:pt x="13" y="302"/>
                  <a:pt x="35" y="338"/>
                  <a:pt x="12" y="338"/>
                </a:cubicBezTo>
              </a:path>
            </a:pathLst>
          </a:custGeom>
          <a:noFill/>
          <a:ln w="28575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51" name="Freeform 15"/>
          <p:cNvSpPr>
            <a:spLocks/>
          </p:cNvSpPr>
          <p:nvPr/>
        </p:nvSpPr>
        <p:spPr bwMode="auto">
          <a:xfrm>
            <a:off x="5565064" y="4803777"/>
            <a:ext cx="927100" cy="520700"/>
          </a:xfrm>
          <a:custGeom>
            <a:avLst/>
            <a:gdLst>
              <a:gd name="T0" fmla="*/ 2147483646 w 584"/>
              <a:gd name="T1" fmla="*/ 2147483646 h 328"/>
              <a:gd name="T2" fmla="*/ 2147483646 w 584"/>
              <a:gd name="T3" fmla="*/ 2147483646 h 328"/>
              <a:gd name="T4" fmla="*/ 2147483646 w 584"/>
              <a:gd name="T5" fmla="*/ 2147483646 h 328"/>
              <a:gd name="T6" fmla="*/ 2147483646 w 584"/>
              <a:gd name="T7" fmla="*/ 2147483646 h 328"/>
              <a:gd name="T8" fmla="*/ 2147483646 w 584"/>
              <a:gd name="T9" fmla="*/ 2147483646 h 328"/>
              <a:gd name="T10" fmla="*/ 2147483646 w 584"/>
              <a:gd name="T11" fmla="*/ 2147483646 h 328"/>
              <a:gd name="T12" fmla="*/ 2147483646 w 584"/>
              <a:gd name="T13" fmla="*/ 2147483646 h 328"/>
              <a:gd name="T14" fmla="*/ 2147483646 w 584"/>
              <a:gd name="T15" fmla="*/ 2147483646 h 328"/>
              <a:gd name="T16" fmla="*/ 2147483646 w 584"/>
              <a:gd name="T17" fmla="*/ 2147483646 h 328"/>
              <a:gd name="T18" fmla="*/ 2147483646 w 584"/>
              <a:gd name="T19" fmla="*/ 2147483646 h 328"/>
              <a:gd name="T20" fmla="*/ 2147483646 w 584"/>
              <a:gd name="T21" fmla="*/ 2147483646 h 328"/>
              <a:gd name="T22" fmla="*/ 2147483646 w 584"/>
              <a:gd name="T23" fmla="*/ 2147483646 h 328"/>
              <a:gd name="T24" fmla="*/ 2147483646 w 584"/>
              <a:gd name="T25" fmla="*/ 2147483646 h 328"/>
              <a:gd name="T26" fmla="*/ 2147483646 w 584"/>
              <a:gd name="T27" fmla="*/ 2147483646 h 328"/>
              <a:gd name="T28" fmla="*/ 2147483646 w 584"/>
              <a:gd name="T29" fmla="*/ 2147483646 h 328"/>
              <a:gd name="T30" fmla="*/ 2147483646 w 584"/>
              <a:gd name="T31" fmla="*/ 2147483646 h 328"/>
              <a:gd name="T32" fmla="*/ 2147483646 w 584"/>
              <a:gd name="T33" fmla="*/ 2147483646 h 328"/>
              <a:gd name="T34" fmla="*/ 2147483646 w 584"/>
              <a:gd name="T35" fmla="*/ 2147483646 h 328"/>
              <a:gd name="T36" fmla="*/ 2147483646 w 584"/>
              <a:gd name="T37" fmla="*/ 2147483646 h 328"/>
              <a:gd name="T38" fmla="*/ 2147483646 w 584"/>
              <a:gd name="T39" fmla="*/ 2147483646 h 328"/>
              <a:gd name="T40" fmla="*/ 2147483646 w 584"/>
              <a:gd name="T41" fmla="*/ 2147483646 h 328"/>
              <a:gd name="T42" fmla="*/ 2147483646 w 584"/>
              <a:gd name="T43" fmla="*/ 2147483646 h 328"/>
              <a:gd name="T44" fmla="*/ 2147483646 w 584"/>
              <a:gd name="T45" fmla="*/ 2147483646 h 328"/>
              <a:gd name="T46" fmla="*/ 2147483646 w 584"/>
              <a:gd name="T47" fmla="*/ 2147483646 h 328"/>
              <a:gd name="T48" fmla="*/ 2147483646 w 584"/>
              <a:gd name="T49" fmla="*/ 2147483646 h 328"/>
              <a:gd name="T50" fmla="*/ 2147483646 w 584"/>
              <a:gd name="T51" fmla="*/ 2147483646 h 328"/>
              <a:gd name="T52" fmla="*/ 0 w 584"/>
              <a:gd name="T53" fmla="*/ 2147483646 h 328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w 584"/>
              <a:gd name="T82" fmla="*/ 0 h 328"/>
              <a:gd name="T83" fmla="*/ 584 w 584"/>
              <a:gd name="T84" fmla="*/ 328 h 328"/>
            </a:gdLst>
            <a:ahLst/>
            <a:cxnLst>
              <a:cxn ang="T54">
                <a:pos x="T0" y="T1"/>
              </a:cxn>
              <a:cxn ang="T55">
                <a:pos x="T2" y="T3"/>
              </a:cxn>
              <a:cxn ang="T56">
                <a:pos x="T4" y="T5"/>
              </a:cxn>
              <a:cxn ang="T57">
                <a:pos x="T6" y="T7"/>
              </a:cxn>
              <a:cxn ang="T58">
                <a:pos x="T8" y="T9"/>
              </a:cxn>
              <a:cxn ang="T59">
                <a:pos x="T10" y="T11"/>
              </a:cxn>
              <a:cxn ang="T60">
                <a:pos x="T12" y="T13"/>
              </a:cxn>
              <a:cxn ang="T61">
                <a:pos x="T14" y="T15"/>
              </a:cxn>
              <a:cxn ang="T62">
                <a:pos x="T16" y="T17"/>
              </a:cxn>
              <a:cxn ang="T63">
                <a:pos x="T18" y="T19"/>
              </a:cxn>
              <a:cxn ang="T64">
                <a:pos x="T20" y="T21"/>
              </a:cxn>
              <a:cxn ang="T65">
                <a:pos x="T22" y="T23"/>
              </a:cxn>
              <a:cxn ang="T66">
                <a:pos x="T24" y="T25"/>
              </a:cxn>
              <a:cxn ang="T67">
                <a:pos x="T26" y="T27"/>
              </a:cxn>
              <a:cxn ang="T68">
                <a:pos x="T28" y="T29"/>
              </a:cxn>
              <a:cxn ang="T69">
                <a:pos x="T30" y="T31"/>
              </a:cxn>
              <a:cxn ang="T70">
                <a:pos x="T32" y="T33"/>
              </a:cxn>
              <a:cxn ang="T71">
                <a:pos x="T34" y="T35"/>
              </a:cxn>
              <a:cxn ang="T72">
                <a:pos x="T36" y="T37"/>
              </a:cxn>
              <a:cxn ang="T73">
                <a:pos x="T38" y="T39"/>
              </a:cxn>
              <a:cxn ang="T74">
                <a:pos x="T40" y="T41"/>
              </a:cxn>
              <a:cxn ang="T75">
                <a:pos x="T42" y="T43"/>
              </a:cxn>
              <a:cxn ang="T76">
                <a:pos x="T44" y="T45"/>
              </a:cxn>
              <a:cxn ang="T77">
                <a:pos x="T46" y="T47"/>
              </a:cxn>
              <a:cxn ang="T78">
                <a:pos x="T48" y="T49"/>
              </a:cxn>
              <a:cxn ang="T79">
                <a:pos x="T50" y="T51"/>
              </a:cxn>
              <a:cxn ang="T80">
                <a:pos x="T52" y="T53"/>
              </a:cxn>
            </a:cxnLst>
            <a:rect l="T81" t="T82" r="T83" b="T84"/>
            <a:pathLst>
              <a:path w="584" h="328">
                <a:moveTo>
                  <a:pt x="578" y="8"/>
                </a:moveTo>
                <a:cubicBezTo>
                  <a:pt x="567" y="12"/>
                  <a:pt x="568" y="0"/>
                  <a:pt x="564" y="14"/>
                </a:cubicBezTo>
                <a:cubicBezTo>
                  <a:pt x="548" y="3"/>
                  <a:pt x="552" y="20"/>
                  <a:pt x="558" y="30"/>
                </a:cubicBezTo>
                <a:cubicBezTo>
                  <a:pt x="561" y="46"/>
                  <a:pt x="561" y="41"/>
                  <a:pt x="572" y="48"/>
                </a:cubicBezTo>
                <a:cubicBezTo>
                  <a:pt x="577" y="56"/>
                  <a:pt x="581" y="65"/>
                  <a:pt x="584" y="74"/>
                </a:cubicBezTo>
                <a:cubicBezTo>
                  <a:pt x="581" y="87"/>
                  <a:pt x="566" y="112"/>
                  <a:pt x="560" y="126"/>
                </a:cubicBezTo>
                <a:cubicBezTo>
                  <a:pt x="556" y="135"/>
                  <a:pt x="554" y="133"/>
                  <a:pt x="544" y="136"/>
                </a:cubicBezTo>
                <a:cubicBezTo>
                  <a:pt x="542" y="137"/>
                  <a:pt x="538" y="138"/>
                  <a:pt x="538" y="138"/>
                </a:cubicBezTo>
                <a:cubicBezTo>
                  <a:pt x="531" y="158"/>
                  <a:pt x="534" y="185"/>
                  <a:pt x="514" y="198"/>
                </a:cubicBezTo>
                <a:cubicBezTo>
                  <a:pt x="514" y="199"/>
                  <a:pt x="511" y="211"/>
                  <a:pt x="510" y="212"/>
                </a:cubicBezTo>
                <a:cubicBezTo>
                  <a:pt x="498" y="227"/>
                  <a:pt x="442" y="246"/>
                  <a:pt x="422" y="248"/>
                </a:cubicBezTo>
                <a:cubicBezTo>
                  <a:pt x="405" y="245"/>
                  <a:pt x="404" y="244"/>
                  <a:pt x="384" y="246"/>
                </a:cubicBezTo>
                <a:cubicBezTo>
                  <a:pt x="373" y="250"/>
                  <a:pt x="363" y="255"/>
                  <a:pt x="352" y="258"/>
                </a:cubicBezTo>
                <a:cubicBezTo>
                  <a:pt x="349" y="266"/>
                  <a:pt x="346" y="270"/>
                  <a:pt x="340" y="276"/>
                </a:cubicBezTo>
                <a:cubicBezTo>
                  <a:pt x="338" y="291"/>
                  <a:pt x="339" y="292"/>
                  <a:pt x="326" y="296"/>
                </a:cubicBezTo>
                <a:cubicBezTo>
                  <a:pt x="317" y="310"/>
                  <a:pt x="289" y="311"/>
                  <a:pt x="274" y="316"/>
                </a:cubicBezTo>
                <a:cubicBezTo>
                  <a:pt x="264" y="326"/>
                  <a:pt x="250" y="323"/>
                  <a:pt x="236" y="326"/>
                </a:cubicBezTo>
                <a:cubicBezTo>
                  <a:pt x="225" y="325"/>
                  <a:pt x="213" y="326"/>
                  <a:pt x="202" y="324"/>
                </a:cubicBezTo>
                <a:cubicBezTo>
                  <a:pt x="200" y="324"/>
                  <a:pt x="198" y="321"/>
                  <a:pt x="196" y="320"/>
                </a:cubicBezTo>
                <a:cubicBezTo>
                  <a:pt x="188" y="316"/>
                  <a:pt x="172" y="310"/>
                  <a:pt x="172" y="310"/>
                </a:cubicBezTo>
                <a:cubicBezTo>
                  <a:pt x="164" y="298"/>
                  <a:pt x="135" y="301"/>
                  <a:pt x="122" y="300"/>
                </a:cubicBezTo>
                <a:cubicBezTo>
                  <a:pt x="105" y="294"/>
                  <a:pt x="114" y="297"/>
                  <a:pt x="94" y="294"/>
                </a:cubicBezTo>
                <a:cubicBezTo>
                  <a:pt x="88" y="292"/>
                  <a:pt x="76" y="288"/>
                  <a:pt x="76" y="288"/>
                </a:cubicBezTo>
                <a:cubicBezTo>
                  <a:pt x="73" y="288"/>
                  <a:pt x="54" y="291"/>
                  <a:pt x="50" y="292"/>
                </a:cubicBezTo>
                <a:cubicBezTo>
                  <a:pt x="46" y="293"/>
                  <a:pt x="38" y="296"/>
                  <a:pt x="38" y="296"/>
                </a:cubicBezTo>
                <a:cubicBezTo>
                  <a:pt x="35" y="306"/>
                  <a:pt x="24" y="306"/>
                  <a:pt x="14" y="308"/>
                </a:cubicBezTo>
                <a:cubicBezTo>
                  <a:pt x="13" y="313"/>
                  <a:pt x="7" y="328"/>
                  <a:pt x="0" y="328"/>
                </a:cubicBezTo>
              </a:path>
            </a:pathLst>
          </a:custGeom>
          <a:noFill/>
          <a:ln w="381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53" name="Freeform 17"/>
          <p:cNvSpPr>
            <a:spLocks/>
          </p:cNvSpPr>
          <p:nvPr/>
        </p:nvSpPr>
        <p:spPr bwMode="auto">
          <a:xfrm>
            <a:off x="4903076" y="5346702"/>
            <a:ext cx="590550" cy="565150"/>
          </a:xfrm>
          <a:custGeom>
            <a:avLst/>
            <a:gdLst>
              <a:gd name="T0" fmla="*/ 2147483646 w 372"/>
              <a:gd name="T1" fmla="*/ 0 h 356"/>
              <a:gd name="T2" fmla="*/ 2147483646 w 372"/>
              <a:gd name="T3" fmla="*/ 2147483646 h 356"/>
              <a:gd name="T4" fmla="*/ 2147483646 w 372"/>
              <a:gd name="T5" fmla="*/ 2147483646 h 356"/>
              <a:gd name="T6" fmla="*/ 2147483646 w 372"/>
              <a:gd name="T7" fmla="*/ 2147483646 h 356"/>
              <a:gd name="T8" fmla="*/ 2147483646 w 372"/>
              <a:gd name="T9" fmla="*/ 2147483646 h 356"/>
              <a:gd name="T10" fmla="*/ 2147483646 w 372"/>
              <a:gd name="T11" fmla="*/ 2147483646 h 356"/>
              <a:gd name="T12" fmla="*/ 2147483646 w 372"/>
              <a:gd name="T13" fmla="*/ 2147483646 h 356"/>
              <a:gd name="T14" fmla="*/ 2147483646 w 372"/>
              <a:gd name="T15" fmla="*/ 2147483646 h 356"/>
              <a:gd name="T16" fmla="*/ 2147483646 w 372"/>
              <a:gd name="T17" fmla="*/ 2147483646 h 356"/>
              <a:gd name="T18" fmla="*/ 2147483646 w 372"/>
              <a:gd name="T19" fmla="*/ 2147483646 h 356"/>
              <a:gd name="T20" fmla="*/ 2147483646 w 372"/>
              <a:gd name="T21" fmla="*/ 2147483646 h 356"/>
              <a:gd name="T22" fmla="*/ 2147483646 w 372"/>
              <a:gd name="T23" fmla="*/ 2147483646 h 356"/>
              <a:gd name="T24" fmla="*/ 2147483646 w 372"/>
              <a:gd name="T25" fmla="*/ 2147483646 h 356"/>
              <a:gd name="T26" fmla="*/ 2147483646 w 372"/>
              <a:gd name="T27" fmla="*/ 2147483646 h 356"/>
              <a:gd name="T28" fmla="*/ 2147483646 w 372"/>
              <a:gd name="T29" fmla="*/ 2147483646 h 356"/>
              <a:gd name="T30" fmla="*/ 2147483646 w 372"/>
              <a:gd name="T31" fmla="*/ 2147483646 h 356"/>
              <a:gd name="T32" fmla="*/ 2147483646 w 372"/>
              <a:gd name="T33" fmla="*/ 2147483646 h 356"/>
              <a:gd name="T34" fmla="*/ 2147483646 w 372"/>
              <a:gd name="T35" fmla="*/ 2147483646 h 356"/>
              <a:gd name="T36" fmla="*/ 2147483646 w 372"/>
              <a:gd name="T37" fmla="*/ 2147483646 h 356"/>
              <a:gd name="T38" fmla="*/ 0 w 372"/>
              <a:gd name="T39" fmla="*/ 2147483646 h 35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372"/>
              <a:gd name="T61" fmla="*/ 0 h 356"/>
              <a:gd name="T62" fmla="*/ 372 w 372"/>
              <a:gd name="T63" fmla="*/ 356 h 356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372" h="356">
                <a:moveTo>
                  <a:pt x="372" y="0"/>
                </a:moveTo>
                <a:cubicBezTo>
                  <a:pt x="368" y="1"/>
                  <a:pt x="361" y="0"/>
                  <a:pt x="360" y="4"/>
                </a:cubicBezTo>
                <a:cubicBezTo>
                  <a:pt x="358" y="13"/>
                  <a:pt x="359" y="17"/>
                  <a:pt x="350" y="20"/>
                </a:cubicBezTo>
                <a:cubicBezTo>
                  <a:pt x="345" y="36"/>
                  <a:pt x="327" y="41"/>
                  <a:pt x="312" y="46"/>
                </a:cubicBezTo>
                <a:cubicBezTo>
                  <a:pt x="310" y="52"/>
                  <a:pt x="310" y="63"/>
                  <a:pt x="304" y="66"/>
                </a:cubicBezTo>
                <a:cubicBezTo>
                  <a:pt x="300" y="68"/>
                  <a:pt x="292" y="70"/>
                  <a:pt x="292" y="70"/>
                </a:cubicBezTo>
                <a:cubicBezTo>
                  <a:pt x="286" y="88"/>
                  <a:pt x="291" y="93"/>
                  <a:pt x="270" y="86"/>
                </a:cubicBezTo>
                <a:cubicBezTo>
                  <a:pt x="232" y="88"/>
                  <a:pt x="220" y="92"/>
                  <a:pt x="188" y="98"/>
                </a:cubicBezTo>
                <a:cubicBezTo>
                  <a:pt x="185" y="107"/>
                  <a:pt x="184" y="113"/>
                  <a:pt x="194" y="116"/>
                </a:cubicBezTo>
                <a:cubicBezTo>
                  <a:pt x="197" y="125"/>
                  <a:pt x="196" y="129"/>
                  <a:pt x="188" y="134"/>
                </a:cubicBezTo>
                <a:cubicBezTo>
                  <a:pt x="187" y="139"/>
                  <a:pt x="176" y="157"/>
                  <a:pt x="172" y="158"/>
                </a:cubicBezTo>
                <a:cubicBezTo>
                  <a:pt x="165" y="160"/>
                  <a:pt x="152" y="164"/>
                  <a:pt x="152" y="164"/>
                </a:cubicBezTo>
                <a:cubicBezTo>
                  <a:pt x="153" y="189"/>
                  <a:pt x="147" y="202"/>
                  <a:pt x="170" y="210"/>
                </a:cubicBezTo>
                <a:cubicBezTo>
                  <a:pt x="175" y="224"/>
                  <a:pt x="179" y="250"/>
                  <a:pt x="162" y="256"/>
                </a:cubicBezTo>
                <a:cubicBezTo>
                  <a:pt x="159" y="268"/>
                  <a:pt x="163" y="279"/>
                  <a:pt x="152" y="286"/>
                </a:cubicBezTo>
                <a:cubicBezTo>
                  <a:pt x="147" y="294"/>
                  <a:pt x="143" y="303"/>
                  <a:pt x="136" y="310"/>
                </a:cubicBezTo>
                <a:cubicBezTo>
                  <a:pt x="137" y="315"/>
                  <a:pt x="140" y="321"/>
                  <a:pt x="136" y="326"/>
                </a:cubicBezTo>
                <a:cubicBezTo>
                  <a:pt x="130" y="334"/>
                  <a:pt x="116" y="329"/>
                  <a:pt x="106" y="332"/>
                </a:cubicBezTo>
                <a:cubicBezTo>
                  <a:pt x="80" y="341"/>
                  <a:pt x="35" y="351"/>
                  <a:pt x="8" y="354"/>
                </a:cubicBezTo>
                <a:cubicBezTo>
                  <a:pt x="5" y="355"/>
                  <a:pt x="0" y="356"/>
                  <a:pt x="0" y="356"/>
                </a:cubicBezTo>
              </a:path>
            </a:pathLst>
          </a:custGeom>
          <a:noFill/>
          <a:ln w="2540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27663" name="Text Box 18"/>
          <p:cNvSpPr txBox="1">
            <a:spLocks noChangeArrowheads="1"/>
          </p:cNvSpPr>
          <p:nvPr/>
        </p:nvSpPr>
        <p:spPr bwMode="auto">
          <a:xfrm>
            <a:off x="5588876" y="1119190"/>
            <a:ext cx="5334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vi-VN" altLang="en-US" sz="80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27664" name="Text Box 19"/>
          <p:cNvSpPr txBox="1">
            <a:spLocks noChangeArrowheads="1"/>
          </p:cNvSpPr>
          <p:nvPr/>
        </p:nvSpPr>
        <p:spPr bwMode="auto">
          <a:xfrm>
            <a:off x="5588876" y="1119190"/>
            <a:ext cx="609600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vi-VN" altLang="en-US" sz="80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56" name="Text Box 20"/>
          <p:cNvSpPr txBox="1">
            <a:spLocks noChangeArrowheads="1"/>
          </p:cNvSpPr>
          <p:nvPr/>
        </p:nvSpPr>
        <p:spPr bwMode="auto">
          <a:xfrm>
            <a:off x="4903077" y="1119190"/>
            <a:ext cx="860425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000" b="1">
                <a:solidFill>
                  <a:srgbClr val="C00000"/>
                </a:solidFill>
                <a:latin typeface=".VnArial" pitchFamily="34" charset="0"/>
              </a:rPr>
              <a:t>Lạng Sơn</a:t>
            </a:r>
          </a:p>
        </p:txBody>
      </p:sp>
      <p:sp>
        <p:nvSpPr>
          <p:cNvPr id="14357" name="Text Box 21"/>
          <p:cNvSpPr txBox="1">
            <a:spLocks noChangeArrowheads="1"/>
          </p:cNvSpPr>
          <p:nvPr/>
        </p:nvSpPr>
        <p:spPr bwMode="auto">
          <a:xfrm>
            <a:off x="4598276" y="1347789"/>
            <a:ext cx="838200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1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HÀ NỘI</a:t>
            </a:r>
          </a:p>
        </p:txBody>
      </p:sp>
      <p:sp>
        <p:nvSpPr>
          <p:cNvPr id="14358" name="Text Box 22"/>
          <p:cNvSpPr txBox="1">
            <a:spLocks noChangeArrowheads="1"/>
          </p:cNvSpPr>
          <p:nvPr/>
        </p:nvSpPr>
        <p:spPr bwMode="auto">
          <a:xfrm>
            <a:off x="5214226" y="1890715"/>
            <a:ext cx="9715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000" b="1">
                <a:solidFill>
                  <a:srgbClr val="FF0000"/>
                </a:solidFill>
                <a:latin typeface="Times New Roman" panose="02020603050405020304" pitchFamily="18" charset="0"/>
              </a:rPr>
              <a:t>Thanh Hóa</a:t>
            </a:r>
          </a:p>
        </p:txBody>
      </p:sp>
      <p:sp>
        <p:nvSpPr>
          <p:cNvPr id="14359" name="Text Box 23"/>
          <p:cNvSpPr txBox="1">
            <a:spLocks noChangeArrowheads="1"/>
          </p:cNvSpPr>
          <p:nvPr/>
        </p:nvSpPr>
        <p:spPr bwMode="auto">
          <a:xfrm>
            <a:off x="5188826" y="2243140"/>
            <a:ext cx="5524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000" b="1">
                <a:solidFill>
                  <a:srgbClr val="FF0000"/>
                </a:solidFill>
                <a:latin typeface=".VnArial" pitchFamily="34" charset="0"/>
              </a:rPr>
              <a:t>Vinh</a:t>
            </a:r>
          </a:p>
        </p:txBody>
      </p:sp>
      <p:sp>
        <p:nvSpPr>
          <p:cNvPr id="14360" name="Text Box 24"/>
          <p:cNvSpPr txBox="1">
            <a:spLocks noChangeArrowheads="1"/>
          </p:cNvSpPr>
          <p:nvPr/>
        </p:nvSpPr>
        <p:spPr bwMode="auto">
          <a:xfrm>
            <a:off x="6122276" y="3252790"/>
            <a:ext cx="838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000" b="1">
                <a:solidFill>
                  <a:srgbClr val="FF0000"/>
                </a:solidFill>
                <a:latin typeface="Times New Roman" panose="02020603050405020304" pitchFamily="18" charset="0"/>
              </a:rPr>
              <a:t>Đ à  Nẵng</a:t>
            </a:r>
          </a:p>
        </p:txBody>
      </p:sp>
      <p:sp>
        <p:nvSpPr>
          <p:cNvPr id="14362" name="Text Box 26"/>
          <p:cNvSpPr txBox="1">
            <a:spLocks noChangeArrowheads="1"/>
          </p:cNvSpPr>
          <p:nvPr/>
        </p:nvSpPr>
        <p:spPr bwMode="auto">
          <a:xfrm>
            <a:off x="6427076" y="4700590"/>
            <a:ext cx="83820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000" b="1">
                <a:solidFill>
                  <a:srgbClr val="C00000"/>
                </a:solidFill>
                <a:latin typeface=".VnArial" pitchFamily="34" charset="0"/>
              </a:rPr>
              <a:t>Nha Trang</a:t>
            </a:r>
          </a:p>
        </p:txBody>
      </p:sp>
      <p:sp>
        <p:nvSpPr>
          <p:cNvPr id="14363" name="Text Box 27"/>
          <p:cNvSpPr txBox="1">
            <a:spLocks noChangeArrowheads="1"/>
          </p:cNvSpPr>
          <p:nvPr/>
        </p:nvSpPr>
        <p:spPr bwMode="auto">
          <a:xfrm>
            <a:off x="4979276" y="5005389"/>
            <a:ext cx="1143000" cy="22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900" b="1">
                <a:solidFill>
                  <a:srgbClr val="FF0000"/>
                </a:solidFill>
                <a:latin typeface=".VnArial" pitchFamily="34" charset="0"/>
              </a:rPr>
              <a:t>TP. HỒ CHÍ MINH</a:t>
            </a:r>
          </a:p>
        </p:txBody>
      </p:sp>
      <p:sp>
        <p:nvSpPr>
          <p:cNvPr id="14364" name="Text Box 28"/>
          <p:cNvSpPr txBox="1">
            <a:spLocks noChangeArrowheads="1"/>
          </p:cNvSpPr>
          <p:nvPr/>
        </p:nvSpPr>
        <p:spPr bwMode="auto">
          <a:xfrm>
            <a:off x="4598276" y="5691190"/>
            <a:ext cx="762000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200">
                <a:solidFill>
                  <a:srgbClr val="0000FF"/>
                </a:solidFill>
                <a:latin typeface=".VnArial" pitchFamily="34" charset="0"/>
              </a:rPr>
              <a:t>Cà Mau</a:t>
            </a:r>
          </a:p>
        </p:txBody>
      </p:sp>
      <p:sp>
        <p:nvSpPr>
          <p:cNvPr id="27673" name="Oval 29"/>
          <p:cNvSpPr>
            <a:spLocks noChangeArrowheads="1"/>
          </p:cNvSpPr>
          <p:nvPr/>
        </p:nvSpPr>
        <p:spPr bwMode="auto">
          <a:xfrm>
            <a:off x="5512676" y="1195389"/>
            <a:ext cx="76200" cy="76200"/>
          </a:xfrm>
          <a:prstGeom prst="ellipse">
            <a:avLst/>
          </a:prstGeom>
          <a:solidFill>
            <a:srgbClr val="CC99FF"/>
          </a:soli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vi-VN" altLang="en-US" sz="180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66" name="AutoShape 30"/>
          <p:cNvSpPr>
            <a:spLocks noChangeArrowheads="1"/>
          </p:cNvSpPr>
          <p:nvPr/>
        </p:nvSpPr>
        <p:spPr bwMode="auto">
          <a:xfrm>
            <a:off x="5072939" y="1444627"/>
            <a:ext cx="228600" cy="171450"/>
          </a:xfrm>
          <a:prstGeom prst="star5">
            <a:avLst/>
          </a:prstGeom>
          <a:solidFill>
            <a:srgbClr val="FF0000"/>
          </a:solidFill>
          <a:ln w="9525">
            <a:solidFill>
              <a:srgbClr val="CC33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27675" name="Oval 32"/>
          <p:cNvSpPr>
            <a:spLocks noChangeArrowheads="1"/>
          </p:cNvSpPr>
          <p:nvPr/>
        </p:nvSpPr>
        <p:spPr bwMode="auto">
          <a:xfrm>
            <a:off x="5168189" y="1955802"/>
            <a:ext cx="76200" cy="76200"/>
          </a:xfrm>
          <a:prstGeom prst="ellipse">
            <a:avLst/>
          </a:prstGeom>
          <a:solidFill>
            <a:srgbClr val="CC99FF"/>
          </a:soli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vi-VN" altLang="en-US" sz="180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27676" name="Oval 33"/>
          <p:cNvSpPr>
            <a:spLocks noChangeArrowheads="1"/>
          </p:cNvSpPr>
          <p:nvPr/>
        </p:nvSpPr>
        <p:spPr bwMode="auto">
          <a:xfrm>
            <a:off x="5117389" y="2309814"/>
            <a:ext cx="76200" cy="76200"/>
          </a:xfrm>
          <a:prstGeom prst="ellipse">
            <a:avLst/>
          </a:prstGeom>
          <a:solidFill>
            <a:srgbClr val="CC99FF"/>
          </a:soli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vi-VN" altLang="en-US" sz="180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27677" name="Oval 34"/>
          <p:cNvSpPr>
            <a:spLocks noChangeArrowheads="1"/>
          </p:cNvSpPr>
          <p:nvPr/>
        </p:nvSpPr>
        <p:spPr bwMode="auto">
          <a:xfrm>
            <a:off x="5955589" y="3311527"/>
            <a:ext cx="152400" cy="76200"/>
          </a:xfrm>
          <a:prstGeom prst="ellipse">
            <a:avLst/>
          </a:prstGeom>
          <a:solidFill>
            <a:srgbClr val="CC99FF"/>
          </a:soli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vi-VN" altLang="en-US" sz="180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27678" name="Oval 35"/>
          <p:cNvSpPr>
            <a:spLocks noChangeArrowheads="1"/>
          </p:cNvSpPr>
          <p:nvPr/>
        </p:nvSpPr>
        <p:spPr bwMode="auto">
          <a:xfrm>
            <a:off x="6325477" y="4791078"/>
            <a:ext cx="104775" cy="85725"/>
          </a:xfrm>
          <a:prstGeom prst="ellipse">
            <a:avLst/>
          </a:prstGeom>
          <a:solidFill>
            <a:srgbClr val="CC99FF"/>
          </a:soli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vi-VN" altLang="en-US" sz="180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27679" name="Oval 36"/>
          <p:cNvSpPr>
            <a:spLocks noChangeArrowheads="1"/>
          </p:cNvSpPr>
          <p:nvPr/>
        </p:nvSpPr>
        <p:spPr bwMode="auto">
          <a:xfrm>
            <a:off x="5450764" y="5175252"/>
            <a:ext cx="152400" cy="152400"/>
          </a:xfrm>
          <a:prstGeom prst="ellipse">
            <a:avLst/>
          </a:prstGeom>
          <a:solidFill>
            <a:srgbClr val="FF0000"/>
          </a:soli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vi-VN" altLang="en-US" sz="180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27680" name="Oval 37"/>
          <p:cNvSpPr>
            <a:spLocks noChangeArrowheads="1"/>
          </p:cNvSpPr>
          <p:nvPr/>
        </p:nvSpPr>
        <p:spPr bwMode="auto">
          <a:xfrm>
            <a:off x="4826876" y="5919789"/>
            <a:ext cx="76200" cy="76200"/>
          </a:xfrm>
          <a:prstGeom prst="ellipse">
            <a:avLst/>
          </a:prstGeom>
          <a:solidFill>
            <a:srgbClr val="CC99FF"/>
          </a:solidFill>
          <a:ln w="9525">
            <a:solidFill>
              <a:srgbClr val="CC3300"/>
            </a:solidFill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vi-VN" altLang="en-US" sz="180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74" name="Freeform 38"/>
          <p:cNvSpPr>
            <a:spLocks/>
          </p:cNvSpPr>
          <p:nvPr/>
        </p:nvSpPr>
        <p:spPr bwMode="auto">
          <a:xfrm>
            <a:off x="5157077" y="1587503"/>
            <a:ext cx="225425" cy="911225"/>
          </a:xfrm>
          <a:custGeom>
            <a:avLst/>
            <a:gdLst>
              <a:gd name="T0" fmla="*/ 2147483646 w 142"/>
              <a:gd name="T1" fmla="*/ 0 h 574"/>
              <a:gd name="T2" fmla="*/ 2147483646 w 142"/>
              <a:gd name="T3" fmla="*/ 2147483646 h 574"/>
              <a:gd name="T4" fmla="*/ 2147483646 w 142"/>
              <a:gd name="T5" fmla="*/ 2147483646 h 574"/>
              <a:gd name="T6" fmla="*/ 2147483646 w 142"/>
              <a:gd name="T7" fmla="*/ 2147483646 h 574"/>
              <a:gd name="T8" fmla="*/ 2147483646 w 142"/>
              <a:gd name="T9" fmla="*/ 2147483646 h 574"/>
              <a:gd name="T10" fmla="*/ 2147483646 w 142"/>
              <a:gd name="T11" fmla="*/ 2147483646 h 574"/>
              <a:gd name="T12" fmla="*/ 2147483646 w 142"/>
              <a:gd name="T13" fmla="*/ 2147483646 h 574"/>
              <a:gd name="T14" fmla="*/ 2147483646 w 142"/>
              <a:gd name="T15" fmla="*/ 2147483646 h 574"/>
              <a:gd name="T16" fmla="*/ 2147483646 w 142"/>
              <a:gd name="T17" fmla="*/ 2147483646 h 574"/>
              <a:gd name="T18" fmla="*/ 2147483646 w 142"/>
              <a:gd name="T19" fmla="*/ 2147483646 h 574"/>
              <a:gd name="T20" fmla="*/ 2147483646 w 142"/>
              <a:gd name="T21" fmla="*/ 2147483646 h 574"/>
              <a:gd name="T22" fmla="*/ 2147483646 w 142"/>
              <a:gd name="T23" fmla="*/ 2147483646 h 574"/>
              <a:gd name="T24" fmla="*/ 2147483646 w 142"/>
              <a:gd name="T25" fmla="*/ 2147483646 h 574"/>
              <a:gd name="T26" fmla="*/ 2147483646 w 142"/>
              <a:gd name="T27" fmla="*/ 2147483646 h 574"/>
              <a:gd name="T28" fmla="*/ 2147483646 w 142"/>
              <a:gd name="T29" fmla="*/ 2147483646 h 574"/>
              <a:gd name="T30" fmla="*/ 2147483646 w 142"/>
              <a:gd name="T31" fmla="*/ 2147483646 h 574"/>
              <a:gd name="T32" fmla="*/ 2147483646 w 142"/>
              <a:gd name="T33" fmla="*/ 2147483646 h 574"/>
              <a:gd name="T34" fmla="*/ 2147483646 w 142"/>
              <a:gd name="T35" fmla="*/ 2147483646 h 574"/>
              <a:gd name="T36" fmla="*/ 2147483646 w 142"/>
              <a:gd name="T37" fmla="*/ 2147483646 h 574"/>
              <a:gd name="T38" fmla="*/ 2147483646 w 142"/>
              <a:gd name="T39" fmla="*/ 2147483646 h 574"/>
              <a:gd name="T40" fmla="*/ 2147483646 w 142"/>
              <a:gd name="T41" fmla="*/ 2147483646 h 574"/>
              <a:gd name="T42" fmla="*/ 2147483646 w 142"/>
              <a:gd name="T43" fmla="*/ 2147483646 h 574"/>
              <a:gd name="T44" fmla="*/ 2147483646 w 142"/>
              <a:gd name="T45" fmla="*/ 2147483646 h 574"/>
              <a:gd name="T46" fmla="*/ 0 w 142"/>
              <a:gd name="T47" fmla="*/ 2147483646 h 574"/>
              <a:gd name="T48" fmla="*/ 2147483646 w 142"/>
              <a:gd name="T49" fmla="*/ 2147483646 h 574"/>
              <a:gd name="T50" fmla="*/ 2147483646 w 142"/>
              <a:gd name="T51" fmla="*/ 2147483646 h 574"/>
              <a:gd name="T52" fmla="*/ 2147483646 w 142"/>
              <a:gd name="T53" fmla="*/ 2147483646 h 574"/>
              <a:gd name="T54" fmla="*/ 2147483646 w 142"/>
              <a:gd name="T55" fmla="*/ 2147483646 h 574"/>
              <a:gd name="T56" fmla="*/ 2147483646 w 142"/>
              <a:gd name="T57" fmla="*/ 2147483646 h 574"/>
              <a:gd name="T58" fmla="*/ 2147483646 w 142"/>
              <a:gd name="T59" fmla="*/ 2147483646 h 574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142"/>
              <a:gd name="T91" fmla="*/ 0 h 574"/>
              <a:gd name="T92" fmla="*/ 142 w 142"/>
              <a:gd name="T93" fmla="*/ 574 h 574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142" h="574">
                <a:moveTo>
                  <a:pt x="66" y="0"/>
                </a:moveTo>
                <a:cubicBezTo>
                  <a:pt x="73" y="15"/>
                  <a:pt x="69" y="18"/>
                  <a:pt x="74" y="36"/>
                </a:cubicBezTo>
                <a:cubicBezTo>
                  <a:pt x="75" y="41"/>
                  <a:pt x="82" y="48"/>
                  <a:pt x="82" y="48"/>
                </a:cubicBezTo>
                <a:cubicBezTo>
                  <a:pt x="91" y="84"/>
                  <a:pt x="76" y="86"/>
                  <a:pt x="104" y="104"/>
                </a:cubicBezTo>
                <a:cubicBezTo>
                  <a:pt x="107" y="108"/>
                  <a:pt x="107" y="114"/>
                  <a:pt x="112" y="116"/>
                </a:cubicBezTo>
                <a:cubicBezTo>
                  <a:pt x="118" y="118"/>
                  <a:pt x="130" y="122"/>
                  <a:pt x="130" y="122"/>
                </a:cubicBezTo>
                <a:cubicBezTo>
                  <a:pt x="139" y="136"/>
                  <a:pt x="142" y="131"/>
                  <a:pt x="132" y="138"/>
                </a:cubicBezTo>
                <a:cubicBezTo>
                  <a:pt x="131" y="140"/>
                  <a:pt x="130" y="142"/>
                  <a:pt x="128" y="144"/>
                </a:cubicBezTo>
                <a:cubicBezTo>
                  <a:pt x="126" y="145"/>
                  <a:pt x="123" y="145"/>
                  <a:pt x="122" y="146"/>
                </a:cubicBezTo>
                <a:cubicBezTo>
                  <a:pt x="99" y="169"/>
                  <a:pt x="125" y="151"/>
                  <a:pt x="108" y="162"/>
                </a:cubicBezTo>
                <a:cubicBezTo>
                  <a:pt x="104" y="170"/>
                  <a:pt x="105" y="175"/>
                  <a:pt x="96" y="178"/>
                </a:cubicBezTo>
                <a:cubicBezTo>
                  <a:pt x="91" y="185"/>
                  <a:pt x="93" y="191"/>
                  <a:pt x="84" y="188"/>
                </a:cubicBezTo>
                <a:cubicBezTo>
                  <a:pt x="69" y="198"/>
                  <a:pt x="70" y="197"/>
                  <a:pt x="66" y="214"/>
                </a:cubicBezTo>
                <a:cubicBezTo>
                  <a:pt x="65" y="231"/>
                  <a:pt x="61" y="259"/>
                  <a:pt x="44" y="270"/>
                </a:cubicBezTo>
                <a:cubicBezTo>
                  <a:pt x="38" y="279"/>
                  <a:pt x="37" y="288"/>
                  <a:pt x="34" y="298"/>
                </a:cubicBezTo>
                <a:cubicBezTo>
                  <a:pt x="35" y="307"/>
                  <a:pt x="35" y="315"/>
                  <a:pt x="36" y="324"/>
                </a:cubicBezTo>
                <a:cubicBezTo>
                  <a:pt x="37" y="328"/>
                  <a:pt x="40" y="336"/>
                  <a:pt x="40" y="336"/>
                </a:cubicBezTo>
                <a:cubicBezTo>
                  <a:pt x="39" y="349"/>
                  <a:pt x="32" y="365"/>
                  <a:pt x="32" y="378"/>
                </a:cubicBezTo>
                <a:cubicBezTo>
                  <a:pt x="32" y="380"/>
                  <a:pt x="33" y="374"/>
                  <a:pt x="34" y="372"/>
                </a:cubicBezTo>
                <a:cubicBezTo>
                  <a:pt x="36" y="370"/>
                  <a:pt x="38" y="368"/>
                  <a:pt x="40" y="366"/>
                </a:cubicBezTo>
                <a:cubicBezTo>
                  <a:pt x="22" y="354"/>
                  <a:pt x="34" y="375"/>
                  <a:pt x="14" y="382"/>
                </a:cubicBezTo>
                <a:cubicBezTo>
                  <a:pt x="12" y="394"/>
                  <a:pt x="9" y="398"/>
                  <a:pt x="6" y="408"/>
                </a:cubicBezTo>
                <a:cubicBezTo>
                  <a:pt x="5" y="414"/>
                  <a:pt x="5" y="420"/>
                  <a:pt x="4" y="426"/>
                </a:cubicBezTo>
                <a:cubicBezTo>
                  <a:pt x="3" y="430"/>
                  <a:pt x="0" y="438"/>
                  <a:pt x="0" y="438"/>
                </a:cubicBezTo>
                <a:cubicBezTo>
                  <a:pt x="6" y="456"/>
                  <a:pt x="1" y="469"/>
                  <a:pt x="22" y="476"/>
                </a:cubicBezTo>
                <a:cubicBezTo>
                  <a:pt x="28" y="485"/>
                  <a:pt x="34" y="501"/>
                  <a:pt x="20" y="506"/>
                </a:cubicBezTo>
                <a:cubicBezTo>
                  <a:pt x="18" y="515"/>
                  <a:pt x="13" y="523"/>
                  <a:pt x="10" y="532"/>
                </a:cubicBezTo>
                <a:cubicBezTo>
                  <a:pt x="8" y="538"/>
                  <a:pt x="4" y="550"/>
                  <a:pt x="4" y="550"/>
                </a:cubicBezTo>
                <a:cubicBezTo>
                  <a:pt x="3" y="555"/>
                  <a:pt x="2" y="561"/>
                  <a:pt x="2" y="566"/>
                </a:cubicBezTo>
                <a:cubicBezTo>
                  <a:pt x="2" y="569"/>
                  <a:pt x="4" y="574"/>
                  <a:pt x="4" y="574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79" name="Freeform 43"/>
          <p:cNvSpPr>
            <a:spLocks/>
          </p:cNvSpPr>
          <p:nvPr/>
        </p:nvSpPr>
        <p:spPr bwMode="auto">
          <a:xfrm>
            <a:off x="5150726" y="2471739"/>
            <a:ext cx="903288" cy="876300"/>
          </a:xfrm>
          <a:custGeom>
            <a:avLst/>
            <a:gdLst>
              <a:gd name="T0" fmla="*/ 2147483646 w 605"/>
              <a:gd name="T1" fmla="*/ 0 h 593"/>
              <a:gd name="T2" fmla="*/ 2147483646 w 605"/>
              <a:gd name="T3" fmla="*/ 2147483646 h 593"/>
              <a:gd name="T4" fmla="*/ 2147483646 w 605"/>
              <a:gd name="T5" fmla="*/ 2147483646 h 593"/>
              <a:gd name="T6" fmla="*/ 2147483646 w 605"/>
              <a:gd name="T7" fmla="*/ 2147483646 h 593"/>
              <a:gd name="T8" fmla="*/ 2147483646 w 605"/>
              <a:gd name="T9" fmla="*/ 2147483646 h 593"/>
              <a:gd name="T10" fmla="*/ 2147483646 w 605"/>
              <a:gd name="T11" fmla="*/ 2147483646 h 593"/>
              <a:gd name="T12" fmla="*/ 2147483646 w 605"/>
              <a:gd name="T13" fmla="*/ 2147483646 h 593"/>
              <a:gd name="T14" fmla="*/ 2147483646 w 605"/>
              <a:gd name="T15" fmla="*/ 2147483646 h 593"/>
              <a:gd name="T16" fmla="*/ 2147483646 w 605"/>
              <a:gd name="T17" fmla="*/ 2147483646 h 593"/>
              <a:gd name="T18" fmla="*/ 2147483646 w 605"/>
              <a:gd name="T19" fmla="*/ 2147483646 h 593"/>
              <a:gd name="T20" fmla="*/ 2147483646 w 605"/>
              <a:gd name="T21" fmla="*/ 2147483646 h 593"/>
              <a:gd name="T22" fmla="*/ 2147483646 w 605"/>
              <a:gd name="T23" fmla="*/ 2147483646 h 593"/>
              <a:gd name="T24" fmla="*/ 2147483646 w 605"/>
              <a:gd name="T25" fmla="*/ 2147483646 h 593"/>
              <a:gd name="T26" fmla="*/ 2147483646 w 605"/>
              <a:gd name="T27" fmla="*/ 2147483646 h 593"/>
              <a:gd name="T28" fmla="*/ 2147483646 w 605"/>
              <a:gd name="T29" fmla="*/ 2147483646 h 593"/>
              <a:gd name="T30" fmla="*/ 2147483646 w 605"/>
              <a:gd name="T31" fmla="*/ 2147483646 h 593"/>
              <a:gd name="T32" fmla="*/ 2147483646 w 605"/>
              <a:gd name="T33" fmla="*/ 2147483646 h 593"/>
              <a:gd name="T34" fmla="*/ 2147483646 w 605"/>
              <a:gd name="T35" fmla="*/ 2147483646 h 593"/>
              <a:gd name="T36" fmla="*/ 2147483646 w 605"/>
              <a:gd name="T37" fmla="*/ 2147483646 h 593"/>
              <a:gd name="T38" fmla="*/ 2147483646 w 605"/>
              <a:gd name="T39" fmla="*/ 2147483646 h 593"/>
              <a:gd name="T40" fmla="*/ 2147483646 w 605"/>
              <a:gd name="T41" fmla="*/ 2147483646 h 593"/>
              <a:gd name="T42" fmla="*/ 2147483646 w 605"/>
              <a:gd name="T43" fmla="*/ 2147483646 h 593"/>
              <a:gd name="T44" fmla="*/ 2147483646 w 605"/>
              <a:gd name="T45" fmla="*/ 2147483646 h 593"/>
              <a:gd name="T46" fmla="*/ 2147483646 w 605"/>
              <a:gd name="T47" fmla="*/ 2147483646 h 593"/>
              <a:gd name="T48" fmla="*/ 2147483646 w 605"/>
              <a:gd name="T49" fmla="*/ 2147483646 h 593"/>
              <a:gd name="T50" fmla="*/ 2147483646 w 605"/>
              <a:gd name="T51" fmla="*/ 2147483646 h 593"/>
              <a:gd name="T52" fmla="*/ 2147483646 w 605"/>
              <a:gd name="T53" fmla="*/ 2147483646 h 593"/>
              <a:gd name="T54" fmla="*/ 2147483646 w 605"/>
              <a:gd name="T55" fmla="*/ 2147483646 h 593"/>
              <a:gd name="T56" fmla="*/ 2147483646 w 605"/>
              <a:gd name="T57" fmla="*/ 2147483646 h 593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w 605"/>
              <a:gd name="T88" fmla="*/ 0 h 593"/>
              <a:gd name="T89" fmla="*/ 605 w 605"/>
              <a:gd name="T90" fmla="*/ 593 h 593"/>
            </a:gdLst>
            <a:ahLst/>
            <a:cxnLst>
              <a:cxn ang="T58">
                <a:pos x="T0" y="T1"/>
              </a:cxn>
              <a:cxn ang="T59">
                <a:pos x="T2" y="T3"/>
              </a:cxn>
              <a:cxn ang="T60">
                <a:pos x="T4" y="T5"/>
              </a:cxn>
              <a:cxn ang="T61">
                <a:pos x="T6" y="T7"/>
              </a:cxn>
              <a:cxn ang="T62">
                <a:pos x="T8" y="T9"/>
              </a:cxn>
              <a:cxn ang="T63">
                <a:pos x="T10" y="T11"/>
              </a:cxn>
              <a:cxn ang="T64">
                <a:pos x="T12" y="T13"/>
              </a:cxn>
              <a:cxn ang="T65">
                <a:pos x="T14" y="T15"/>
              </a:cxn>
              <a:cxn ang="T66">
                <a:pos x="T16" y="T17"/>
              </a:cxn>
              <a:cxn ang="T67">
                <a:pos x="T18" y="T19"/>
              </a:cxn>
              <a:cxn ang="T68">
                <a:pos x="T20" y="T21"/>
              </a:cxn>
              <a:cxn ang="T69">
                <a:pos x="T22" y="T23"/>
              </a:cxn>
              <a:cxn ang="T70">
                <a:pos x="T24" y="T25"/>
              </a:cxn>
              <a:cxn ang="T71">
                <a:pos x="T26" y="T27"/>
              </a:cxn>
              <a:cxn ang="T72">
                <a:pos x="T28" y="T29"/>
              </a:cxn>
              <a:cxn ang="T73">
                <a:pos x="T30" y="T31"/>
              </a:cxn>
              <a:cxn ang="T74">
                <a:pos x="T32" y="T33"/>
              </a:cxn>
              <a:cxn ang="T75">
                <a:pos x="T34" y="T35"/>
              </a:cxn>
              <a:cxn ang="T76">
                <a:pos x="T36" y="T37"/>
              </a:cxn>
              <a:cxn ang="T77">
                <a:pos x="T38" y="T39"/>
              </a:cxn>
              <a:cxn ang="T78">
                <a:pos x="T40" y="T41"/>
              </a:cxn>
              <a:cxn ang="T79">
                <a:pos x="T42" y="T43"/>
              </a:cxn>
              <a:cxn ang="T80">
                <a:pos x="T44" y="T45"/>
              </a:cxn>
              <a:cxn ang="T81">
                <a:pos x="T46" y="T47"/>
              </a:cxn>
              <a:cxn ang="T82">
                <a:pos x="T48" y="T49"/>
              </a:cxn>
              <a:cxn ang="T83">
                <a:pos x="T50" y="T51"/>
              </a:cxn>
              <a:cxn ang="T84">
                <a:pos x="T52" y="T53"/>
              </a:cxn>
              <a:cxn ang="T85">
                <a:pos x="T54" y="T55"/>
              </a:cxn>
              <a:cxn ang="T86">
                <a:pos x="T56" y="T57"/>
              </a:cxn>
            </a:cxnLst>
            <a:rect l="T87" t="T88" r="T89" b="T90"/>
            <a:pathLst>
              <a:path w="605" h="593">
                <a:moveTo>
                  <a:pt x="23" y="0"/>
                </a:moveTo>
                <a:cubicBezTo>
                  <a:pt x="18" y="16"/>
                  <a:pt x="14" y="31"/>
                  <a:pt x="5" y="45"/>
                </a:cubicBezTo>
                <a:cubicBezTo>
                  <a:pt x="0" y="63"/>
                  <a:pt x="1" y="85"/>
                  <a:pt x="17" y="96"/>
                </a:cubicBezTo>
                <a:cubicBezTo>
                  <a:pt x="25" y="108"/>
                  <a:pt x="33" y="120"/>
                  <a:pt x="41" y="132"/>
                </a:cubicBezTo>
                <a:cubicBezTo>
                  <a:pt x="45" y="138"/>
                  <a:pt x="53" y="140"/>
                  <a:pt x="59" y="144"/>
                </a:cubicBezTo>
                <a:cubicBezTo>
                  <a:pt x="62" y="146"/>
                  <a:pt x="68" y="150"/>
                  <a:pt x="68" y="150"/>
                </a:cubicBezTo>
                <a:cubicBezTo>
                  <a:pt x="70" y="155"/>
                  <a:pt x="72" y="165"/>
                  <a:pt x="77" y="168"/>
                </a:cubicBezTo>
                <a:cubicBezTo>
                  <a:pt x="85" y="173"/>
                  <a:pt x="96" y="172"/>
                  <a:pt x="104" y="177"/>
                </a:cubicBezTo>
                <a:cubicBezTo>
                  <a:pt x="113" y="183"/>
                  <a:pt x="121" y="192"/>
                  <a:pt x="131" y="195"/>
                </a:cubicBezTo>
                <a:cubicBezTo>
                  <a:pt x="149" y="200"/>
                  <a:pt x="139" y="197"/>
                  <a:pt x="161" y="204"/>
                </a:cubicBezTo>
                <a:cubicBezTo>
                  <a:pt x="164" y="205"/>
                  <a:pt x="170" y="207"/>
                  <a:pt x="170" y="207"/>
                </a:cubicBezTo>
                <a:cubicBezTo>
                  <a:pt x="180" y="217"/>
                  <a:pt x="191" y="229"/>
                  <a:pt x="203" y="237"/>
                </a:cubicBezTo>
                <a:cubicBezTo>
                  <a:pt x="205" y="240"/>
                  <a:pt x="206" y="244"/>
                  <a:pt x="209" y="246"/>
                </a:cubicBezTo>
                <a:cubicBezTo>
                  <a:pt x="211" y="248"/>
                  <a:pt x="216" y="247"/>
                  <a:pt x="218" y="249"/>
                </a:cubicBezTo>
                <a:cubicBezTo>
                  <a:pt x="227" y="261"/>
                  <a:pt x="219" y="267"/>
                  <a:pt x="236" y="273"/>
                </a:cubicBezTo>
                <a:cubicBezTo>
                  <a:pt x="246" y="304"/>
                  <a:pt x="244" y="324"/>
                  <a:pt x="278" y="333"/>
                </a:cubicBezTo>
                <a:cubicBezTo>
                  <a:pt x="290" y="341"/>
                  <a:pt x="302" y="343"/>
                  <a:pt x="314" y="351"/>
                </a:cubicBezTo>
                <a:cubicBezTo>
                  <a:pt x="315" y="354"/>
                  <a:pt x="315" y="358"/>
                  <a:pt x="317" y="360"/>
                </a:cubicBezTo>
                <a:cubicBezTo>
                  <a:pt x="319" y="362"/>
                  <a:pt x="324" y="360"/>
                  <a:pt x="326" y="363"/>
                </a:cubicBezTo>
                <a:cubicBezTo>
                  <a:pt x="330" y="368"/>
                  <a:pt x="332" y="381"/>
                  <a:pt x="332" y="381"/>
                </a:cubicBezTo>
                <a:cubicBezTo>
                  <a:pt x="332" y="384"/>
                  <a:pt x="331" y="413"/>
                  <a:pt x="341" y="420"/>
                </a:cubicBezTo>
                <a:cubicBezTo>
                  <a:pt x="346" y="423"/>
                  <a:pt x="359" y="426"/>
                  <a:pt x="359" y="426"/>
                </a:cubicBezTo>
                <a:cubicBezTo>
                  <a:pt x="373" y="447"/>
                  <a:pt x="364" y="442"/>
                  <a:pt x="380" y="447"/>
                </a:cubicBezTo>
                <a:cubicBezTo>
                  <a:pt x="386" y="464"/>
                  <a:pt x="413" y="464"/>
                  <a:pt x="428" y="474"/>
                </a:cubicBezTo>
                <a:cubicBezTo>
                  <a:pt x="433" y="482"/>
                  <a:pt x="444" y="493"/>
                  <a:pt x="452" y="498"/>
                </a:cubicBezTo>
                <a:cubicBezTo>
                  <a:pt x="458" y="501"/>
                  <a:pt x="470" y="504"/>
                  <a:pt x="470" y="504"/>
                </a:cubicBezTo>
                <a:cubicBezTo>
                  <a:pt x="497" y="531"/>
                  <a:pt x="532" y="543"/>
                  <a:pt x="569" y="552"/>
                </a:cubicBezTo>
                <a:cubicBezTo>
                  <a:pt x="577" y="564"/>
                  <a:pt x="578" y="577"/>
                  <a:pt x="593" y="582"/>
                </a:cubicBezTo>
                <a:cubicBezTo>
                  <a:pt x="600" y="593"/>
                  <a:pt x="595" y="591"/>
                  <a:pt x="605" y="591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80" name="Freeform 44"/>
          <p:cNvSpPr>
            <a:spLocks/>
          </p:cNvSpPr>
          <p:nvPr/>
        </p:nvSpPr>
        <p:spPr bwMode="auto">
          <a:xfrm>
            <a:off x="6122276" y="3405189"/>
            <a:ext cx="393700" cy="1447800"/>
          </a:xfrm>
          <a:custGeom>
            <a:avLst/>
            <a:gdLst>
              <a:gd name="T0" fmla="*/ 2147483646 w 285"/>
              <a:gd name="T1" fmla="*/ 0 h 807"/>
              <a:gd name="T2" fmla="*/ 2147483646 w 285"/>
              <a:gd name="T3" fmla="*/ 2147483646 h 807"/>
              <a:gd name="T4" fmla="*/ 2147483646 w 285"/>
              <a:gd name="T5" fmla="*/ 2147483646 h 807"/>
              <a:gd name="T6" fmla="*/ 2147483646 w 285"/>
              <a:gd name="T7" fmla="*/ 2147483646 h 807"/>
              <a:gd name="T8" fmla="*/ 2147483646 w 285"/>
              <a:gd name="T9" fmla="*/ 2147483646 h 807"/>
              <a:gd name="T10" fmla="*/ 2147483646 w 285"/>
              <a:gd name="T11" fmla="*/ 2147483646 h 807"/>
              <a:gd name="T12" fmla="*/ 2147483646 w 285"/>
              <a:gd name="T13" fmla="*/ 2147483646 h 807"/>
              <a:gd name="T14" fmla="*/ 2147483646 w 285"/>
              <a:gd name="T15" fmla="*/ 2147483646 h 807"/>
              <a:gd name="T16" fmla="*/ 2147483646 w 285"/>
              <a:gd name="T17" fmla="*/ 2147483646 h 807"/>
              <a:gd name="T18" fmla="*/ 2147483646 w 285"/>
              <a:gd name="T19" fmla="*/ 2147483646 h 807"/>
              <a:gd name="T20" fmla="*/ 2147483646 w 285"/>
              <a:gd name="T21" fmla="*/ 2147483646 h 807"/>
              <a:gd name="T22" fmla="*/ 2147483646 w 285"/>
              <a:gd name="T23" fmla="*/ 2147483646 h 807"/>
              <a:gd name="T24" fmla="*/ 2147483646 w 285"/>
              <a:gd name="T25" fmla="*/ 2147483646 h 807"/>
              <a:gd name="T26" fmla="*/ 2147483646 w 285"/>
              <a:gd name="T27" fmla="*/ 2147483646 h 807"/>
              <a:gd name="T28" fmla="*/ 2147483646 w 285"/>
              <a:gd name="T29" fmla="*/ 2147483646 h 807"/>
              <a:gd name="T30" fmla="*/ 2147483646 w 285"/>
              <a:gd name="T31" fmla="*/ 2147483646 h 807"/>
              <a:gd name="T32" fmla="*/ 2147483646 w 285"/>
              <a:gd name="T33" fmla="*/ 2147483646 h 807"/>
              <a:gd name="T34" fmla="*/ 2147483646 w 285"/>
              <a:gd name="T35" fmla="*/ 2147483646 h 807"/>
              <a:gd name="T36" fmla="*/ 2147483646 w 285"/>
              <a:gd name="T37" fmla="*/ 2147483646 h 807"/>
              <a:gd name="T38" fmla="*/ 2147483646 w 285"/>
              <a:gd name="T39" fmla="*/ 2147483646 h 807"/>
              <a:gd name="T40" fmla="*/ 2147483646 w 285"/>
              <a:gd name="T41" fmla="*/ 2147483646 h 807"/>
              <a:gd name="T42" fmla="*/ 2147483646 w 285"/>
              <a:gd name="T43" fmla="*/ 2147483646 h 807"/>
              <a:gd name="T44" fmla="*/ 2147483646 w 285"/>
              <a:gd name="T45" fmla="*/ 2147483646 h 807"/>
              <a:gd name="T46" fmla="*/ 2147483646 w 285"/>
              <a:gd name="T47" fmla="*/ 2147483646 h 807"/>
              <a:gd name="T48" fmla="*/ 2147483646 w 285"/>
              <a:gd name="T49" fmla="*/ 2147483646 h 807"/>
              <a:gd name="T50" fmla="*/ 2147483646 w 285"/>
              <a:gd name="T51" fmla="*/ 2147483646 h 807"/>
              <a:gd name="T52" fmla="*/ 2147483646 w 285"/>
              <a:gd name="T53" fmla="*/ 2147483646 h 807"/>
              <a:gd name="T54" fmla="*/ 2147483646 w 285"/>
              <a:gd name="T55" fmla="*/ 2147483646 h 807"/>
              <a:gd name="T56" fmla="*/ 2147483646 w 285"/>
              <a:gd name="T57" fmla="*/ 2147483646 h 807"/>
              <a:gd name="T58" fmla="*/ 2147483646 w 285"/>
              <a:gd name="T59" fmla="*/ 2147483646 h 807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w 285"/>
              <a:gd name="T91" fmla="*/ 0 h 807"/>
              <a:gd name="T92" fmla="*/ 285 w 285"/>
              <a:gd name="T93" fmla="*/ 807 h 807"/>
            </a:gdLst>
            <a:ahLst/>
            <a:cxnLst>
              <a:cxn ang="T60">
                <a:pos x="T0" y="T1"/>
              </a:cxn>
              <a:cxn ang="T61">
                <a:pos x="T2" y="T3"/>
              </a:cxn>
              <a:cxn ang="T62">
                <a:pos x="T4" y="T5"/>
              </a:cxn>
              <a:cxn ang="T63">
                <a:pos x="T6" y="T7"/>
              </a:cxn>
              <a:cxn ang="T64">
                <a:pos x="T8" y="T9"/>
              </a:cxn>
              <a:cxn ang="T65">
                <a:pos x="T10" y="T11"/>
              </a:cxn>
              <a:cxn ang="T66">
                <a:pos x="T12" y="T13"/>
              </a:cxn>
              <a:cxn ang="T67">
                <a:pos x="T14" y="T15"/>
              </a:cxn>
              <a:cxn ang="T68">
                <a:pos x="T16" y="T17"/>
              </a:cxn>
              <a:cxn ang="T69">
                <a:pos x="T18" y="T19"/>
              </a:cxn>
              <a:cxn ang="T70">
                <a:pos x="T20" y="T21"/>
              </a:cxn>
              <a:cxn ang="T71">
                <a:pos x="T22" y="T23"/>
              </a:cxn>
              <a:cxn ang="T72">
                <a:pos x="T24" y="T25"/>
              </a:cxn>
              <a:cxn ang="T73">
                <a:pos x="T26" y="T27"/>
              </a:cxn>
              <a:cxn ang="T74">
                <a:pos x="T28" y="T29"/>
              </a:cxn>
              <a:cxn ang="T75">
                <a:pos x="T30" y="T31"/>
              </a:cxn>
              <a:cxn ang="T76">
                <a:pos x="T32" y="T33"/>
              </a:cxn>
              <a:cxn ang="T77">
                <a:pos x="T34" y="T35"/>
              </a:cxn>
              <a:cxn ang="T78">
                <a:pos x="T36" y="T37"/>
              </a:cxn>
              <a:cxn ang="T79">
                <a:pos x="T38" y="T39"/>
              </a:cxn>
              <a:cxn ang="T80">
                <a:pos x="T40" y="T41"/>
              </a:cxn>
              <a:cxn ang="T81">
                <a:pos x="T42" y="T43"/>
              </a:cxn>
              <a:cxn ang="T82">
                <a:pos x="T44" y="T45"/>
              </a:cxn>
              <a:cxn ang="T83">
                <a:pos x="T46" y="T47"/>
              </a:cxn>
              <a:cxn ang="T84">
                <a:pos x="T48" y="T49"/>
              </a:cxn>
              <a:cxn ang="T85">
                <a:pos x="T50" y="T51"/>
              </a:cxn>
              <a:cxn ang="T86">
                <a:pos x="T52" y="T53"/>
              </a:cxn>
              <a:cxn ang="T87">
                <a:pos x="T54" y="T55"/>
              </a:cxn>
              <a:cxn ang="T88">
                <a:pos x="T56" y="T57"/>
              </a:cxn>
              <a:cxn ang="T89">
                <a:pos x="T58" y="T59"/>
              </a:cxn>
            </a:cxnLst>
            <a:rect l="T90" t="T91" r="T92" b="T93"/>
            <a:pathLst>
              <a:path w="285" h="807">
                <a:moveTo>
                  <a:pt x="12" y="0"/>
                </a:moveTo>
                <a:cubicBezTo>
                  <a:pt x="9" y="20"/>
                  <a:pt x="0" y="33"/>
                  <a:pt x="18" y="45"/>
                </a:cubicBezTo>
                <a:cubicBezTo>
                  <a:pt x="22" y="51"/>
                  <a:pt x="29" y="54"/>
                  <a:pt x="33" y="60"/>
                </a:cubicBezTo>
                <a:cubicBezTo>
                  <a:pt x="48" y="84"/>
                  <a:pt x="28" y="75"/>
                  <a:pt x="51" y="81"/>
                </a:cubicBezTo>
                <a:cubicBezTo>
                  <a:pt x="60" y="87"/>
                  <a:pt x="63" y="99"/>
                  <a:pt x="72" y="105"/>
                </a:cubicBezTo>
                <a:cubicBezTo>
                  <a:pt x="81" y="111"/>
                  <a:pt x="90" y="117"/>
                  <a:pt x="99" y="123"/>
                </a:cubicBezTo>
                <a:cubicBezTo>
                  <a:pt x="105" y="127"/>
                  <a:pt x="111" y="131"/>
                  <a:pt x="117" y="135"/>
                </a:cubicBezTo>
                <a:cubicBezTo>
                  <a:pt x="120" y="137"/>
                  <a:pt x="126" y="141"/>
                  <a:pt x="126" y="141"/>
                </a:cubicBezTo>
                <a:cubicBezTo>
                  <a:pt x="132" y="158"/>
                  <a:pt x="132" y="186"/>
                  <a:pt x="150" y="192"/>
                </a:cubicBezTo>
                <a:cubicBezTo>
                  <a:pt x="159" y="219"/>
                  <a:pt x="164" y="263"/>
                  <a:pt x="195" y="273"/>
                </a:cubicBezTo>
                <a:cubicBezTo>
                  <a:pt x="200" y="295"/>
                  <a:pt x="199" y="317"/>
                  <a:pt x="192" y="339"/>
                </a:cubicBezTo>
                <a:cubicBezTo>
                  <a:pt x="193" y="347"/>
                  <a:pt x="193" y="355"/>
                  <a:pt x="195" y="363"/>
                </a:cubicBezTo>
                <a:cubicBezTo>
                  <a:pt x="196" y="369"/>
                  <a:pt x="201" y="381"/>
                  <a:pt x="201" y="381"/>
                </a:cubicBezTo>
                <a:cubicBezTo>
                  <a:pt x="202" y="409"/>
                  <a:pt x="200" y="437"/>
                  <a:pt x="204" y="465"/>
                </a:cubicBezTo>
                <a:cubicBezTo>
                  <a:pt x="204" y="468"/>
                  <a:pt x="212" y="465"/>
                  <a:pt x="213" y="468"/>
                </a:cubicBezTo>
                <a:cubicBezTo>
                  <a:pt x="218" y="492"/>
                  <a:pt x="214" y="491"/>
                  <a:pt x="201" y="495"/>
                </a:cubicBezTo>
                <a:cubicBezTo>
                  <a:pt x="199" y="501"/>
                  <a:pt x="193" y="506"/>
                  <a:pt x="192" y="513"/>
                </a:cubicBezTo>
                <a:cubicBezTo>
                  <a:pt x="192" y="516"/>
                  <a:pt x="200" y="563"/>
                  <a:pt x="201" y="564"/>
                </a:cubicBezTo>
                <a:cubicBezTo>
                  <a:pt x="205" y="568"/>
                  <a:pt x="219" y="570"/>
                  <a:pt x="219" y="570"/>
                </a:cubicBezTo>
                <a:cubicBezTo>
                  <a:pt x="226" y="581"/>
                  <a:pt x="239" y="587"/>
                  <a:pt x="252" y="591"/>
                </a:cubicBezTo>
                <a:cubicBezTo>
                  <a:pt x="259" y="612"/>
                  <a:pt x="254" y="604"/>
                  <a:pt x="264" y="618"/>
                </a:cubicBezTo>
                <a:cubicBezTo>
                  <a:pt x="266" y="627"/>
                  <a:pt x="266" y="637"/>
                  <a:pt x="270" y="645"/>
                </a:cubicBezTo>
                <a:cubicBezTo>
                  <a:pt x="273" y="652"/>
                  <a:pt x="282" y="663"/>
                  <a:pt x="282" y="663"/>
                </a:cubicBezTo>
                <a:cubicBezTo>
                  <a:pt x="279" y="694"/>
                  <a:pt x="285" y="697"/>
                  <a:pt x="261" y="705"/>
                </a:cubicBezTo>
                <a:cubicBezTo>
                  <a:pt x="256" y="713"/>
                  <a:pt x="255" y="716"/>
                  <a:pt x="246" y="720"/>
                </a:cubicBezTo>
                <a:cubicBezTo>
                  <a:pt x="240" y="723"/>
                  <a:pt x="228" y="726"/>
                  <a:pt x="228" y="726"/>
                </a:cubicBezTo>
                <a:cubicBezTo>
                  <a:pt x="224" y="739"/>
                  <a:pt x="225" y="748"/>
                  <a:pt x="213" y="756"/>
                </a:cubicBezTo>
                <a:cubicBezTo>
                  <a:pt x="208" y="770"/>
                  <a:pt x="217" y="767"/>
                  <a:pt x="228" y="774"/>
                </a:cubicBezTo>
                <a:cubicBezTo>
                  <a:pt x="229" y="781"/>
                  <a:pt x="230" y="788"/>
                  <a:pt x="231" y="795"/>
                </a:cubicBezTo>
                <a:cubicBezTo>
                  <a:pt x="232" y="799"/>
                  <a:pt x="234" y="807"/>
                  <a:pt x="234" y="807"/>
                </a:cubicBezTo>
              </a:path>
            </a:pathLst>
          </a:custGeom>
          <a:noFill/>
          <a:ln w="381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81" name="Freeform 45"/>
          <p:cNvSpPr>
            <a:spLocks/>
          </p:cNvSpPr>
          <p:nvPr/>
        </p:nvSpPr>
        <p:spPr bwMode="auto">
          <a:xfrm>
            <a:off x="5571415" y="4824415"/>
            <a:ext cx="909637" cy="506413"/>
          </a:xfrm>
          <a:custGeom>
            <a:avLst/>
            <a:gdLst>
              <a:gd name="T0" fmla="*/ 2147483646 w 573"/>
              <a:gd name="T1" fmla="*/ 0 h 319"/>
              <a:gd name="T2" fmla="*/ 2147483646 w 573"/>
              <a:gd name="T3" fmla="*/ 2147483646 h 319"/>
              <a:gd name="T4" fmla="*/ 2147483646 w 573"/>
              <a:gd name="T5" fmla="*/ 2147483646 h 319"/>
              <a:gd name="T6" fmla="*/ 2147483646 w 573"/>
              <a:gd name="T7" fmla="*/ 2147483646 h 319"/>
              <a:gd name="T8" fmla="*/ 2147483646 w 573"/>
              <a:gd name="T9" fmla="*/ 2147483646 h 319"/>
              <a:gd name="T10" fmla="*/ 2147483646 w 573"/>
              <a:gd name="T11" fmla="*/ 2147483646 h 319"/>
              <a:gd name="T12" fmla="*/ 2147483646 w 573"/>
              <a:gd name="T13" fmla="*/ 2147483646 h 319"/>
              <a:gd name="T14" fmla="*/ 2147483646 w 573"/>
              <a:gd name="T15" fmla="*/ 2147483646 h 319"/>
              <a:gd name="T16" fmla="*/ 2147483646 w 573"/>
              <a:gd name="T17" fmla="*/ 2147483646 h 319"/>
              <a:gd name="T18" fmla="*/ 2147483646 w 573"/>
              <a:gd name="T19" fmla="*/ 2147483646 h 319"/>
              <a:gd name="T20" fmla="*/ 2147483646 w 573"/>
              <a:gd name="T21" fmla="*/ 2147483646 h 319"/>
              <a:gd name="T22" fmla="*/ 2147483646 w 573"/>
              <a:gd name="T23" fmla="*/ 2147483646 h 319"/>
              <a:gd name="T24" fmla="*/ 2147483646 w 573"/>
              <a:gd name="T25" fmla="*/ 2147483646 h 319"/>
              <a:gd name="T26" fmla="*/ 2147483646 w 573"/>
              <a:gd name="T27" fmla="*/ 2147483646 h 319"/>
              <a:gd name="T28" fmla="*/ 2147483646 w 573"/>
              <a:gd name="T29" fmla="*/ 2147483646 h 319"/>
              <a:gd name="T30" fmla="*/ 2147483646 w 573"/>
              <a:gd name="T31" fmla="*/ 2147483646 h 319"/>
              <a:gd name="T32" fmla="*/ 2147483646 w 573"/>
              <a:gd name="T33" fmla="*/ 2147483646 h 319"/>
              <a:gd name="T34" fmla="*/ 2147483646 w 573"/>
              <a:gd name="T35" fmla="*/ 2147483646 h 319"/>
              <a:gd name="T36" fmla="*/ 2147483646 w 573"/>
              <a:gd name="T37" fmla="*/ 2147483646 h 319"/>
              <a:gd name="T38" fmla="*/ 2147483646 w 573"/>
              <a:gd name="T39" fmla="*/ 2147483646 h 319"/>
              <a:gd name="T40" fmla="*/ 2147483646 w 573"/>
              <a:gd name="T41" fmla="*/ 2147483646 h 319"/>
              <a:gd name="T42" fmla="*/ 2147483646 w 573"/>
              <a:gd name="T43" fmla="*/ 2147483646 h 319"/>
              <a:gd name="T44" fmla="*/ 0 w 573"/>
              <a:gd name="T45" fmla="*/ 2147483646 h 319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w 573"/>
              <a:gd name="T70" fmla="*/ 0 h 319"/>
              <a:gd name="T71" fmla="*/ 573 w 573"/>
              <a:gd name="T72" fmla="*/ 319 h 319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T69" t="T70" r="T71" b="T72"/>
            <a:pathLst>
              <a:path w="573" h="319">
                <a:moveTo>
                  <a:pt x="573" y="0"/>
                </a:moveTo>
                <a:cubicBezTo>
                  <a:pt x="567" y="2"/>
                  <a:pt x="554" y="0"/>
                  <a:pt x="555" y="6"/>
                </a:cubicBezTo>
                <a:cubicBezTo>
                  <a:pt x="557" y="32"/>
                  <a:pt x="564" y="53"/>
                  <a:pt x="570" y="78"/>
                </a:cubicBezTo>
                <a:cubicBezTo>
                  <a:pt x="567" y="93"/>
                  <a:pt x="553" y="114"/>
                  <a:pt x="540" y="123"/>
                </a:cubicBezTo>
                <a:cubicBezTo>
                  <a:pt x="533" y="133"/>
                  <a:pt x="526" y="137"/>
                  <a:pt x="519" y="147"/>
                </a:cubicBezTo>
                <a:cubicBezTo>
                  <a:pt x="518" y="162"/>
                  <a:pt x="520" y="177"/>
                  <a:pt x="516" y="192"/>
                </a:cubicBezTo>
                <a:cubicBezTo>
                  <a:pt x="515" y="195"/>
                  <a:pt x="510" y="194"/>
                  <a:pt x="507" y="195"/>
                </a:cubicBezTo>
                <a:cubicBezTo>
                  <a:pt x="478" y="209"/>
                  <a:pt x="526" y="192"/>
                  <a:pt x="480" y="207"/>
                </a:cubicBezTo>
                <a:cubicBezTo>
                  <a:pt x="477" y="208"/>
                  <a:pt x="471" y="210"/>
                  <a:pt x="471" y="210"/>
                </a:cubicBezTo>
                <a:cubicBezTo>
                  <a:pt x="452" y="229"/>
                  <a:pt x="442" y="221"/>
                  <a:pt x="414" y="216"/>
                </a:cubicBezTo>
                <a:cubicBezTo>
                  <a:pt x="382" y="224"/>
                  <a:pt x="420" y="213"/>
                  <a:pt x="393" y="225"/>
                </a:cubicBezTo>
                <a:cubicBezTo>
                  <a:pt x="387" y="228"/>
                  <a:pt x="375" y="231"/>
                  <a:pt x="375" y="231"/>
                </a:cubicBezTo>
                <a:cubicBezTo>
                  <a:pt x="366" y="244"/>
                  <a:pt x="347" y="248"/>
                  <a:pt x="333" y="255"/>
                </a:cubicBezTo>
                <a:cubicBezTo>
                  <a:pt x="322" y="261"/>
                  <a:pt x="318" y="273"/>
                  <a:pt x="309" y="279"/>
                </a:cubicBezTo>
                <a:cubicBezTo>
                  <a:pt x="289" y="291"/>
                  <a:pt x="256" y="294"/>
                  <a:pt x="234" y="300"/>
                </a:cubicBezTo>
                <a:cubicBezTo>
                  <a:pt x="228" y="298"/>
                  <a:pt x="218" y="300"/>
                  <a:pt x="216" y="294"/>
                </a:cubicBezTo>
                <a:cubicBezTo>
                  <a:pt x="215" y="291"/>
                  <a:pt x="216" y="287"/>
                  <a:pt x="213" y="285"/>
                </a:cubicBezTo>
                <a:cubicBezTo>
                  <a:pt x="208" y="281"/>
                  <a:pt x="195" y="279"/>
                  <a:pt x="195" y="279"/>
                </a:cubicBezTo>
                <a:cubicBezTo>
                  <a:pt x="176" y="283"/>
                  <a:pt x="157" y="288"/>
                  <a:pt x="138" y="291"/>
                </a:cubicBezTo>
                <a:cubicBezTo>
                  <a:pt x="126" y="293"/>
                  <a:pt x="114" y="295"/>
                  <a:pt x="102" y="297"/>
                </a:cubicBezTo>
                <a:cubicBezTo>
                  <a:pt x="96" y="298"/>
                  <a:pt x="84" y="300"/>
                  <a:pt x="84" y="300"/>
                </a:cubicBezTo>
                <a:cubicBezTo>
                  <a:pt x="56" y="296"/>
                  <a:pt x="37" y="295"/>
                  <a:pt x="9" y="300"/>
                </a:cubicBezTo>
                <a:cubicBezTo>
                  <a:pt x="3" y="319"/>
                  <a:pt x="9" y="318"/>
                  <a:pt x="0" y="318"/>
                </a:cubicBezTo>
              </a:path>
            </a:pathLst>
          </a:cu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84" name="Freeform 48"/>
          <p:cNvSpPr>
            <a:spLocks/>
          </p:cNvSpPr>
          <p:nvPr/>
        </p:nvSpPr>
        <p:spPr bwMode="auto">
          <a:xfrm>
            <a:off x="5174539" y="963615"/>
            <a:ext cx="323850" cy="550863"/>
          </a:xfrm>
          <a:custGeom>
            <a:avLst/>
            <a:gdLst>
              <a:gd name="T0" fmla="*/ 2147483646 w 204"/>
              <a:gd name="T1" fmla="*/ 2147483646 h 347"/>
              <a:gd name="T2" fmla="*/ 2147483646 w 204"/>
              <a:gd name="T3" fmla="*/ 2147483646 h 347"/>
              <a:gd name="T4" fmla="*/ 0 w 204"/>
              <a:gd name="T5" fmla="*/ 2147483646 h 347"/>
              <a:gd name="T6" fmla="*/ 2147483646 w 204"/>
              <a:gd name="T7" fmla="*/ 2147483646 h 347"/>
              <a:gd name="T8" fmla="*/ 2147483646 w 204"/>
              <a:gd name="T9" fmla="*/ 2147483646 h 347"/>
              <a:gd name="T10" fmla="*/ 2147483646 w 204"/>
              <a:gd name="T11" fmla="*/ 2147483646 h 347"/>
              <a:gd name="T12" fmla="*/ 2147483646 w 204"/>
              <a:gd name="T13" fmla="*/ 2147483646 h 347"/>
              <a:gd name="T14" fmla="*/ 2147483646 w 204"/>
              <a:gd name="T15" fmla="*/ 2147483646 h 347"/>
              <a:gd name="T16" fmla="*/ 2147483646 w 204"/>
              <a:gd name="T17" fmla="*/ 2147483646 h 347"/>
              <a:gd name="T18" fmla="*/ 2147483646 w 204"/>
              <a:gd name="T19" fmla="*/ 2147483646 h 347"/>
              <a:gd name="T20" fmla="*/ 2147483646 w 204"/>
              <a:gd name="T21" fmla="*/ 2147483646 h 347"/>
              <a:gd name="T22" fmla="*/ 2147483646 w 204"/>
              <a:gd name="T23" fmla="*/ 2147483646 h 347"/>
              <a:gd name="T24" fmla="*/ 2147483646 w 204"/>
              <a:gd name="T25" fmla="*/ 2147483646 h 347"/>
              <a:gd name="T26" fmla="*/ 2147483646 w 204"/>
              <a:gd name="T27" fmla="*/ 2147483646 h 347"/>
              <a:gd name="T28" fmla="*/ 2147483646 w 204"/>
              <a:gd name="T29" fmla="*/ 2147483646 h 347"/>
              <a:gd name="T30" fmla="*/ 2147483646 w 204"/>
              <a:gd name="T31" fmla="*/ 2147483646 h 347"/>
              <a:gd name="T32" fmla="*/ 2147483646 w 204"/>
              <a:gd name="T33" fmla="*/ 2147483646 h 347"/>
              <a:gd name="T34" fmla="*/ 2147483646 w 204"/>
              <a:gd name="T35" fmla="*/ 2147483646 h 347"/>
              <a:gd name="T36" fmla="*/ 2147483646 w 204"/>
              <a:gd name="T37" fmla="*/ 2147483646 h 347"/>
              <a:gd name="T38" fmla="*/ 2147483646 w 204"/>
              <a:gd name="T39" fmla="*/ 2147483646 h 34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4"/>
              <a:gd name="T61" fmla="*/ 0 h 347"/>
              <a:gd name="T62" fmla="*/ 204 w 204"/>
              <a:gd name="T63" fmla="*/ 347 h 34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4" h="347">
                <a:moveTo>
                  <a:pt x="36" y="347"/>
                </a:moveTo>
                <a:cubicBezTo>
                  <a:pt x="39" y="319"/>
                  <a:pt x="57" y="256"/>
                  <a:pt x="24" y="245"/>
                </a:cubicBezTo>
                <a:cubicBezTo>
                  <a:pt x="15" y="236"/>
                  <a:pt x="10" y="228"/>
                  <a:pt x="0" y="221"/>
                </a:cubicBezTo>
                <a:cubicBezTo>
                  <a:pt x="1" y="212"/>
                  <a:pt x="2" y="203"/>
                  <a:pt x="3" y="194"/>
                </a:cubicBezTo>
                <a:cubicBezTo>
                  <a:pt x="4" y="191"/>
                  <a:pt x="3" y="185"/>
                  <a:pt x="6" y="185"/>
                </a:cubicBezTo>
                <a:cubicBezTo>
                  <a:pt x="9" y="185"/>
                  <a:pt x="8" y="191"/>
                  <a:pt x="9" y="194"/>
                </a:cubicBezTo>
                <a:cubicBezTo>
                  <a:pt x="13" y="193"/>
                  <a:pt x="19" y="194"/>
                  <a:pt x="21" y="191"/>
                </a:cubicBezTo>
                <a:cubicBezTo>
                  <a:pt x="23" y="188"/>
                  <a:pt x="17" y="185"/>
                  <a:pt x="18" y="182"/>
                </a:cubicBezTo>
                <a:cubicBezTo>
                  <a:pt x="19" y="178"/>
                  <a:pt x="23" y="176"/>
                  <a:pt x="24" y="173"/>
                </a:cubicBezTo>
                <a:cubicBezTo>
                  <a:pt x="27" y="167"/>
                  <a:pt x="26" y="160"/>
                  <a:pt x="30" y="155"/>
                </a:cubicBezTo>
                <a:cubicBezTo>
                  <a:pt x="34" y="149"/>
                  <a:pt x="42" y="137"/>
                  <a:pt x="42" y="137"/>
                </a:cubicBezTo>
                <a:cubicBezTo>
                  <a:pt x="32" y="122"/>
                  <a:pt x="39" y="92"/>
                  <a:pt x="57" y="86"/>
                </a:cubicBezTo>
                <a:cubicBezTo>
                  <a:pt x="67" y="55"/>
                  <a:pt x="51" y="97"/>
                  <a:pt x="69" y="74"/>
                </a:cubicBezTo>
                <a:cubicBezTo>
                  <a:pt x="74" y="67"/>
                  <a:pt x="75" y="46"/>
                  <a:pt x="84" y="41"/>
                </a:cubicBezTo>
                <a:cubicBezTo>
                  <a:pt x="90" y="38"/>
                  <a:pt x="98" y="39"/>
                  <a:pt x="105" y="38"/>
                </a:cubicBezTo>
                <a:cubicBezTo>
                  <a:pt x="106" y="34"/>
                  <a:pt x="105" y="29"/>
                  <a:pt x="108" y="26"/>
                </a:cubicBezTo>
                <a:cubicBezTo>
                  <a:pt x="113" y="22"/>
                  <a:pt x="126" y="20"/>
                  <a:pt x="126" y="20"/>
                </a:cubicBezTo>
                <a:cubicBezTo>
                  <a:pt x="133" y="0"/>
                  <a:pt x="160" y="14"/>
                  <a:pt x="177" y="17"/>
                </a:cubicBezTo>
                <a:cubicBezTo>
                  <a:pt x="187" y="24"/>
                  <a:pt x="191" y="31"/>
                  <a:pt x="201" y="38"/>
                </a:cubicBezTo>
                <a:cubicBezTo>
                  <a:pt x="202" y="41"/>
                  <a:pt x="204" y="47"/>
                  <a:pt x="204" y="47"/>
                </a:cubicBezTo>
              </a:path>
            </a:pathLst>
          </a:custGeom>
          <a:noFill/>
          <a:ln w="952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85" name="Freeform 49"/>
          <p:cNvSpPr>
            <a:spLocks/>
          </p:cNvSpPr>
          <p:nvPr/>
        </p:nvSpPr>
        <p:spPr bwMode="auto">
          <a:xfrm>
            <a:off x="4372852" y="1195389"/>
            <a:ext cx="919163" cy="490538"/>
          </a:xfrm>
          <a:custGeom>
            <a:avLst/>
            <a:gdLst>
              <a:gd name="T0" fmla="*/ 2147483646 w 579"/>
              <a:gd name="T1" fmla="*/ 2147483646 h 309"/>
              <a:gd name="T2" fmla="*/ 2147483646 w 579"/>
              <a:gd name="T3" fmla="*/ 2147483646 h 309"/>
              <a:gd name="T4" fmla="*/ 2147483646 w 579"/>
              <a:gd name="T5" fmla="*/ 2147483646 h 309"/>
              <a:gd name="T6" fmla="*/ 2147483646 w 579"/>
              <a:gd name="T7" fmla="*/ 2147483646 h 309"/>
              <a:gd name="T8" fmla="*/ 2147483646 w 579"/>
              <a:gd name="T9" fmla="*/ 2147483646 h 309"/>
              <a:gd name="T10" fmla="*/ 2147483646 w 579"/>
              <a:gd name="T11" fmla="*/ 2147483646 h 309"/>
              <a:gd name="T12" fmla="*/ 2147483646 w 579"/>
              <a:gd name="T13" fmla="*/ 2147483646 h 309"/>
              <a:gd name="T14" fmla="*/ 2147483646 w 579"/>
              <a:gd name="T15" fmla="*/ 2147483646 h 309"/>
              <a:gd name="T16" fmla="*/ 2147483646 w 579"/>
              <a:gd name="T17" fmla="*/ 2147483646 h 309"/>
              <a:gd name="T18" fmla="*/ 2147483646 w 579"/>
              <a:gd name="T19" fmla="*/ 2147483646 h 309"/>
              <a:gd name="T20" fmla="*/ 2147483646 w 579"/>
              <a:gd name="T21" fmla="*/ 2147483646 h 309"/>
              <a:gd name="T22" fmla="*/ 2147483646 w 579"/>
              <a:gd name="T23" fmla="*/ 2147483646 h 309"/>
              <a:gd name="T24" fmla="*/ 2147483646 w 579"/>
              <a:gd name="T25" fmla="*/ 2147483646 h 309"/>
              <a:gd name="T26" fmla="*/ 2147483646 w 579"/>
              <a:gd name="T27" fmla="*/ 2147483646 h 309"/>
              <a:gd name="T28" fmla="*/ 2147483646 w 579"/>
              <a:gd name="T29" fmla="*/ 2147483646 h 309"/>
              <a:gd name="T30" fmla="*/ 2147483646 w 579"/>
              <a:gd name="T31" fmla="*/ 2147483646 h 309"/>
              <a:gd name="T32" fmla="*/ 2147483646 w 579"/>
              <a:gd name="T33" fmla="*/ 2147483646 h 309"/>
              <a:gd name="T34" fmla="*/ 2147483646 w 579"/>
              <a:gd name="T35" fmla="*/ 2147483646 h 309"/>
              <a:gd name="T36" fmla="*/ 2147483646 w 579"/>
              <a:gd name="T37" fmla="*/ 2147483646 h 309"/>
              <a:gd name="T38" fmla="*/ 2147483646 w 579"/>
              <a:gd name="T39" fmla="*/ 2147483646 h 309"/>
              <a:gd name="T40" fmla="*/ 2147483646 w 579"/>
              <a:gd name="T41" fmla="*/ 2147483646 h 309"/>
              <a:gd name="T42" fmla="*/ 2147483646 w 579"/>
              <a:gd name="T43" fmla="*/ 2147483646 h 309"/>
              <a:gd name="T44" fmla="*/ 2147483646 w 579"/>
              <a:gd name="T45" fmla="*/ 2147483646 h 309"/>
              <a:gd name="T46" fmla="*/ 2147483646 w 579"/>
              <a:gd name="T47" fmla="*/ 2147483646 h 309"/>
              <a:gd name="T48" fmla="*/ 2147483646 w 579"/>
              <a:gd name="T49" fmla="*/ 2147483646 h 309"/>
              <a:gd name="T50" fmla="*/ 2147483646 w 579"/>
              <a:gd name="T51" fmla="*/ 2147483646 h 309"/>
              <a:gd name="T52" fmla="*/ 2147483646 w 579"/>
              <a:gd name="T53" fmla="*/ 2147483646 h 309"/>
              <a:gd name="T54" fmla="*/ 0 w 579"/>
              <a:gd name="T55" fmla="*/ 0 h 309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w 579"/>
              <a:gd name="T85" fmla="*/ 0 h 309"/>
              <a:gd name="T86" fmla="*/ 579 w 579"/>
              <a:gd name="T87" fmla="*/ 309 h 309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T84" t="T85" r="T86" b="T87"/>
            <a:pathLst>
              <a:path w="579" h="309">
                <a:moveTo>
                  <a:pt x="579" y="219"/>
                </a:moveTo>
                <a:cubicBezTo>
                  <a:pt x="573" y="221"/>
                  <a:pt x="567" y="223"/>
                  <a:pt x="561" y="225"/>
                </a:cubicBezTo>
                <a:cubicBezTo>
                  <a:pt x="558" y="226"/>
                  <a:pt x="559" y="231"/>
                  <a:pt x="558" y="234"/>
                </a:cubicBezTo>
                <a:cubicBezTo>
                  <a:pt x="553" y="245"/>
                  <a:pt x="553" y="243"/>
                  <a:pt x="543" y="246"/>
                </a:cubicBezTo>
                <a:cubicBezTo>
                  <a:pt x="540" y="245"/>
                  <a:pt x="537" y="242"/>
                  <a:pt x="534" y="243"/>
                </a:cubicBezTo>
                <a:cubicBezTo>
                  <a:pt x="527" y="245"/>
                  <a:pt x="516" y="255"/>
                  <a:pt x="516" y="255"/>
                </a:cubicBezTo>
                <a:cubicBezTo>
                  <a:pt x="509" y="253"/>
                  <a:pt x="502" y="249"/>
                  <a:pt x="495" y="249"/>
                </a:cubicBezTo>
                <a:cubicBezTo>
                  <a:pt x="489" y="249"/>
                  <a:pt x="477" y="255"/>
                  <a:pt x="477" y="255"/>
                </a:cubicBezTo>
                <a:cubicBezTo>
                  <a:pt x="474" y="278"/>
                  <a:pt x="471" y="301"/>
                  <a:pt x="447" y="309"/>
                </a:cubicBezTo>
                <a:cubicBezTo>
                  <a:pt x="434" y="300"/>
                  <a:pt x="421" y="303"/>
                  <a:pt x="408" y="294"/>
                </a:cubicBezTo>
                <a:cubicBezTo>
                  <a:pt x="406" y="291"/>
                  <a:pt x="405" y="287"/>
                  <a:pt x="402" y="285"/>
                </a:cubicBezTo>
                <a:cubicBezTo>
                  <a:pt x="397" y="282"/>
                  <a:pt x="384" y="279"/>
                  <a:pt x="384" y="279"/>
                </a:cubicBezTo>
                <a:cubicBezTo>
                  <a:pt x="383" y="276"/>
                  <a:pt x="384" y="271"/>
                  <a:pt x="381" y="270"/>
                </a:cubicBezTo>
                <a:cubicBezTo>
                  <a:pt x="375" y="268"/>
                  <a:pt x="369" y="274"/>
                  <a:pt x="363" y="273"/>
                </a:cubicBezTo>
                <a:cubicBezTo>
                  <a:pt x="340" y="271"/>
                  <a:pt x="316" y="258"/>
                  <a:pt x="294" y="252"/>
                </a:cubicBezTo>
                <a:cubicBezTo>
                  <a:pt x="292" y="249"/>
                  <a:pt x="291" y="245"/>
                  <a:pt x="288" y="243"/>
                </a:cubicBezTo>
                <a:cubicBezTo>
                  <a:pt x="286" y="241"/>
                  <a:pt x="281" y="242"/>
                  <a:pt x="279" y="240"/>
                </a:cubicBezTo>
                <a:cubicBezTo>
                  <a:pt x="263" y="224"/>
                  <a:pt x="291" y="236"/>
                  <a:pt x="267" y="228"/>
                </a:cubicBezTo>
                <a:cubicBezTo>
                  <a:pt x="257" y="213"/>
                  <a:pt x="239" y="208"/>
                  <a:pt x="222" y="204"/>
                </a:cubicBezTo>
                <a:cubicBezTo>
                  <a:pt x="211" y="197"/>
                  <a:pt x="198" y="187"/>
                  <a:pt x="186" y="183"/>
                </a:cubicBezTo>
                <a:cubicBezTo>
                  <a:pt x="183" y="173"/>
                  <a:pt x="170" y="163"/>
                  <a:pt x="159" y="159"/>
                </a:cubicBezTo>
                <a:cubicBezTo>
                  <a:pt x="157" y="156"/>
                  <a:pt x="156" y="152"/>
                  <a:pt x="153" y="150"/>
                </a:cubicBezTo>
                <a:cubicBezTo>
                  <a:pt x="148" y="147"/>
                  <a:pt x="135" y="144"/>
                  <a:pt x="135" y="144"/>
                </a:cubicBezTo>
                <a:cubicBezTo>
                  <a:pt x="129" y="134"/>
                  <a:pt x="116" y="124"/>
                  <a:pt x="105" y="120"/>
                </a:cubicBezTo>
                <a:cubicBezTo>
                  <a:pt x="98" y="113"/>
                  <a:pt x="78" y="105"/>
                  <a:pt x="78" y="105"/>
                </a:cubicBezTo>
                <a:cubicBezTo>
                  <a:pt x="73" y="89"/>
                  <a:pt x="46" y="84"/>
                  <a:pt x="30" y="81"/>
                </a:cubicBezTo>
                <a:cubicBezTo>
                  <a:pt x="20" y="66"/>
                  <a:pt x="22" y="53"/>
                  <a:pt x="6" y="42"/>
                </a:cubicBezTo>
                <a:cubicBezTo>
                  <a:pt x="3" y="4"/>
                  <a:pt x="8" y="17"/>
                  <a:pt x="0" y="0"/>
                </a:cubicBezTo>
              </a:path>
            </a:pathLst>
          </a:custGeom>
          <a:noFill/>
          <a:ln w="19050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86" name="Freeform 50"/>
          <p:cNvSpPr>
            <a:spLocks/>
          </p:cNvSpPr>
          <p:nvPr/>
        </p:nvSpPr>
        <p:spPr bwMode="auto">
          <a:xfrm>
            <a:off x="4490327" y="2074865"/>
            <a:ext cx="544513" cy="201613"/>
          </a:xfrm>
          <a:custGeom>
            <a:avLst/>
            <a:gdLst>
              <a:gd name="T0" fmla="*/ 2147483646 w 343"/>
              <a:gd name="T1" fmla="*/ 2147483646 h 127"/>
              <a:gd name="T2" fmla="*/ 2147483646 w 343"/>
              <a:gd name="T3" fmla="*/ 2147483646 h 127"/>
              <a:gd name="T4" fmla="*/ 2147483646 w 343"/>
              <a:gd name="T5" fmla="*/ 2147483646 h 127"/>
              <a:gd name="T6" fmla="*/ 2147483646 w 343"/>
              <a:gd name="T7" fmla="*/ 2147483646 h 127"/>
              <a:gd name="T8" fmla="*/ 2147483646 w 343"/>
              <a:gd name="T9" fmla="*/ 2147483646 h 127"/>
              <a:gd name="T10" fmla="*/ 2147483646 w 343"/>
              <a:gd name="T11" fmla="*/ 2147483646 h 127"/>
              <a:gd name="T12" fmla="*/ 2147483646 w 343"/>
              <a:gd name="T13" fmla="*/ 2147483646 h 127"/>
              <a:gd name="T14" fmla="*/ 2147483646 w 343"/>
              <a:gd name="T15" fmla="*/ 2147483646 h 127"/>
              <a:gd name="T16" fmla="*/ 2147483646 w 343"/>
              <a:gd name="T17" fmla="*/ 2147483646 h 127"/>
              <a:gd name="T18" fmla="*/ 2147483646 w 343"/>
              <a:gd name="T19" fmla="*/ 2147483646 h 127"/>
              <a:gd name="T20" fmla="*/ 2147483646 w 343"/>
              <a:gd name="T21" fmla="*/ 2147483646 h 127"/>
              <a:gd name="T22" fmla="*/ 2147483646 w 343"/>
              <a:gd name="T23" fmla="*/ 2147483646 h 127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  <a:gd name="T36" fmla="*/ 0 w 343"/>
              <a:gd name="T37" fmla="*/ 0 h 127"/>
              <a:gd name="T38" fmla="*/ 343 w 343"/>
              <a:gd name="T39" fmla="*/ 127 h 127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T36" t="T37" r="T38" b="T39"/>
            <a:pathLst>
              <a:path w="343" h="127">
                <a:moveTo>
                  <a:pt x="343" y="118"/>
                </a:moveTo>
                <a:cubicBezTo>
                  <a:pt x="329" y="120"/>
                  <a:pt x="315" y="122"/>
                  <a:pt x="301" y="127"/>
                </a:cubicBezTo>
                <a:cubicBezTo>
                  <a:pt x="266" y="124"/>
                  <a:pt x="253" y="118"/>
                  <a:pt x="220" y="115"/>
                </a:cubicBezTo>
                <a:cubicBezTo>
                  <a:pt x="214" y="111"/>
                  <a:pt x="211" y="104"/>
                  <a:pt x="205" y="100"/>
                </a:cubicBezTo>
                <a:cubicBezTo>
                  <a:pt x="200" y="97"/>
                  <a:pt x="187" y="94"/>
                  <a:pt x="187" y="94"/>
                </a:cubicBezTo>
                <a:cubicBezTo>
                  <a:pt x="174" y="81"/>
                  <a:pt x="157" y="75"/>
                  <a:pt x="139" y="70"/>
                </a:cubicBezTo>
                <a:cubicBezTo>
                  <a:pt x="128" y="63"/>
                  <a:pt x="115" y="56"/>
                  <a:pt x="103" y="52"/>
                </a:cubicBezTo>
                <a:cubicBezTo>
                  <a:pt x="87" y="56"/>
                  <a:pt x="76" y="51"/>
                  <a:pt x="61" y="46"/>
                </a:cubicBezTo>
                <a:cubicBezTo>
                  <a:pt x="56" y="32"/>
                  <a:pt x="48" y="34"/>
                  <a:pt x="34" y="31"/>
                </a:cubicBezTo>
                <a:cubicBezTo>
                  <a:pt x="32" y="28"/>
                  <a:pt x="31" y="24"/>
                  <a:pt x="28" y="22"/>
                </a:cubicBezTo>
                <a:cubicBezTo>
                  <a:pt x="26" y="20"/>
                  <a:pt x="21" y="21"/>
                  <a:pt x="19" y="19"/>
                </a:cubicBezTo>
                <a:cubicBezTo>
                  <a:pt x="0" y="0"/>
                  <a:pt x="15" y="1"/>
                  <a:pt x="4" y="1"/>
                </a:cubicBezTo>
              </a:path>
            </a:pathLst>
          </a:custGeom>
          <a:noFill/>
          <a:ln w="19050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87" name="Freeform 51"/>
          <p:cNvSpPr>
            <a:spLocks/>
          </p:cNvSpPr>
          <p:nvPr/>
        </p:nvSpPr>
        <p:spPr bwMode="auto">
          <a:xfrm>
            <a:off x="5479339" y="3000378"/>
            <a:ext cx="190500" cy="79375"/>
          </a:xfrm>
          <a:custGeom>
            <a:avLst/>
            <a:gdLst>
              <a:gd name="T0" fmla="*/ 2147483646 w 120"/>
              <a:gd name="T1" fmla="*/ 0 h 50"/>
              <a:gd name="T2" fmla="*/ 2147483646 w 120"/>
              <a:gd name="T3" fmla="*/ 2147483646 h 50"/>
              <a:gd name="T4" fmla="*/ 2147483646 w 120"/>
              <a:gd name="T5" fmla="*/ 2147483646 h 50"/>
              <a:gd name="T6" fmla="*/ 2147483646 w 120"/>
              <a:gd name="T7" fmla="*/ 2147483646 h 50"/>
              <a:gd name="T8" fmla="*/ 2147483646 w 120"/>
              <a:gd name="T9" fmla="*/ 2147483646 h 50"/>
              <a:gd name="T10" fmla="*/ 0 w 120"/>
              <a:gd name="T11" fmla="*/ 2147483646 h 5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0 w 120"/>
              <a:gd name="T19" fmla="*/ 0 h 50"/>
              <a:gd name="T20" fmla="*/ 120 w 120"/>
              <a:gd name="T21" fmla="*/ 50 h 5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120" h="50">
                <a:moveTo>
                  <a:pt x="120" y="0"/>
                </a:moveTo>
                <a:cubicBezTo>
                  <a:pt x="116" y="1"/>
                  <a:pt x="112" y="2"/>
                  <a:pt x="108" y="3"/>
                </a:cubicBezTo>
                <a:cubicBezTo>
                  <a:pt x="101" y="4"/>
                  <a:pt x="94" y="4"/>
                  <a:pt x="87" y="6"/>
                </a:cubicBezTo>
                <a:cubicBezTo>
                  <a:pt x="81" y="7"/>
                  <a:pt x="69" y="12"/>
                  <a:pt x="69" y="12"/>
                </a:cubicBezTo>
                <a:cubicBezTo>
                  <a:pt x="61" y="28"/>
                  <a:pt x="50" y="27"/>
                  <a:pt x="36" y="36"/>
                </a:cubicBezTo>
                <a:cubicBezTo>
                  <a:pt x="27" y="50"/>
                  <a:pt x="16" y="48"/>
                  <a:pt x="0" y="48"/>
                </a:cubicBezTo>
              </a:path>
            </a:pathLst>
          </a:custGeom>
          <a:noFill/>
          <a:ln w="19050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89" name="Freeform 53"/>
          <p:cNvSpPr>
            <a:spLocks/>
          </p:cNvSpPr>
          <p:nvPr/>
        </p:nvSpPr>
        <p:spPr bwMode="auto">
          <a:xfrm>
            <a:off x="5195176" y="958852"/>
            <a:ext cx="323850" cy="550862"/>
          </a:xfrm>
          <a:custGeom>
            <a:avLst/>
            <a:gdLst>
              <a:gd name="T0" fmla="*/ 2147483646 w 204"/>
              <a:gd name="T1" fmla="*/ 2147483646 h 347"/>
              <a:gd name="T2" fmla="*/ 2147483646 w 204"/>
              <a:gd name="T3" fmla="*/ 2147483646 h 347"/>
              <a:gd name="T4" fmla="*/ 0 w 204"/>
              <a:gd name="T5" fmla="*/ 2147483646 h 347"/>
              <a:gd name="T6" fmla="*/ 2147483646 w 204"/>
              <a:gd name="T7" fmla="*/ 2147483646 h 347"/>
              <a:gd name="T8" fmla="*/ 2147483646 w 204"/>
              <a:gd name="T9" fmla="*/ 2147483646 h 347"/>
              <a:gd name="T10" fmla="*/ 2147483646 w 204"/>
              <a:gd name="T11" fmla="*/ 2147483646 h 347"/>
              <a:gd name="T12" fmla="*/ 2147483646 w 204"/>
              <a:gd name="T13" fmla="*/ 2147483646 h 347"/>
              <a:gd name="T14" fmla="*/ 2147483646 w 204"/>
              <a:gd name="T15" fmla="*/ 2147483646 h 347"/>
              <a:gd name="T16" fmla="*/ 2147483646 w 204"/>
              <a:gd name="T17" fmla="*/ 2147483646 h 347"/>
              <a:gd name="T18" fmla="*/ 2147483646 w 204"/>
              <a:gd name="T19" fmla="*/ 2147483646 h 347"/>
              <a:gd name="T20" fmla="*/ 2147483646 w 204"/>
              <a:gd name="T21" fmla="*/ 2147483646 h 347"/>
              <a:gd name="T22" fmla="*/ 2147483646 w 204"/>
              <a:gd name="T23" fmla="*/ 2147483646 h 347"/>
              <a:gd name="T24" fmla="*/ 2147483646 w 204"/>
              <a:gd name="T25" fmla="*/ 2147483646 h 347"/>
              <a:gd name="T26" fmla="*/ 2147483646 w 204"/>
              <a:gd name="T27" fmla="*/ 2147483646 h 347"/>
              <a:gd name="T28" fmla="*/ 2147483646 w 204"/>
              <a:gd name="T29" fmla="*/ 2147483646 h 347"/>
              <a:gd name="T30" fmla="*/ 2147483646 w 204"/>
              <a:gd name="T31" fmla="*/ 2147483646 h 347"/>
              <a:gd name="T32" fmla="*/ 2147483646 w 204"/>
              <a:gd name="T33" fmla="*/ 2147483646 h 347"/>
              <a:gd name="T34" fmla="*/ 2147483646 w 204"/>
              <a:gd name="T35" fmla="*/ 2147483646 h 347"/>
              <a:gd name="T36" fmla="*/ 2147483646 w 204"/>
              <a:gd name="T37" fmla="*/ 2147483646 h 347"/>
              <a:gd name="T38" fmla="*/ 2147483646 w 204"/>
              <a:gd name="T39" fmla="*/ 2147483646 h 347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w 204"/>
              <a:gd name="T61" fmla="*/ 0 h 347"/>
              <a:gd name="T62" fmla="*/ 204 w 204"/>
              <a:gd name="T63" fmla="*/ 347 h 347"/>
            </a:gdLst>
            <a:ahLst/>
            <a:cxnLst>
              <a:cxn ang="T40">
                <a:pos x="T0" y="T1"/>
              </a:cxn>
              <a:cxn ang="T41">
                <a:pos x="T2" y="T3"/>
              </a:cxn>
              <a:cxn ang="T42">
                <a:pos x="T4" y="T5"/>
              </a:cxn>
              <a:cxn ang="T43">
                <a:pos x="T6" y="T7"/>
              </a:cxn>
              <a:cxn ang="T44">
                <a:pos x="T8" y="T9"/>
              </a:cxn>
              <a:cxn ang="T45">
                <a:pos x="T10" y="T11"/>
              </a:cxn>
              <a:cxn ang="T46">
                <a:pos x="T12" y="T13"/>
              </a:cxn>
              <a:cxn ang="T47">
                <a:pos x="T14" y="T15"/>
              </a:cxn>
              <a:cxn ang="T48">
                <a:pos x="T16" y="T17"/>
              </a:cxn>
              <a:cxn ang="T49">
                <a:pos x="T18" y="T19"/>
              </a:cxn>
              <a:cxn ang="T50">
                <a:pos x="T20" y="T21"/>
              </a:cxn>
              <a:cxn ang="T51">
                <a:pos x="T22" y="T23"/>
              </a:cxn>
              <a:cxn ang="T52">
                <a:pos x="T24" y="T25"/>
              </a:cxn>
              <a:cxn ang="T53">
                <a:pos x="T26" y="T27"/>
              </a:cxn>
              <a:cxn ang="T54">
                <a:pos x="T28" y="T29"/>
              </a:cxn>
              <a:cxn ang="T55">
                <a:pos x="T30" y="T31"/>
              </a:cxn>
              <a:cxn ang="T56">
                <a:pos x="T32" y="T33"/>
              </a:cxn>
              <a:cxn ang="T57">
                <a:pos x="T34" y="T35"/>
              </a:cxn>
              <a:cxn ang="T58">
                <a:pos x="T36" y="T37"/>
              </a:cxn>
              <a:cxn ang="T59">
                <a:pos x="T38" y="T39"/>
              </a:cxn>
            </a:cxnLst>
            <a:rect l="T60" t="T61" r="T62" b="T63"/>
            <a:pathLst>
              <a:path w="204" h="347">
                <a:moveTo>
                  <a:pt x="36" y="347"/>
                </a:moveTo>
                <a:cubicBezTo>
                  <a:pt x="39" y="319"/>
                  <a:pt x="57" y="256"/>
                  <a:pt x="24" y="245"/>
                </a:cubicBezTo>
                <a:cubicBezTo>
                  <a:pt x="15" y="236"/>
                  <a:pt x="10" y="228"/>
                  <a:pt x="0" y="221"/>
                </a:cubicBezTo>
                <a:cubicBezTo>
                  <a:pt x="1" y="212"/>
                  <a:pt x="2" y="203"/>
                  <a:pt x="3" y="194"/>
                </a:cubicBezTo>
                <a:cubicBezTo>
                  <a:pt x="4" y="191"/>
                  <a:pt x="3" y="185"/>
                  <a:pt x="6" y="185"/>
                </a:cubicBezTo>
                <a:cubicBezTo>
                  <a:pt x="9" y="185"/>
                  <a:pt x="8" y="191"/>
                  <a:pt x="9" y="194"/>
                </a:cubicBezTo>
                <a:cubicBezTo>
                  <a:pt x="13" y="193"/>
                  <a:pt x="19" y="194"/>
                  <a:pt x="21" y="191"/>
                </a:cubicBezTo>
                <a:cubicBezTo>
                  <a:pt x="23" y="188"/>
                  <a:pt x="17" y="185"/>
                  <a:pt x="18" y="182"/>
                </a:cubicBezTo>
                <a:cubicBezTo>
                  <a:pt x="19" y="178"/>
                  <a:pt x="23" y="176"/>
                  <a:pt x="24" y="173"/>
                </a:cubicBezTo>
                <a:cubicBezTo>
                  <a:pt x="27" y="167"/>
                  <a:pt x="26" y="160"/>
                  <a:pt x="30" y="155"/>
                </a:cubicBezTo>
                <a:cubicBezTo>
                  <a:pt x="34" y="149"/>
                  <a:pt x="42" y="137"/>
                  <a:pt x="42" y="137"/>
                </a:cubicBezTo>
                <a:cubicBezTo>
                  <a:pt x="32" y="122"/>
                  <a:pt x="39" y="92"/>
                  <a:pt x="57" y="86"/>
                </a:cubicBezTo>
                <a:cubicBezTo>
                  <a:pt x="67" y="55"/>
                  <a:pt x="51" y="97"/>
                  <a:pt x="69" y="74"/>
                </a:cubicBezTo>
                <a:cubicBezTo>
                  <a:pt x="74" y="67"/>
                  <a:pt x="75" y="46"/>
                  <a:pt x="84" y="41"/>
                </a:cubicBezTo>
                <a:cubicBezTo>
                  <a:pt x="90" y="38"/>
                  <a:pt x="98" y="39"/>
                  <a:pt x="105" y="38"/>
                </a:cubicBezTo>
                <a:cubicBezTo>
                  <a:pt x="106" y="34"/>
                  <a:pt x="105" y="29"/>
                  <a:pt x="108" y="26"/>
                </a:cubicBezTo>
                <a:cubicBezTo>
                  <a:pt x="113" y="22"/>
                  <a:pt x="126" y="20"/>
                  <a:pt x="126" y="20"/>
                </a:cubicBezTo>
                <a:cubicBezTo>
                  <a:pt x="133" y="0"/>
                  <a:pt x="160" y="14"/>
                  <a:pt x="177" y="17"/>
                </a:cubicBezTo>
                <a:cubicBezTo>
                  <a:pt x="187" y="24"/>
                  <a:pt x="191" y="31"/>
                  <a:pt x="201" y="38"/>
                </a:cubicBezTo>
                <a:cubicBezTo>
                  <a:pt x="202" y="41"/>
                  <a:pt x="204" y="47"/>
                  <a:pt x="204" y="47"/>
                </a:cubicBez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92" name="Freeform 56"/>
          <p:cNvSpPr>
            <a:spLocks/>
          </p:cNvSpPr>
          <p:nvPr/>
        </p:nvSpPr>
        <p:spPr bwMode="auto">
          <a:xfrm>
            <a:off x="5026902" y="1619252"/>
            <a:ext cx="822325" cy="1738312"/>
          </a:xfrm>
          <a:custGeom>
            <a:avLst/>
            <a:gdLst>
              <a:gd name="T0" fmla="*/ 2147483646 w 518"/>
              <a:gd name="T1" fmla="*/ 0 h 1095"/>
              <a:gd name="T2" fmla="*/ 2147483646 w 518"/>
              <a:gd name="T3" fmla="*/ 2147483646 h 1095"/>
              <a:gd name="T4" fmla="*/ 2147483646 w 518"/>
              <a:gd name="T5" fmla="*/ 2147483646 h 1095"/>
              <a:gd name="T6" fmla="*/ 2147483646 w 518"/>
              <a:gd name="T7" fmla="*/ 2147483646 h 1095"/>
              <a:gd name="T8" fmla="*/ 2147483646 w 518"/>
              <a:gd name="T9" fmla="*/ 2147483646 h 1095"/>
              <a:gd name="T10" fmla="*/ 2147483646 w 518"/>
              <a:gd name="T11" fmla="*/ 2147483646 h 1095"/>
              <a:gd name="T12" fmla="*/ 2147483646 w 518"/>
              <a:gd name="T13" fmla="*/ 2147483646 h 1095"/>
              <a:gd name="T14" fmla="*/ 2147483646 w 518"/>
              <a:gd name="T15" fmla="*/ 2147483646 h 1095"/>
              <a:gd name="T16" fmla="*/ 2147483646 w 518"/>
              <a:gd name="T17" fmla="*/ 2147483646 h 1095"/>
              <a:gd name="T18" fmla="*/ 2147483646 w 518"/>
              <a:gd name="T19" fmla="*/ 2147483646 h 1095"/>
              <a:gd name="T20" fmla="*/ 2147483646 w 518"/>
              <a:gd name="T21" fmla="*/ 2147483646 h 1095"/>
              <a:gd name="T22" fmla="*/ 2147483646 w 518"/>
              <a:gd name="T23" fmla="*/ 2147483646 h 1095"/>
              <a:gd name="T24" fmla="*/ 2147483646 w 518"/>
              <a:gd name="T25" fmla="*/ 2147483646 h 1095"/>
              <a:gd name="T26" fmla="*/ 2147483646 w 518"/>
              <a:gd name="T27" fmla="*/ 2147483646 h 1095"/>
              <a:gd name="T28" fmla="*/ 2147483646 w 518"/>
              <a:gd name="T29" fmla="*/ 2147483646 h 1095"/>
              <a:gd name="T30" fmla="*/ 2147483646 w 518"/>
              <a:gd name="T31" fmla="*/ 2147483646 h 1095"/>
              <a:gd name="T32" fmla="*/ 2147483646 w 518"/>
              <a:gd name="T33" fmla="*/ 2147483646 h 1095"/>
              <a:gd name="T34" fmla="*/ 2147483646 w 518"/>
              <a:gd name="T35" fmla="*/ 2147483646 h 1095"/>
              <a:gd name="T36" fmla="*/ 2147483646 w 518"/>
              <a:gd name="T37" fmla="*/ 2147483646 h 1095"/>
              <a:gd name="T38" fmla="*/ 2147483646 w 518"/>
              <a:gd name="T39" fmla="*/ 2147483646 h 1095"/>
              <a:gd name="T40" fmla="*/ 2147483646 w 518"/>
              <a:gd name="T41" fmla="*/ 2147483646 h 1095"/>
              <a:gd name="T42" fmla="*/ 2147483646 w 518"/>
              <a:gd name="T43" fmla="*/ 2147483646 h 1095"/>
              <a:gd name="T44" fmla="*/ 2147483646 w 518"/>
              <a:gd name="T45" fmla="*/ 2147483646 h 1095"/>
              <a:gd name="T46" fmla="*/ 2147483646 w 518"/>
              <a:gd name="T47" fmla="*/ 2147483646 h 1095"/>
              <a:gd name="T48" fmla="*/ 2147483646 w 518"/>
              <a:gd name="T49" fmla="*/ 2147483646 h 1095"/>
              <a:gd name="T50" fmla="*/ 2147483646 w 518"/>
              <a:gd name="T51" fmla="*/ 2147483646 h 1095"/>
              <a:gd name="T52" fmla="*/ 2147483646 w 518"/>
              <a:gd name="T53" fmla="*/ 2147483646 h 1095"/>
              <a:gd name="T54" fmla="*/ 2147483646 w 518"/>
              <a:gd name="T55" fmla="*/ 2147483646 h 1095"/>
              <a:gd name="T56" fmla="*/ 2147483646 w 518"/>
              <a:gd name="T57" fmla="*/ 2147483646 h 1095"/>
              <a:gd name="T58" fmla="*/ 2147483646 w 518"/>
              <a:gd name="T59" fmla="*/ 2147483646 h 1095"/>
              <a:gd name="T60" fmla="*/ 2147483646 w 518"/>
              <a:gd name="T61" fmla="*/ 2147483646 h 1095"/>
              <a:gd name="T62" fmla="*/ 2147483646 w 518"/>
              <a:gd name="T63" fmla="*/ 2147483646 h 1095"/>
              <a:gd name="T64" fmla="*/ 2147483646 w 518"/>
              <a:gd name="T65" fmla="*/ 2147483646 h 1095"/>
              <a:gd name="T66" fmla="*/ 2147483646 w 518"/>
              <a:gd name="T67" fmla="*/ 2147483646 h 1095"/>
              <a:gd name="T68" fmla="*/ 2147483646 w 518"/>
              <a:gd name="T69" fmla="*/ 2147483646 h 1095"/>
              <a:gd name="T70" fmla="*/ 2147483646 w 518"/>
              <a:gd name="T71" fmla="*/ 2147483646 h 1095"/>
              <a:gd name="T72" fmla="*/ 2147483646 w 518"/>
              <a:gd name="T73" fmla="*/ 2147483646 h 1095"/>
              <a:gd name="T74" fmla="*/ 2147483646 w 518"/>
              <a:gd name="T75" fmla="*/ 2147483646 h 1095"/>
              <a:gd name="T76" fmla="*/ 2147483646 w 518"/>
              <a:gd name="T77" fmla="*/ 2147483646 h 1095"/>
              <a:gd name="T78" fmla="*/ 2147483646 w 518"/>
              <a:gd name="T79" fmla="*/ 2147483646 h 1095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w 518"/>
              <a:gd name="T121" fmla="*/ 0 h 1095"/>
              <a:gd name="T122" fmla="*/ 518 w 518"/>
              <a:gd name="T123" fmla="*/ 1095 h 1095"/>
            </a:gdLst>
            <a:ahLst/>
            <a:cxnLst>
              <a:cxn ang="T80">
                <a:pos x="T0" y="T1"/>
              </a:cxn>
              <a:cxn ang="T81">
                <a:pos x="T2" y="T3"/>
              </a:cxn>
              <a:cxn ang="T82">
                <a:pos x="T4" y="T5"/>
              </a:cxn>
              <a:cxn ang="T83">
                <a:pos x="T6" y="T7"/>
              </a:cxn>
              <a:cxn ang="T84">
                <a:pos x="T8" y="T9"/>
              </a:cxn>
              <a:cxn ang="T85">
                <a:pos x="T10" y="T11"/>
              </a:cxn>
              <a:cxn ang="T86">
                <a:pos x="T12" y="T13"/>
              </a:cxn>
              <a:cxn ang="T87">
                <a:pos x="T14" y="T15"/>
              </a:cxn>
              <a:cxn ang="T88">
                <a:pos x="T16" y="T17"/>
              </a:cxn>
              <a:cxn ang="T89">
                <a:pos x="T18" y="T19"/>
              </a:cxn>
              <a:cxn ang="T90">
                <a:pos x="T20" y="T21"/>
              </a:cxn>
              <a:cxn ang="T91">
                <a:pos x="T22" y="T23"/>
              </a:cxn>
              <a:cxn ang="T92">
                <a:pos x="T24" y="T25"/>
              </a:cxn>
              <a:cxn ang="T93">
                <a:pos x="T26" y="T27"/>
              </a:cxn>
              <a:cxn ang="T94">
                <a:pos x="T28" y="T29"/>
              </a:cxn>
              <a:cxn ang="T95">
                <a:pos x="T30" y="T31"/>
              </a:cxn>
              <a:cxn ang="T96">
                <a:pos x="T32" y="T33"/>
              </a:cxn>
              <a:cxn ang="T97">
                <a:pos x="T34" y="T35"/>
              </a:cxn>
              <a:cxn ang="T98">
                <a:pos x="T36" y="T37"/>
              </a:cxn>
              <a:cxn ang="T99">
                <a:pos x="T38" y="T39"/>
              </a:cxn>
              <a:cxn ang="T100">
                <a:pos x="T40" y="T41"/>
              </a:cxn>
              <a:cxn ang="T101">
                <a:pos x="T42" y="T43"/>
              </a:cxn>
              <a:cxn ang="T102">
                <a:pos x="T44" y="T45"/>
              </a:cxn>
              <a:cxn ang="T103">
                <a:pos x="T46" y="T47"/>
              </a:cxn>
              <a:cxn ang="T104">
                <a:pos x="T48" y="T49"/>
              </a:cxn>
              <a:cxn ang="T105">
                <a:pos x="T50" y="T51"/>
              </a:cxn>
              <a:cxn ang="T106">
                <a:pos x="T52" y="T53"/>
              </a:cxn>
              <a:cxn ang="T107">
                <a:pos x="T54" y="T55"/>
              </a:cxn>
              <a:cxn ang="T108">
                <a:pos x="T56" y="T57"/>
              </a:cxn>
              <a:cxn ang="T109">
                <a:pos x="T58" y="T59"/>
              </a:cxn>
              <a:cxn ang="T110">
                <a:pos x="T60" y="T61"/>
              </a:cxn>
              <a:cxn ang="T111">
                <a:pos x="T62" y="T63"/>
              </a:cxn>
              <a:cxn ang="T112">
                <a:pos x="T64" y="T65"/>
              </a:cxn>
              <a:cxn ang="T113">
                <a:pos x="T66" y="T67"/>
              </a:cxn>
              <a:cxn ang="T114">
                <a:pos x="T68" y="T69"/>
              </a:cxn>
              <a:cxn ang="T115">
                <a:pos x="T70" y="T71"/>
              </a:cxn>
              <a:cxn ang="T116">
                <a:pos x="T72" y="T73"/>
              </a:cxn>
              <a:cxn ang="T117">
                <a:pos x="T74" y="T75"/>
              </a:cxn>
              <a:cxn ang="T118">
                <a:pos x="T76" y="T77"/>
              </a:cxn>
              <a:cxn ang="T119">
                <a:pos x="T78" y="T79"/>
              </a:cxn>
            </a:cxnLst>
            <a:rect l="T120" t="T121" r="T122" b="T123"/>
            <a:pathLst>
              <a:path w="518" h="1095">
                <a:moveTo>
                  <a:pt x="158" y="0"/>
                </a:moveTo>
                <a:cubicBezTo>
                  <a:pt x="152" y="4"/>
                  <a:pt x="145" y="5"/>
                  <a:pt x="140" y="9"/>
                </a:cubicBezTo>
                <a:cubicBezTo>
                  <a:pt x="131" y="17"/>
                  <a:pt x="133" y="31"/>
                  <a:pt x="125" y="39"/>
                </a:cubicBezTo>
                <a:cubicBezTo>
                  <a:pt x="120" y="44"/>
                  <a:pt x="113" y="44"/>
                  <a:pt x="107" y="48"/>
                </a:cubicBezTo>
                <a:cubicBezTo>
                  <a:pt x="109" y="71"/>
                  <a:pt x="127" y="120"/>
                  <a:pt x="104" y="135"/>
                </a:cubicBezTo>
                <a:cubicBezTo>
                  <a:pt x="101" y="149"/>
                  <a:pt x="78" y="200"/>
                  <a:pt x="65" y="204"/>
                </a:cubicBezTo>
                <a:cubicBezTo>
                  <a:pt x="57" y="216"/>
                  <a:pt x="58" y="246"/>
                  <a:pt x="53" y="264"/>
                </a:cubicBezTo>
                <a:cubicBezTo>
                  <a:pt x="60" y="285"/>
                  <a:pt x="63" y="308"/>
                  <a:pt x="50" y="327"/>
                </a:cubicBezTo>
                <a:cubicBezTo>
                  <a:pt x="57" y="349"/>
                  <a:pt x="52" y="341"/>
                  <a:pt x="65" y="354"/>
                </a:cubicBezTo>
                <a:cubicBezTo>
                  <a:pt x="62" y="371"/>
                  <a:pt x="62" y="386"/>
                  <a:pt x="47" y="396"/>
                </a:cubicBezTo>
                <a:cubicBezTo>
                  <a:pt x="40" y="417"/>
                  <a:pt x="46" y="410"/>
                  <a:pt x="32" y="420"/>
                </a:cubicBezTo>
                <a:cubicBezTo>
                  <a:pt x="30" y="423"/>
                  <a:pt x="27" y="426"/>
                  <a:pt x="26" y="429"/>
                </a:cubicBezTo>
                <a:cubicBezTo>
                  <a:pt x="24" y="437"/>
                  <a:pt x="26" y="446"/>
                  <a:pt x="23" y="453"/>
                </a:cubicBezTo>
                <a:cubicBezTo>
                  <a:pt x="20" y="459"/>
                  <a:pt x="11" y="458"/>
                  <a:pt x="5" y="462"/>
                </a:cubicBezTo>
                <a:cubicBezTo>
                  <a:pt x="0" y="477"/>
                  <a:pt x="0" y="504"/>
                  <a:pt x="17" y="510"/>
                </a:cubicBezTo>
                <a:cubicBezTo>
                  <a:pt x="32" y="532"/>
                  <a:pt x="28" y="524"/>
                  <a:pt x="47" y="537"/>
                </a:cubicBezTo>
                <a:cubicBezTo>
                  <a:pt x="57" y="552"/>
                  <a:pt x="50" y="570"/>
                  <a:pt x="59" y="585"/>
                </a:cubicBezTo>
                <a:cubicBezTo>
                  <a:pt x="63" y="591"/>
                  <a:pt x="77" y="597"/>
                  <a:pt x="77" y="597"/>
                </a:cubicBezTo>
                <a:cubicBezTo>
                  <a:pt x="83" y="614"/>
                  <a:pt x="83" y="620"/>
                  <a:pt x="98" y="630"/>
                </a:cubicBezTo>
                <a:cubicBezTo>
                  <a:pt x="101" y="641"/>
                  <a:pt x="107" y="652"/>
                  <a:pt x="116" y="660"/>
                </a:cubicBezTo>
                <a:cubicBezTo>
                  <a:pt x="121" y="665"/>
                  <a:pt x="128" y="668"/>
                  <a:pt x="134" y="672"/>
                </a:cubicBezTo>
                <a:cubicBezTo>
                  <a:pt x="137" y="674"/>
                  <a:pt x="143" y="678"/>
                  <a:pt x="143" y="678"/>
                </a:cubicBezTo>
                <a:cubicBezTo>
                  <a:pt x="147" y="690"/>
                  <a:pt x="148" y="700"/>
                  <a:pt x="155" y="711"/>
                </a:cubicBezTo>
                <a:cubicBezTo>
                  <a:pt x="162" y="745"/>
                  <a:pt x="200" y="752"/>
                  <a:pt x="230" y="762"/>
                </a:cubicBezTo>
                <a:cubicBezTo>
                  <a:pt x="233" y="781"/>
                  <a:pt x="241" y="791"/>
                  <a:pt x="260" y="795"/>
                </a:cubicBezTo>
                <a:cubicBezTo>
                  <a:pt x="282" y="810"/>
                  <a:pt x="279" y="812"/>
                  <a:pt x="287" y="837"/>
                </a:cubicBezTo>
                <a:cubicBezTo>
                  <a:pt x="289" y="858"/>
                  <a:pt x="283" y="863"/>
                  <a:pt x="299" y="870"/>
                </a:cubicBezTo>
                <a:cubicBezTo>
                  <a:pt x="305" y="873"/>
                  <a:pt x="312" y="872"/>
                  <a:pt x="317" y="876"/>
                </a:cubicBezTo>
                <a:cubicBezTo>
                  <a:pt x="323" y="880"/>
                  <a:pt x="335" y="888"/>
                  <a:pt x="335" y="888"/>
                </a:cubicBezTo>
                <a:cubicBezTo>
                  <a:pt x="336" y="907"/>
                  <a:pt x="331" y="944"/>
                  <a:pt x="347" y="963"/>
                </a:cubicBezTo>
                <a:cubicBezTo>
                  <a:pt x="356" y="974"/>
                  <a:pt x="364" y="977"/>
                  <a:pt x="377" y="981"/>
                </a:cubicBezTo>
                <a:cubicBezTo>
                  <a:pt x="386" y="984"/>
                  <a:pt x="404" y="990"/>
                  <a:pt x="404" y="990"/>
                </a:cubicBezTo>
                <a:cubicBezTo>
                  <a:pt x="411" y="1011"/>
                  <a:pt x="406" y="1003"/>
                  <a:pt x="416" y="1017"/>
                </a:cubicBezTo>
                <a:cubicBezTo>
                  <a:pt x="422" y="1042"/>
                  <a:pt x="412" y="1018"/>
                  <a:pt x="440" y="1032"/>
                </a:cubicBezTo>
                <a:cubicBezTo>
                  <a:pt x="443" y="1033"/>
                  <a:pt x="441" y="1039"/>
                  <a:pt x="443" y="1041"/>
                </a:cubicBezTo>
                <a:cubicBezTo>
                  <a:pt x="445" y="1044"/>
                  <a:pt x="449" y="1045"/>
                  <a:pt x="452" y="1047"/>
                </a:cubicBezTo>
                <a:cubicBezTo>
                  <a:pt x="457" y="1055"/>
                  <a:pt x="458" y="1058"/>
                  <a:pt x="467" y="1062"/>
                </a:cubicBezTo>
                <a:cubicBezTo>
                  <a:pt x="473" y="1065"/>
                  <a:pt x="485" y="1068"/>
                  <a:pt x="485" y="1068"/>
                </a:cubicBezTo>
                <a:cubicBezTo>
                  <a:pt x="491" y="1074"/>
                  <a:pt x="494" y="1081"/>
                  <a:pt x="500" y="1086"/>
                </a:cubicBezTo>
                <a:cubicBezTo>
                  <a:pt x="505" y="1090"/>
                  <a:pt x="518" y="1095"/>
                  <a:pt x="518" y="1095"/>
                </a:cubicBez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93" name="Freeform 57"/>
          <p:cNvSpPr>
            <a:spLocks/>
          </p:cNvSpPr>
          <p:nvPr/>
        </p:nvSpPr>
        <p:spPr bwMode="auto">
          <a:xfrm>
            <a:off x="5585702" y="3432177"/>
            <a:ext cx="620713" cy="1828800"/>
          </a:xfrm>
          <a:custGeom>
            <a:avLst/>
            <a:gdLst>
              <a:gd name="T0" fmla="*/ 2147483646 w 391"/>
              <a:gd name="T1" fmla="*/ 0 h 1152"/>
              <a:gd name="T2" fmla="*/ 2147483646 w 391"/>
              <a:gd name="T3" fmla="*/ 2147483646 h 1152"/>
              <a:gd name="T4" fmla="*/ 2147483646 w 391"/>
              <a:gd name="T5" fmla="*/ 2147483646 h 1152"/>
              <a:gd name="T6" fmla="*/ 2147483646 w 391"/>
              <a:gd name="T7" fmla="*/ 2147483646 h 1152"/>
              <a:gd name="T8" fmla="*/ 2147483646 w 391"/>
              <a:gd name="T9" fmla="*/ 2147483646 h 1152"/>
              <a:gd name="T10" fmla="*/ 2147483646 w 391"/>
              <a:gd name="T11" fmla="*/ 2147483646 h 1152"/>
              <a:gd name="T12" fmla="*/ 2147483646 w 391"/>
              <a:gd name="T13" fmla="*/ 2147483646 h 1152"/>
              <a:gd name="T14" fmla="*/ 2147483646 w 391"/>
              <a:gd name="T15" fmla="*/ 2147483646 h 1152"/>
              <a:gd name="T16" fmla="*/ 2147483646 w 391"/>
              <a:gd name="T17" fmla="*/ 2147483646 h 1152"/>
              <a:gd name="T18" fmla="*/ 2147483646 w 391"/>
              <a:gd name="T19" fmla="*/ 2147483646 h 1152"/>
              <a:gd name="T20" fmla="*/ 2147483646 w 391"/>
              <a:gd name="T21" fmla="*/ 2147483646 h 1152"/>
              <a:gd name="T22" fmla="*/ 2147483646 w 391"/>
              <a:gd name="T23" fmla="*/ 2147483646 h 1152"/>
              <a:gd name="T24" fmla="*/ 2147483646 w 391"/>
              <a:gd name="T25" fmla="*/ 2147483646 h 1152"/>
              <a:gd name="T26" fmla="*/ 2147483646 w 391"/>
              <a:gd name="T27" fmla="*/ 2147483646 h 1152"/>
              <a:gd name="T28" fmla="*/ 2147483646 w 391"/>
              <a:gd name="T29" fmla="*/ 2147483646 h 1152"/>
              <a:gd name="T30" fmla="*/ 2147483646 w 391"/>
              <a:gd name="T31" fmla="*/ 2147483646 h 1152"/>
              <a:gd name="T32" fmla="*/ 2147483646 w 391"/>
              <a:gd name="T33" fmla="*/ 2147483646 h 1152"/>
              <a:gd name="T34" fmla="*/ 2147483646 w 391"/>
              <a:gd name="T35" fmla="*/ 2147483646 h 1152"/>
              <a:gd name="T36" fmla="*/ 2147483646 w 391"/>
              <a:gd name="T37" fmla="*/ 2147483646 h 1152"/>
              <a:gd name="T38" fmla="*/ 2147483646 w 391"/>
              <a:gd name="T39" fmla="*/ 2147483646 h 1152"/>
              <a:gd name="T40" fmla="*/ 2147483646 w 391"/>
              <a:gd name="T41" fmla="*/ 2147483646 h 1152"/>
              <a:gd name="T42" fmla="*/ 2147483646 w 391"/>
              <a:gd name="T43" fmla="*/ 2147483646 h 1152"/>
              <a:gd name="T44" fmla="*/ 2147483646 w 391"/>
              <a:gd name="T45" fmla="*/ 2147483646 h 1152"/>
              <a:gd name="T46" fmla="*/ 2147483646 w 391"/>
              <a:gd name="T47" fmla="*/ 2147483646 h 1152"/>
              <a:gd name="T48" fmla="*/ 2147483646 w 391"/>
              <a:gd name="T49" fmla="*/ 2147483646 h 1152"/>
              <a:gd name="T50" fmla="*/ 2147483646 w 391"/>
              <a:gd name="T51" fmla="*/ 2147483646 h 1152"/>
              <a:gd name="T52" fmla="*/ 2147483646 w 391"/>
              <a:gd name="T53" fmla="*/ 2147483646 h 1152"/>
              <a:gd name="T54" fmla="*/ 2147483646 w 391"/>
              <a:gd name="T55" fmla="*/ 2147483646 h 1152"/>
              <a:gd name="T56" fmla="*/ 2147483646 w 391"/>
              <a:gd name="T57" fmla="*/ 2147483646 h 1152"/>
              <a:gd name="T58" fmla="*/ 2147483646 w 391"/>
              <a:gd name="T59" fmla="*/ 2147483646 h 1152"/>
              <a:gd name="T60" fmla="*/ 2147483646 w 391"/>
              <a:gd name="T61" fmla="*/ 2147483646 h 1152"/>
              <a:gd name="T62" fmla="*/ 2147483646 w 391"/>
              <a:gd name="T63" fmla="*/ 2147483646 h 1152"/>
              <a:gd name="T64" fmla="*/ 2147483646 w 391"/>
              <a:gd name="T65" fmla="*/ 2147483646 h 1152"/>
              <a:gd name="T66" fmla="*/ 2147483646 w 391"/>
              <a:gd name="T67" fmla="*/ 2147483646 h 1152"/>
              <a:gd name="T68" fmla="*/ 2147483646 w 391"/>
              <a:gd name="T69" fmla="*/ 2147483646 h 1152"/>
              <a:gd name="T70" fmla="*/ 2147483646 w 391"/>
              <a:gd name="T71" fmla="*/ 2147483646 h 1152"/>
              <a:gd name="T72" fmla="*/ 2147483646 w 391"/>
              <a:gd name="T73" fmla="*/ 2147483646 h 1152"/>
              <a:gd name="T74" fmla="*/ 2147483646 w 391"/>
              <a:gd name="T75" fmla="*/ 2147483646 h 1152"/>
              <a:gd name="T76" fmla="*/ 2147483646 w 391"/>
              <a:gd name="T77" fmla="*/ 2147483646 h 1152"/>
              <a:gd name="T78" fmla="*/ 2147483646 w 391"/>
              <a:gd name="T79" fmla="*/ 2147483646 h 1152"/>
              <a:gd name="T80" fmla="*/ 2147483646 w 391"/>
              <a:gd name="T81" fmla="*/ 2147483646 h 1152"/>
              <a:gd name="T82" fmla="*/ 2147483646 w 391"/>
              <a:gd name="T83" fmla="*/ 2147483646 h 1152"/>
              <a:gd name="T84" fmla="*/ 2147483646 w 391"/>
              <a:gd name="T85" fmla="*/ 2147483646 h 1152"/>
              <a:gd name="T86" fmla="*/ 2147483646 w 391"/>
              <a:gd name="T87" fmla="*/ 2147483646 h 1152"/>
              <a:gd name="T88" fmla="*/ 0 w 391"/>
              <a:gd name="T89" fmla="*/ 2147483646 h 1152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w 391"/>
              <a:gd name="T136" fmla="*/ 0 h 1152"/>
              <a:gd name="T137" fmla="*/ 391 w 391"/>
              <a:gd name="T138" fmla="*/ 1152 h 1152"/>
            </a:gdLst>
            <a:ahLst/>
            <a:cxnLst>
              <a:cxn ang="T90">
                <a:pos x="T0" y="T1"/>
              </a:cxn>
              <a:cxn ang="T91">
                <a:pos x="T2" y="T3"/>
              </a:cxn>
              <a:cxn ang="T92">
                <a:pos x="T4" y="T5"/>
              </a:cxn>
              <a:cxn ang="T93">
                <a:pos x="T6" y="T7"/>
              </a:cxn>
              <a:cxn ang="T94">
                <a:pos x="T8" y="T9"/>
              </a:cxn>
              <a:cxn ang="T95">
                <a:pos x="T10" y="T11"/>
              </a:cxn>
              <a:cxn ang="T96">
                <a:pos x="T12" y="T13"/>
              </a:cxn>
              <a:cxn ang="T97">
                <a:pos x="T14" y="T15"/>
              </a:cxn>
              <a:cxn ang="T98">
                <a:pos x="T16" y="T17"/>
              </a:cxn>
              <a:cxn ang="T99">
                <a:pos x="T18" y="T19"/>
              </a:cxn>
              <a:cxn ang="T100">
                <a:pos x="T20" y="T21"/>
              </a:cxn>
              <a:cxn ang="T101">
                <a:pos x="T22" y="T23"/>
              </a:cxn>
              <a:cxn ang="T102">
                <a:pos x="T24" y="T25"/>
              </a:cxn>
              <a:cxn ang="T103">
                <a:pos x="T26" y="T27"/>
              </a:cxn>
              <a:cxn ang="T104">
                <a:pos x="T28" y="T29"/>
              </a:cxn>
              <a:cxn ang="T105">
                <a:pos x="T30" y="T31"/>
              </a:cxn>
              <a:cxn ang="T106">
                <a:pos x="T32" y="T33"/>
              </a:cxn>
              <a:cxn ang="T107">
                <a:pos x="T34" y="T35"/>
              </a:cxn>
              <a:cxn ang="T108">
                <a:pos x="T36" y="T37"/>
              </a:cxn>
              <a:cxn ang="T109">
                <a:pos x="T38" y="T39"/>
              </a:cxn>
              <a:cxn ang="T110">
                <a:pos x="T40" y="T41"/>
              </a:cxn>
              <a:cxn ang="T111">
                <a:pos x="T42" y="T43"/>
              </a:cxn>
              <a:cxn ang="T112">
                <a:pos x="T44" y="T45"/>
              </a:cxn>
              <a:cxn ang="T113">
                <a:pos x="T46" y="T47"/>
              </a:cxn>
              <a:cxn ang="T114">
                <a:pos x="T48" y="T49"/>
              </a:cxn>
              <a:cxn ang="T115">
                <a:pos x="T50" y="T51"/>
              </a:cxn>
              <a:cxn ang="T116">
                <a:pos x="T52" y="T53"/>
              </a:cxn>
              <a:cxn ang="T117">
                <a:pos x="T54" y="T55"/>
              </a:cxn>
              <a:cxn ang="T118">
                <a:pos x="T56" y="T57"/>
              </a:cxn>
              <a:cxn ang="T119">
                <a:pos x="T58" y="T59"/>
              </a:cxn>
              <a:cxn ang="T120">
                <a:pos x="T60" y="T61"/>
              </a:cxn>
              <a:cxn ang="T121">
                <a:pos x="T62" y="T63"/>
              </a:cxn>
              <a:cxn ang="T122">
                <a:pos x="T64" y="T65"/>
              </a:cxn>
              <a:cxn ang="T123">
                <a:pos x="T66" y="T67"/>
              </a:cxn>
              <a:cxn ang="T124">
                <a:pos x="T68" y="T69"/>
              </a:cxn>
              <a:cxn ang="T125">
                <a:pos x="T70" y="T71"/>
              </a:cxn>
              <a:cxn ang="T126">
                <a:pos x="T72" y="T73"/>
              </a:cxn>
              <a:cxn ang="T127">
                <a:pos x="T74" y="T75"/>
              </a:cxn>
              <a:cxn ang="T128">
                <a:pos x="T76" y="T77"/>
              </a:cxn>
              <a:cxn ang="T129">
                <a:pos x="T78" y="T79"/>
              </a:cxn>
              <a:cxn ang="T130">
                <a:pos x="T80" y="T81"/>
              </a:cxn>
              <a:cxn ang="T131">
                <a:pos x="T82" y="T83"/>
              </a:cxn>
              <a:cxn ang="T132">
                <a:pos x="T84" y="T85"/>
              </a:cxn>
              <a:cxn ang="T133">
                <a:pos x="T86" y="T87"/>
              </a:cxn>
              <a:cxn ang="T134">
                <a:pos x="T88" y="T89"/>
              </a:cxn>
            </a:cxnLst>
            <a:rect l="T135" t="T136" r="T137" b="T138"/>
            <a:pathLst>
              <a:path w="391" h="1152">
                <a:moveTo>
                  <a:pt x="201" y="0"/>
                </a:moveTo>
                <a:cubicBezTo>
                  <a:pt x="222" y="21"/>
                  <a:pt x="202" y="23"/>
                  <a:pt x="237" y="30"/>
                </a:cubicBezTo>
                <a:cubicBezTo>
                  <a:pt x="253" y="40"/>
                  <a:pt x="245" y="56"/>
                  <a:pt x="258" y="69"/>
                </a:cubicBezTo>
                <a:cubicBezTo>
                  <a:pt x="263" y="74"/>
                  <a:pt x="272" y="75"/>
                  <a:pt x="279" y="78"/>
                </a:cubicBezTo>
                <a:cubicBezTo>
                  <a:pt x="285" y="96"/>
                  <a:pt x="288" y="128"/>
                  <a:pt x="276" y="144"/>
                </a:cubicBezTo>
                <a:cubicBezTo>
                  <a:pt x="272" y="149"/>
                  <a:pt x="264" y="149"/>
                  <a:pt x="258" y="153"/>
                </a:cubicBezTo>
                <a:cubicBezTo>
                  <a:pt x="270" y="172"/>
                  <a:pt x="267" y="163"/>
                  <a:pt x="261" y="201"/>
                </a:cubicBezTo>
                <a:cubicBezTo>
                  <a:pt x="260" y="210"/>
                  <a:pt x="252" y="228"/>
                  <a:pt x="252" y="228"/>
                </a:cubicBezTo>
                <a:cubicBezTo>
                  <a:pt x="250" y="251"/>
                  <a:pt x="238" y="279"/>
                  <a:pt x="252" y="297"/>
                </a:cubicBezTo>
                <a:cubicBezTo>
                  <a:pt x="258" y="305"/>
                  <a:pt x="272" y="301"/>
                  <a:pt x="282" y="303"/>
                </a:cubicBezTo>
                <a:cubicBezTo>
                  <a:pt x="289" y="313"/>
                  <a:pt x="296" y="317"/>
                  <a:pt x="303" y="327"/>
                </a:cubicBezTo>
                <a:cubicBezTo>
                  <a:pt x="306" y="344"/>
                  <a:pt x="311" y="358"/>
                  <a:pt x="321" y="372"/>
                </a:cubicBezTo>
                <a:cubicBezTo>
                  <a:pt x="319" y="401"/>
                  <a:pt x="312" y="426"/>
                  <a:pt x="321" y="453"/>
                </a:cubicBezTo>
                <a:cubicBezTo>
                  <a:pt x="323" y="477"/>
                  <a:pt x="323" y="486"/>
                  <a:pt x="333" y="504"/>
                </a:cubicBezTo>
                <a:cubicBezTo>
                  <a:pt x="337" y="510"/>
                  <a:pt x="345" y="522"/>
                  <a:pt x="345" y="522"/>
                </a:cubicBezTo>
                <a:cubicBezTo>
                  <a:pt x="340" y="536"/>
                  <a:pt x="347" y="589"/>
                  <a:pt x="348" y="591"/>
                </a:cubicBezTo>
                <a:cubicBezTo>
                  <a:pt x="350" y="597"/>
                  <a:pt x="366" y="597"/>
                  <a:pt x="366" y="597"/>
                </a:cubicBezTo>
                <a:cubicBezTo>
                  <a:pt x="354" y="601"/>
                  <a:pt x="355" y="597"/>
                  <a:pt x="363" y="609"/>
                </a:cubicBezTo>
                <a:cubicBezTo>
                  <a:pt x="368" y="627"/>
                  <a:pt x="365" y="617"/>
                  <a:pt x="372" y="639"/>
                </a:cubicBezTo>
                <a:cubicBezTo>
                  <a:pt x="373" y="642"/>
                  <a:pt x="375" y="648"/>
                  <a:pt x="375" y="648"/>
                </a:cubicBezTo>
                <a:cubicBezTo>
                  <a:pt x="378" y="675"/>
                  <a:pt x="391" y="704"/>
                  <a:pt x="357" y="711"/>
                </a:cubicBezTo>
                <a:cubicBezTo>
                  <a:pt x="351" y="715"/>
                  <a:pt x="343" y="715"/>
                  <a:pt x="339" y="720"/>
                </a:cubicBezTo>
                <a:cubicBezTo>
                  <a:pt x="336" y="723"/>
                  <a:pt x="339" y="729"/>
                  <a:pt x="336" y="732"/>
                </a:cubicBezTo>
                <a:cubicBezTo>
                  <a:pt x="331" y="736"/>
                  <a:pt x="318" y="738"/>
                  <a:pt x="318" y="738"/>
                </a:cubicBezTo>
                <a:cubicBezTo>
                  <a:pt x="305" y="751"/>
                  <a:pt x="290" y="753"/>
                  <a:pt x="273" y="759"/>
                </a:cubicBezTo>
                <a:cubicBezTo>
                  <a:pt x="267" y="761"/>
                  <a:pt x="255" y="765"/>
                  <a:pt x="255" y="765"/>
                </a:cubicBezTo>
                <a:lnTo>
                  <a:pt x="264" y="762"/>
                </a:lnTo>
                <a:cubicBezTo>
                  <a:pt x="296" y="767"/>
                  <a:pt x="280" y="763"/>
                  <a:pt x="264" y="768"/>
                </a:cubicBezTo>
                <a:cubicBezTo>
                  <a:pt x="258" y="770"/>
                  <a:pt x="252" y="775"/>
                  <a:pt x="246" y="777"/>
                </a:cubicBezTo>
                <a:cubicBezTo>
                  <a:pt x="235" y="793"/>
                  <a:pt x="234" y="799"/>
                  <a:pt x="228" y="816"/>
                </a:cubicBezTo>
                <a:cubicBezTo>
                  <a:pt x="230" y="837"/>
                  <a:pt x="229" y="842"/>
                  <a:pt x="234" y="858"/>
                </a:cubicBezTo>
                <a:cubicBezTo>
                  <a:pt x="236" y="864"/>
                  <a:pt x="240" y="876"/>
                  <a:pt x="240" y="876"/>
                </a:cubicBezTo>
                <a:cubicBezTo>
                  <a:pt x="235" y="903"/>
                  <a:pt x="227" y="887"/>
                  <a:pt x="201" y="891"/>
                </a:cubicBezTo>
                <a:cubicBezTo>
                  <a:pt x="190" y="898"/>
                  <a:pt x="179" y="897"/>
                  <a:pt x="168" y="903"/>
                </a:cubicBezTo>
                <a:cubicBezTo>
                  <a:pt x="162" y="907"/>
                  <a:pt x="150" y="915"/>
                  <a:pt x="150" y="915"/>
                </a:cubicBezTo>
                <a:cubicBezTo>
                  <a:pt x="144" y="924"/>
                  <a:pt x="136" y="928"/>
                  <a:pt x="126" y="933"/>
                </a:cubicBezTo>
                <a:cubicBezTo>
                  <a:pt x="120" y="936"/>
                  <a:pt x="114" y="937"/>
                  <a:pt x="108" y="939"/>
                </a:cubicBezTo>
                <a:cubicBezTo>
                  <a:pt x="105" y="940"/>
                  <a:pt x="99" y="942"/>
                  <a:pt x="99" y="942"/>
                </a:cubicBezTo>
                <a:cubicBezTo>
                  <a:pt x="92" y="955"/>
                  <a:pt x="81" y="967"/>
                  <a:pt x="69" y="975"/>
                </a:cubicBezTo>
                <a:cubicBezTo>
                  <a:pt x="65" y="989"/>
                  <a:pt x="62" y="1006"/>
                  <a:pt x="48" y="1011"/>
                </a:cubicBezTo>
                <a:cubicBezTo>
                  <a:pt x="42" y="1030"/>
                  <a:pt x="35" y="1043"/>
                  <a:pt x="15" y="1050"/>
                </a:cubicBezTo>
                <a:cubicBezTo>
                  <a:pt x="8" y="1071"/>
                  <a:pt x="15" y="1116"/>
                  <a:pt x="15" y="1116"/>
                </a:cubicBezTo>
                <a:cubicBezTo>
                  <a:pt x="14" y="1125"/>
                  <a:pt x="15" y="1135"/>
                  <a:pt x="12" y="1143"/>
                </a:cubicBezTo>
                <a:cubicBezTo>
                  <a:pt x="11" y="1146"/>
                  <a:pt x="6" y="1144"/>
                  <a:pt x="3" y="1146"/>
                </a:cubicBezTo>
                <a:cubicBezTo>
                  <a:pt x="1" y="1147"/>
                  <a:pt x="1" y="1150"/>
                  <a:pt x="0" y="1152"/>
                </a:cubicBezTo>
              </a:path>
            </a:pathLst>
          </a:custGeom>
          <a:noFill/>
          <a:ln w="19050">
            <a:solidFill>
              <a:srgbClr val="FF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95" name="Freeform 59"/>
          <p:cNvSpPr>
            <a:spLocks/>
          </p:cNvSpPr>
          <p:nvPr/>
        </p:nvSpPr>
        <p:spPr bwMode="auto">
          <a:xfrm>
            <a:off x="5249151" y="1544640"/>
            <a:ext cx="268288" cy="61913"/>
          </a:xfrm>
          <a:custGeom>
            <a:avLst/>
            <a:gdLst>
              <a:gd name="T0" fmla="*/ 0 w 169"/>
              <a:gd name="T1" fmla="*/ 0 h 39"/>
              <a:gd name="T2" fmla="*/ 2147483646 w 169"/>
              <a:gd name="T3" fmla="*/ 2147483646 h 39"/>
              <a:gd name="T4" fmla="*/ 2147483646 w 169"/>
              <a:gd name="T5" fmla="*/ 2147483646 h 39"/>
              <a:gd name="T6" fmla="*/ 2147483646 w 169"/>
              <a:gd name="T7" fmla="*/ 2147483646 h 39"/>
              <a:gd name="T8" fmla="*/ 2147483646 w 169"/>
              <a:gd name="T9" fmla="*/ 2147483646 h 39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69"/>
              <a:gd name="T16" fmla="*/ 0 h 39"/>
              <a:gd name="T17" fmla="*/ 169 w 169"/>
              <a:gd name="T18" fmla="*/ 39 h 39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69" h="39">
                <a:moveTo>
                  <a:pt x="0" y="0"/>
                </a:moveTo>
                <a:cubicBezTo>
                  <a:pt x="17" y="6"/>
                  <a:pt x="29" y="16"/>
                  <a:pt x="45" y="21"/>
                </a:cubicBezTo>
                <a:cubicBezTo>
                  <a:pt x="64" y="18"/>
                  <a:pt x="80" y="14"/>
                  <a:pt x="99" y="12"/>
                </a:cubicBezTo>
                <a:cubicBezTo>
                  <a:pt x="151" y="15"/>
                  <a:pt x="134" y="14"/>
                  <a:pt x="165" y="24"/>
                </a:cubicBezTo>
                <a:cubicBezTo>
                  <a:pt x="169" y="35"/>
                  <a:pt x="168" y="30"/>
                  <a:pt x="168" y="39"/>
                </a:cubicBezTo>
              </a:path>
            </a:pathLst>
          </a:custGeom>
          <a:noFill/>
          <a:ln w="22225">
            <a:solidFill>
              <a:srgbClr val="CC33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397" name="Freeform 61"/>
          <p:cNvSpPr>
            <a:spLocks/>
          </p:cNvSpPr>
          <p:nvPr/>
        </p:nvSpPr>
        <p:spPr bwMode="auto">
          <a:xfrm>
            <a:off x="5245976" y="1557340"/>
            <a:ext cx="293688" cy="68263"/>
          </a:xfrm>
          <a:custGeom>
            <a:avLst/>
            <a:gdLst>
              <a:gd name="T0" fmla="*/ 0 w 185"/>
              <a:gd name="T1" fmla="*/ 0 h 43"/>
              <a:gd name="T2" fmla="*/ 2147483646 w 185"/>
              <a:gd name="T3" fmla="*/ 2147483646 h 43"/>
              <a:gd name="T4" fmla="*/ 2147483646 w 185"/>
              <a:gd name="T5" fmla="*/ 2147483646 h 43"/>
              <a:gd name="T6" fmla="*/ 2147483646 w 185"/>
              <a:gd name="T7" fmla="*/ 2147483646 h 43"/>
              <a:gd name="T8" fmla="*/ 2147483646 w 185"/>
              <a:gd name="T9" fmla="*/ 2147483646 h 43"/>
              <a:gd name="T10" fmla="*/ 0 60000 65536"/>
              <a:gd name="T11" fmla="*/ 0 60000 65536"/>
              <a:gd name="T12" fmla="*/ 0 60000 65536"/>
              <a:gd name="T13" fmla="*/ 0 60000 65536"/>
              <a:gd name="T14" fmla="*/ 0 60000 65536"/>
              <a:gd name="T15" fmla="*/ 0 w 185"/>
              <a:gd name="T16" fmla="*/ 0 h 43"/>
              <a:gd name="T17" fmla="*/ 185 w 185"/>
              <a:gd name="T18" fmla="*/ 43 h 43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185" h="43">
                <a:moveTo>
                  <a:pt x="0" y="0"/>
                </a:moveTo>
                <a:cubicBezTo>
                  <a:pt x="7" y="10"/>
                  <a:pt x="17" y="8"/>
                  <a:pt x="28" y="10"/>
                </a:cubicBezTo>
                <a:cubicBezTo>
                  <a:pt x="68" y="8"/>
                  <a:pt x="72" y="6"/>
                  <a:pt x="114" y="8"/>
                </a:cubicBezTo>
                <a:cubicBezTo>
                  <a:pt x="127" y="11"/>
                  <a:pt x="136" y="30"/>
                  <a:pt x="154" y="34"/>
                </a:cubicBezTo>
                <a:cubicBezTo>
                  <a:pt x="155" y="34"/>
                  <a:pt x="185" y="43"/>
                  <a:pt x="178" y="36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403" name="Freeform 67"/>
          <p:cNvSpPr>
            <a:spLocks/>
          </p:cNvSpPr>
          <p:nvPr/>
        </p:nvSpPr>
        <p:spPr bwMode="auto">
          <a:xfrm>
            <a:off x="4595101" y="995365"/>
            <a:ext cx="603250" cy="441325"/>
          </a:xfrm>
          <a:custGeom>
            <a:avLst/>
            <a:gdLst>
              <a:gd name="T0" fmla="*/ 2147483646 w 380"/>
              <a:gd name="T1" fmla="*/ 2147483646 h 278"/>
              <a:gd name="T2" fmla="*/ 2147483646 w 380"/>
              <a:gd name="T3" fmla="*/ 2147483646 h 278"/>
              <a:gd name="T4" fmla="*/ 2147483646 w 380"/>
              <a:gd name="T5" fmla="*/ 2147483646 h 278"/>
              <a:gd name="T6" fmla="*/ 2147483646 w 380"/>
              <a:gd name="T7" fmla="*/ 2147483646 h 278"/>
              <a:gd name="T8" fmla="*/ 2147483646 w 380"/>
              <a:gd name="T9" fmla="*/ 2147483646 h 278"/>
              <a:gd name="T10" fmla="*/ 2147483646 w 380"/>
              <a:gd name="T11" fmla="*/ 2147483646 h 278"/>
              <a:gd name="T12" fmla="*/ 2147483646 w 380"/>
              <a:gd name="T13" fmla="*/ 2147483646 h 278"/>
              <a:gd name="T14" fmla="*/ 2147483646 w 380"/>
              <a:gd name="T15" fmla="*/ 2147483646 h 278"/>
              <a:gd name="T16" fmla="*/ 2147483646 w 380"/>
              <a:gd name="T17" fmla="*/ 2147483646 h 278"/>
              <a:gd name="T18" fmla="*/ 2147483646 w 380"/>
              <a:gd name="T19" fmla="*/ 2147483646 h 278"/>
              <a:gd name="T20" fmla="*/ 2147483646 w 380"/>
              <a:gd name="T21" fmla="*/ 2147483646 h 278"/>
              <a:gd name="T22" fmla="*/ 2147483646 w 380"/>
              <a:gd name="T23" fmla="*/ 2147483646 h 278"/>
              <a:gd name="T24" fmla="*/ 2147483646 w 380"/>
              <a:gd name="T25" fmla="*/ 2147483646 h 278"/>
              <a:gd name="T26" fmla="*/ 2147483646 w 380"/>
              <a:gd name="T27" fmla="*/ 2147483646 h 278"/>
              <a:gd name="T28" fmla="*/ 2147483646 w 380"/>
              <a:gd name="T29" fmla="*/ 0 h 278"/>
              <a:gd name="T30" fmla="*/ 2147483646 w 380"/>
              <a:gd name="T31" fmla="*/ 2147483646 h 278"/>
              <a:gd name="T32" fmla="*/ 0 60000 65536"/>
              <a:gd name="T33" fmla="*/ 0 60000 65536"/>
              <a:gd name="T34" fmla="*/ 0 60000 65536"/>
              <a:gd name="T35" fmla="*/ 0 60000 65536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w 380"/>
              <a:gd name="T49" fmla="*/ 0 h 278"/>
              <a:gd name="T50" fmla="*/ 380 w 380"/>
              <a:gd name="T51" fmla="*/ 278 h 278"/>
            </a:gdLst>
            <a:ahLst/>
            <a:cxnLst>
              <a:cxn ang="T32">
                <a:pos x="T0" y="T1"/>
              </a:cxn>
              <a:cxn ang="T33">
                <a:pos x="T2" y="T3"/>
              </a:cxn>
              <a:cxn ang="T34">
                <a:pos x="T4" y="T5"/>
              </a:cxn>
              <a:cxn ang="T35">
                <a:pos x="T6" y="T7"/>
              </a:cxn>
              <a:cxn ang="T36">
                <a:pos x="T8" y="T9"/>
              </a:cxn>
              <a:cxn ang="T37">
                <a:pos x="T10" y="T11"/>
              </a:cxn>
              <a:cxn ang="T38">
                <a:pos x="T12" y="T13"/>
              </a:cxn>
              <a:cxn ang="T39">
                <a:pos x="T14" y="T15"/>
              </a:cxn>
              <a:cxn ang="T40">
                <a:pos x="T16" y="T17"/>
              </a:cxn>
              <a:cxn ang="T41">
                <a:pos x="T18" y="T19"/>
              </a:cxn>
              <a:cxn ang="T42">
                <a:pos x="T20" y="T21"/>
              </a:cxn>
              <a:cxn ang="T43">
                <a:pos x="T22" y="T23"/>
              </a:cxn>
              <a:cxn ang="T44">
                <a:pos x="T24" y="T25"/>
              </a:cxn>
              <a:cxn ang="T45">
                <a:pos x="T26" y="T27"/>
              </a:cxn>
              <a:cxn ang="T46">
                <a:pos x="T28" y="T29"/>
              </a:cxn>
              <a:cxn ang="T47">
                <a:pos x="T30" y="T31"/>
              </a:cxn>
            </a:cxnLst>
            <a:rect l="T48" t="T49" r="T50" b="T51"/>
            <a:pathLst>
              <a:path w="380" h="278">
                <a:moveTo>
                  <a:pt x="380" y="278"/>
                </a:moveTo>
                <a:cubicBezTo>
                  <a:pt x="369" y="245"/>
                  <a:pt x="343" y="257"/>
                  <a:pt x="308" y="256"/>
                </a:cubicBezTo>
                <a:cubicBezTo>
                  <a:pt x="299" y="243"/>
                  <a:pt x="283" y="237"/>
                  <a:pt x="268" y="232"/>
                </a:cubicBezTo>
                <a:cubicBezTo>
                  <a:pt x="263" y="230"/>
                  <a:pt x="256" y="224"/>
                  <a:pt x="256" y="224"/>
                </a:cubicBezTo>
                <a:cubicBezTo>
                  <a:pt x="253" y="215"/>
                  <a:pt x="244" y="209"/>
                  <a:pt x="236" y="204"/>
                </a:cubicBezTo>
                <a:cubicBezTo>
                  <a:pt x="227" y="190"/>
                  <a:pt x="233" y="194"/>
                  <a:pt x="222" y="190"/>
                </a:cubicBezTo>
                <a:cubicBezTo>
                  <a:pt x="213" y="176"/>
                  <a:pt x="218" y="181"/>
                  <a:pt x="208" y="174"/>
                </a:cubicBezTo>
                <a:cubicBezTo>
                  <a:pt x="203" y="160"/>
                  <a:pt x="208" y="164"/>
                  <a:pt x="198" y="158"/>
                </a:cubicBezTo>
                <a:cubicBezTo>
                  <a:pt x="188" y="139"/>
                  <a:pt x="171" y="137"/>
                  <a:pt x="154" y="126"/>
                </a:cubicBezTo>
                <a:cubicBezTo>
                  <a:pt x="146" y="114"/>
                  <a:pt x="136" y="103"/>
                  <a:pt x="122" y="98"/>
                </a:cubicBezTo>
                <a:cubicBezTo>
                  <a:pt x="117" y="91"/>
                  <a:pt x="113" y="91"/>
                  <a:pt x="106" y="86"/>
                </a:cubicBezTo>
                <a:cubicBezTo>
                  <a:pt x="101" y="71"/>
                  <a:pt x="91" y="55"/>
                  <a:pt x="76" y="50"/>
                </a:cubicBezTo>
                <a:cubicBezTo>
                  <a:pt x="71" y="43"/>
                  <a:pt x="65" y="38"/>
                  <a:pt x="58" y="34"/>
                </a:cubicBezTo>
                <a:cubicBezTo>
                  <a:pt x="54" y="32"/>
                  <a:pt x="46" y="26"/>
                  <a:pt x="46" y="26"/>
                </a:cubicBezTo>
                <a:cubicBezTo>
                  <a:pt x="37" y="13"/>
                  <a:pt x="23" y="5"/>
                  <a:pt x="8" y="0"/>
                </a:cubicBezTo>
                <a:cubicBezTo>
                  <a:pt x="1" y="2"/>
                  <a:pt x="0" y="2"/>
                  <a:pt x="4" y="2"/>
                </a:cubicBezTo>
              </a:path>
            </a:pathLst>
          </a:custGeom>
          <a:noFill/>
          <a:ln w="1905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4438" name="Line 102"/>
          <p:cNvSpPr>
            <a:spLocks noChangeShapeType="1"/>
          </p:cNvSpPr>
          <p:nvPr/>
        </p:nvSpPr>
        <p:spPr bwMode="auto">
          <a:xfrm flipH="1" flipV="1">
            <a:off x="3836276" y="3024189"/>
            <a:ext cx="2133600" cy="7620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pic>
        <p:nvPicPr>
          <p:cNvPr id="51" name="Picture 4" descr="duong_HoChiMinh[1]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97876" y="585789"/>
            <a:ext cx="2438400" cy="579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26" name="Picture 7" descr="TRANG%2014(1)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076" y="3481389"/>
            <a:ext cx="3200400" cy="2895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4627" name="Picture 7" descr="quoclo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51076" y="585789"/>
            <a:ext cx="3200400" cy="2971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3" name="Straight Arrow Connector 52"/>
          <p:cNvCxnSpPr/>
          <p:nvPr/>
        </p:nvCxnSpPr>
        <p:spPr>
          <a:xfrm flipV="1">
            <a:off x="5436476" y="2071689"/>
            <a:ext cx="2514600" cy="571500"/>
          </a:xfrm>
          <a:prstGeom prst="straightConnector1">
            <a:avLst/>
          </a:prstGeom>
          <a:ln w="38100">
            <a:solidFill>
              <a:srgbClr val="FF0000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5" name="Straight Arrow Connector 54"/>
          <p:cNvCxnSpPr/>
          <p:nvPr/>
        </p:nvCxnSpPr>
        <p:spPr>
          <a:xfrm>
            <a:off x="6427076" y="3938589"/>
            <a:ext cx="1524000" cy="990600"/>
          </a:xfrm>
          <a:prstGeom prst="straightConnector1">
            <a:avLst/>
          </a:prstGeom>
          <a:ln w="38100">
            <a:solidFill>
              <a:schemeClr val="tx1"/>
            </a:solidFill>
            <a:headEnd type="none" w="med" len="med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4" name="Text Box 6"/>
          <p:cNvSpPr txBox="1">
            <a:spLocks noChangeArrowheads="1"/>
          </p:cNvSpPr>
          <p:nvPr/>
        </p:nvSpPr>
        <p:spPr bwMode="auto">
          <a:xfrm>
            <a:off x="7951076" y="585790"/>
            <a:ext cx="2590800" cy="519113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QUỐC LỘ 1 A</a:t>
            </a:r>
          </a:p>
        </p:txBody>
      </p:sp>
      <p:sp>
        <p:nvSpPr>
          <p:cNvPr id="56" name="Text Box 6"/>
          <p:cNvSpPr txBox="1">
            <a:spLocks noChangeArrowheads="1"/>
          </p:cNvSpPr>
          <p:nvPr/>
        </p:nvSpPr>
        <p:spPr bwMode="auto">
          <a:xfrm>
            <a:off x="7951076" y="5216527"/>
            <a:ext cx="3200400" cy="1160462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ĐƯỜNG SẮT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BẮC- NAM</a:t>
            </a:r>
          </a:p>
        </p:txBody>
      </p:sp>
      <p:sp>
        <p:nvSpPr>
          <p:cNvPr id="25658" name="Line 58"/>
          <p:cNvSpPr>
            <a:spLocks noChangeShapeType="1"/>
          </p:cNvSpPr>
          <p:nvPr/>
        </p:nvSpPr>
        <p:spPr bwMode="auto">
          <a:xfrm>
            <a:off x="4598276" y="966789"/>
            <a:ext cx="685800" cy="5334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25659" name="Line 59"/>
          <p:cNvSpPr>
            <a:spLocks noChangeShapeType="1"/>
          </p:cNvSpPr>
          <p:nvPr/>
        </p:nvSpPr>
        <p:spPr bwMode="auto">
          <a:xfrm flipH="1">
            <a:off x="5284076" y="1195389"/>
            <a:ext cx="304800" cy="304800"/>
          </a:xfrm>
          <a:prstGeom prst="line">
            <a:avLst/>
          </a:prstGeom>
          <a:noFill/>
          <a:ln w="28575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846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" dur="1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5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0" dur="1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7" dur="10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32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1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6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 nodeType="afterGroup">
                            <p:stCondLst>
                              <p:cond delay="4000"/>
                            </p:stCondLst>
                            <p:childTnLst>
                              <p:par>
                                <p:cTn id="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1" dur="500"/>
                                        <p:tgtEl>
                                          <p:spTgt spid="143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4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45" dur="500"/>
                                        <p:tgtEl>
                                          <p:spTgt spid="143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5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5" dur="500"/>
                                        <p:tgtEl>
                                          <p:spTgt spid="143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afterGroup">
                            <p:stCondLst>
                              <p:cond delay="5500"/>
                            </p:stCondLst>
                            <p:childTnLst>
                              <p:par>
                                <p:cTn id="5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59" dur="500"/>
                                        <p:tgtEl>
                                          <p:spTgt spid="143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1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6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 nodeType="afterGroup">
                            <p:stCondLst>
                              <p:cond delay="60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10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246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 nodeType="afterGroup">
                            <p:stCondLst>
                              <p:cond delay="7500"/>
                            </p:stCondLst>
                            <p:childTnLst>
                              <p:par>
                                <p:cTn id="72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4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5" dur="5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 nodeType="clickPar">
                      <p:stCondLst>
                        <p:cond delay="indefinite"/>
                      </p:stCondLst>
                      <p:childTnLst>
                        <p:par>
                          <p:cTn id="7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8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80" dur="500"/>
                                        <p:tgtEl>
                                          <p:spTgt spid="256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8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256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86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88" dur="2000"/>
                                        <p:tgtEl>
                                          <p:spTgt spid="143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90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2" dur="2000"/>
                                        <p:tgtEl>
                                          <p:spTgt spid="143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 nodeType="afterGroup">
                            <p:stCondLst>
                              <p:cond delay="5000"/>
                            </p:stCondLst>
                            <p:childTnLst>
                              <p:par>
                                <p:cTn id="94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96" dur="2000"/>
                                        <p:tgtEl>
                                          <p:spTgt spid="143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 nodeType="afterGroup">
                            <p:stCondLst>
                              <p:cond delay="7000"/>
                            </p:stCondLst>
                            <p:childTnLst>
                              <p:par>
                                <p:cTn id="98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00" dur="2000"/>
                                        <p:tgtEl>
                                          <p:spTgt spid="143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afterGroup">
                            <p:stCondLst>
                              <p:cond delay="90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 nodeType="afterGroup">
                            <p:stCondLst>
                              <p:cond delay="10000"/>
                            </p:stCondLst>
                            <p:childTnLst>
                              <p:par>
                                <p:cTn id="10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6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8" dur="500"/>
                                        <p:tgtEl>
                                          <p:spTgt spid="246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9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1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12" dur="5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3" fill="hold" nodeType="clickPar">
                      <p:stCondLst>
                        <p:cond delay="indefinite"/>
                      </p:stCondLst>
                      <p:childTnLst>
                        <p:par>
                          <p:cTn id="1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17" dur="500"/>
                                        <p:tgtEl>
                                          <p:spTgt spid="14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9" presetID="18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Right)">
                                      <p:cBhvr>
                                        <p:cTn id="121" dur="500"/>
                                        <p:tgtEl>
                                          <p:spTgt spid="143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3" presetID="18" presetClass="entr" presetSubtype="9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upLeft)">
                                      <p:cBhvr>
                                        <p:cTn id="125" dur="500"/>
                                        <p:tgtEl>
                                          <p:spTgt spid="143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127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9" dur="500"/>
                                        <p:tgtEl>
                                          <p:spTgt spid="14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131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3" dur="500"/>
                                        <p:tgtEl>
                                          <p:spTgt spid="14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135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37" dur="2000"/>
                                        <p:tgtEl>
                                          <p:spTgt spid="14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8" fill="hold" nodeType="afterGroup">
                            <p:stCondLst>
                              <p:cond delay="4500"/>
                            </p:stCondLst>
                            <p:childTnLst>
                              <p:par>
                                <p:cTn id="139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1" dur="2000"/>
                                        <p:tgtEl>
                                          <p:spTgt spid="14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2" fill="hold" nodeType="afterGroup">
                            <p:stCondLst>
                              <p:cond delay="6500"/>
                            </p:stCondLst>
                            <p:childTnLst>
                              <p:par>
                                <p:cTn id="143" presetID="18" presetClass="entr" presetSubtype="1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45" dur="2000"/>
                                        <p:tgtEl>
                                          <p:spTgt spid="14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6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47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9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5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 nodeType="afterGroup">
                            <p:stCondLst>
                              <p:cond delay="8500"/>
                            </p:stCondLst>
                            <p:childTnLst>
                              <p:par>
                                <p:cTn id="15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55" dur="1000"/>
                                        <p:tgtEl>
                                          <p:spTgt spid="144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 nodeType="afterGroup">
                            <p:stCondLst>
                              <p:cond delay="9500"/>
                            </p:stCondLst>
                            <p:childTnLst>
                              <p:par>
                                <p:cTn id="157" presetID="8" presetClass="entr" presetSubtype="3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15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44" grpId="0" animBg="1"/>
      <p:bldP spid="14345" grpId="0" animBg="1"/>
      <p:bldP spid="14346" grpId="0" animBg="1"/>
      <p:bldP spid="14348" grpId="0" animBg="1"/>
      <p:bldP spid="14349" grpId="0" animBg="1"/>
      <p:bldP spid="14350" grpId="0" animBg="1"/>
      <p:bldP spid="14351" grpId="0" animBg="1"/>
      <p:bldP spid="14353" grpId="0" animBg="1"/>
      <p:bldP spid="14356" grpId="0" build="allAtOnce"/>
      <p:bldP spid="14357" grpId="0" build="allAtOnce"/>
      <p:bldP spid="14358" grpId="0" build="allAtOnce"/>
      <p:bldP spid="14359" grpId="0" build="allAtOnce"/>
      <p:bldP spid="14360" grpId="0" build="allAtOnce"/>
      <p:bldP spid="14362" grpId="0" build="allAtOnce"/>
      <p:bldP spid="14363" grpId="0" build="allAtOnce"/>
      <p:bldP spid="14364" grpId="0" build="allAtOnce"/>
      <p:bldP spid="14374" grpId="0" animBg="1"/>
      <p:bldP spid="14379" grpId="0" animBg="1"/>
      <p:bldP spid="14380" grpId="0" animBg="1"/>
      <p:bldP spid="14381" grpId="0" animBg="1"/>
      <p:bldP spid="14384" grpId="0" animBg="1"/>
      <p:bldP spid="14385" grpId="0" animBg="1"/>
      <p:bldP spid="14386" grpId="0" animBg="1"/>
      <p:bldP spid="14387" grpId="0" animBg="1"/>
      <p:bldP spid="14389" grpId="0" animBg="1"/>
      <p:bldP spid="14392" grpId="0" animBg="1"/>
      <p:bldP spid="14393" grpId="0" animBg="1"/>
      <p:bldP spid="14395" grpId="0" animBg="1"/>
      <p:bldP spid="14397" grpId="0" animBg="1"/>
      <p:bldP spid="14403" grpId="0" animBg="1"/>
      <p:bldP spid="14438" grpId="0" animBg="1"/>
      <p:bldP spid="54" grpId="0" animBg="1"/>
      <p:bldP spid="56" grpId="0" animBg="1"/>
      <p:bldP spid="25658" grpId="0" animBg="1"/>
      <p:bldP spid="25659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3" descr="Copy (3) of Picture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1905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5" name="Rectangle 4"/>
          <p:cNvSpPr>
            <a:spLocks noChangeArrowheads="1"/>
          </p:cNvSpPr>
          <p:nvPr/>
        </p:nvSpPr>
        <p:spPr bwMode="auto">
          <a:xfrm>
            <a:off x="1524000" y="1143000"/>
            <a:ext cx="9144000" cy="57150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vi-VN" altLang="en-US" sz="180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pic>
        <p:nvPicPr>
          <p:cNvPr id="55301" name="Picture 4" descr="DIA LY"/>
          <p:cNvPicPr>
            <a:picLocks noChangeAspect="1" noChangeArrowheads="1"/>
          </p:cNvPicPr>
          <p:nvPr/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2" t="3125" r="3412"/>
          <a:stretch>
            <a:fillRect/>
          </a:stretch>
        </p:blipFill>
        <p:spPr bwMode="auto">
          <a:xfrm>
            <a:off x="1524000" y="0"/>
            <a:ext cx="4876800" cy="6858000"/>
          </a:xfrm>
          <a:prstGeom prst="rect">
            <a:avLst/>
          </a:prstGeom>
          <a:noFill/>
          <a:ln w="28575">
            <a:solidFill>
              <a:srgbClr val="00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Line 42"/>
          <p:cNvSpPr>
            <a:spLocks noChangeShapeType="1"/>
          </p:cNvSpPr>
          <p:nvPr/>
        </p:nvSpPr>
        <p:spPr bwMode="auto">
          <a:xfrm flipH="1" flipV="1">
            <a:off x="3124200" y="914400"/>
            <a:ext cx="3505200" cy="762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37" name="Rectangle 52"/>
          <p:cNvSpPr>
            <a:spLocks noChangeArrowheads="1"/>
          </p:cNvSpPr>
          <p:nvPr/>
        </p:nvSpPr>
        <p:spPr bwMode="auto">
          <a:xfrm rot="-5400000">
            <a:off x="2781300" y="600075"/>
            <a:ext cx="5603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b="1">
                <a:solidFill>
                  <a:prstClr val="black"/>
                </a:solidFill>
                <a:latin typeface="Arial Black" panose="020B0A04020102020204" pitchFamily="34" charset="0"/>
                <a:sym typeface="Wingdings" panose="05000000000000000000" pitchFamily="2" charset="2"/>
              </a:rPr>
              <a:t></a:t>
            </a:r>
          </a:p>
        </p:txBody>
      </p:sp>
      <p:sp>
        <p:nvSpPr>
          <p:cNvPr id="38" name="Rectangle 53"/>
          <p:cNvSpPr>
            <a:spLocks noChangeArrowheads="1"/>
          </p:cNvSpPr>
          <p:nvPr/>
        </p:nvSpPr>
        <p:spPr bwMode="auto">
          <a:xfrm rot="-5400000">
            <a:off x="3750469" y="2802731"/>
            <a:ext cx="546100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b="1">
                <a:solidFill>
                  <a:prstClr val="black"/>
                </a:solidFill>
                <a:latin typeface="Arial Black" panose="020B0A04020102020204" pitchFamily="34" charset="0"/>
                <a:sym typeface="Wingdings" panose="05000000000000000000" pitchFamily="2" charset="2"/>
              </a:rPr>
              <a:t></a:t>
            </a:r>
          </a:p>
        </p:txBody>
      </p:sp>
      <p:sp>
        <p:nvSpPr>
          <p:cNvPr id="39" name="Rectangle 54"/>
          <p:cNvSpPr>
            <a:spLocks noChangeArrowheads="1"/>
          </p:cNvSpPr>
          <p:nvPr/>
        </p:nvSpPr>
        <p:spPr bwMode="auto">
          <a:xfrm rot="-5400000">
            <a:off x="3164682" y="5012532"/>
            <a:ext cx="546100" cy="579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r>
              <a:rPr lang="en-US" altLang="en-US" b="1">
                <a:solidFill>
                  <a:prstClr val="black"/>
                </a:solidFill>
                <a:latin typeface="Arial Black" panose="020B0A04020102020204" pitchFamily="34" charset="0"/>
                <a:sym typeface="Wingdings" panose="05000000000000000000" pitchFamily="2" charset="2"/>
              </a:rPr>
              <a:t></a:t>
            </a:r>
          </a:p>
        </p:txBody>
      </p:sp>
      <p:sp>
        <p:nvSpPr>
          <p:cNvPr id="48" name="Line 68"/>
          <p:cNvSpPr>
            <a:spLocks noChangeShapeType="1"/>
          </p:cNvSpPr>
          <p:nvPr/>
        </p:nvSpPr>
        <p:spPr bwMode="auto">
          <a:xfrm flipH="1" flipV="1">
            <a:off x="3505200" y="5334000"/>
            <a:ext cx="33528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51" name="Line 71"/>
          <p:cNvSpPr>
            <a:spLocks noChangeShapeType="1"/>
          </p:cNvSpPr>
          <p:nvPr/>
        </p:nvSpPr>
        <p:spPr bwMode="auto">
          <a:xfrm flipH="1">
            <a:off x="4014788" y="3009900"/>
            <a:ext cx="2590800" cy="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pic>
        <p:nvPicPr>
          <p:cNvPr id="42053" name="Picture 69" descr="san_bay_noiBai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0"/>
            <a:ext cx="42672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52" name="Picture 68" descr="san bay da na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438400"/>
            <a:ext cx="42672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51" name="Picture 67" descr="san bay tan son nhat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4876800"/>
            <a:ext cx="42672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86" name="Text Box 24"/>
          <p:cNvSpPr txBox="1">
            <a:spLocks noChangeArrowheads="1"/>
          </p:cNvSpPr>
          <p:nvPr/>
        </p:nvSpPr>
        <p:spPr bwMode="auto">
          <a:xfrm>
            <a:off x="7239000" y="457201"/>
            <a:ext cx="281940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50000"/>
              </a:spcBef>
              <a:spcAft>
                <a:spcPct val="0"/>
              </a:spcAft>
              <a:buFontTx/>
              <a:buNone/>
            </a:pPr>
            <a:endParaRPr lang="vi-VN" altLang="en-US" sz="180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6457950" y="57150"/>
            <a:ext cx="4210050" cy="788988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SÂN BAY QUỐC TẾ NỘI BÀI</a:t>
            </a:r>
          </a:p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18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(HÀ NỘI)</a:t>
            </a:r>
          </a:p>
        </p:txBody>
      </p:sp>
      <p:sp>
        <p:nvSpPr>
          <p:cNvPr id="20" name="Text Box 6"/>
          <p:cNvSpPr txBox="1">
            <a:spLocks noChangeArrowheads="1"/>
          </p:cNvSpPr>
          <p:nvPr/>
        </p:nvSpPr>
        <p:spPr bwMode="auto">
          <a:xfrm>
            <a:off x="6496050" y="2438400"/>
            <a:ext cx="3962400" cy="406400"/>
          </a:xfrm>
          <a:prstGeom prst="rect">
            <a:avLst/>
          </a:prstGeom>
          <a:solidFill>
            <a:schemeClr val="bg1"/>
          </a:solidFill>
          <a:ln w="9525">
            <a:solidFill>
              <a:srgbClr val="FF0000"/>
            </a:solidFill>
            <a:miter lim="800000"/>
            <a:headEnd/>
            <a:tailEnd/>
          </a:ln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SÂN BAY </a:t>
            </a:r>
            <a:r>
              <a:rPr lang="vi-VN" altLang="en-US" sz="2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Q</a:t>
            </a:r>
            <a:r>
              <a:rPr lang="en-US" altLang="en-US" sz="2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UỐC TẾ ĐÀ NẴNG</a:t>
            </a:r>
          </a:p>
        </p:txBody>
      </p:sp>
      <p:sp>
        <p:nvSpPr>
          <p:cNvPr id="21" name="Text Box 6"/>
          <p:cNvSpPr txBox="1">
            <a:spLocks noChangeArrowheads="1"/>
          </p:cNvSpPr>
          <p:nvPr/>
        </p:nvSpPr>
        <p:spPr bwMode="auto">
          <a:xfrm>
            <a:off x="6553200" y="4876801"/>
            <a:ext cx="4114800" cy="701675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000" b="1">
                <a:solidFill>
                  <a:srgbClr val="FF00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SÂN BAY  QUỐC TẾ TÂN SƠN NHẤT</a:t>
            </a:r>
          </a:p>
        </p:txBody>
      </p:sp>
    </p:spTree>
    <p:extLst>
      <p:ext uri="{BB962C8B-B14F-4D97-AF65-F5344CB8AC3E}">
        <p14:creationId xmlns:p14="http://schemas.microsoft.com/office/powerpoint/2010/main" val="71186775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3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500"/>
                                        <p:tgtEl>
                                          <p:spTgt spid="553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7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1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2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35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3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51" presetID="4" presetClass="entr" presetSubtype="3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53" dur="500"/>
                                        <p:tgtEl>
                                          <p:spTgt spid="21">
                                            <p:txEl>
                                              <p:charRg st="4294967295" end="429496729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5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420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420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7" grpId="0" autoUpdateAnimBg="0"/>
      <p:bldP spid="38" grpId="0" autoUpdateAnimBg="0"/>
      <p:bldP spid="39" grpId="0" autoUpdateAnimBg="0"/>
      <p:bldP spid="48" grpId="0" animBg="1"/>
      <p:bldP spid="51" grpId="0" animBg="1"/>
      <p:bldP spid="19" grpId="0" animBg="1" autoUpdateAnimBg="0"/>
      <p:bldP spid="20" grpId="0" animBg="1" autoUpdateAnimBg="0"/>
      <p:bldP spid="21" grpId="0" autoUpdateAnimBg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3" descr="Copy (3) of Picture3"/>
          <p:cNvPicPr>
            <a:picLocks noChangeAspect="1" noChangeArrowheads="1" noCrop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38300" y="190500"/>
            <a:ext cx="952500" cy="952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9699" name="Rectangle 4"/>
          <p:cNvSpPr>
            <a:spLocks noChangeArrowheads="1"/>
          </p:cNvSpPr>
          <p:nvPr/>
        </p:nvSpPr>
        <p:spPr bwMode="auto">
          <a:xfrm>
            <a:off x="1524000" y="1143000"/>
            <a:ext cx="9144000" cy="5715000"/>
          </a:xfrm>
          <a:prstGeom prst="rect">
            <a:avLst/>
          </a:prstGeom>
          <a:solidFill>
            <a:srgbClr val="FF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0" fontAlgn="base" hangingPunct="0">
              <a:spcBef>
                <a:spcPct val="0"/>
              </a:spcBef>
              <a:spcAft>
                <a:spcPct val="0"/>
              </a:spcAft>
              <a:buFontTx/>
              <a:buNone/>
            </a:pPr>
            <a:endParaRPr lang="vi-VN" altLang="en-US" sz="1800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pic>
        <p:nvPicPr>
          <p:cNvPr id="16389" name="Picture 4" descr="DIA LY"/>
          <p:cNvPicPr>
            <a:picLocks noChangeAspect="1" noChangeArrowheads="1"/>
          </p:cNvPicPr>
          <p:nvPr/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2" t="3125" r="3412"/>
          <a:stretch>
            <a:fillRect/>
          </a:stretch>
        </p:blipFill>
        <p:spPr bwMode="auto">
          <a:xfrm>
            <a:off x="1524000" y="304800"/>
            <a:ext cx="4800600" cy="6858000"/>
          </a:xfrm>
          <a:prstGeom prst="rect">
            <a:avLst/>
          </a:prstGeom>
          <a:noFill/>
          <a:ln w="28575">
            <a:solidFill>
              <a:srgbClr val="00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4" name="Line 42"/>
          <p:cNvSpPr>
            <a:spLocks noChangeShapeType="1"/>
          </p:cNvSpPr>
          <p:nvPr/>
        </p:nvSpPr>
        <p:spPr bwMode="auto">
          <a:xfrm flipH="1" flipV="1">
            <a:off x="3614738" y="1381125"/>
            <a:ext cx="29718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48" name="Line 68"/>
          <p:cNvSpPr>
            <a:spLocks noChangeShapeType="1"/>
          </p:cNvSpPr>
          <p:nvPr/>
        </p:nvSpPr>
        <p:spPr bwMode="auto">
          <a:xfrm flipH="1">
            <a:off x="3657600" y="5410200"/>
            <a:ext cx="3124200" cy="2286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sp>
        <p:nvSpPr>
          <p:cNvPr id="51" name="Line 71"/>
          <p:cNvSpPr>
            <a:spLocks noChangeShapeType="1"/>
          </p:cNvSpPr>
          <p:nvPr/>
        </p:nvSpPr>
        <p:spPr bwMode="auto">
          <a:xfrm flipH="1" flipV="1">
            <a:off x="4267200" y="3276600"/>
            <a:ext cx="2362200" cy="152400"/>
          </a:xfrm>
          <a:prstGeom prst="line">
            <a:avLst/>
          </a:prstGeom>
          <a:noFill/>
          <a:ln w="38100">
            <a:solidFill>
              <a:srgbClr val="FF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eaLnBrk="0" fontAlgn="base" hangingPunct="0">
              <a:spcBef>
                <a:spcPct val="0"/>
              </a:spcBef>
              <a:spcAft>
                <a:spcPct val="0"/>
              </a:spcAft>
            </a:pPr>
            <a:endParaRPr lang="en-US">
              <a:solidFill>
                <a:prstClr val="black"/>
              </a:solidFill>
              <a:latin typeface="Arial Black" panose="020B0A04020102020204" pitchFamily="34" charset="0"/>
            </a:endParaRPr>
          </a:p>
        </p:txBody>
      </p:sp>
      <p:pic>
        <p:nvPicPr>
          <p:cNvPr id="42045" name="Picture 61" descr="CangHaiPhong[1]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0"/>
            <a:ext cx="43434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47" name="Picture 63" descr="cang da na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981200"/>
            <a:ext cx="43434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2046" name="Picture 62" descr="cang hcm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4267200"/>
            <a:ext cx="43434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6248400" y="1"/>
            <a:ext cx="4419600" cy="523875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Cảng biển Hải Phòng</a:t>
            </a:r>
          </a:p>
        </p:txBody>
      </p:sp>
      <p:sp>
        <p:nvSpPr>
          <p:cNvPr id="18" name="Text Box 6"/>
          <p:cNvSpPr txBox="1">
            <a:spLocks noChangeArrowheads="1"/>
          </p:cNvSpPr>
          <p:nvPr/>
        </p:nvSpPr>
        <p:spPr bwMode="auto">
          <a:xfrm>
            <a:off x="6324600" y="1981201"/>
            <a:ext cx="4343400" cy="523875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Cảng biển Đà Nẵng</a:t>
            </a:r>
          </a:p>
        </p:txBody>
      </p:sp>
      <p:sp>
        <p:nvSpPr>
          <p:cNvPr id="19" name="Text Box 6"/>
          <p:cNvSpPr txBox="1">
            <a:spLocks noChangeArrowheads="1"/>
          </p:cNvSpPr>
          <p:nvPr/>
        </p:nvSpPr>
        <p:spPr bwMode="auto">
          <a:xfrm>
            <a:off x="6286500" y="4267201"/>
            <a:ext cx="4381500" cy="523875"/>
          </a:xfrm>
          <a:prstGeom prst="rect">
            <a:avLst/>
          </a:prstGeom>
          <a:solidFill>
            <a:srgbClr val="FFCC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fontAlgn="base">
              <a:spcBef>
                <a:spcPct val="50000"/>
              </a:spcBef>
              <a:spcAft>
                <a:spcPct val="0"/>
              </a:spcAft>
              <a:buFontTx/>
              <a:buNone/>
            </a:pPr>
            <a:r>
              <a:rPr lang="en-US" altLang="en-US" sz="2800" b="1">
                <a:solidFill>
                  <a:srgbClr val="0000FF"/>
                </a:solidFill>
                <a:latin typeface="Times New Roman" panose="02020603050405020304" pitchFamily="18" charset="0"/>
                <a:cs typeface="Arial" panose="020B0604020202020204" pitchFamily="34" charset="0"/>
              </a:rPr>
              <a:t>Cảng biển TPHCM</a:t>
            </a:r>
          </a:p>
        </p:txBody>
      </p:sp>
    </p:spTree>
    <p:extLst>
      <p:ext uri="{BB962C8B-B14F-4D97-AF65-F5344CB8AC3E}">
        <p14:creationId xmlns:p14="http://schemas.microsoft.com/office/powerpoint/2010/main" val="9682467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20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20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6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20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420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20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420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48" grpId="0" animBg="1"/>
      <p:bldP spid="51" grpId="0" animBg="1"/>
      <p:bldP spid="17" grpId="0" animBg="1"/>
      <p:bldP spid="18" grpId="0" animBg="1"/>
      <p:bldP spid="19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DIA LY"/>
          <p:cNvPicPr>
            <a:picLocks noChangeAspect="1" noChangeArrowheads="1"/>
          </p:cNvPicPr>
          <p:nvPr/>
        </p:nvPicPr>
        <p:blipFill>
          <a:blip r:embed="rId3">
            <a:lum bright="-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42" t="3125" r="3412"/>
          <a:stretch>
            <a:fillRect/>
          </a:stretch>
        </p:blipFill>
        <p:spPr bwMode="auto">
          <a:xfrm>
            <a:off x="1524000" y="19050"/>
            <a:ext cx="9144000" cy="6838950"/>
          </a:xfrm>
          <a:prstGeom prst="rect">
            <a:avLst/>
          </a:prstGeom>
          <a:noFill/>
          <a:ln w="28575">
            <a:solidFill>
              <a:srgbClr val="0066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21739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ou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 rotWithShape="1">
          <a:blip r:embed="rId2"/>
          <a:srcRect r="-1671" b="19990"/>
          <a:stretch/>
        </p:blipFill>
        <p:spPr>
          <a:xfrm>
            <a:off x="0" y="0"/>
            <a:ext cx="12477750" cy="7372349"/>
          </a:xfrm>
          <a:prstGeom prst="rect">
            <a:avLst/>
          </a:prstGeom>
        </p:spPr>
      </p:pic>
      <p:pic>
        <p:nvPicPr>
          <p:cNvPr id="7" name="ngdung">
            <a:extLst>
              <a:ext uri="{FF2B5EF4-FFF2-40B4-BE49-F238E27FC236}">
                <a16:creationId xmlns:a16="http://schemas.microsoft.com/office/drawing/2014/main" xmlns="" id="{97351C5B-F110-4AF2-BF84-EDE3C290C3F1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36510" y="3432271"/>
            <a:ext cx="4318979" cy="2949862"/>
          </a:xfrm>
          <a:prstGeom prst="rect">
            <a:avLst/>
          </a:prstGeom>
        </p:spPr>
      </p:pic>
      <p:sp>
        <p:nvSpPr>
          <p:cNvPr id="9" name="Rectangle 8"/>
          <p:cNvSpPr/>
          <p:nvPr/>
        </p:nvSpPr>
        <p:spPr>
          <a:xfrm>
            <a:off x="671673" y="862266"/>
            <a:ext cx="10848652" cy="175260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04853" y="1184568"/>
            <a:ext cx="11480893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6600" dirty="0">
                <a:solidFill>
                  <a:prstClr val="white"/>
                </a:solidFill>
                <a:latin typeface="Times New Roman" pitchFamily="18" charset="0"/>
                <a:cs typeface="Times New Roman" pitchFamily="18" charset="0"/>
              </a:rPr>
              <a:t>VƯỢT CHƯỚNG NGẠI VẬT</a:t>
            </a:r>
          </a:p>
        </p:txBody>
      </p:sp>
    </p:spTree>
    <p:extLst>
      <p:ext uri="{BB962C8B-B14F-4D97-AF65-F5344CB8AC3E}">
        <p14:creationId xmlns:p14="http://schemas.microsoft.com/office/powerpoint/2010/main" val="38330342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12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ECDABCA-9BCF-5A41-B677-4FA91E74A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xmlns="" id="{D1ECA646-EB8D-6244-B1B3-E1D2C78A489A}"/>
              </a:ext>
            </a:extLst>
          </p:cNvPr>
          <p:cNvSpPr/>
          <p:nvPr/>
        </p:nvSpPr>
        <p:spPr>
          <a:xfrm>
            <a:off x="873325" y="750506"/>
            <a:ext cx="10445350" cy="2329577"/>
          </a:xfrm>
          <a:prstGeom prst="roundRect">
            <a:avLst/>
          </a:prstGeom>
          <a:solidFill>
            <a:srgbClr val="FFFFFF">
              <a:alpha val="51373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xmlns="" id="{ECC44F09-8585-8645-884A-84EB9377B6B1}"/>
              </a:ext>
            </a:extLst>
          </p:cNvPr>
          <p:cNvSpPr/>
          <p:nvPr/>
        </p:nvSpPr>
        <p:spPr>
          <a:xfrm>
            <a:off x="1268819" y="1011993"/>
            <a:ext cx="9654363" cy="1796902"/>
          </a:xfrm>
          <a:prstGeom prst="roundRect">
            <a:avLst/>
          </a:prstGeom>
          <a:solidFill>
            <a:srgbClr val="4472C4">
              <a:alpha val="74902"/>
            </a:srgbClr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063931" y="881233"/>
            <a:ext cx="80641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96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Brush Up" panose="02000000000000000000" pitchFamily="2" charset="-93"/>
                <a:ea typeface="AvantGarde-Demi" panose="02020500000000000000" pitchFamily="18" charset="-93"/>
                <a:cs typeface="AvantGarde-Demi" panose="02020500000000000000" pitchFamily="18" charset="-93"/>
              </a:rPr>
              <a:t>Luyện tập</a:t>
            </a:r>
            <a:endParaRPr lang="en-US" sz="96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Ciel Brush Up" panose="02000000000000000000" pitchFamily="2" charset="-93"/>
              <a:ea typeface="AvantGarde-Demi" panose="02020500000000000000" pitchFamily="18" charset="-93"/>
              <a:cs typeface="AvantGarde-Demi" panose="02020500000000000000" pitchFamily="18" charset="-93"/>
            </a:endParaRPr>
          </a:p>
        </p:txBody>
      </p:sp>
      <p:pic>
        <p:nvPicPr>
          <p:cNvPr id="9" name="图片 2">
            <a:extLst>
              <a:ext uri="{FF2B5EF4-FFF2-40B4-BE49-F238E27FC236}">
                <a16:creationId xmlns:a16="http://schemas.microsoft.com/office/drawing/2014/main" xmlns="" id="{D0398618-E6A3-4FFE-9B5E-C2521D47D2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119" y="2764484"/>
            <a:ext cx="3162605" cy="409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3395164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89A5F9A-C4E5-524A-903B-79CFA9A1C6A3}"/>
              </a:ext>
            </a:extLst>
          </p:cNvPr>
          <p:cNvSpPr/>
          <p:nvPr/>
        </p:nvSpPr>
        <p:spPr>
          <a:xfrm>
            <a:off x="-2" y="6429676"/>
            <a:ext cx="12192001" cy="192504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rgbClr val="69E7E8"/>
              </a:gs>
              <a:gs pos="50000">
                <a:schemeClr val="accent5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A877F89-F46D-6242-A849-A15795E0F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8812" y="5852160"/>
            <a:ext cx="1233187" cy="1005840"/>
          </a:xfrm>
          <a:prstGeom prst="rect">
            <a:avLst/>
          </a:prstGeom>
        </p:spPr>
      </p:pic>
      <p:sp>
        <p:nvSpPr>
          <p:cNvPr id="28" name="TextBox 27"/>
          <p:cNvSpPr txBox="1">
            <a:spLocks noChangeArrowheads="1"/>
          </p:cNvSpPr>
          <p:nvPr/>
        </p:nvSpPr>
        <p:spPr bwMode="auto">
          <a:xfrm>
            <a:off x="925734" y="1747893"/>
            <a:ext cx="103405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    -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Nước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ta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có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mạng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lưới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giao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thông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toả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khắp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đất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nước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. </a:t>
            </a:r>
            <a:endParaRPr lang="en-US" sz="2800" dirty="0">
              <a:solidFill>
                <a:srgbClr val="00000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1327457" y="521442"/>
            <a:ext cx="10002696" cy="707886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vi-VN" sz="4000" b="1" u="sng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3</a:t>
            </a:r>
            <a:r>
              <a:rPr lang="en-US" sz="4000" b="1" u="sng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.</a:t>
            </a:r>
            <a:r>
              <a:rPr lang="en-US" sz="4000" b="1" u="sng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Phân</a:t>
            </a:r>
            <a:r>
              <a:rPr lang="en-US" sz="4000" b="1" u="sng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000" b="1" u="sng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bố</a:t>
            </a:r>
            <a:r>
              <a:rPr lang="en-US" sz="4000" b="1" u="sng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000" b="1" u="sng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một</a:t>
            </a:r>
            <a:r>
              <a:rPr lang="en-US" sz="4000" b="1" u="sng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000" b="1" u="sng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số</a:t>
            </a:r>
            <a:r>
              <a:rPr lang="en-US" sz="4000" b="1" u="sng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000" b="1" u="sng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loại</a:t>
            </a:r>
            <a:r>
              <a:rPr lang="en-US" sz="4000" b="1" u="sng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000" b="1" u="sng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hình</a:t>
            </a:r>
            <a:r>
              <a:rPr lang="en-US" sz="4000" b="1" u="sng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000" b="1" u="sng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giao</a:t>
            </a:r>
            <a:r>
              <a:rPr lang="en-US" sz="4000" b="1" u="sng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4000" b="1" u="sng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thông</a:t>
            </a:r>
            <a:r>
              <a:rPr lang="en-US" sz="40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</a:p>
        </p:txBody>
      </p:sp>
      <p:sp>
        <p:nvSpPr>
          <p:cNvPr id="31" name="TextBox 30"/>
          <p:cNvSpPr txBox="1">
            <a:spLocks noChangeArrowheads="1"/>
          </p:cNvSpPr>
          <p:nvPr/>
        </p:nvSpPr>
        <p:spPr bwMode="auto">
          <a:xfrm>
            <a:off x="1389102" y="3893291"/>
            <a:ext cx="956971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-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Đường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sắt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Bắc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– Nam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và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quốc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lộ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1A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là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hai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tuyến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đường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sắt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và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đường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bộ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dài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nhất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của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đất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nước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.</a:t>
            </a:r>
            <a:endParaRPr lang="en-US" sz="2800" dirty="0">
              <a:solidFill>
                <a:srgbClr val="00000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2" name="TextBox 31"/>
          <p:cNvSpPr txBox="1">
            <a:spLocks noChangeArrowheads="1"/>
          </p:cNvSpPr>
          <p:nvPr/>
        </p:nvSpPr>
        <p:spPr bwMode="auto">
          <a:xfrm>
            <a:off x="869506" y="2942386"/>
            <a:ext cx="10918597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sz="2800" dirty="0">
                <a:solidFill>
                  <a:srgbClr val="000000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    -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Các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tuyến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giao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thông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chính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chạy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theo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chiều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sz="2800" dirty="0" err="1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Bắc</a:t>
            </a:r>
            <a:r>
              <a:rPr lang="en-US" sz="2800" dirty="0">
                <a:solidFill>
                  <a:srgbClr val="000099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-Nam</a:t>
            </a:r>
            <a:endParaRPr lang="en-US" sz="2800" dirty="0">
              <a:solidFill>
                <a:srgbClr val="000000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91620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28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25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26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7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31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8" grpId="0"/>
      <p:bldP spid="31" grpId="0"/>
      <p:bldP spid="32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>
            <a:extLst>
              <a:ext uri="{FF2B5EF4-FFF2-40B4-BE49-F238E27FC236}">
                <a16:creationId xmlns:a16="http://schemas.microsoft.com/office/drawing/2014/main" xmlns="" id="{089A5F9A-C4E5-524A-903B-79CFA9A1C6A3}"/>
              </a:ext>
            </a:extLst>
          </p:cNvPr>
          <p:cNvSpPr/>
          <p:nvPr/>
        </p:nvSpPr>
        <p:spPr>
          <a:xfrm>
            <a:off x="-2" y="6429676"/>
            <a:ext cx="12192001" cy="192504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rgbClr val="69E7E8"/>
              </a:gs>
              <a:gs pos="50000">
                <a:schemeClr val="accent5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0A877F89-F46D-6242-A849-A15795E0FAE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958812" y="5852160"/>
            <a:ext cx="1233187" cy="1005840"/>
          </a:xfrm>
          <a:prstGeom prst="rect">
            <a:avLst/>
          </a:prstGeom>
        </p:spPr>
      </p:pic>
      <p:sp>
        <p:nvSpPr>
          <p:cNvPr id="31" name="Rounded Rectangle 30"/>
          <p:cNvSpPr/>
          <p:nvPr/>
        </p:nvSpPr>
        <p:spPr>
          <a:xfrm>
            <a:off x="4868833" y="291858"/>
            <a:ext cx="2454329" cy="726017"/>
          </a:xfrm>
          <a:prstGeom prst="roundRect">
            <a:avLst/>
          </a:prstGeom>
          <a:gradFill rotWithShape="1">
            <a:gsLst>
              <a:gs pos="0">
                <a:srgbClr val="333399">
                  <a:shade val="51000"/>
                  <a:satMod val="130000"/>
                </a:srgbClr>
              </a:gs>
              <a:gs pos="80000">
                <a:srgbClr val="333399">
                  <a:shade val="93000"/>
                  <a:satMod val="130000"/>
                </a:srgbClr>
              </a:gs>
              <a:gs pos="100000">
                <a:srgbClr val="33339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0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Arial"/>
                <a:ea typeface="+mn-ea"/>
                <a:cs typeface="+mn-cs"/>
              </a:rPr>
              <a:t>BÀI HỌC</a:t>
            </a:r>
          </a:p>
        </p:txBody>
      </p:sp>
      <p:sp>
        <p:nvSpPr>
          <p:cNvPr id="32" name="Rounded Rectangle 31"/>
          <p:cNvSpPr/>
          <p:nvPr/>
        </p:nvSpPr>
        <p:spPr>
          <a:xfrm>
            <a:off x="170481" y="1456841"/>
            <a:ext cx="12021518" cy="4001257"/>
          </a:xfrm>
          <a:prstGeom prst="roundRect">
            <a:avLst/>
          </a:prstGeom>
          <a:gradFill rotWithShape="1">
            <a:gsLst>
              <a:gs pos="0">
                <a:schemeClr val="accent1">
                  <a:lumMod val="60000"/>
                  <a:lumOff val="40000"/>
                </a:schemeClr>
              </a:gs>
              <a:gs pos="80000">
                <a:schemeClr val="accent1">
                  <a:lumMod val="75000"/>
                </a:schemeClr>
              </a:gs>
              <a:gs pos="100000">
                <a:srgbClr val="333399">
                  <a:shade val="94000"/>
                  <a:satMod val="135000"/>
                </a:srgbClr>
              </a:gs>
            </a:gsLst>
            <a:lin ang="16200000" scaled="0"/>
          </a:gradFill>
          <a:ln>
            <a:noFill/>
          </a:ln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p:spPr>
        <p:txBody>
          <a:bodyPr anchor="ctr"/>
          <a:lstStyle/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1" i="1" u="none" strike="noStrike" kern="0" cap="none" spc="0" normalizeH="0" baseline="0" noProof="0" dirty="0">
                <a:ln>
                  <a:noFill/>
                </a:ln>
                <a:solidFill>
                  <a:srgbClr val="0000CC"/>
                </a:solidFill>
                <a:effectLst/>
                <a:uLnTx/>
                <a:uFillTx/>
                <a:latin typeface="iCiel Baliho Script" pitchFamily="50" charset="-93"/>
              </a:rPr>
              <a:t>   </a:t>
            </a:r>
            <a:r>
              <a:rPr kumimoji="0" lang="en-US" sz="4000" b="1" i="1" u="none" strike="noStrike" kern="0" cap="none" spc="0" normalizeH="0" baseline="0" noProof="0" dirty="0" err="1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Nước</a:t>
            </a:r>
            <a:r>
              <a:rPr kumimoji="0" lang="en-US" sz="4000" b="1" i="1" u="none" strike="noStrike" kern="0" cap="none" spc="0" normalizeH="0" baseline="0" noProof="0" dirty="0" smtClean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ta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có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nhiều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loại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hình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giao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thông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vận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tải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.</a:t>
            </a:r>
          </a:p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    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Đường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sắt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Bắc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– Nam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và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quốc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lộ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1A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là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hai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tuyến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đường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sắt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và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đường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bộ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dài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nhất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của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đất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 </a:t>
            </a:r>
            <a:r>
              <a:rPr kumimoji="0" lang="en-US" sz="4000" b="1" i="1" u="none" strike="noStrike" kern="0" cap="none" spc="0" normalizeH="0" baseline="0" noProof="0" dirty="0" err="1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nước</a:t>
            </a:r>
            <a:r>
              <a:rPr kumimoji="0" lang="en-US" sz="4000" b="1" i="1" u="none" strike="noStrike" kern="0" cap="none" spc="0" normalizeH="0" baseline="0" noProof="0" dirty="0">
                <a:ln>
                  <a:noFill/>
                </a:ln>
                <a:solidFill>
                  <a:srgbClr val="FFC000"/>
                </a:solidFill>
                <a:effectLst/>
                <a:uLnTx/>
                <a:uFillTx/>
                <a:latin typeface="iCiel Baliho Script" pitchFamily="50" charset="-93"/>
              </a:rPr>
              <a:t>.</a:t>
            </a:r>
          </a:p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sz="3200" b="1" i="1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iCiel Baliho Script" pitchFamily="50" charset="-93"/>
            </a:endParaRPr>
          </a:p>
        </p:txBody>
      </p:sp>
    </p:spTree>
    <p:extLst>
      <p:ext uri="{BB962C8B-B14F-4D97-AF65-F5344CB8AC3E}">
        <p14:creationId xmlns:p14="http://schemas.microsoft.com/office/powerpoint/2010/main" val="3039610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18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19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" dur="80"/>
                                        <p:tgtEl>
                                          <p:spTgt spid="32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ECDABCA-9BCF-5A41-B677-4FA91E74A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xmlns="" id="{D1ECA646-EB8D-6244-B1B3-E1D2C78A489A}"/>
              </a:ext>
            </a:extLst>
          </p:cNvPr>
          <p:cNvSpPr/>
          <p:nvPr/>
        </p:nvSpPr>
        <p:spPr>
          <a:xfrm>
            <a:off x="873325" y="750506"/>
            <a:ext cx="10445350" cy="2329577"/>
          </a:xfrm>
          <a:prstGeom prst="roundRect">
            <a:avLst/>
          </a:prstGeom>
          <a:solidFill>
            <a:srgbClr val="FFFFFF">
              <a:alpha val="51373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xmlns="" id="{ECC44F09-8585-8645-884A-84EB9377B6B1}"/>
              </a:ext>
            </a:extLst>
          </p:cNvPr>
          <p:cNvSpPr/>
          <p:nvPr/>
        </p:nvSpPr>
        <p:spPr>
          <a:xfrm>
            <a:off x="1268819" y="1011993"/>
            <a:ext cx="9654363" cy="1796902"/>
          </a:xfrm>
          <a:prstGeom prst="roundRect">
            <a:avLst/>
          </a:prstGeom>
          <a:solidFill>
            <a:srgbClr val="4472C4">
              <a:alpha val="74902"/>
            </a:srgbClr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063931" y="881233"/>
            <a:ext cx="806413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sz="96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Brush Up" panose="02000000000000000000" pitchFamily="2" charset="-93"/>
                <a:ea typeface="AvantGarde-Demi" panose="02020500000000000000" pitchFamily="18" charset="-93"/>
                <a:cs typeface="AvantGarde-Demi" panose="02020500000000000000" pitchFamily="18" charset="-93"/>
              </a:rPr>
              <a:t>V</a:t>
            </a:r>
            <a:r>
              <a:rPr lang="en-US" sz="96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Brush Up" panose="02000000000000000000" pitchFamily="2" charset="-93"/>
                <a:ea typeface="AvantGarde-Demi" panose="02020500000000000000" pitchFamily="18" charset="-93"/>
                <a:cs typeface="AvantGarde-Demi" panose="02020500000000000000" pitchFamily="18" charset="-93"/>
              </a:rPr>
              <a:t>ậ</a:t>
            </a:r>
            <a:r>
              <a:rPr lang="vi-VN" sz="9600" dirty="0" smtClean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Brush Up" panose="02000000000000000000" pitchFamily="2" charset="-93"/>
                <a:ea typeface="AvantGarde-Demi" panose="02020500000000000000" pitchFamily="18" charset="-93"/>
                <a:cs typeface="AvantGarde-Demi" panose="02020500000000000000" pitchFamily="18" charset="-93"/>
              </a:rPr>
              <a:t>n </a:t>
            </a:r>
            <a:r>
              <a:rPr lang="vi-VN" sz="9600" dirty="0">
                <a:solidFill>
                  <a:schemeClr val="accent4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Brush Up" panose="02000000000000000000" pitchFamily="2" charset="-93"/>
                <a:ea typeface="AvantGarde-Demi" panose="02020500000000000000" pitchFamily="18" charset="-93"/>
                <a:cs typeface="AvantGarde-Demi" panose="02020500000000000000" pitchFamily="18" charset="-93"/>
              </a:rPr>
              <a:t>dụng</a:t>
            </a:r>
            <a:endParaRPr lang="en-US" sz="9600" dirty="0">
              <a:solidFill>
                <a:schemeClr val="accent4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Ciel Brush Up" panose="02000000000000000000" pitchFamily="2" charset="-93"/>
              <a:ea typeface="AvantGarde-Demi" panose="02020500000000000000" pitchFamily="18" charset="-93"/>
              <a:cs typeface="AvantGarde-Demi" panose="02020500000000000000" pitchFamily="18" charset="-93"/>
            </a:endParaRPr>
          </a:p>
        </p:txBody>
      </p:sp>
      <p:pic>
        <p:nvPicPr>
          <p:cNvPr id="9" name="图片 2">
            <a:extLst>
              <a:ext uri="{FF2B5EF4-FFF2-40B4-BE49-F238E27FC236}">
                <a16:creationId xmlns:a16="http://schemas.microsoft.com/office/drawing/2014/main" xmlns="" id="{D0398618-E6A3-4FFE-9B5E-C2521D47D22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35119" y="2764484"/>
            <a:ext cx="3162605" cy="40935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81129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5330824" y="1368425"/>
            <a:ext cx="6918326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1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Mạng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lưới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giao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ta:</a:t>
            </a: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6207125" y="2113358"/>
            <a:ext cx="37338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kumimoji="0" lang="en-US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đồng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bằng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4" name="Text Box 5"/>
          <p:cNvSpPr txBox="1">
            <a:spLocks noChangeArrowheads="1"/>
          </p:cNvSpPr>
          <p:nvPr/>
        </p:nvSpPr>
        <p:spPr bwMode="auto">
          <a:xfrm>
            <a:off x="6215077" y="2504497"/>
            <a:ext cx="36576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Tập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trung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ở </a:t>
            </a:r>
            <a:r>
              <a:rPr kumimoji="0" lang="en-US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phía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Bắc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</a:p>
        </p:txBody>
      </p:sp>
      <p:sp>
        <p:nvSpPr>
          <p:cNvPr id="5" name="Text Box 6"/>
          <p:cNvSpPr txBox="1">
            <a:spLocks noChangeArrowheads="1"/>
          </p:cNvSpPr>
          <p:nvPr/>
        </p:nvSpPr>
        <p:spPr bwMode="auto">
          <a:xfrm>
            <a:off x="6228578" y="2841048"/>
            <a:ext cx="3276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Toả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đi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khắp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400" b="0" i="0" u="none" strike="noStrike" kern="0" cap="none" spc="0" normalizeH="0" baseline="0" noProof="0" dirty="0" err="1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nơi</a:t>
            </a:r>
            <a:r>
              <a:rPr kumimoji="0" lang="en-US" altLang="en-US" sz="2400" b="0" i="0" u="none" strike="noStrike" kern="0" cap="none" spc="0" normalizeH="0" baseline="0" noProof="0" dirty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</p:txBody>
      </p:sp>
      <p:sp>
        <p:nvSpPr>
          <p:cNvPr id="6" name="Rectangle 7"/>
          <p:cNvSpPr>
            <a:spLocks noChangeArrowheads="1"/>
          </p:cNvSpPr>
          <p:nvPr/>
        </p:nvSpPr>
        <p:spPr bwMode="auto">
          <a:xfrm>
            <a:off x="5864225" y="2243931"/>
            <a:ext cx="304800" cy="228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8"/>
          <p:cNvSpPr>
            <a:spLocks noChangeArrowheads="1"/>
          </p:cNvSpPr>
          <p:nvPr/>
        </p:nvSpPr>
        <p:spPr bwMode="auto">
          <a:xfrm>
            <a:off x="5864225" y="2586831"/>
            <a:ext cx="304800" cy="228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Rectangle 9"/>
          <p:cNvSpPr>
            <a:spLocks noChangeArrowheads="1"/>
          </p:cNvSpPr>
          <p:nvPr/>
        </p:nvSpPr>
        <p:spPr bwMode="auto">
          <a:xfrm>
            <a:off x="5877726" y="2959430"/>
            <a:ext cx="304800" cy="228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5330824" y="3656013"/>
            <a:ext cx="651827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2)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Nhiều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tuyến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đường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giao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thông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chính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của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nước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ta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chạy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theo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kumimoji="0" lang="en-US" altLang="en-US" sz="2800" b="1" i="0" u="none" strike="noStrike" kern="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chiều</a:t>
            </a:r>
            <a:r>
              <a:rPr kumimoji="0" lang="en-US" altLang="en-US" sz="28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: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6188075" y="4629150"/>
            <a:ext cx="3048000" cy="461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a.</a:t>
            </a:r>
            <a:r>
              <a:rPr kumimoji="0" lang="en-US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Bắc - Nam.</a:t>
            </a:r>
          </a:p>
        </p:txBody>
      </p:sp>
      <p:sp>
        <p:nvSpPr>
          <p:cNvPr id="11" name="Text Box 12"/>
          <p:cNvSpPr txBox="1">
            <a:spLocks noChangeArrowheads="1"/>
          </p:cNvSpPr>
          <p:nvPr/>
        </p:nvSpPr>
        <p:spPr bwMode="auto">
          <a:xfrm>
            <a:off x="6188075" y="4964113"/>
            <a:ext cx="2895600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b.</a:t>
            </a:r>
            <a:r>
              <a:rPr kumimoji="0" lang="en-US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Đông - Tây.</a:t>
            </a:r>
          </a:p>
        </p:txBody>
      </p:sp>
      <p:sp>
        <p:nvSpPr>
          <p:cNvPr id="12" name="Text Box 13"/>
          <p:cNvSpPr txBox="1">
            <a:spLocks noChangeArrowheads="1"/>
          </p:cNvSpPr>
          <p:nvPr/>
        </p:nvSpPr>
        <p:spPr bwMode="auto">
          <a:xfrm>
            <a:off x="6188075" y="5303838"/>
            <a:ext cx="3657600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400" b="0" i="0" u="none" strike="noStrike" kern="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c.</a:t>
            </a:r>
            <a:r>
              <a:rPr kumimoji="0" lang="en-US" altLang="en-US" sz="2400" b="0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Tây Bắc - Đông Nam.</a:t>
            </a:r>
          </a:p>
        </p:txBody>
      </p:sp>
      <p:sp>
        <p:nvSpPr>
          <p:cNvPr id="13" name="Rectangle 14"/>
          <p:cNvSpPr>
            <a:spLocks noChangeArrowheads="1"/>
          </p:cNvSpPr>
          <p:nvPr/>
        </p:nvSpPr>
        <p:spPr bwMode="auto">
          <a:xfrm>
            <a:off x="5807075" y="4686300"/>
            <a:ext cx="304800" cy="228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5"/>
          <p:cNvSpPr>
            <a:spLocks noChangeArrowheads="1"/>
          </p:cNvSpPr>
          <p:nvPr/>
        </p:nvSpPr>
        <p:spPr bwMode="auto">
          <a:xfrm>
            <a:off x="5807075" y="5032375"/>
            <a:ext cx="304800" cy="228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Rectangle 16"/>
          <p:cNvSpPr>
            <a:spLocks noChangeArrowheads="1"/>
          </p:cNvSpPr>
          <p:nvPr/>
        </p:nvSpPr>
        <p:spPr bwMode="auto">
          <a:xfrm>
            <a:off x="5807075" y="5372100"/>
            <a:ext cx="304800" cy="228600"/>
          </a:xfrm>
          <a:prstGeom prst="rect">
            <a:avLst/>
          </a:prstGeom>
          <a:noFill/>
          <a:ln w="19050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en-US" altLang="en-US" sz="2400" b="0" i="0" u="none" strike="noStrike" kern="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6" name="Text Box 17"/>
          <p:cNvSpPr txBox="1">
            <a:spLocks noChangeArrowheads="1"/>
          </p:cNvSpPr>
          <p:nvPr/>
        </p:nvSpPr>
        <p:spPr bwMode="auto">
          <a:xfrm>
            <a:off x="5845175" y="2907506"/>
            <a:ext cx="457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sp>
        <p:nvSpPr>
          <p:cNvPr id="17" name="Text Box 18"/>
          <p:cNvSpPr txBox="1">
            <a:spLocks noChangeArrowheads="1"/>
          </p:cNvSpPr>
          <p:nvPr/>
        </p:nvSpPr>
        <p:spPr bwMode="auto">
          <a:xfrm>
            <a:off x="5778500" y="4665663"/>
            <a:ext cx="457200" cy="36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1800" b="0" i="0" u="none" strike="noStrike" kern="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X</a:t>
            </a:r>
          </a:p>
        </p:txBody>
      </p:sp>
      <p:pic>
        <p:nvPicPr>
          <p:cNvPr id="18" name="Picture 19" descr="Picture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9488" y="854075"/>
            <a:ext cx="4930933" cy="5595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Text Box 20"/>
          <p:cNvSpPr txBox="1">
            <a:spLocks noChangeArrowheads="1"/>
          </p:cNvSpPr>
          <p:nvPr/>
        </p:nvSpPr>
        <p:spPr bwMode="auto">
          <a:xfrm>
            <a:off x="2987675" y="223837"/>
            <a:ext cx="6096000" cy="52387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38100" cmpd="dbl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ctr" defTabSz="91440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en-US" sz="2800" b="1" i="0" u="none" strike="noStrike" kern="0" cap="none" spc="0" normalizeH="0" baseline="0" noProof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HÃY CHỌN Ý ĐÚNG</a:t>
            </a:r>
          </a:p>
        </p:txBody>
      </p:sp>
    </p:spTree>
    <p:extLst>
      <p:ext uri="{BB962C8B-B14F-4D97-AF65-F5344CB8AC3E}">
        <p14:creationId xmlns:p14="http://schemas.microsoft.com/office/powerpoint/2010/main" val="23303311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Tm="2000">
        <p:split orient="vert"/>
      </p:transition>
    </mc:Choice>
    <mc:Fallback xmlns="">
      <p:transition spd="slow" advTm="2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  <p:bldP spid="13" grpId="0" animBg="1"/>
      <p:bldP spid="14" grpId="0" animBg="1"/>
      <p:bldP spid="15" grpId="0" animBg="1"/>
      <p:bldP spid="16" grpId="0"/>
      <p:bldP spid="17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:a16="http://schemas.microsoft.com/office/drawing/2014/main" xmlns="" id="{3DA5E918-B45C-4C42-AE93-FFB7C95551DF}"/>
              </a:ext>
            </a:extLst>
          </p:cNvPr>
          <p:cNvSpPr/>
          <p:nvPr/>
        </p:nvSpPr>
        <p:spPr>
          <a:xfrm>
            <a:off x="0" y="0"/>
            <a:ext cx="12192001" cy="6574055"/>
          </a:xfrm>
          <a:prstGeom prst="rect">
            <a:avLst/>
          </a:prstGeom>
          <a:gradFill flip="none" rotWithShape="1">
            <a:gsLst>
              <a:gs pos="0">
                <a:schemeClr val="accent5">
                  <a:lumMod val="60000"/>
                  <a:lumOff val="40000"/>
                </a:schemeClr>
              </a:gs>
              <a:gs pos="100000">
                <a:srgbClr val="69E7E8"/>
              </a:gs>
              <a:gs pos="50000">
                <a:schemeClr val="accent5">
                  <a:lumMod val="20000"/>
                  <a:lumOff val="80000"/>
                  <a:shade val="100000"/>
                  <a:satMod val="115000"/>
                </a:schemeClr>
              </a:gs>
            </a:gsLst>
            <a:path path="circle">
              <a:fillToRect l="100000" t="100000"/>
            </a:path>
            <a:tileRect r="-100000" b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xmlns="" id="{D038B4DC-3785-0542-AD79-58002B640DA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4379495"/>
            <a:ext cx="12192000" cy="2478505"/>
          </a:xfrm>
          <a:prstGeom prst="rect">
            <a:avLst/>
          </a:prstGeom>
        </p:spPr>
      </p:pic>
      <p:pic>
        <p:nvPicPr>
          <p:cNvPr id="2" name="图片 1">
            <a:extLst>
              <a:ext uri="{FF2B5EF4-FFF2-40B4-BE49-F238E27FC236}">
                <a16:creationId xmlns:a16="http://schemas.microsoft.com/office/drawing/2014/main" xmlns="" id="{1040E0F4-301F-A447-BC49-9604B9861C0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6442" y="761993"/>
            <a:ext cx="4165066" cy="4920388"/>
          </a:xfrm>
          <a:prstGeom prst="rect">
            <a:avLst/>
          </a:prstGeom>
        </p:spPr>
      </p:pic>
      <p:sp>
        <p:nvSpPr>
          <p:cNvPr id="4" name="文本框 3">
            <a:extLst>
              <a:ext uri="{FF2B5EF4-FFF2-40B4-BE49-F238E27FC236}">
                <a16:creationId xmlns:a16="http://schemas.microsoft.com/office/drawing/2014/main" xmlns="" id="{657EA5DE-324D-6540-A018-A16979B43E7C}"/>
              </a:ext>
            </a:extLst>
          </p:cNvPr>
          <p:cNvSpPr txBox="1"/>
          <p:nvPr/>
        </p:nvSpPr>
        <p:spPr>
          <a:xfrm>
            <a:off x="4060458" y="2858141"/>
            <a:ext cx="4866613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vi-VN" altLang="zh-CN" sz="4800" b="1" dirty="0">
                <a:solidFill>
                  <a:schemeClr val="accent6">
                    <a:lumMod val="75000"/>
                  </a:schemeClr>
                </a:solidFill>
                <a:latin typeface="Queulat Uni" panose="00000A00000000000000" pitchFamily="50" charset="-93"/>
                <a:ea typeface="Source Han Sans CN Heavy" panose="020B0400000000000000" pitchFamily="34" charset="-128"/>
              </a:rPr>
              <a:t>Trân trọng cảm ơn</a:t>
            </a:r>
            <a:endParaRPr lang="zh-CN" altLang="en-US" sz="4800" b="1" dirty="0">
              <a:solidFill>
                <a:schemeClr val="accent6">
                  <a:lumMod val="75000"/>
                </a:schemeClr>
              </a:solidFill>
              <a:latin typeface="Queulat Uni" panose="00000A00000000000000" pitchFamily="50" charset="-93"/>
              <a:ea typeface="Source Han Sans CN Heavy" panose="020B0400000000000000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767713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oup 4"/>
          <p:cNvGrpSpPr/>
          <p:nvPr/>
        </p:nvGrpSpPr>
        <p:grpSpPr>
          <a:xfrm>
            <a:off x="0" y="36071"/>
            <a:ext cx="24384000" cy="9861326"/>
            <a:chOff x="152400" y="158974"/>
            <a:chExt cx="24384000" cy="9861326"/>
          </a:xfrm>
        </p:grpSpPr>
        <p:grpSp>
          <p:nvGrpSpPr>
            <p:cNvPr id="17" name="CẤM BUÔN BÁN, CẤM REUP">
              <a:extLst>
                <a:ext uri="{FF2B5EF4-FFF2-40B4-BE49-F238E27FC236}">
                  <a16:creationId xmlns:a16="http://schemas.microsoft.com/office/drawing/2014/main" xmlns="" id="{A771E4F9-3621-4EF0-8FFB-115BC918F0F9}"/>
                </a:ext>
              </a:extLst>
            </p:cNvPr>
            <p:cNvGrpSpPr/>
            <p:nvPr/>
          </p:nvGrpSpPr>
          <p:grpSpPr>
            <a:xfrm>
              <a:off x="152400" y="158974"/>
              <a:ext cx="24384000" cy="6851394"/>
              <a:chOff x="-19812000" y="181103"/>
              <a:chExt cx="24384000" cy="6851394"/>
            </a:xfrm>
          </p:grpSpPr>
          <p:pic>
            <p:nvPicPr>
              <p:cNvPr id="19" name="Picture 18">
                <a:extLst>
                  <a:ext uri="{FF2B5EF4-FFF2-40B4-BE49-F238E27FC236}">
                    <a16:creationId xmlns:a16="http://schemas.microsoft.com/office/drawing/2014/main" xmlns="" id="{35CB0125-D3AC-4EAA-805B-8C88E39541E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19812000" y="181103"/>
                <a:ext cx="12192000" cy="6851394"/>
              </a:xfrm>
              <a:prstGeom prst="rect">
                <a:avLst/>
              </a:prstGeom>
            </p:spPr>
          </p:pic>
          <p:pic>
            <p:nvPicPr>
              <p:cNvPr id="22" name="Picture 21">
                <a:extLst>
                  <a:ext uri="{FF2B5EF4-FFF2-40B4-BE49-F238E27FC236}">
                    <a16:creationId xmlns:a16="http://schemas.microsoft.com/office/drawing/2014/main" xmlns="" id="{0B04F04D-57C6-472E-BA7F-CA90CF091807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2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 flipH="1">
                <a:off x="-7620000" y="181103"/>
                <a:ext cx="12192000" cy="6851394"/>
              </a:xfrm>
              <a:prstGeom prst="rect">
                <a:avLst/>
              </a:prstGeom>
            </p:spPr>
          </p:pic>
        </p:grpSp>
        <p:pic>
          <p:nvPicPr>
            <p:cNvPr id="23" name="ĐC SHARE MIỄN PHÍ BỞI NK POWERSKILLS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82857" y="8183884"/>
              <a:ext cx="12257011" cy="1836416"/>
            </a:xfrm>
            <a:prstGeom prst="rect">
              <a:avLst/>
            </a:prstGeom>
          </p:spPr>
        </p:pic>
      </p:grpSp>
      <p:pic>
        <p:nvPicPr>
          <p:cNvPr id="7" name="Vào http://fb.com/nkpowerskills tải game miễn phí">
            <a:extLst>
              <a:ext uri="{FF2B5EF4-FFF2-40B4-BE49-F238E27FC236}">
                <a16:creationId xmlns:a16="http://schemas.microsoft.com/office/drawing/2014/main" xmlns="" id="{97351C5B-F110-4AF2-BF84-EDE3C290C3F1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71" y="4308212"/>
            <a:ext cx="3040743" cy="2076827"/>
          </a:xfrm>
          <a:prstGeom prst="rect">
            <a:avLst/>
          </a:prstGeom>
        </p:spPr>
      </p:pic>
      <p:pic>
        <p:nvPicPr>
          <p:cNvPr id="5124" name="ĐC SHARE MIỄN PHÍ BỞI NK POWERSKILLS" descr="Download Software Development Services - Covent Garden PNG Image ...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54891" y="2225994"/>
            <a:ext cx="2082218" cy="2082218"/>
          </a:xfrm>
          <a:prstGeom prst="rect">
            <a:avLst/>
          </a:prstGeom>
          <a:noFill/>
          <a:effectLst>
            <a:glow rad="228600">
              <a:schemeClr val="accent2">
                <a:satMod val="175000"/>
                <a:alpha val="40000"/>
              </a:schemeClr>
            </a:glo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CẤM BUÔN BÁN, CẤM REUP">
            <a:extLst>
              <a:ext uri="{FF2B5EF4-FFF2-40B4-BE49-F238E27FC236}">
                <a16:creationId xmlns:a16="http://schemas.microsoft.com/office/drawing/2014/main" xmlns="" id="{C3B0B4C0-EF19-4ECD-A454-77453237E8F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603177" y="4752392"/>
            <a:ext cx="3524192" cy="1632647"/>
          </a:xfrm>
          <a:prstGeom prst="rect">
            <a:avLst/>
          </a:prstGeom>
        </p:spPr>
      </p:pic>
      <p:pic>
        <p:nvPicPr>
          <p:cNvPr id="11" name="Vào http://fb.com/nkpowerskills tải game miễn phí">
            <a:hlinkClick r:id="rId7" action="ppaction://hlinksldjump"/>
            <a:extLst>
              <a:ext uri="{FF2B5EF4-FFF2-40B4-BE49-F238E27FC236}">
                <a16:creationId xmlns:a16="http://schemas.microsoft.com/office/drawing/2014/main" xmlns="" id="{480BD20A-4EA3-4057-B30A-41708969BBC4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21432056">
            <a:off x="19712254" y="5037483"/>
            <a:ext cx="1025400" cy="1062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522672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repeatCount="indefinite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1" restart="whenNotActive" fill="hold" evtFilter="cancelBubble" nodeType="interactiveSeq">
                <p:stCondLst>
                  <p:cond evt="onClick" delay="0">
                    <p:tgtEl>
                      <p:spTgt spid="512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2" fill="hold">
                      <p:stCondLst>
                        <p:cond delay="0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1.11111E-6 L -1 -1.11111E-6 " pathEditMode="relative" rAng="0" ptsTypes="AA">
                                      <p:cBhvr>
                                        <p:cTn id="19" dur="3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20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1 -2.96296E-6 " pathEditMode="relative" rAng="0" ptsTypes="AA">
                                      <p:cBhvr>
                                        <p:cTn id="21" dur="3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2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1 -2.96296E-6 " pathEditMode="relative" rAng="0" ptsTypes="AA">
                                      <p:cBhvr>
                                        <p:cTn id="23" dur="3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124"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A771E4F9-3621-4EF0-8FFB-115BC918F0F9}"/>
              </a:ext>
            </a:extLst>
          </p:cNvPr>
          <p:cNvGrpSpPr/>
          <p:nvPr/>
        </p:nvGrpSpPr>
        <p:grpSpPr>
          <a:xfrm>
            <a:off x="0" y="6574"/>
            <a:ext cx="24384000" cy="6851394"/>
            <a:chOff x="-19812000" y="181103"/>
            <a:chExt cx="24384000" cy="6851394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xmlns="" id="{35CB0125-D3AC-4EAA-805B-8C88E3954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9812000" y="181103"/>
              <a:ext cx="12192000" cy="6851394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xmlns="" id="{0B04F04D-57C6-472E-BA7F-CA90CF091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20000" y="181103"/>
              <a:ext cx="12192000" cy="685139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8" name="ngdung">
            <a:extLst>
              <a:ext uri="{FF2B5EF4-FFF2-40B4-BE49-F238E27FC236}">
                <a16:creationId xmlns:a16="http://schemas.microsoft.com/office/drawing/2014/main" xmlns="" id="{97351C5B-F110-4AF2-BF84-EDE3C290C3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71" y="4308212"/>
            <a:ext cx="3040743" cy="2076827"/>
          </a:xfrm>
          <a:prstGeom prst="rect">
            <a:avLst/>
          </a:prstGeom>
        </p:spPr>
      </p:pic>
      <p:pic>
        <p:nvPicPr>
          <p:cNvPr id="9" name="CAUDI">
            <a:extLst>
              <a:ext uri="{FF2B5EF4-FFF2-40B4-BE49-F238E27FC236}">
                <a16:creationId xmlns:a16="http://schemas.microsoft.com/office/drawing/2014/main" xmlns="" id="{C3B0B4C0-EF19-4ECD-A454-77453237E8FD}"/>
              </a:ext>
            </a:extLst>
          </p:cNvPr>
          <p:cNvPicPr>
            <a:picLocks noChangeAspect="1"/>
          </p:cNvPicPr>
          <p:nvPr/>
        </p:nvPicPr>
        <p:blipFill>
          <a:blip r:embed="rId6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90010" y="4884818"/>
            <a:ext cx="3524192" cy="1632647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19073" y="552710"/>
            <a:ext cx="10500851" cy="1690042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536121" y="4424830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prstClr val="white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Vùng đồng bằng ven biển</a:t>
            </a:r>
            <a:endParaRPr lang="en-US" sz="2800" dirty="0">
              <a:solidFill>
                <a:prstClr val="white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41294" y="5507742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prstClr val="white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Vùng núi và cao nguyên</a:t>
            </a:r>
            <a:endParaRPr lang="en-US" sz="2800" dirty="0">
              <a:solidFill>
                <a:prstClr val="white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536121" y="5507743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prstClr val="white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Cả 3 ý trên</a:t>
            </a:r>
            <a:endParaRPr lang="en-US" sz="2800" dirty="0">
              <a:solidFill>
                <a:prstClr val="white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19073" y="4472912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prstClr val="white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Vùng núi và trung du</a:t>
            </a:r>
            <a:endParaRPr lang="en-US" sz="2800" dirty="0">
              <a:solidFill>
                <a:prstClr val="white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2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908829" y="4172335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531422" y="5272794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796344" y="5166515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562715" y="4115957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083845" y="673091"/>
            <a:ext cx="10232985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CÂU HỎI:</a:t>
            </a:r>
            <a:r>
              <a:rPr lang="vi-VN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Các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ngành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công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nghiệp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nước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ta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phân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bố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tập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trung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ở:</a:t>
            </a:r>
            <a:endParaRPr lang="en-US" altLang="en-US" sz="2800" b="1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r>
              <a:rPr 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</a:p>
        </p:txBody>
      </p:sp>
      <p:pic>
        <p:nvPicPr>
          <p:cNvPr id="30" name="CAUDI">
            <a:extLst>
              <a:ext uri="{FF2B5EF4-FFF2-40B4-BE49-F238E27FC236}">
                <a16:creationId xmlns:a16="http://schemas.microsoft.com/office/drawing/2014/main" xmlns="" id="{C3B0B4C0-EF19-4ECD-A454-77453237E8F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215874" y="3590124"/>
            <a:ext cx="4004306" cy="3163824"/>
          </a:xfrm>
          <a:prstGeom prst="rect">
            <a:avLst/>
          </a:prstGeom>
        </p:spPr>
      </p:pic>
      <p:pic>
        <p:nvPicPr>
          <p:cNvPr id="34" name="c2 2">
            <a:hlinkClick r:id="rId10" action="ppaction://hlinksldjump"/>
            <a:extLst>
              <a:ext uri="{FF2B5EF4-FFF2-40B4-BE49-F238E27FC236}">
                <a16:creationId xmlns:a16="http://schemas.microsoft.com/office/drawing/2014/main" xmlns="" id="{A5E21DA6-4E2A-4ACC-8623-37530437A8A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6541" y="4683009"/>
            <a:ext cx="1286109" cy="13834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5766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1 -2.96296E-6 " pathEditMode="relative" rAng="0" ptsTypes="AA">
                                      <p:cBhvr>
                                        <p:cTn id="81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-1 -4.81481E-6 " pathEditMode="relative" rAng="0" ptsTypes="AA">
                                      <p:cBhvr>
                                        <p:cTn id="8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33333E-6 4.81481E-6 L -1 4.81481E-6 " pathEditMode="relative" rAng="0" ptsTypes="AA">
                                      <p:cBhvr>
                                        <p:cTn id="8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9" grpId="0"/>
      <p:bldP spid="29" grpId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A771E4F9-3621-4EF0-8FFB-115BC918F0F9}"/>
              </a:ext>
            </a:extLst>
          </p:cNvPr>
          <p:cNvGrpSpPr/>
          <p:nvPr/>
        </p:nvGrpSpPr>
        <p:grpSpPr>
          <a:xfrm>
            <a:off x="0" y="6574"/>
            <a:ext cx="24384000" cy="6851394"/>
            <a:chOff x="-19812000" y="181103"/>
            <a:chExt cx="24384000" cy="6851394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xmlns="" id="{35CB0125-D3AC-4EAA-805B-8C88E3954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9812000" y="181103"/>
              <a:ext cx="12192000" cy="6851394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xmlns="" id="{0B04F04D-57C6-472E-BA7F-CA90CF091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20000" y="181103"/>
              <a:ext cx="12192000" cy="685139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8" name="ngdung">
            <a:extLst>
              <a:ext uri="{FF2B5EF4-FFF2-40B4-BE49-F238E27FC236}">
                <a16:creationId xmlns:a16="http://schemas.microsoft.com/office/drawing/2014/main" xmlns="" id="{97351C5B-F110-4AF2-BF84-EDE3C290C3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71" y="4308212"/>
            <a:ext cx="3040743" cy="2076827"/>
          </a:xfrm>
          <a:prstGeom prst="rect">
            <a:avLst/>
          </a:prstGeom>
        </p:spPr>
      </p:pic>
      <p:pic>
        <p:nvPicPr>
          <p:cNvPr id="9" name="CAUDI">
            <a:extLst>
              <a:ext uri="{FF2B5EF4-FFF2-40B4-BE49-F238E27FC236}">
                <a16:creationId xmlns:a16="http://schemas.microsoft.com/office/drawing/2014/main" xmlns="" id="{C3B0B4C0-EF19-4ECD-A454-77453237E8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53148" y="3640670"/>
            <a:ext cx="4008452" cy="3167098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719073" y="552709"/>
            <a:ext cx="10500851" cy="169650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535725" y="5554905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prstClr val="white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TP Hồ Chí Minh</a:t>
            </a:r>
            <a:endParaRPr lang="en-US" sz="2800" dirty="0">
              <a:solidFill>
                <a:prstClr val="white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41294" y="5507742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prstClr val="white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Đà Nẵng</a:t>
            </a:r>
            <a:endParaRPr lang="en-US" sz="2800" dirty="0">
              <a:solidFill>
                <a:prstClr val="white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639418" y="4509554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prstClr val="white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Hải Phòng</a:t>
            </a:r>
            <a:endParaRPr lang="en-US" sz="2800" dirty="0">
              <a:solidFill>
                <a:prstClr val="white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19073" y="4472912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vi-VN" sz="2800" dirty="0">
                <a:solidFill>
                  <a:prstClr val="white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Hà Nội</a:t>
            </a:r>
            <a:endParaRPr lang="en-US" sz="2800" dirty="0">
              <a:solidFill>
                <a:prstClr val="white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2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908829" y="4172335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383093" y="4283717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796344" y="5166515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336765" y="5196056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1792442" y="786831"/>
            <a:ext cx="874201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prstClr val="white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CÂU HỎI:</a:t>
            </a:r>
            <a:r>
              <a:rPr lang="vi-VN" sz="3200" dirty="0">
                <a:solidFill>
                  <a:prstClr val="white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Trung tâm công nghiệp lớn nhất nước ta là?</a:t>
            </a:r>
            <a:r>
              <a:rPr lang="en-US" sz="3200" dirty="0">
                <a:solidFill>
                  <a:prstClr val="white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</a:p>
        </p:txBody>
      </p:sp>
      <p:pic>
        <p:nvPicPr>
          <p:cNvPr id="30" name="CAUDI">
            <a:extLst>
              <a:ext uri="{FF2B5EF4-FFF2-40B4-BE49-F238E27FC236}">
                <a16:creationId xmlns:a16="http://schemas.microsoft.com/office/drawing/2014/main" xmlns="" id="{C3B0B4C0-EF19-4ECD-A454-77453237E8F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933757" y="3794915"/>
            <a:ext cx="2161450" cy="2743200"/>
          </a:xfrm>
          <a:prstGeom prst="rect">
            <a:avLst/>
          </a:prstGeom>
        </p:spPr>
      </p:pic>
      <p:pic>
        <p:nvPicPr>
          <p:cNvPr id="34" name="c2 2">
            <a:hlinkClick r:id="rId10" action="ppaction://hlinksldjump"/>
            <a:extLst>
              <a:ext uri="{FF2B5EF4-FFF2-40B4-BE49-F238E27FC236}">
                <a16:creationId xmlns:a16="http://schemas.microsoft.com/office/drawing/2014/main" xmlns="" id="{A5E21DA6-4E2A-4ACC-8623-37530437A8A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545137" y="4913749"/>
            <a:ext cx="1286109" cy="13357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06968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1 -2.96296E-6 " pathEditMode="relative" rAng="0" ptsTypes="AA">
                                      <p:cBhvr>
                                        <p:cTn id="81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1.11111E-6 L -1 1.11111E-6 " pathEditMode="relative" rAng="0" ptsTypes="AA">
                                      <p:cBhvr>
                                        <p:cTn id="8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25E-7 2.22222E-6 L -1 2.22222E-6 " pathEditMode="relative" rAng="0" ptsTypes="AA">
                                      <p:cBhvr>
                                        <p:cTn id="8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9" grpId="0"/>
      <p:bldP spid="29" grpId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A771E4F9-3621-4EF0-8FFB-115BC918F0F9}"/>
              </a:ext>
            </a:extLst>
          </p:cNvPr>
          <p:cNvGrpSpPr/>
          <p:nvPr/>
        </p:nvGrpSpPr>
        <p:grpSpPr>
          <a:xfrm>
            <a:off x="0" y="6574"/>
            <a:ext cx="24384000" cy="6851394"/>
            <a:chOff x="-19812000" y="181103"/>
            <a:chExt cx="24384000" cy="6851394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xmlns="" id="{35CB0125-D3AC-4EAA-805B-8C88E3954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9812000" y="181103"/>
              <a:ext cx="12192000" cy="6851394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xmlns="" id="{0B04F04D-57C6-472E-BA7F-CA90CF091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20000" y="181103"/>
              <a:ext cx="12192000" cy="6851394"/>
            </a:xfrm>
            <a:prstGeom prst="rect">
              <a:avLst/>
            </a:prstGeom>
          </p:spPr>
        </p:pic>
      </p:grp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8" name="ngdung">
            <a:extLst>
              <a:ext uri="{FF2B5EF4-FFF2-40B4-BE49-F238E27FC236}">
                <a16:creationId xmlns:a16="http://schemas.microsoft.com/office/drawing/2014/main" xmlns="" id="{97351C5B-F110-4AF2-BF84-EDE3C290C3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71" y="4308212"/>
            <a:ext cx="3040743" cy="2076827"/>
          </a:xfrm>
          <a:prstGeom prst="rect">
            <a:avLst/>
          </a:prstGeom>
        </p:spPr>
      </p:pic>
      <p:pic>
        <p:nvPicPr>
          <p:cNvPr id="9" name="CAUDI">
            <a:extLst>
              <a:ext uri="{FF2B5EF4-FFF2-40B4-BE49-F238E27FC236}">
                <a16:creationId xmlns:a16="http://schemas.microsoft.com/office/drawing/2014/main" xmlns="" id="{C3B0B4C0-EF19-4ECD-A454-77453237E8FD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1146" y="3901194"/>
            <a:ext cx="2161450" cy="2743200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821040" y="265374"/>
            <a:ext cx="10500851" cy="262148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365572" y="5883201"/>
            <a:ext cx="4683803" cy="60267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vi-VN" altLang="en-US" sz="2800" b="1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pPr algn="ctr"/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Cả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A, B, C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đều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đúng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.</a:t>
            </a:r>
          </a:p>
          <a:p>
            <a:pPr algn="ctr"/>
            <a:endParaRPr lang="en-US" sz="2800" dirty="0">
              <a:solidFill>
                <a:prstClr val="white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6531310" y="3837713"/>
            <a:ext cx="4683803" cy="1202451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Ở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gần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vùng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có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nhiều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lương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thực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thực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phẩm</a:t>
            </a:r>
            <a:endParaRPr lang="en-US" sz="2800" dirty="0">
              <a:solidFill>
                <a:prstClr val="white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821040" y="5279195"/>
            <a:ext cx="4683803" cy="1393091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  <a:buFontTx/>
              <a:buNone/>
            </a:pPr>
            <a:endParaRPr lang="vi-VN" altLang="en-US" sz="2800" b="1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Đầu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tư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nước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ngoài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;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trung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văn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hóa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khoa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học</a:t>
            </a:r>
            <a:r>
              <a:rPr lang="vi-VN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kĩ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thuật</a:t>
            </a:r>
            <a:r>
              <a:rPr lang="en-US" altLang="en-US" sz="28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.</a:t>
            </a:r>
          </a:p>
          <a:p>
            <a:pPr algn="ctr"/>
            <a:endParaRPr lang="en-US" sz="2000" dirty="0">
              <a:solidFill>
                <a:prstClr val="white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55568" y="3704904"/>
            <a:ext cx="4683803" cy="141683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spcBef>
                <a:spcPct val="0"/>
              </a:spcBef>
              <a:buFontTx/>
              <a:buNone/>
            </a:pPr>
            <a:endParaRPr lang="vi-VN" altLang="en-US" sz="2400" b="1" dirty="0">
              <a:latin typeface="Segoe UI Black" panose="020B0A02040204020203" pitchFamily="34" charset="0"/>
              <a:ea typeface="Segoe UI Black" panose="020B0A02040204020203" pitchFamily="34" charset="0"/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en-US" sz="24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Giao</a:t>
            </a:r>
            <a:r>
              <a:rPr lang="en-US" altLang="en-US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4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thông</a:t>
            </a:r>
            <a:r>
              <a:rPr lang="en-US" altLang="en-US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4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thuận</a:t>
            </a:r>
            <a:r>
              <a:rPr lang="en-US" altLang="en-US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4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lợi</a:t>
            </a:r>
            <a:r>
              <a:rPr lang="en-US" altLang="en-US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; </a:t>
            </a:r>
            <a:r>
              <a:rPr lang="en-US" altLang="en-US" sz="24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dân</a:t>
            </a:r>
            <a:r>
              <a:rPr lang="en-US" altLang="en-US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4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cư</a:t>
            </a:r>
            <a:r>
              <a:rPr lang="en-US" altLang="en-US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4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đông</a:t>
            </a:r>
            <a:r>
              <a:rPr lang="en-US" altLang="en-US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4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đúc</a:t>
            </a:r>
            <a:r>
              <a:rPr lang="en-US" altLang="en-US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4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người</a:t>
            </a:r>
            <a:r>
              <a:rPr lang="en-US" altLang="en-US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4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lao</a:t>
            </a:r>
            <a:r>
              <a:rPr lang="en-US" altLang="en-US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4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động</a:t>
            </a:r>
            <a:r>
              <a:rPr lang="en-US" altLang="en-US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4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có</a:t>
            </a:r>
            <a:r>
              <a:rPr lang="en-US" altLang="en-US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4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trình</a:t>
            </a:r>
            <a:r>
              <a:rPr lang="en-US" altLang="en-US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4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độ</a:t>
            </a:r>
            <a:r>
              <a:rPr lang="en-US" altLang="en-US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400" b="1" dirty="0" err="1">
                <a:latin typeface="Segoe UI Black" panose="020B0A02040204020203" pitchFamily="34" charset="0"/>
                <a:ea typeface="Segoe UI Black" panose="020B0A02040204020203" pitchFamily="34" charset="0"/>
              </a:rPr>
              <a:t>cao</a:t>
            </a:r>
            <a:r>
              <a:rPr lang="en-US" altLang="en-US" sz="2400" b="1" dirty="0">
                <a:latin typeface="Segoe UI Black" panose="020B0A02040204020203" pitchFamily="34" charset="0"/>
                <a:ea typeface="Segoe UI Black" panose="020B0A02040204020203" pitchFamily="34" charset="0"/>
              </a:rPr>
              <a:t>.</a:t>
            </a:r>
          </a:p>
          <a:p>
            <a:pPr algn="ctr"/>
            <a:endParaRPr lang="en-US" sz="2800" dirty="0">
              <a:solidFill>
                <a:prstClr val="white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2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908829" y="4172335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816341" y="5545645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396511" y="4209807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369283" y="5494949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802878" y="632930"/>
            <a:ext cx="10417046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ct val="0"/>
              </a:spcBef>
              <a:buFontTx/>
              <a:buNone/>
            </a:pPr>
            <a:r>
              <a:rPr 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CÂU HỎI:</a:t>
            </a:r>
            <a:r>
              <a:rPr lang="vi-VN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Những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điều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kiện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để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TP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Hồ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Chí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Minh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trở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thành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trung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tâm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công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nghiệp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lớn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nhất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nước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ta </a:t>
            </a:r>
            <a:r>
              <a:rPr lang="en-US" altLang="en-US" sz="3200" b="1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là</a:t>
            </a:r>
            <a:r>
              <a:rPr lang="en-US" altLang="en-US" sz="3200" b="1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:</a:t>
            </a:r>
          </a:p>
          <a:p>
            <a:r>
              <a:rPr 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</a:p>
        </p:txBody>
      </p:sp>
      <p:pic>
        <p:nvPicPr>
          <p:cNvPr id="30" name="CAUDI">
            <a:extLst>
              <a:ext uri="{FF2B5EF4-FFF2-40B4-BE49-F238E27FC236}">
                <a16:creationId xmlns:a16="http://schemas.microsoft.com/office/drawing/2014/main" xmlns="" id="{C3B0B4C0-EF19-4ECD-A454-77453237E8FD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163554" y="4472912"/>
            <a:ext cx="3990327" cy="2662212"/>
          </a:xfrm>
          <a:prstGeom prst="rect">
            <a:avLst/>
          </a:prstGeom>
        </p:spPr>
      </p:pic>
      <p:pic>
        <p:nvPicPr>
          <p:cNvPr id="34" name="c2 2">
            <a:hlinkClick r:id="rId10" action="ppaction://hlinksldjump"/>
            <a:extLst>
              <a:ext uri="{FF2B5EF4-FFF2-40B4-BE49-F238E27FC236}">
                <a16:creationId xmlns:a16="http://schemas.microsoft.com/office/drawing/2014/main" xmlns="" id="{A5E21DA6-4E2A-4ACC-8623-37530437A8A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6541" y="4705964"/>
            <a:ext cx="1286109" cy="1337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37533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1 -2.96296E-6 " pathEditMode="relative" rAng="0" ptsTypes="AA">
                                      <p:cBhvr>
                                        <p:cTn id="81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04167E-6 -4.81481E-6 L -1 -4.81481E-6 " pathEditMode="relative" rAng="0" ptsTypes="AA">
                                      <p:cBhvr>
                                        <p:cTn id="8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58333E-6 3.7037E-6 L -1 3.7037E-6 " pathEditMode="relative" rAng="0" ptsTypes="AA">
                                      <p:cBhvr>
                                        <p:cTn id="8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9" grpId="0"/>
      <p:bldP spid="2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" name="Group 30">
            <a:extLst>
              <a:ext uri="{FF2B5EF4-FFF2-40B4-BE49-F238E27FC236}">
                <a16:creationId xmlns:a16="http://schemas.microsoft.com/office/drawing/2014/main" xmlns="" id="{A771E4F9-3621-4EF0-8FFB-115BC918F0F9}"/>
              </a:ext>
            </a:extLst>
          </p:cNvPr>
          <p:cNvGrpSpPr/>
          <p:nvPr/>
        </p:nvGrpSpPr>
        <p:grpSpPr>
          <a:xfrm>
            <a:off x="0" y="6574"/>
            <a:ext cx="24384000" cy="6851394"/>
            <a:chOff x="-19812000" y="181103"/>
            <a:chExt cx="24384000" cy="6851394"/>
          </a:xfrm>
        </p:grpSpPr>
        <p:pic>
          <p:nvPicPr>
            <p:cNvPr id="32" name="Picture 31">
              <a:extLst>
                <a:ext uri="{FF2B5EF4-FFF2-40B4-BE49-F238E27FC236}">
                  <a16:creationId xmlns:a16="http://schemas.microsoft.com/office/drawing/2014/main" xmlns="" id="{35CB0125-D3AC-4EAA-805B-8C88E39541E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19812000" y="181103"/>
              <a:ext cx="12192000" cy="6851394"/>
            </a:xfrm>
            <a:prstGeom prst="rect">
              <a:avLst/>
            </a:prstGeom>
          </p:spPr>
        </p:pic>
        <p:pic>
          <p:nvPicPr>
            <p:cNvPr id="33" name="Picture 32">
              <a:extLst>
                <a:ext uri="{FF2B5EF4-FFF2-40B4-BE49-F238E27FC236}">
                  <a16:creationId xmlns:a16="http://schemas.microsoft.com/office/drawing/2014/main" xmlns="" id="{0B04F04D-57C6-472E-BA7F-CA90CF091807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 flipH="1">
              <a:off x="-7620000" y="181103"/>
              <a:ext cx="12192000" cy="6851394"/>
            </a:xfrm>
            <a:prstGeom prst="rect">
              <a:avLst/>
            </a:prstGeom>
          </p:spPr>
        </p:pic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8" name="ngdung">
            <a:extLst>
              <a:ext uri="{FF2B5EF4-FFF2-40B4-BE49-F238E27FC236}">
                <a16:creationId xmlns:a16="http://schemas.microsoft.com/office/drawing/2014/main" xmlns="" id="{97351C5B-F110-4AF2-BF84-EDE3C290C3F1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2071" y="4308212"/>
            <a:ext cx="3040743" cy="2076827"/>
          </a:xfrm>
          <a:prstGeom prst="rect">
            <a:avLst/>
          </a:prstGeom>
        </p:spPr>
      </p:pic>
      <p:pic>
        <p:nvPicPr>
          <p:cNvPr id="9" name="CAUDI">
            <a:extLst>
              <a:ext uri="{FF2B5EF4-FFF2-40B4-BE49-F238E27FC236}">
                <a16:creationId xmlns:a16="http://schemas.microsoft.com/office/drawing/2014/main" xmlns="" id="{C3B0B4C0-EF19-4ECD-A454-77453237E8FD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97173" y="4500326"/>
            <a:ext cx="4065092" cy="2712094"/>
          </a:xfrm>
          <a:prstGeom prst="rect">
            <a:avLst/>
          </a:prstGeom>
        </p:spPr>
      </p:pic>
      <p:sp>
        <p:nvSpPr>
          <p:cNvPr id="19" name="Rectangle 18"/>
          <p:cNvSpPr/>
          <p:nvPr/>
        </p:nvSpPr>
        <p:spPr>
          <a:xfrm>
            <a:off x="815743" y="537624"/>
            <a:ext cx="10500851" cy="1945102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6536121" y="3013776"/>
            <a:ext cx="4683803" cy="1903835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Ở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các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vùng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này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có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nhiều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lao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động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,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nguồn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nguyên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liệu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phong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phú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,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dân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cư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đông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đúc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.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741294" y="5032266"/>
            <a:ext cx="4683803" cy="1802203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Ở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các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vùng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này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dân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cư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đông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đúc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,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có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nhiều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lao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động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.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536121" y="5120302"/>
            <a:ext cx="4683803" cy="1610090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Ở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các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vùng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này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có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nguồn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nguyên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liệu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phong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phú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và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có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nhiều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lao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động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.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719073" y="2711274"/>
            <a:ext cx="4683803" cy="2000402"/>
          </a:xfrm>
          <a:prstGeom prst="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Ở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các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vùng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này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có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nguồn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nguyên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liệu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phong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phú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,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dân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cư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đông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28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đúc</a:t>
            </a:r>
            <a:r>
              <a:rPr lang="en-US" altLang="en-US" sz="28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.</a:t>
            </a:r>
          </a:p>
          <a:p>
            <a:pPr algn="ctr"/>
            <a:endParaRPr lang="en-US" sz="28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24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908829" y="4172335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5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10531422" y="5272794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6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67" t="18657" r="55100" b="30178"/>
          <a:stretch/>
        </p:blipFill>
        <p:spPr bwMode="auto">
          <a:xfrm>
            <a:off x="4796344" y="5166515"/>
            <a:ext cx="1092200" cy="11068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7" name="Picture 6" descr="Káº¿t quáº£ hÃ¬nh áº£nh cho right wrong tick icon"/>
          <p:cNvPicPr>
            <a:picLocks noChangeAspect="1" noChangeArrowheads="1"/>
          </p:cNvPicPr>
          <p:nvPr/>
        </p:nvPicPr>
        <p:blipFill rotWithShape="1"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149" t="18843" r="5517" b="28298"/>
          <a:stretch/>
        </p:blipFill>
        <p:spPr bwMode="auto">
          <a:xfrm>
            <a:off x="10562715" y="4115957"/>
            <a:ext cx="1339598" cy="11773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9" name="TextBox 28"/>
          <p:cNvSpPr txBox="1"/>
          <p:nvPr/>
        </p:nvSpPr>
        <p:spPr>
          <a:xfrm>
            <a:off x="838200" y="632930"/>
            <a:ext cx="1051560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CÂU HỎI:</a:t>
            </a:r>
            <a:r>
              <a:rPr lang="vi-VN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Các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ngành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công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nghiệp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dệt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may,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thực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phẩm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tập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trung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nhiều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ở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vùng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đồng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bằng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và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ven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biển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 </a:t>
            </a:r>
            <a:r>
              <a:rPr lang="en-US" altLang="en-US" sz="3200" dirty="0" err="1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vì</a:t>
            </a:r>
            <a:r>
              <a:rPr lang="en-US" altLang="en-US" sz="3200" dirty="0">
                <a:solidFill>
                  <a:schemeClr val="bg1"/>
                </a:solidFill>
                <a:latin typeface="Segoe UI Black" panose="020B0A02040204020203" pitchFamily="34" charset="0"/>
                <a:ea typeface="Segoe UI Black" panose="020B0A02040204020203" pitchFamily="34" charset="0"/>
              </a:rPr>
              <a:t>:</a:t>
            </a:r>
          </a:p>
          <a:p>
            <a:endParaRPr lang="en-US" sz="3200" dirty="0">
              <a:solidFill>
                <a:schemeClr val="bg1"/>
              </a:solidFill>
              <a:latin typeface="Segoe UI Black" panose="020B0A02040204020203" pitchFamily="34" charset="0"/>
              <a:ea typeface="Segoe UI Black" panose="020B0A02040204020203" pitchFamily="34" charset="0"/>
            </a:endParaRPr>
          </a:p>
        </p:txBody>
      </p:sp>
      <p:pic>
        <p:nvPicPr>
          <p:cNvPr id="30" name="CAUDI">
            <a:extLst>
              <a:ext uri="{FF2B5EF4-FFF2-40B4-BE49-F238E27FC236}">
                <a16:creationId xmlns:a16="http://schemas.microsoft.com/office/drawing/2014/main" xmlns="" id="{C3B0B4C0-EF19-4ECD-A454-77453237E8FD}"/>
              </a:ext>
            </a:extLst>
          </p:cNvPr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896894" y="3818898"/>
            <a:ext cx="3078838" cy="2907792"/>
          </a:xfrm>
          <a:prstGeom prst="rect">
            <a:avLst/>
          </a:prstGeom>
        </p:spPr>
      </p:pic>
      <p:pic>
        <p:nvPicPr>
          <p:cNvPr id="34" name="c2 2">
            <a:hlinkClick r:id="rId10" action="ppaction://hlinksldjump"/>
            <a:extLst>
              <a:ext uri="{FF2B5EF4-FFF2-40B4-BE49-F238E27FC236}">
                <a16:creationId xmlns:a16="http://schemas.microsoft.com/office/drawing/2014/main" xmlns="" id="{A5E21DA6-4E2A-4ACC-8623-37530437A8A3}"/>
              </a:ext>
            </a:extLst>
          </p:cNvPr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830817" y="4879767"/>
            <a:ext cx="1286109" cy="12971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78042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9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4" presetClass="entr" presetSubtype="1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23" restart="whenNotActive" fill="hold" evtFilter="cancelBubble" nodeType="interactiveSeq">
                <p:stCondLst>
                  <p:cond evt="onClick" delay="0">
                    <p:tgtEl>
                      <p:spTgt spid="2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4" fill="hold">
                      <p:stCondLst>
                        <p:cond delay="0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1"/>
                  </p:tgtEl>
                </p:cond>
              </p:nextCondLst>
            </p:seq>
            <p:seq concurrent="1" nextAc="seek">
              <p:cTn id="28" restart="whenNotActive" fill="hold" evtFilter="cancelBubble" nodeType="interactiveSeq">
                <p:stCondLst>
                  <p:cond evt="onClick" delay="0">
                    <p:tgtEl>
                      <p:spTgt spid="2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9" fill="hold">
                      <p:stCondLst>
                        <p:cond delay="0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3"/>
                  </p:tgtEl>
                </p:cond>
              </p:nextCondLst>
            </p:seq>
            <p:seq concurrent="1" nextAc="seek">
              <p:cTn id="33" restart="whenNotActive" fill="hold" evtFilter="cancelBubble" nodeType="interactiveSeq">
                <p:stCondLst>
                  <p:cond evt="onClick" delay="0">
                    <p:tgtEl>
                      <p:spTgt spid="2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4" fill="hold">
                      <p:stCondLst>
                        <p:cond delay="0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Am-thanh-tra-loi-sai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2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Am-thanh-tra-loi-dung-www_nhacchuongvui_com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10" presetClass="exit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4" presetID="10" presetClass="exit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6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9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2" presetID="10" presetClass="exit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500"/>
                            </p:stCondLst>
                            <p:childTnLst>
                              <p:par>
                                <p:cTn id="76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2000"/>
                            </p:stCondLst>
                            <p:childTnLst>
                              <p:par>
                                <p:cTn id="80" presetID="35" presetClass="pat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-2.96296E-6 L -1 -2.96296E-6 " pathEditMode="relative" rAng="0" ptsTypes="AA">
                                      <p:cBhvr>
                                        <p:cTn id="81" dur="3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82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125E-6 1.48148E-6 L -1 1.48148E-6 " pathEditMode="relative" rAng="0" ptsTypes="AA">
                                      <p:cBhvr>
                                        <p:cTn id="83" dur="3000" fill="hold"/>
                                        <p:tgtEl>
                                          <p:spTgt spid="3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  <p:par>
                                <p:cTn id="84" presetID="35" presetClass="path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75E-6 1.11022E-16 L -1 1.11022E-16 " pathEditMode="relative" rAng="0" ptsTypes="AA">
                                      <p:cBhvr>
                                        <p:cTn id="85" dur="3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5000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0" animBg="1"/>
      <p:bldP spid="19" grpId="1" animBg="1"/>
      <p:bldP spid="20" grpId="0" animBg="1"/>
      <p:bldP spid="20" grpId="1" animBg="1"/>
      <p:bldP spid="21" grpId="0" animBg="1"/>
      <p:bldP spid="21" grpId="1" animBg="1"/>
      <p:bldP spid="22" grpId="0" animBg="1"/>
      <p:bldP spid="22" grpId="1" animBg="1"/>
      <p:bldP spid="23" grpId="0" animBg="1"/>
      <p:bldP spid="23" grpId="1" animBg="1"/>
      <p:bldP spid="29" grpId="0"/>
      <p:bldP spid="29" grpId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xmlns="" id="{5ECDABCA-9BCF-5A41-B677-4FA91E74A1C7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圆角矩形 7">
            <a:extLst>
              <a:ext uri="{FF2B5EF4-FFF2-40B4-BE49-F238E27FC236}">
                <a16:creationId xmlns:a16="http://schemas.microsoft.com/office/drawing/2014/main" xmlns="" id="{D1ECA646-EB8D-6244-B1B3-E1D2C78A489A}"/>
              </a:ext>
            </a:extLst>
          </p:cNvPr>
          <p:cNvSpPr/>
          <p:nvPr/>
        </p:nvSpPr>
        <p:spPr>
          <a:xfrm>
            <a:off x="873325" y="750506"/>
            <a:ext cx="10445350" cy="2329577"/>
          </a:xfrm>
          <a:prstGeom prst="roundRect">
            <a:avLst/>
          </a:prstGeom>
          <a:solidFill>
            <a:srgbClr val="FFFFFF">
              <a:alpha val="51373"/>
            </a:srgbClr>
          </a:solidFill>
          <a:ln w="571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xmlns="" id="{ECC44F09-8585-8645-884A-84EB9377B6B1}"/>
              </a:ext>
            </a:extLst>
          </p:cNvPr>
          <p:cNvSpPr/>
          <p:nvPr/>
        </p:nvSpPr>
        <p:spPr>
          <a:xfrm>
            <a:off x="1268819" y="1011993"/>
            <a:ext cx="9654363" cy="1796902"/>
          </a:xfrm>
          <a:prstGeom prst="roundRect">
            <a:avLst/>
          </a:prstGeom>
          <a:solidFill>
            <a:srgbClr val="4472C4">
              <a:alpha val="74902"/>
            </a:srgbClr>
          </a:solidFill>
          <a:ln w="5715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2" name="TextBox 1"/>
          <p:cNvSpPr txBox="1"/>
          <p:nvPr/>
        </p:nvSpPr>
        <p:spPr>
          <a:xfrm>
            <a:off x="2455817" y="1143996"/>
            <a:ext cx="80641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7200" dirty="0">
                <a:latin typeface="iCiel Brush Up" panose="02000000000000000000" pitchFamily="2" charset="-93"/>
                <a:ea typeface="AvantGarde-Demi" panose="02020500000000000000" pitchFamily="18" charset="-93"/>
                <a:cs typeface="AvantGarde-Demi" panose="02020500000000000000" pitchFamily="18" charset="-93"/>
              </a:rPr>
              <a:t>GIAO THÔNG VẬN TẢI</a:t>
            </a:r>
            <a:endParaRPr lang="en-US" sz="7200" dirty="0">
              <a:latin typeface="iCiel Brush Up" panose="02000000000000000000" pitchFamily="2" charset="-93"/>
              <a:ea typeface="AvantGarde-Demi" panose="02020500000000000000" pitchFamily="18" charset="-93"/>
              <a:cs typeface="AvantGarde-Demi" panose="02020500000000000000" pitchFamily="18" charset="-93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516780" y="1151523"/>
            <a:ext cx="806413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vi-VN" sz="7200" dirty="0"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iCiel Brush Up" panose="02000000000000000000" pitchFamily="2" charset="-93"/>
                <a:ea typeface="AvantGarde-Demi" panose="02020500000000000000" pitchFamily="18" charset="-93"/>
                <a:cs typeface="AvantGarde-Demi" panose="02020500000000000000" pitchFamily="18" charset="-93"/>
              </a:rPr>
              <a:t>GIAO THÔNG VẬN TẢI</a:t>
            </a:r>
            <a:endParaRPr lang="en-US" sz="7200" dirty="0">
              <a:solidFill>
                <a:schemeClr val="accent4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iCiel Brush Up" panose="02000000000000000000" pitchFamily="2" charset="-93"/>
              <a:ea typeface="AvantGarde-Demi" panose="02020500000000000000" pitchFamily="18" charset="-93"/>
              <a:cs typeface="AvantGarde-Demi" panose="02020500000000000000" pitchFamily="18" charset="-93"/>
            </a:endParaRPr>
          </a:p>
        </p:txBody>
      </p:sp>
    </p:spTree>
    <p:extLst>
      <p:ext uri="{BB962C8B-B14F-4D97-AF65-F5344CB8AC3E}">
        <p14:creationId xmlns:p14="http://schemas.microsoft.com/office/powerpoint/2010/main" val="22193494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千图网拥有20W+精美PPT模板 更多PPT模板下载至：www.58pic.com/office/ppt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330</TotalTime>
  <Words>943</Words>
  <Application>Microsoft Office PowerPoint</Application>
  <PresentationFormat>Custom</PresentationFormat>
  <Paragraphs>159</Paragraphs>
  <Slides>35</Slides>
  <Notes>18</Notes>
  <HiddenSlides>0</HiddenSlides>
  <MMClips>1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35</vt:i4>
      </vt:variant>
    </vt:vector>
  </HeadingPairs>
  <TitlesOfParts>
    <vt:vector size="39" baseType="lpstr">
      <vt:lpstr>Office 主题​​</vt:lpstr>
      <vt:lpstr>千图网拥有20W+精美PPT模板 更多PPT模板下载至：www.58pic.com/office/ppt​​</vt:lpstr>
      <vt:lpstr>Office Theme</vt:lpstr>
      <vt:lpstr>1_Office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Microsoft Office User</dc:creator>
  <cp:lastModifiedBy>Windows User</cp:lastModifiedBy>
  <cp:revision>62</cp:revision>
  <dcterms:created xsi:type="dcterms:W3CDTF">2019-03-17T05:56:53Z</dcterms:created>
  <dcterms:modified xsi:type="dcterms:W3CDTF">2022-12-02T01:37:38Z</dcterms:modified>
</cp:coreProperties>
</file>