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8" r:id="rId2"/>
  </p:sldMasterIdLst>
  <p:notesMasterIdLst>
    <p:notesMasterId r:id="rId33"/>
  </p:notesMasterIdLst>
  <p:sldIdLst>
    <p:sldId id="334" r:id="rId3"/>
    <p:sldId id="309" r:id="rId4"/>
    <p:sldId id="330" r:id="rId5"/>
    <p:sldId id="331" r:id="rId6"/>
    <p:sldId id="332" r:id="rId7"/>
    <p:sldId id="333" r:id="rId8"/>
    <p:sldId id="263" r:id="rId9"/>
    <p:sldId id="335" r:id="rId10"/>
    <p:sldId id="308" r:id="rId11"/>
    <p:sldId id="260" r:id="rId12"/>
    <p:sldId id="261" r:id="rId13"/>
    <p:sldId id="301" r:id="rId14"/>
    <p:sldId id="312" r:id="rId15"/>
    <p:sldId id="302" r:id="rId16"/>
    <p:sldId id="313" r:id="rId17"/>
    <p:sldId id="267" r:id="rId18"/>
    <p:sldId id="304" r:id="rId19"/>
    <p:sldId id="272" r:id="rId20"/>
    <p:sldId id="328" r:id="rId21"/>
    <p:sldId id="270" r:id="rId22"/>
    <p:sldId id="336" r:id="rId23"/>
    <p:sldId id="310" r:id="rId24"/>
    <p:sldId id="315" r:id="rId25"/>
    <p:sldId id="297" r:id="rId26"/>
    <p:sldId id="281" r:id="rId27"/>
    <p:sldId id="324" r:id="rId28"/>
    <p:sldId id="327" r:id="rId29"/>
    <p:sldId id="326" r:id="rId30"/>
    <p:sldId id="322" r:id="rId31"/>
    <p:sldId id="286"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D0759"/>
    <a:srgbClr val="FF3300"/>
    <a:srgbClr val="E152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380" y="5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9F7462-7118-4FEA-B541-89B57F316913}" type="datetimeFigureOut">
              <a:rPr lang="en-US" smtClean="0"/>
              <a:pPr/>
              <a:t>11/4/2021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A10DB5-D0ED-49FC-A067-11EA146A5111}" type="slidenum">
              <a:rPr lang="en-US" smtClean="0"/>
              <a:pPr/>
              <a:t>‹#›</a:t>
            </a:fld>
            <a:endParaRPr lang="en-US"/>
          </a:p>
        </p:txBody>
      </p:sp>
    </p:spTree>
    <p:extLst>
      <p:ext uri="{BB962C8B-B14F-4D97-AF65-F5344CB8AC3E}">
        <p14:creationId xmlns:p14="http://schemas.microsoft.com/office/powerpoint/2010/main" val="72685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4818" name="Google Shape;1707;ge45662170e_0_41873:notes"/>
          <p:cNvSpPr>
            <a:spLocks noGrp="1" noRot="1" noChangeAspect="1" noTextEdit="1"/>
          </p:cNvSpPr>
          <p:nvPr>
            <p:ph type="sldImg" idx="2"/>
          </p:nvPr>
        </p:nvSpPr>
        <p:spPr bwMode="auto">
          <a:custGeom>
            <a:avLst/>
            <a:gdLst>
              <a:gd name="T0" fmla="*/ 0 w 120000"/>
              <a:gd name="T1" fmla="*/ 0 h 120000"/>
              <a:gd name="T2" fmla="*/ 2147483647 w 120000"/>
              <a:gd name="T3" fmla="*/ 0 h 120000"/>
              <a:gd name="T4" fmla="*/ 2147483647 w 120000"/>
              <a:gd name="T5" fmla="*/ 2147483647 h 120000"/>
              <a:gd name="T6" fmla="*/ 0 w 120000"/>
              <a:gd name="T7" fmla="*/ 2147483647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4819" name="Google Shape;1708;ge45662170e_0_41873:note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3705751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A10DB5-D0ED-49FC-A067-11EA146A5111}" type="slidenum">
              <a:rPr lang="en-US" smtClean="0"/>
              <a:pPr/>
              <a:t>20</a:t>
            </a:fld>
            <a:endParaRPr lang="en-US"/>
          </a:p>
        </p:txBody>
      </p:sp>
    </p:spTree>
    <p:extLst>
      <p:ext uri="{BB962C8B-B14F-4D97-AF65-F5344CB8AC3E}">
        <p14:creationId xmlns:p14="http://schemas.microsoft.com/office/powerpoint/2010/main" val="3047205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339E684-2037-4FB7-997C-6BC6FAFBF8E0}" type="datetimeFigureOut">
              <a:rPr lang="en-US" smtClean="0"/>
              <a:pPr/>
              <a:t>11/4/2021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DEBA8-121C-4453-B6B9-0FEAC1E3B1A4}" type="slidenum">
              <a:rPr lang="en-US" smtClean="0"/>
              <a:pPr/>
              <a:t>‹#›</a:t>
            </a:fld>
            <a:endParaRPr lang="en-US"/>
          </a:p>
        </p:txBody>
      </p:sp>
    </p:spTree>
    <p:extLst>
      <p:ext uri="{BB962C8B-B14F-4D97-AF65-F5344CB8AC3E}">
        <p14:creationId xmlns:p14="http://schemas.microsoft.com/office/powerpoint/2010/main" val="1221365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339E684-2037-4FB7-997C-6BC6FAFBF8E0}" type="datetimeFigureOut">
              <a:rPr lang="en-US" smtClean="0"/>
              <a:pPr/>
              <a:t>11/4/2021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DEBA8-121C-4453-B6B9-0FEAC1E3B1A4}" type="slidenum">
              <a:rPr lang="en-US" smtClean="0"/>
              <a:pPr/>
              <a:t>‹#›</a:t>
            </a:fld>
            <a:endParaRPr lang="en-US"/>
          </a:p>
        </p:txBody>
      </p:sp>
    </p:spTree>
    <p:extLst>
      <p:ext uri="{BB962C8B-B14F-4D97-AF65-F5344CB8AC3E}">
        <p14:creationId xmlns:p14="http://schemas.microsoft.com/office/powerpoint/2010/main" val="3787655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339E684-2037-4FB7-997C-6BC6FAFBF8E0}" type="datetimeFigureOut">
              <a:rPr lang="en-US" smtClean="0"/>
              <a:pPr/>
              <a:t>11/4/2021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DEBA8-121C-4453-B6B9-0FEAC1E3B1A4}" type="slidenum">
              <a:rPr lang="en-US" smtClean="0"/>
              <a:pPr/>
              <a:t>‹#›</a:t>
            </a:fld>
            <a:endParaRPr lang="en-US"/>
          </a:p>
        </p:txBody>
      </p:sp>
    </p:spTree>
    <p:extLst>
      <p:ext uri="{BB962C8B-B14F-4D97-AF65-F5344CB8AC3E}">
        <p14:creationId xmlns:p14="http://schemas.microsoft.com/office/powerpoint/2010/main" val="2381450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339E684-2037-4FB7-997C-6BC6FAFBF8E0}" type="datetimeFigureOut">
              <a:rPr lang="en-US" smtClean="0">
                <a:solidFill>
                  <a:prstClr val="black">
                    <a:tint val="75000"/>
                  </a:prstClr>
                </a:solidFill>
              </a:rPr>
              <a:pPr/>
              <a:t>11/4/2021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7DEBA8-121C-4453-B6B9-0FEAC1E3B1A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794605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339E684-2037-4FB7-997C-6BC6FAFBF8E0}" type="datetimeFigureOut">
              <a:rPr lang="en-US" smtClean="0">
                <a:solidFill>
                  <a:prstClr val="black">
                    <a:tint val="75000"/>
                  </a:prstClr>
                </a:solidFill>
              </a:rPr>
              <a:pPr/>
              <a:t>11/4/2021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7DEBA8-121C-4453-B6B9-0FEAC1E3B1A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782164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39E684-2037-4FB7-997C-6BC6FAFBF8E0}" type="datetimeFigureOut">
              <a:rPr lang="en-US" smtClean="0">
                <a:solidFill>
                  <a:prstClr val="black">
                    <a:tint val="75000"/>
                  </a:prstClr>
                </a:solidFill>
              </a:rPr>
              <a:pPr/>
              <a:t>11/4/2021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7DEBA8-121C-4453-B6B9-0FEAC1E3B1A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64384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339E684-2037-4FB7-997C-6BC6FAFBF8E0}" type="datetimeFigureOut">
              <a:rPr lang="en-US" smtClean="0">
                <a:solidFill>
                  <a:prstClr val="black">
                    <a:tint val="75000"/>
                  </a:prstClr>
                </a:solidFill>
              </a:rPr>
              <a:pPr/>
              <a:t>11/4/2021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7DEBA8-121C-4453-B6B9-0FEAC1E3B1A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08149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339E684-2037-4FB7-997C-6BC6FAFBF8E0}" type="datetimeFigureOut">
              <a:rPr lang="en-US" smtClean="0">
                <a:solidFill>
                  <a:prstClr val="black">
                    <a:tint val="75000"/>
                  </a:prstClr>
                </a:solidFill>
              </a:rPr>
              <a:pPr/>
              <a:t>11/4/2021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97DEBA8-121C-4453-B6B9-0FEAC1E3B1A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79157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339E684-2037-4FB7-997C-6BC6FAFBF8E0}" type="datetimeFigureOut">
              <a:rPr lang="en-US" smtClean="0">
                <a:solidFill>
                  <a:prstClr val="black">
                    <a:tint val="75000"/>
                  </a:prstClr>
                </a:solidFill>
              </a:rPr>
              <a:pPr/>
              <a:t>11/4/2021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97DEBA8-121C-4453-B6B9-0FEAC1E3B1A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27590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39E684-2037-4FB7-997C-6BC6FAFBF8E0}" type="datetimeFigureOut">
              <a:rPr lang="en-US" smtClean="0">
                <a:solidFill>
                  <a:prstClr val="black">
                    <a:tint val="75000"/>
                  </a:prstClr>
                </a:solidFill>
              </a:rPr>
              <a:pPr/>
              <a:t>11/4/2021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97DEBA8-121C-4453-B6B9-0FEAC1E3B1A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616827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339E684-2037-4FB7-997C-6BC6FAFBF8E0}" type="datetimeFigureOut">
              <a:rPr lang="en-US" smtClean="0">
                <a:solidFill>
                  <a:prstClr val="black">
                    <a:tint val="75000"/>
                  </a:prstClr>
                </a:solidFill>
              </a:rPr>
              <a:pPr/>
              <a:t>11/4/2021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7DEBA8-121C-4453-B6B9-0FEAC1E3B1A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34437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339E684-2037-4FB7-997C-6BC6FAFBF8E0}" type="datetimeFigureOut">
              <a:rPr lang="en-US" smtClean="0"/>
              <a:pPr/>
              <a:t>11/4/2021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DEBA8-121C-4453-B6B9-0FEAC1E3B1A4}" type="slidenum">
              <a:rPr lang="en-US" smtClean="0"/>
              <a:pPr/>
              <a:t>‹#›</a:t>
            </a:fld>
            <a:endParaRPr lang="en-US"/>
          </a:p>
        </p:txBody>
      </p:sp>
    </p:spTree>
    <p:extLst>
      <p:ext uri="{BB962C8B-B14F-4D97-AF65-F5344CB8AC3E}">
        <p14:creationId xmlns:p14="http://schemas.microsoft.com/office/powerpoint/2010/main" val="33396336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339E684-2037-4FB7-997C-6BC6FAFBF8E0}" type="datetimeFigureOut">
              <a:rPr lang="en-US" smtClean="0">
                <a:solidFill>
                  <a:prstClr val="black">
                    <a:tint val="75000"/>
                  </a:prstClr>
                </a:solidFill>
              </a:rPr>
              <a:pPr/>
              <a:t>11/4/2021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7DEBA8-121C-4453-B6B9-0FEAC1E3B1A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36632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339E684-2037-4FB7-997C-6BC6FAFBF8E0}" type="datetimeFigureOut">
              <a:rPr lang="en-US" smtClean="0">
                <a:solidFill>
                  <a:prstClr val="black">
                    <a:tint val="75000"/>
                  </a:prstClr>
                </a:solidFill>
              </a:rPr>
              <a:pPr/>
              <a:t>11/4/2021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7DEBA8-121C-4453-B6B9-0FEAC1E3B1A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887910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339E684-2037-4FB7-997C-6BC6FAFBF8E0}" type="datetimeFigureOut">
              <a:rPr lang="en-US" smtClean="0">
                <a:solidFill>
                  <a:prstClr val="black">
                    <a:tint val="75000"/>
                  </a:prstClr>
                </a:solidFill>
              </a:rPr>
              <a:pPr/>
              <a:t>11/4/2021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7DEBA8-121C-4453-B6B9-0FEAC1E3B1A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78001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340"/>
        <p:cNvGrpSpPr/>
        <p:nvPr/>
      </p:nvGrpSpPr>
      <p:grpSpPr>
        <a:xfrm>
          <a:off x="0" y="0"/>
          <a:ext cx="0" cy="0"/>
          <a:chOff x="0" y="0"/>
          <a:chExt cx="0" cy="0"/>
        </a:xfrm>
      </p:grpSpPr>
      <p:sp>
        <p:nvSpPr>
          <p:cNvPr id="4" name="Google Shape;341;p28"/>
          <p:cNvSpPr>
            <a:spLocks noChangeArrowheads="1"/>
          </p:cNvSpPr>
          <p:nvPr/>
        </p:nvSpPr>
        <p:spPr bwMode="auto">
          <a:xfrm>
            <a:off x="527050" y="581025"/>
            <a:ext cx="4060825" cy="5695950"/>
          </a:xfrm>
          <a:prstGeom prst="rect">
            <a:avLst/>
          </a:prstGeom>
          <a:solidFill>
            <a:schemeClr val="bg1"/>
          </a:solidFill>
          <a:ln w="19050">
            <a:solidFill>
              <a:schemeClr val="tx1"/>
            </a:solidFill>
            <a:round/>
            <a:headEnd type="none" w="sm" len="sm"/>
            <a:tailEnd type="none" w="sm" len="sm"/>
          </a:ln>
        </p:spPr>
        <p:txBody>
          <a:bodyPr lIns="91425" tIns="91425" rIns="91425" bIns="91425" anchor="ctr"/>
          <a:lstStyle>
            <a:lvl1pPr>
              <a:defRPr sz="1200">
                <a:solidFill>
                  <a:schemeClr val="tx1"/>
                </a:solidFill>
                <a:latin typeface="HP001 5H" pitchFamily="34" charset="0"/>
              </a:defRPr>
            </a:lvl1pPr>
            <a:lvl2pPr marL="742950" indent="-285750">
              <a:defRPr sz="1200">
                <a:solidFill>
                  <a:schemeClr val="tx1"/>
                </a:solidFill>
                <a:latin typeface="HP001 5H" pitchFamily="34" charset="0"/>
              </a:defRPr>
            </a:lvl2pPr>
            <a:lvl3pPr marL="1143000" indent="-228600">
              <a:defRPr sz="1200">
                <a:solidFill>
                  <a:schemeClr val="tx1"/>
                </a:solidFill>
                <a:latin typeface="HP001 5H" pitchFamily="34" charset="0"/>
              </a:defRPr>
            </a:lvl3pPr>
            <a:lvl4pPr marL="1600200" indent="-228600">
              <a:defRPr sz="1200">
                <a:solidFill>
                  <a:schemeClr val="tx1"/>
                </a:solidFill>
                <a:latin typeface="HP001 5H" pitchFamily="34" charset="0"/>
              </a:defRPr>
            </a:lvl4pPr>
            <a:lvl5pPr marL="2057400" indent="-228600">
              <a:defRPr sz="1200">
                <a:solidFill>
                  <a:schemeClr val="tx1"/>
                </a:solidFill>
                <a:latin typeface="HP001 5H" pitchFamily="34" charset="0"/>
              </a:defRPr>
            </a:lvl5pPr>
            <a:lvl6pPr marL="2514600" indent="-228600" eaLnBrk="0" fontAlgn="base" hangingPunct="0">
              <a:spcBef>
                <a:spcPct val="0"/>
              </a:spcBef>
              <a:spcAft>
                <a:spcPct val="0"/>
              </a:spcAft>
              <a:defRPr sz="1200">
                <a:solidFill>
                  <a:schemeClr val="tx1"/>
                </a:solidFill>
                <a:latin typeface="HP001 5H" pitchFamily="34" charset="0"/>
              </a:defRPr>
            </a:lvl6pPr>
            <a:lvl7pPr marL="2971800" indent="-228600" eaLnBrk="0" fontAlgn="base" hangingPunct="0">
              <a:spcBef>
                <a:spcPct val="0"/>
              </a:spcBef>
              <a:spcAft>
                <a:spcPct val="0"/>
              </a:spcAft>
              <a:defRPr sz="1200">
                <a:solidFill>
                  <a:schemeClr val="tx1"/>
                </a:solidFill>
                <a:latin typeface="HP001 5H" pitchFamily="34" charset="0"/>
              </a:defRPr>
            </a:lvl7pPr>
            <a:lvl8pPr marL="3429000" indent="-228600" eaLnBrk="0" fontAlgn="base" hangingPunct="0">
              <a:spcBef>
                <a:spcPct val="0"/>
              </a:spcBef>
              <a:spcAft>
                <a:spcPct val="0"/>
              </a:spcAft>
              <a:defRPr sz="1200">
                <a:solidFill>
                  <a:schemeClr val="tx1"/>
                </a:solidFill>
                <a:latin typeface="HP001 5H" pitchFamily="34" charset="0"/>
              </a:defRPr>
            </a:lvl8pPr>
            <a:lvl9pPr marL="3886200" indent="-228600" eaLnBrk="0" fontAlgn="base" hangingPunct="0">
              <a:spcBef>
                <a:spcPct val="0"/>
              </a:spcBef>
              <a:spcAft>
                <a:spcPct val="0"/>
              </a:spcAft>
              <a:defRPr sz="1200">
                <a:solidFill>
                  <a:schemeClr val="tx1"/>
                </a:solidFill>
                <a:latin typeface="HP001 5H" pitchFamily="34" charset="0"/>
              </a:defRPr>
            </a:lvl9pPr>
          </a:lstStyle>
          <a:p>
            <a:pPr algn="ctr" eaLnBrk="1" hangingPunct="1">
              <a:defRPr/>
            </a:pPr>
            <a:endParaRPr lang="en-US" altLang="en-US" sz="1800"/>
          </a:p>
        </p:txBody>
      </p:sp>
      <p:sp>
        <p:nvSpPr>
          <p:cNvPr id="5" name="Google Shape;344;p28"/>
          <p:cNvSpPr/>
          <p:nvPr/>
        </p:nvSpPr>
        <p:spPr>
          <a:xfrm rot="21097789">
            <a:off x="3568700" y="-757238"/>
            <a:ext cx="290513" cy="544513"/>
          </a:xfrm>
          <a:custGeom>
            <a:avLst/>
            <a:gdLst/>
            <a:ahLst/>
            <a:cxnLst/>
            <a:rect l="l" t="t" r="r" b="b"/>
            <a:pathLst>
              <a:path w="5858" h="8246" extrusionOk="0">
                <a:moveTo>
                  <a:pt x="5857" y="1"/>
                </a:moveTo>
                <a:lnTo>
                  <a:pt x="0" y="2165"/>
                </a:lnTo>
                <a:lnTo>
                  <a:pt x="5559" y="8246"/>
                </a:lnTo>
                <a:lnTo>
                  <a:pt x="5857" y="1"/>
                </a:lnTo>
                <a:close/>
              </a:path>
            </a:pathLst>
          </a:custGeom>
          <a:solidFill>
            <a:schemeClr val="accent6"/>
          </a:solidFill>
          <a:ln>
            <a:noFill/>
          </a:ln>
        </p:spPr>
        <p:txBody>
          <a:bodyPr spcFirstLastPara="1" lIns="91425" tIns="91425" rIns="91425" bIns="91425" anchor="ctr"/>
          <a:lstStyle/>
          <a:p>
            <a:pPr eaLnBrk="1" hangingPunct="1">
              <a:spcBef>
                <a:spcPts val="0"/>
              </a:spcBef>
              <a:spcAft>
                <a:spcPts val="0"/>
              </a:spcAft>
              <a:defRPr/>
            </a:pPr>
            <a:endParaRPr sz="1800"/>
          </a:p>
        </p:txBody>
      </p:sp>
      <p:sp>
        <p:nvSpPr>
          <p:cNvPr id="6" name="Google Shape;345;p28"/>
          <p:cNvSpPr>
            <a:spLocks/>
          </p:cNvSpPr>
          <p:nvPr/>
        </p:nvSpPr>
        <p:spPr bwMode="auto">
          <a:xfrm>
            <a:off x="4487863" y="5757863"/>
            <a:ext cx="168275" cy="222250"/>
          </a:xfrm>
          <a:custGeom>
            <a:avLst/>
            <a:gdLst>
              <a:gd name="T0" fmla="*/ 2147483647 w 3426"/>
              <a:gd name="T1" fmla="*/ 2147483647 h 3378"/>
              <a:gd name="T2" fmla="*/ 2147483647 w 3426"/>
              <a:gd name="T3" fmla="*/ 2147483647 h 3378"/>
              <a:gd name="T4" fmla="*/ 2147483647 w 3426"/>
              <a:gd name="T5" fmla="*/ 2147483647 h 3378"/>
              <a:gd name="T6" fmla="*/ 2147483647 w 3426"/>
              <a:gd name="T7" fmla="*/ 2147483647 h 3378"/>
              <a:gd name="T8" fmla="*/ 2147483647 w 3426"/>
              <a:gd name="T9" fmla="*/ 2147483647 h 3378"/>
              <a:gd name="T10" fmla="*/ 2147483647 w 3426"/>
              <a:gd name="T11" fmla="*/ 2147483647 h 3378"/>
              <a:gd name="T12" fmla="*/ 2147483647 w 3426"/>
              <a:gd name="T13" fmla="*/ 2147483647 h 3378"/>
              <a:gd name="T14" fmla="*/ 2147483647 w 3426"/>
              <a:gd name="T15" fmla="*/ 2147483647 h 3378"/>
              <a:gd name="T16" fmla="*/ 2147483647 w 3426"/>
              <a:gd name="T17" fmla="*/ 2147483647 h 3378"/>
              <a:gd name="T18" fmla="*/ 2147483647 w 3426"/>
              <a:gd name="T19" fmla="*/ 2147483647 h 3378"/>
              <a:gd name="T20" fmla="*/ 2147483647 w 3426"/>
              <a:gd name="T21" fmla="*/ 2147483647 h 3378"/>
              <a:gd name="T22" fmla="*/ 2147483647 w 3426"/>
              <a:gd name="T23" fmla="*/ 2147483647 h 3378"/>
              <a:gd name="T24" fmla="*/ 2147483647 w 3426"/>
              <a:gd name="T25" fmla="*/ 2147483647 h 3378"/>
              <a:gd name="T26" fmla="*/ 2147483647 w 3426"/>
              <a:gd name="T27" fmla="*/ 2147483647 h 3378"/>
              <a:gd name="T28" fmla="*/ 2147483647 w 3426"/>
              <a:gd name="T29" fmla="*/ 2147483647 h 3378"/>
              <a:gd name="T30" fmla="*/ 2147483647 w 3426"/>
              <a:gd name="T31" fmla="*/ 2147483647 h 3378"/>
              <a:gd name="T32" fmla="*/ 2147483647 w 3426"/>
              <a:gd name="T33" fmla="*/ 2147483647 h 3378"/>
              <a:gd name="T34" fmla="*/ 2147483647 w 3426"/>
              <a:gd name="T35" fmla="*/ 2147483647 h 3378"/>
              <a:gd name="T36" fmla="*/ 2147483647 w 3426"/>
              <a:gd name="T37" fmla="*/ 2147483647 h 33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426" h="3378" extrusionOk="0">
                <a:moveTo>
                  <a:pt x="1713" y="1"/>
                </a:moveTo>
                <a:cubicBezTo>
                  <a:pt x="1670" y="1"/>
                  <a:pt x="1627" y="22"/>
                  <a:pt x="1604" y="65"/>
                </a:cubicBezTo>
                <a:lnTo>
                  <a:pt x="1087" y="1011"/>
                </a:lnTo>
                <a:cubicBezTo>
                  <a:pt x="1076" y="1033"/>
                  <a:pt x="1060" y="1050"/>
                  <a:pt x="1038" y="1060"/>
                </a:cubicBezTo>
                <a:lnTo>
                  <a:pt x="93" y="1582"/>
                </a:lnTo>
                <a:cubicBezTo>
                  <a:pt x="1" y="1631"/>
                  <a:pt x="1" y="1753"/>
                  <a:pt x="93" y="1802"/>
                </a:cubicBezTo>
                <a:lnTo>
                  <a:pt x="1038" y="2319"/>
                </a:lnTo>
                <a:cubicBezTo>
                  <a:pt x="1060" y="2329"/>
                  <a:pt x="1076" y="2346"/>
                  <a:pt x="1087" y="2366"/>
                </a:cubicBezTo>
                <a:lnTo>
                  <a:pt x="1604" y="3313"/>
                </a:lnTo>
                <a:cubicBezTo>
                  <a:pt x="1627" y="3356"/>
                  <a:pt x="1670" y="3377"/>
                  <a:pt x="1713" y="3377"/>
                </a:cubicBezTo>
                <a:cubicBezTo>
                  <a:pt x="1757" y="3377"/>
                  <a:pt x="1800" y="3356"/>
                  <a:pt x="1824" y="3313"/>
                </a:cubicBezTo>
                <a:lnTo>
                  <a:pt x="2346" y="2366"/>
                </a:lnTo>
                <a:cubicBezTo>
                  <a:pt x="2356" y="2346"/>
                  <a:pt x="2373" y="2329"/>
                  <a:pt x="2393" y="2319"/>
                </a:cubicBezTo>
                <a:lnTo>
                  <a:pt x="3341" y="1802"/>
                </a:lnTo>
                <a:cubicBezTo>
                  <a:pt x="3426" y="1753"/>
                  <a:pt x="3426" y="1631"/>
                  <a:pt x="3341" y="1582"/>
                </a:cubicBezTo>
                <a:lnTo>
                  <a:pt x="2393" y="1060"/>
                </a:lnTo>
                <a:cubicBezTo>
                  <a:pt x="2373" y="1050"/>
                  <a:pt x="2356" y="1033"/>
                  <a:pt x="2346" y="1011"/>
                </a:cubicBezTo>
                <a:lnTo>
                  <a:pt x="1824" y="65"/>
                </a:lnTo>
                <a:cubicBezTo>
                  <a:pt x="1800" y="22"/>
                  <a:pt x="1757" y="1"/>
                  <a:pt x="1713" y="1"/>
                </a:cubicBezTo>
                <a:close/>
              </a:path>
            </a:pathLst>
          </a:custGeom>
          <a:solidFill>
            <a:schemeClr val="accent1"/>
          </a:solidFill>
          <a:ln w="19050" cap="flat" cmpd="sng">
            <a:solidFill>
              <a:schemeClr val="tx1"/>
            </a:solidFill>
            <a:prstDash val="solid"/>
            <a:round/>
            <a:headEnd type="none" w="sm" len="sm"/>
            <a:tailEnd type="none" w="sm" len="sm"/>
          </a:ln>
        </p:spPr>
        <p:txBody>
          <a:bodyPr lIns="91425" tIns="91425" rIns="91425" bIns="91425" anchor="ctr"/>
          <a:lstStyle/>
          <a:p>
            <a:endParaRPr lang="en-US"/>
          </a:p>
        </p:txBody>
      </p:sp>
      <p:sp>
        <p:nvSpPr>
          <p:cNvPr id="7" name="Google Shape;346;p28"/>
          <p:cNvSpPr/>
          <p:nvPr/>
        </p:nvSpPr>
        <p:spPr>
          <a:xfrm>
            <a:off x="4473575" y="1487488"/>
            <a:ext cx="196850" cy="258762"/>
          </a:xfrm>
          <a:custGeom>
            <a:avLst/>
            <a:gdLst/>
            <a:ahLst/>
            <a:cxnLst/>
            <a:rect l="l" t="t" r="r" b="b"/>
            <a:pathLst>
              <a:path w="3426" h="3383" extrusionOk="0">
                <a:moveTo>
                  <a:pt x="1713" y="0"/>
                </a:moveTo>
                <a:cubicBezTo>
                  <a:pt x="1670" y="0"/>
                  <a:pt x="1627" y="22"/>
                  <a:pt x="1603" y="65"/>
                </a:cubicBezTo>
                <a:lnTo>
                  <a:pt x="1087" y="1011"/>
                </a:lnTo>
                <a:cubicBezTo>
                  <a:pt x="1070" y="1033"/>
                  <a:pt x="1055" y="1055"/>
                  <a:pt x="1033" y="1065"/>
                </a:cubicBezTo>
                <a:lnTo>
                  <a:pt x="87" y="1581"/>
                </a:lnTo>
                <a:cubicBezTo>
                  <a:pt x="0" y="1630"/>
                  <a:pt x="0" y="1753"/>
                  <a:pt x="87" y="1802"/>
                </a:cubicBezTo>
                <a:lnTo>
                  <a:pt x="1033" y="2318"/>
                </a:lnTo>
                <a:cubicBezTo>
                  <a:pt x="1055" y="2328"/>
                  <a:pt x="1070" y="2350"/>
                  <a:pt x="1087" y="2372"/>
                </a:cubicBezTo>
                <a:lnTo>
                  <a:pt x="1603" y="3318"/>
                </a:lnTo>
                <a:cubicBezTo>
                  <a:pt x="1627" y="3361"/>
                  <a:pt x="1670" y="3383"/>
                  <a:pt x="1713" y="3383"/>
                </a:cubicBezTo>
                <a:cubicBezTo>
                  <a:pt x="1756" y="3383"/>
                  <a:pt x="1799" y="3361"/>
                  <a:pt x="1822" y="3318"/>
                </a:cubicBezTo>
                <a:lnTo>
                  <a:pt x="2339" y="2372"/>
                </a:lnTo>
                <a:cubicBezTo>
                  <a:pt x="2350" y="2350"/>
                  <a:pt x="2371" y="2328"/>
                  <a:pt x="2388" y="2318"/>
                </a:cubicBezTo>
                <a:lnTo>
                  <a:pt x="3334" y="1802"/>
                </a:lnTo>
                <a:cubicBezTo>
                  <a:pt x="3425" y="1753"/>
                  <a:pt x="3425" y="1630"/>
                  <a:pt x="3334" y="1581"/>
                </a:cubicBezTo>
                <a:lnTo>
                  <a:pt x="2388" y="1065"/>
                </a:lnTo>
                <a:cubicBezTo>
                  <a:pt x="2371" y="1055"/>
                  <a:pt x="2350" y="1033"/>
                  <a:pt x="2339" y="1011"/>
                </a:cubicBezTo>
                <a:lnTo>
                  <a:pt x="1822" y="65"/>
                </a:lnTo>
                <a:cubicBezTo>
                  <a:pt x="1799" y="22"/>
                  <a:pt x="1756" y="0"/>
                  <a:pt x="1713" y="0"/>
                </a:cubicBezTo>
                <a:close/>
              </a:path>
            </a:pathLst>
          </a:custGeom>
          <a:solidFill>
            <a:schemeClr val="accent3"/>
          </a:solidFill>
          <a:ln w="19050" cap="flat" cmpd="sng">
            <a:solidFill>
              <a:schemeClr val="dk1"/>
            </a:solidFill>
            <a:prstDash val="solid"/>
            <a:round/>
            <a:headEnd type="none" w="sm" len="sm"/>
            <a:tailEnd type="none" w="sm" len="sm"/>
          </a:ln>
        </p:spPr>
        <p:txBody>
          <a:bodyPr spcFirstLastPara="1" lIns="91425" tIns="91425" rIns="91425" bIns="91425" anchor="ctr"/>
          <a:lstStyle/>
          <a:p>
            <a:pPr eaLnBrk="1" hangingPunct="1">
              <a:spcBef>
                <a:spcPts val="0"/>
              </a:spcBef>
              <a:spcAft>
                <a:spcPts val="0"/>
              </a:spcAft>
              <a:defRPr/>
            </a:pPr>
            <a:endParaRPr sz="1800"/>
          </a:p>
        </p:txBody>
      </p:sp>
      <p:sp>
        <p:nvSpPr>
          <p:cNvPr id="8" name="Google Shape;347;p28"/>
          <p:cNvSpPr>
            <a:spLocks/>
          </p:cNvSpPr>
          <p:nvPr/>
        </p:nvSpPr>
        <p:spPr bwMode="auto">
          <a:xfrm>
            <a:off x="8331200" y="666750"/>
            <a:ext cx="195263" cy="258763"/>
          </a:xfrm>
          <a:custGeom>
            <a:avLst/>
            <a:gdLst>
              <a:gd name="T0" fmla="*/ 2147483647 w 3426"/>
              <a:gd name="T1" fmla="*/ 0 h 3383"/>
              <a:gd name="T2" fmla="*/ 2147483647 w 3426"/>
              <a:gd name="T3" fmla="*/ 2147483647 h 3383"/>
              <a:gd name="T4" fmla="*/ 2147483647 w 3426"/>
              <a:gd name="T5" fmla="*/ 2147483647 h 3383"/>
              <a:gd name="T6" fmla="*/ 2147483647 w 3426"/>
              <a:gd name="T7" fmla="*/ 2147483647 h 3383"/>
              <a:gd name="T8" fmla="*/ 2147483647 w 3426"/>
              <a:gd name="T9" fmla="*/ 2147483647 h 3383"/>
              <a:gd name="T10" fmla="*/ 2147483647 w 3426"/>
              <a:gd name="T11" fmla="*/ 2147483647 h 3383"/>
              <a:gd name="T12" fmla="*/ 2147483647 w 3426"/>
              <a:gd name="T13" fmla="*/ 2147483647 h 3383"/>
              <a:gd name="T14" fmla="*/ 2147483647 w 3426"/>
              <a:gd name="T15" fmla="*/ 2147483647 h 3383"/>
              <a:gd name="T16" fmla="*/ 2147483647 w 3426"/>
              <a:gd name="T17" fmla="*/ 2147483647 h 3383"/>
              <a:gd name="T18" fmla="*/ 2147483647 w 3426"/>
              <a:gd name="T19" fmla="*/ 2147483647 h 3383"/>
              <a:gd name="T20" fmla="*/ 2147483647 w 3426"/>
              <a:gd name="T21" fmla="*/ 2147483647 h 3383"/>
              <a:gd name="T22" fmla="*/ 2147483647 w 3426"/>
              <a:gd name="T23" fmla="*/ 2147483647 h 3383"/>
              <a:gd name="T24" fmla="*/ 2147483647 w 3426"/>
              <a:gd name="T25" fmla="*/ 2147483647 h 3383"/>
              <a:gd name="T26" fmla="*/ 2147483647 w 3426"/>
              <a:gd name="T27" fmla="*/ 2147483647 h 3383"/>
              <a:gd name="T28" fmla="*/ 2147483647 w 3426"/>
              <a:gd name="T29" fmla="*/ 2147483647 h 3383"/>
              <a:gd name="T30" fmla="*/ 2147483647 w 3426"/>
              <a:gd name="T31" fmla="*/ 2147483647 h 3383"/>
              <a:gd name="T32" fmla="*/ 2147483647 w 3426"/>
              <a:gd name="T33" fmla="*/ 2147483647 h 3383"/>
              <a:gd name="T34" fmla="*/ 2147483647 w 3426"/>
              <a:gd name="T35" fmla="*/ 2147483647 h 3383"/>
              <a:gd name="T36" fmla="*/ 2147483647 w 3426"/>
              <a:gd name="T37" fmla="*/ 0 h 338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426" h="3383" extrusionOk="0">
                <a:moveTo>
                  <a:pt x="1713" y="0"/>
                </a:moveTo>
                <a:cubicBezTo>
                  <a:pt x="1670" y="0"/>
                  <a:pt x="1627" y="22"/>
                  <a:pt x="1603" y="65"/>
                </a:cubicBezTo>
                <a:lnTo>
                  <a:pt x="1087" y="1011"/>
                </a:lnTo>
                <a:cubicBezTo>
                  <a:pt x="1070" y="1033"/>
                  <a:pt x="1055" y="1055"/>
                  <a:pt x="1033" y="1065"/>
                </a:cubicBezTo>
                <a:lnTo>
                  <a:pt x="87" y="1581"/>
                </a:lnTo>
                <a:cubicBezTo>
                  <a:pt x="0" y="1630"/>
                  <a:pt x="0" y="1753"/>
                  <a:pt x="87" y="1802"/>
                </a:cubicBezTo>
                <a:lnTo>
                  <a:pt x="1033" y="2318"/>
                </a:lnTo>
                <a:cubicBezTo>
                  <a:pt x="1055" y="2328"/>
                  <a:pt x="1070" y="2350"/>
                  <a:pt x="1087" y="2372"/>
                </a:cubicBezTo>
                <a:lnTo>
                  <a:pt x="1603" y="3318"/>
                </a:lnTo>
                <a:cubicBezTo>
                  <a:pt x="1627" y="3361"/>
                  <a:pt x="1670" y="3383"/>
                  <a:pt x="1713" y="3383"/>
                </a:cubicBezTo>
                <a:cubicBezTo>
                  <a:pt x="1756" y="3383"/>
                  <a:pt x="1799" y="3361"/>
                  <a:pt x="1822" y="3318"/>
                </a:cubicBezTo>
                <a:lnTo>
                  <a:pt x="2339" y="2372"/>
                </a:lnTo>
                <a:cubicBezTo>
                  <a:pt x="2350" y="2350"/>
                  <a:pt x="2371" y="2328"/>
                  <a:pt x="2388" y="2318"/>
                </a:cubicBezTo>
                <a:lnTo>
                  <a:pt x="3334" y="1802"/>
                </a:lnTo>
                <a:cubicBezTo>
                  <a:pt x="3425" y="1753"/>
                  <a:pt x="3425" y="1630"/>
                  <a:pt x="3334" y="1581"/>
                </a:cubicBezTo>
                <a:lnTo>
                  <a:pt x="2388" y="1065"/>
                </a:lnTo>
                <a:cubicBezTo>
                  <a:pt x="2371" y="1055"/>
                  <a:pt x="2350" y="1033"/>
                  <a:pt x="2339" y="1011"/>
                </a:cubicBezTo>
                <a:lnTo>
                  <a:pt x="1822" y="65"/>
                </a:lnTo>
                <a:cubicBezTo>
                  <a:pt x="1799" y="22"/>
                  <a:pt x="1756" y="0"/>
                  <a:pt x="1713" y="0"/>
                </a:cubicBezTo>
                <a:close/>
              </a:path>
            </a:pathLst>
          </a:custGeom>
          <a:solidFill>
            <a:schemeClr val="accent1"/>
          </a:solidFill>
          <a:ln w="19050" cap="flat" cmpd="sng">
            <a:solidFill>
              <a:schemeClr val="tx1"/>
            </a:solidFill>
            <a:prstDash val="solid"/>
            <a:round/>
            <a:headEnd type="none" w="sm" len="sm"/>
            <a:tailEnd type="none" w="sm" len="sm"/>
          </a:ln>
        </p:spPr>
        <p:txBody>
          <a:bodyPr lIns="91425" tIns="91425" rIns="91425" bIns="91425" anchor="ctr"/>
          <a:lstStyle/>
          <a:p>
            <a:endParaRPr lang="en-US"/>
          </a:p>
        </p:txBody>
      </p:sp>
      <p:sp>
        <p:nvSpPr>
          <p:cNvPr id="9" name="Google Shape;348;p28"/>
          <p:cNvSpPr>
            <a:spLocks/>
          </p:cNvSpPr>
          <p:nvPr/>
        </p:nvSpPr>
        <p:spPr bwMode="auto">
          <a:xfrm>
            <a:off x="5249863" y="131763"/>
            <a:ext cx="196850" cy="258762"/>
          </a:xfrm>
          <a:custGeom>
            <a:avLst/>
            <a:gdLst>
              <a:gd name="T0" fmla="*/ 2147483647 w 3426"/>
              <a:gd name="T1" fmla="*/ 0 h 3383"/>
              <a:gd name="T2" fmla="*/ 2147483647 w 3426"/>
              <a:gd name="T3" fmla="*/ 2147483647 h 3383"/>
              <a:gd name="T4" fmla="*/ 2147483647 w 3426"/>
              <a:gd name="T5" fmla="*/ 2147483647 h 3383"/>
              <a:gd name="T6" fmla="*/ 2147483647 w 3426"/>
              <a:gd name="T7" fmla="*/ 2147483647 h 3383"/>
              <a:gd name="T8" fmla="*/ 2147483647 w 3426"/>
              <a:gd name="T9" fmla="*/ 2147483647 h 3383"/>
              <a:gd name="T10" fmla="*/ 2147483647 w 3426"/>
              <a:gd name="T11" fmla="*/ 2147483647 h 3383"/>
              <a:gd name="T12" fmla="*/ 2147483647 w 3426"/>
              <a:gd name="T13" fmla="*/ 2147483647 h 3383"/>
              <a:gd name="T14" fmla="*/ 2147483647 w 3426"/>
              <a:gd name="T15" fmla="*/ 2147483647 h 3383"/>
              <a:gd name="T16" fmla="*/ 2147483647 w 3426"/>
              <a:gd name="T17" fmla="*/ 2147483647 h 3383"/>
              <a:gd name="T18" fmla="*/ 2147483647 w 3426"/>
              <a:gd name="T19" fmla="*/ 2147483647 h 3383"/>
              <a:gd name="T20" fmla="*/ 2147483647 w 3426"/>
              <a:gd name="T21" fmla="*/ 2147483647 h 3383"/>
              <a:gd name="T22" fmla="*/ 2147483647 w 3426"/>
              <a:gd name="T23" fmla="*/ 2147483647 h 3383"/>
              <a:gd name="T24" fmla="*/ 2147483647 w 3426"/>
              <a:gd name="T25" fmla="*/ 2147483647 h 3383"/>
              <a:gd name="T26" fmla="*/ 2147483647 w 3426"/>
              <a:gd name="T27" fmla="*/ 2147483647 h 3383"/>
              <a:gd name="T28" fmla="*/ 2147483647 w 3426"/>
              <a:gd name="T29" fmla="*/ 2147483647 h 3383"/>
              <a:gd name="T30" fmla="*/ 2147483647 w 3426"/>
              <a:gd name="T31" fmla="*/ 2147483647 h 3383"/>
              <a:gd name="T32" fmla="*/ 2147483647 w 3426"/>
              <a:gd name="T33" fmla="*/ 2147483647 h 3383"/>
              <a:gd name="T34" fmla="*/ 2147483647 w 3426"/>
              <a:gd name="T35" fmla="*/ 2147483647 h 3383"/>
              <a:gd name="T36" fmla="*/ 2147483647 w 3426"/>
              <a:gd name="T37" fmla="*/ 0 h 338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426" h="3383" extrusionOk="0">
                <a:moveTo>
                  <a:pt x="1713" y="0"/>
                </a:moveTo>
                <a:cubicBezTo>
                  <a:pt x="1670" y="0"/>
                  <a:pt x="1627" y="22"/>
                  <a:pt x="1603" y="65"/>
                </a:cubicBezTo>
                <a:lnTo>
                  <a:pt x="1087" y="1011"/>
                </a:lnTo>
                <a:cubicBezTo>
                  <a:pt x="1070" y="1033"/>
                  <a:pt x="1055" y="1055"/>
                  <a:pt x="1033" y="1065"/>
                </a:cubicBezTo>
                <a:lnTo>
                  <a:pt x="87" y="1581"/>
                </a:lnTo>
                <a:cubicBezTo>
                  <a:pt x="0" y="1630"/>
                  <a:pt x="0" y="1753"/>
                  <a:pt x="87" y="1802"/>
                </a:cubicBezTo>
                <a:lnTo>
                  <a:pt x="1033" y="2318"/>
                </a:lnTo>
                <a:cubicBezTo>
                  <a:pt x="1055" y="2328"/>
                  <a:pt x="1070" y="2350"/>
                  <a:pt x="1087" y="2372"/>
                </a:cubicBezTo>
                <a:lnTo>
                  <a:pt x="1603" y="3318"/>
                </a:lnTo>
                <a:cubicBezTo>
                  <a:pt x="1627" y="3361"/>
                  <a:pt x="1670" y="3383"/>
                  <a:pt x="1713" y="3383"/>
                </a:cubicBezTo>
                <a:cubicBezTo>
                  <a:pt x="1756" y="3383"/>
                  <a:pt x="1799" y="3361"/>
                  <a:pt x="1822" y="3318"/>
                </a:cubicBezTo>
                <a:lnTo>
                  <a:pt x="2339" y="2372"/>
                </a:lnTo>
                <a:cubicBezTo>
                  <a:pt x="2350" y="2350"/>
                  <a:pt x="2371" y="2328"/>
                  <a:pt x="2388" y="2318"/>
                </a:cubicBezTo>
                <a:lnTo>
                  <a:pt x="3334" y="1802"/>
                </a:lnTo>
                <a:cubicBezTo>
                  <a:pt x="3425" y="1753"/>
                  <a:pt x="3425" y="1630"/>
                  <a:pt x="3334" y="1581"/>
                </a:cubicBezTo>
                <a:lnTo>
                  <a:pt x="2388" y="1065"/>
                </a:lnTo>
                <a:cubicBezTo>
                  <a:pt x="2371" y="1055"/>
                  <a:pt x="2350" y="1033"/>
                  <a:pt x="2339" y="1011"/>
                </a:cubicBezTo>
                <a:lnTo>
                  <a:pt x="1822" y="65"/>
                </a:lnTo>
                <a:cubicBezTo>
                  <a:pt x="1799" y="22"/>
                  <a:pt x="1756" y="0"/>
                  <a:pt x="1713" y="0"/>
                </a:cubicBezTo>
                <a:close/>
              </a:path>
            </a:pathLst>
          </a:custGeom>
          <a:solidFill>
            <a:schemeClr val="bg1"/>
          </a:solidFill>
          <a:ln w="19050" cap="flat" cmpd="sng">
            <a:solidFill>
              <a:schemeClr val="tx1"/>
            </a:solidFill>
            <a:prstDash val="solid"/>
            <a:round/>
            <a:headEnd type="none" w="sm" len="sm"/>
            <a:tailEnd type="none" w="sm" len="sm"/>
          </a:ln>
        </p:spPr>
        <p:txBody>
          <a:bodyPr lIns="91425" tIns="91425" rIns="91425" bIns="91425" anchor="ctr"/>
          <a:lstStyle/>
          <a:p>
            <a:endParaRPr lang="en-US"/>
          </a:p>
        </p:txBody>
      </p:sp>
      <p:sp>
        <p:nvSpPr>
          <p:cNvPr id="10" name="Google Shape;349;p28"/>
          <p:cNvSpPr>
            <a:spLocks/>
          </p:cNvSpPr>
          <p:nvPr/>
        </p:nvSpPr>
        <p:spPr bwMode="auto">
          <a:xfrm>
            <a:off x="1630363" y="6350000"/>
            <a:ext cx="196850" cy="258763"/>
          </a:xfrm>
          <a:custGeom>
            <a:avLst/>
            <a:gdLst>
              <a:gd name="T0" fmla="*/ 2147483647 w 3426"/>
              <a:gd name="T1" fmla="*/ 0 h 3383"/>
              <a:gd name="T2" fmla="*/ 2147483647 w 3426"/>
              <a:gd name="T3" fmla="*/ 2147483647 h 3383"/>
              <a:gd name="T4" fmla="*/ 2147483647 w 3426"/>
              <a:gd name="T5" fmla="*/ 2147483647 h 3383"/>
              <a:gd name="T6" fmla="*/ 2147483647 w 3426"/>
              <a:gd name="T7" fmla="*/ 2147483647 h 3383"/>
              <a:gd name="T8" fmla="*/ 2147483647 w 3426"/>
              <a:gd name="T9" fmla="*/ 2147483647 h 3383"/>
              <a:gd name="T10" fmla="*/ 2147483647 w 3426"/>
              <a:gd name="T11" fmla="*/ 2147483647 h 3383"/>
              <a:gd name="T12" fmla="*/ 2147483647 w 3426"/>
              <a:gd name="T13" fmla="*/ 2147483647 h 3383"/>
              <a:gd name="T14" fmla="*/ 2147483647 w 3426"/>
              <a:gd name="T15" fmla="*/ 2147483647 h 3383"/>
              <a:gd name="T16" fmla="*/ 2147483647 w 3426"/>
              <a:gd name="T17" fmla="*/ 2147483647 h 3383"/>
              <a:gd name="T18" fmla="*/ 2147483647 w 3426"/>
              <a:gd name="T19" fmla="*/ 2147483647 h 3383"/>
              <a:gd name="T20" fmla="*/ 2147483647 w 3426"/>
              <a:gd name="T21" fmla="*/ 2147483647 h 3383"/>
              <a:gd name="T22" fmla="*/ 2147483647 w 3426"/>
              <a:gd name="T23" fmla="*/ 2147483647 h 3383"/>
              <a:gd name="T24" fmla="*/ 2147483647 w 3426"/>
              <a:gd name="T25" fmla="*/ 2147483647 h 3383"/>
              <a:gd name="T26" fmla="*/ 2147483647 w 3426"/>
              <a:gd name="T27" fmla="*/ 2147483647 h 3383"/>
              <a:gd name="T28" fmla="*/ 2147483647 w 3426"/>
              <a:gd name="T29" fmla="*/ 2147483647 h 3383"/>
              <a:gd name="T30" fmla="*/ 2147483647 w 3426"/>
              <a:gd name="T31" fmla="*/ 2147483647 h 3383"/>
              <a:gd name="T32" fmla="*/ 2147483647 w 3426"/>
              <a:gd name="T33" fmla="*/ 2147483647 h 3383"/>
              <a:gd name="T34" fmla="*/ 2147483647 w 3426"/>
              <a:gd name="T35" fmla="*/ 2147483647 h 3383"/>
              <a:gd name="T36" fmla="*/ 2147483647 w 3426"/>
              <a:gd name="T37" fmla="*/ 0 h 338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426" h="3383" extrusionOk="0">
                <a:moveTo>
                  <a:pt x="1713" y="0"/>
                </a:moveTo>
                <a:cubicBezTo>
                  <a:pt x="1670" y="0"/>
                  <a:pt x="1627" y="22"/>
                  <a:pt x="1603" y="65"/>
                </a:cubicBezTo>
                <a:lnTo>
                  <a:pt x="1087" y="1011"/>
                </a:lnTo>
                <a:cubicBezTo>
                  <a:pt x="1070" y="1033"/>
                  <a:pt x="1055" y="1055"/>
                  <a:pt x="1033" y="1065"/>
                </a:cubicBezTo>
                <a:lnTo>
                  <a:pt x="87" y="1581"/>
                </a:lnTo>
                <a:cubicBezTo>
                  <a:pt x="0" y="1630"/>
                  <a:pt x="0" y="1753"/>
                  <a:pt x="87" y="1802"/>
                </a:cubicBezTo>
                <a:lnTo>
                  <a:pt x="1033" y="2318"/>
                </a:lnTo>
                <a:cubicBezTo>
                  <a:pt x="1055" y="2328"/>
                  <a:pt x="1070" y="2350"/>
                  <a:pt x="1087" y="2372"/>
                </a:cubicBezTo>
                <a:lnTo>
                  <a:pt x="1603" y="3318"/>
                </a:lnTo>
                <a:cubicBezTo>
                  <a:pt x="1627" y="3361"/>
                  <a:pt x="1670" y="3383"/>
                  <a:pt x="1713" y="3383"/>
                </a:cubicBezTo>
                <a:cubicBezTo>
                  <a:pt x="1756" y="3383"/>
                  <a:pt x="1799" y="3361"/>
                  <a:pt x="1822" y="3318"/>
                </a:cubicBezTo>
                <a:lnTo>
                  <a:pt x="2339" y="2372"/>
                </a:lnTo>
                <a:cubicBezTo>
                  <a:pt x="2350" y="2350"/>
                  <a:pt x="2371" y="2328"/>
                  <a:pt x="2388" y="2318"/>
                </a:cubicBezTo>
                <a:lnTo>
                  <a:pt x="3334" y="1802"/>
                </a:lnTo>
                <a:cubicBezTo>
                  <a:pt x="3425" y="1753"/>
                  <a:pt x="3425" y="1630"/>
                  <a:pt x="3334" y="1581"/>
                </a:cubicBezTo>
                <a:lnTo>
                  <a:pt x="2388" y="1065"/>
                </a:lnTo>
                <a:cubicBezTo>
                  <a:pt x="2371" y="1055"/>
                  <a:pt x="2350" y="1033"/>
                  <a:pt x="2339" y="1011"/>
                </a:cubicBezTo>
                <a:lnTo>
                  <a:pt x="1822" y="65"/>
                </a:lnTo>
                <a:cubicBezTo>
                  <a:pt x="1799" y="22"/>
                  <a:pt x="1756" y="0"/>
                  <a:pt x="1713" y="0"/>
                </a:cubicBezTo>
                <a:close/>
              </a:path>
            </a:pathLst>
          </a:custGeom>
          <a:solidFill>
            <a:schemeClr val="bg1"/>
          </a:solidFill>
          <a:ln w="19050" cap="flat" cmpd="sng">
            <a:solidFill>
              <a:schemeClr val="tx1"/>
            </a:solidFill>
            <a:prstDash val="solid"/>
            <a:round/>
            <a:headEnd type="none" w="sm" len="sm"/>
            <a:tailEnd type="none" w="sm" len="sm"/>
          </a:ln>
        </p:spPr>
        <p:txBody>
          <a:bodyPr lIns="91425" tIns="91425" rIns="91425" bIns="91425" anchor="ctr"/>
          <a:lstStyle/>
          <a:p>
            <a:endParaRPr lang="en-US"/>
          </a:p>
        </p:txBody>
      </p:sp>
      <p:sp>
        <p:nvSpPr>
          <p:cNvPr id="11" name="Google Shape;350;p28"/>
          <p:cNvSpPr>
            <a:spLocks/>
          </p:cNvSpPr>
          <p:nvPr/>
        </p:nvSpPr>
        <p:spPr bwMode="auto">
          <a:xfrm>
            <a:off x="415925" y="4495800"/>
            <a:ext cx="196850" cy="258763"/>
          </a:xfrm>
          <a:custGeom>
            <a:avLst/>
            <a:gdLst>
              <a:gd name="T0" fmla="*/ 2147483647 w 3426"/>
              <a:gd name="T1" fmla="*/ 0 h 3383"/>
              <a:gd name="T2" fmla="*/ 2147483647 w 3426"/>
              <a:gd name="T3" fmla="*/ 2147483647 h 3383"/>
              <a:gd name="T4" fmla="*/ 2147483647 w 3426"/>
              <a:gd name="T5" fmla="*/ 2147483647 h 3383"/>
              <a:gd name="T6" fmla="*/ 2147483647 w 3426"/>
              <a:gd name="T7" fmla="*/ 2147483647 h 3383"/>
              <a:gd name="T8" fmla="*/ 2147483647 w 3426"/>
              <a:gd name="T9" fmla="*/ 2147483647 h 3383"/>
              <a:gd name="T10" fmla="*/ 2147483647 w 3426"/>
              <a:gd name="T11" fmla="*/ 2147483647 h 3383"/>
              <a:gd name="T12" fmla="*/ 2147483647 w 3426"/>
              <a:gd name="T13" fmla="*/ 2147483647 h 3383"/>
              <a:gd name="T14" fmla="*/ 2147483647 w 3426"/>
              <a:gd name="T15" fmla="*/ 2147483647 h 3383"/>
              <a:gd name="T16" fmla="*/ 2147483647 w 3426"/>
              <a:gd name="T17" fmla="*/ 2147483647 h 3383"/>
              <a:gd name="T18" fmla="*/ 2147483647 w 3426"/>
              <a:gd name="T19" fmla="*/ 2147483647 h 3383"/>
              <a:gd name="T20" fmla="*/ 2147483647 w 3426"/>
              <a:gd name="T21" fmla="*/ 2147483647 h 3383"/>
              <a:gd name="T22" fmla="*/ 2147483647 w 3426"/>
              <a:gd name="T23" fmla="*/ 2147483647 h 3383"/>
              <a:gd name="T24" fmla="*/ 2147483647 w 3426"/>
              <a:gd name="T25" fmla="*/ 2147483647 h 3383"/>
              <a:gd name="T26" fmla="*/ 2147483647 w 3426"/>
              <a:gd name="T27" fmla="*/ 2147483647 h 3383"/>
              <a:gd name="T28" fmla="*/ 2147483647 w 3426"/>
              <a:gd name="T29" fmla="*/ 2147483647 h 3383"/>
              <a:gd name="T30" fmla="*/ 2147483647 w 3426"/>
              <a:gd name="T31" fmla="*/ 2147483647 h 3383"/>
              <a:gd name="T32" fmla="*/ 2147483647 w 3426"/>
              <a:gd name="T33" fmla="*/ 2147483647 h 3383"/>
              <a:gd name="T34" fmla="*/ 2147483647 w 3426"/>
              <a:gd name="T35" fmla="*/ 2147483647 h 3383"/>
              <a:gd name="T36" fmla="*/ 2147483647 w 3426"/>
              <a:gd name="T37" fmla="*/ 0 h 338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426" h="3383" extrusionOk="0">
                <a:moveTo>
                  <a:pt x="1713" y="0"/>
                </a:moveTo>
                <a:cubicBezTo>
                  <a:pt x="1670" y="0"/>
                  <a:pt x="1627" y="22"/>
                  <a:pt x="1603" y="65"/>
                </a:cubicBezTo>
                <a:lnTo>
                  <a:pt x="1087" y="1011"/>
                </a:lnTo>
                <a:cubicBezTo>
                  <a:pt x="1070" y="1033"/>
                  <a:pt x="1055" y="1055"/>
                  <a:pt x="1033" y="1065"/>
                </a:cubicBezTo>
                <a:lnTo>
                  <a:pt x="87" y="1581"/>
                </a:lnTo>
                <a:cubicBezTo>
                  <a:pt x="0" y="1630"/>
                  <a:pt x="0" y="1753"/>
                  <a:pt x="87" y="1802"/>
                </a:cubicBezTo>
                <a:lnTo>
                  <a:pt x="1033" y="2318"/>
                </a:lnTo>
                <a:cubicBezTo>
                  <a:pt x="1055" y="2328"/>
                  <a:pt x="1070" y="2350"/>
                  <a:pt x="1087" y="2372"/>
                </a:cubicBezTo>
                <a:lnTo>
                  <a:pt x="1603" y="3318"/>
                </a:lnTo>
                <a:cubicBezTo>
                  <a:pt x="1627" y="3361"/>
                  <a:pt x="1670" y="3383"/>
                  <a:pt x="1713" y="3383"/>
                </a:cubicBezTo>
                <a:cubicBezTo>
                  <a:pt x="1756" y="3383"/>
                  <a:pt x="1799" y="3361"/>
                  <a:pt x="1822" y="3318"/>
                </a:cubicBezTo>
                <a:lnTo>
                  <a:pt x="2339" y="2372"/>
                </a:lnTo>
                <a:cubicBezTo>
                  <a:pt x="2350" y="2350"/>
                  <a:pt x="2371" y="2328"/>
                  <a:pt x="2388" y="2318"/>
                </a:cubicBezTo>
                <a:lnTo>
                  <a:pt x="3334" y="1802"/>
                </a:lnTo>
                <a:cubicBezTo>
                  <a:pt x="3425" y="1753"/>
                  <a:pt x="3425" y="1630"/>
                  <a:pt x="3334" y="1581"/>
                </a:cubicBezTo>
                <a:lnTo>
                  <a:pt x="2388" y="1065"/>
                </a:lnTo>
                <a:cubicBezTo>
                  <a:pt x="2371" y="1055"/>
                  <a:pt x="2350" y="1033"/>
                  <a:pt x="2339" y="1011"/>
                </a:cubicBezTo>
                <a:lnTo>
                  <a:pt x="1822" y="65"/>
                </a:lnTo>
                <a:cubicBezTo>
                  <a:pt x="1799" y="22"/>
                  <a:pt x="1756" y="0"/>
                  <a:pt x="1713" y="0"/>
                </a:cubicBezTo>
                <a:close/>
              </a:path>
            </a:pathLst>
          </a:custGeom>
          <a:solidFill>
            <a:schemeClr val="bg1"/>
          </a:solidFill>
          <a:ln w="19050" cap="flat" cmpd="sng">
            <a:solidFill>
              <a:schemeClr val="tx1"/>
            </a:solidFill>
            <a:prstDash val="solid"/>
            <a:round/>
            <a:headEnd type="none" w="sm" len="sm"/>
            <a:tailEnd type="none" w="sm" len="sm"/>
          </a:ln>
        </p:spPr>
        <p:txBody>
          <a:bodyPr lIns="91425" tIns="91425" rIns="91425" bIns="91425" anchor="ctr"/>
          <a:lstStyle/>
          <a:p>
            <a:endParaRPr lang="en-US"/>
          </a:p>
        </p:txBody>
      </p:sp>
      <p:sp>
        <p:nvSpPr>
          <p:cNvPr id="12" name="Google Shape;351;p28"/>
          <p:cNvSpPr/>
          <p:nvPr/>
        </p:nvSpPr>
        <p:spPr>
          <a:xfrm>
            <a:off x="769938" y="454025"/>
            <a:ext cx="196850" cy="258763"/>
          </a:xfrm>
          <a:custGeom>
            <a:avLst/>
            <a:gdLst/>
            <a:ahLst/>
            <a:cxnLst/>
            <a:rect l="l" t="t" r="r" b="b"/>
            <a:pathLst>
              <a:path w="3426" h="3383" extrusionOk="0">
                <a:moveTo>
                  <a:pt x="1713" y="0"/>
                </a:moveTo>
                <a:cubicBezTo>
                  <a:pt x="1670" y="0"/>
                  <a:pt x="1627" y="22"/>
                  <a:pt x="1603" y="65"/>
                </a:cubicBezTo>
                <a:lnTo>
                  <a:pt x="1087" y="1011"/>
                </a:lnTo>
                <a:cubicBezTo>
                  <a:pt x="1070" y="1033"/>
                  <a:pt x="1055" y="1055"/>
                  <a:pt x="1033" y="1065"/>
                </a:cubicBezTo>
                <a:lnTo>
                  <a:pt x="87" y="1581"/>
                </a:lnTo>
                <a:cubicBezTo>
                  <a:pt x="0" y="1630"/>
                  <a:pt x="0" y="1753"/>
                  <a:pt x="87" y="1802"/>
                </a:cubicBezTo>
                <a:lnTo>
                  <a:pt x="1033" y="2318"/>
                </a:lnTo>
                <a:cubicBezTo>
                  <a:pt x="1055" y="2328"/>
                  <a:pt x="1070" y="2350"/>
                  <a:pt x="1087" y="2372"/>
                </a:cubicBezTo>
                <a:lnTo>
                  <a:pt x="1603" y="3318"/>
                </a:lnTo>
                <a:cubicBezTo>
                  <a:pt x="1627" y="3361"/>
                  <a:pt x="1670" y="3383"/>
                  <a:pt x="1713" y="3383"/>
                </a:cubicBezTo>
                <a:cubicBezTo>
                  <a:pt x="1756" y="3383"/>
                  <a:pt x="1799" y="3361"/>
                  <a:pt x="1822" y="3318"/>
                </a:cubicBezTo>
                <a:lnTo>
                  <a:pt x="2339" y="2372"/>
                </a:lnTo>
                <a:cubicBezTo>
                  <a:pt x="2350" y="2350"/>
                  <a:pt x="2371" y="2328"/>
                  <a:pt x="2388" y="2318"/>
                </a:cubicBezTo>
                <a:lnTo>
                  <a:pt x="3334" y="1802"/>
                </a:lnTo>
                <a:cubicBezTo>
                  <a:pt x="3425" y="1753"/>
                  <a:pt x="3425" y="1630"/>
                  <a:pt x="3334" y="1581"/>
                </a:cubicBezTo>
                <a:lnTo>
                  <a:pt x="2388" y="1065"/>
                </a:lnTo>
                <a:cubicBezTo>
                  <a:pt x="2371" y="1055"/>
                  <a:pt x="2350" y="1033"/>
                  <a:pt x="2339" y="1011"/>
                </a:cubicBezTo>
                <a:lnTo>
                  <a:pt x="1822" y="65"/>
                </a:lnTo>
                <a:cubicBezTo>
                  <a:pt x="1799" y="22"/>
                  <a:pt x="1756" y="0"/>
                  <a:pt x="1713" y="0"/>
                </a:cubicBezTo>
                <a:close/>
              </a:path>
            </a:pathLst>
          </a:custGeom>
          <a:solidFill>
            <a:schemeClr val="accent3"/>
          </a:solidFill>
          <a:ln w="19050" cap="flat" cmpd="sng">
            <a:solidFill>
              <a:schemeClr val="dk1"/>
            </a:solidFill>
            <a:prstDash val="solid"/>
            <a:round/>
            <a:headEnd type="none" w="sm" len="sm"/>
            <a:tailEnd type="none" w="sm" len="sm"/>
          </a:ln>
        </p:spPr>
        <p:txBody>
          <a:bodyPr spcFirstLastPara="1" lIns="91425" tIns="91425" rIns="91425" bIns="91425" anchor="ctr"/>
          <a:lstStyle/>
          <a:p>
            <a:pPr eaLnBrk="1" hangingPunct="1">
              <a:spcBef>
                <a:spcPts val="0"/>
              </a:spcBef>
              <a:spcAft>
                <a:spcPts val="0"/>
              </a:spcAft>
              <a:defRPr/>
            </a:pPr>
            <a:endParaRPr sz="1800"/>
          </a:p>
        </p:txBody>
      </p:sp>
      <p:sp>
        <p:nvSpPr>
          <p:cNvPr id="13" name="Google Shape;352;p28"/>
          <p:cNvSpPr/>
          <p:nvPr/>
        </p:nvSpPr>
        <p:spPr>
          <a:xfrm>
            <a:off x="8269288" y="5588000"/>
            <a:ext cx="196850" cy="257175"/>
          </a:xfrm>
          <a:custGeom>
            <a:avLst/>
            <a:gdLst/>
            <a:ahLst/>
            <a:cxnLst/>
            <a:rect l="l" t="t" r="r" b="b"/>
            <a:pathLst>
              <a:path w="3426" h="3383" extrusionOk="0">
                <a:moveTo>
                  <a:pt x="1713" y="0"/>
                </a:moveTo>
                <a:cubicBezTo>
                  <a:pt x="1670" y="0"/>
                  <a:pt x="1627" y="22"/>
                  <a:pt x="1603" y="65"/>
                </a:cubicBezTo>
                <a:lnTo>
                  <a:pt x="1087" y="1011"/>
                </a:lnTo>
                <a:cubicBezTo>
                  <a:pt x="1070" y="1033"/>
                  <a:pt x="1055" y="1055"/>
                  <a:pt x="1033" y="1065"/>
                </a:cubicBezTo>
                <a:lnTo>
                  <a:pt x="87" y="1581"/>
                </a:lnTo>
                <a:cubicBezTo>
                  <a:pt x="0" y="1630"/>
                  <a:pt x="0" y="1753"/>
                  <a:pt x="87" y="1802"/>
                </a:cubicBezTo>
                <a:lnTo>
                  <a:pt x="1033" y="2318"/>
                </a:lnTo>
                <a:cubicBezTo>
                  <a:pt x="1055" y="2328"/>
                  <a:pt x="1070" y="2350"/>
                  <a:pt x="1087" y="2372"/>
                </a:cubicBezTo>
                <a:lnTo>
                  <a:pt x="1603" y="3318"/>
                </a:lnTo>
                <a:cubicBezTo>
                  <a:pt x="1627" y="3361"/>
                  <a:pt x="1670" y="3383"/>
                  <a:pt x="1713" y="3383"/>
                </a:cubicBezTo>
                <a:cubicBezTo>
                  <a:pt x="1756" y="3383"/>
                  <a:pt x="1799" y="3361"/>
                  <a:pt x="1822" y="3318"/>
                </a:cubicBezTo>
                <a:lnTo>
                  <a:pt x="2339" y="2372"/>
                </a:lnTo>
                <a:cubicBezTo>
                  <a:pt x="2350" y="2350"/>
                  <a:pt x="2371" y="2328"/>
                  <a:pt x="2388" y="2318"/>
                </a:cubicBezTo>
                <a:lnTo>
                  <a:pt x="3334" y="1802"/>
                </a:lnTo>
                <a:cubicBezTo>
                  <a:pt x="3425" y="1753"/>
                  <a:pt x="3425" y="1630"/>
                  <a:pt x="3334" y="1581"/>
                </a:cubicBezTo>
                <a:lnTo>
                  <a:pt x="2388" y="1065"/>
                </a:lnTo>
                <a:cubicBezTo>
                  <a:pt x="2371" y="1055"/>
                  <a:pt x="2350" y="1033"/>
                  <a:pt x="2339" y="1011"/>
                </a:cubicBezTo>
                <a:lnTo>
                  <a:pt x="1822" y="65"/>
                </a:lnTo>
                <a:cubicBezTo>
                  <a:pt x="1799" y="22"/>
                  <a:pt x="1756" y="0"/>
                  <a:pt x="1713" y="0"/>
                </a:cubicBezTo>
                <a:close/>
              </a:path>
            </a:pathLst>
          </a:custGeom>
          <a:solidFill>
            <a:schemeClr val="accent4"/>
          </a:solidFill>
          <a:ln w="19050" cap="flat" cmpd="sng">
            <a:solidFill>
              <a:schemeClr val="dk1"/>
            </a:solidFill>
            <a:prstDash val="solid"/>
            <a:round/>
            <a:headEnd type="none" w="sm" len="sm"/>
            <a:tailEnd type="none" w="sm" len="sm"/>
          </a:ln>
        </p:spPr>
        <p:txBody>
          <a:bodyPr spcFirstLastPara="1" lIns="91425" tIns="91425" rIns="91425" bIns="91425" anchor="ctr"/>
          <a:lstStyle/>
          <a:p>
            <a:pPr eaLnBrk="1" hangingPunct="1">
              <a:spcBef>
                <a:spcPts val="0"/>
              </a:spcBef>
              <a:spcAft>
                <a:spcPts val="0"/>
              </a:spcAft>
              <a:defRPr/>
            </a:pPr>
            <a:endParaRPr sz="1800"/>
          </a:p>
        </p:txBody>
      </p:sp>
      <p:sp>
        <p:nvSpPr>
          <p:cNvPr id="342" name="Google Shape;342;p28"/>
          <p:cNvSpPr txBox="1">
            <a:spLocks noGrp="1"/>
          </p:cNvSpPr>
          <p:nvPr>
            <p:ph type="subTitle" idx="1"/>
          </p:nvPr>
        </p:nvSpPr>
        <p:spPr>
          <a:xfrm>
            <a:off x="905600" y="3042767"/>
            <a:ext cx="3302400" cy="1910400"/>
          </a:xfrm>
          <a:prstGeom prst="rect">
            <a:avLst/>
          </a:prstGeom>
        </p:spPr>
        <p:txBody>
          <a:bodyPr spcFirstLastPara="1" lIns="91425" tIns="91425" rIns="91425" bIns="91425" anchor="ctr">
            <a:noAutofit/>
          </a:bodyPr>
          <a:lstStyle>
            <a:lvl1pPr lvl="0" rtl="0">
              <a:lnSpc>
                <a:spcPct val="100000"/>
              </a:lnSpc>
              <a:spcBef>
                <a:spcPts val="0"/>
              </a:spcBef>
              <a:spcAft>
                <a:spcPts val="0"/>
              </a:spcAft>
              <a:buNone/>
              <a:defRPr sz="1800"/>
            </a:lvl1pPr>
            <a:lvl2pPr lvl="1" rtl="0">
              <a:lnSpc>
                <a:spcPct val="100000"/>
              </a:lnSpc>
              <a:spcBef>
                <a:spcPts val="0"/>
              </a:spcBef>
              <a:spcAft>
                <a:spcPts val="0"/>
              </a:spcAft>
              <a:buNone/>
              <a:defRPr sz="1800"/>
            </a:lvl2pPr>
            <a:lvl3pPr lvl="2" rtl="0">
              <a:lnSpc>
                <a:spcPct val="100000"/>
              </a:lnSpc>
              <a:spcBef>
                <a:spcPts val="0"/>
              </a:spcBef>
              <a:spcAft>
                <a:spcPts val="0"/>
              </a:spcAft>
              <a:buNone/>
              <a:defRPr sz="1800"/>
            </a:lvl3pPr>
            <a:lvl4pPr lvl="3" rtl="0">
              <a:lnSpc>
                <a:spcPct val="100000"/>
              </a:lnSpc>
              <a:spcBef>
                <a:spcPts val="0"/>
              </a:spcBef>
              <a:spcAft>
                <a:spcPts val="0"/>
              </a:spcAft>
              <a:buNone/>
              <a:defRPr sz="1800"/>
            </a:lvl4pPr>
            <a:lvl5pPr lvl="4" rtl="0">
              <a:lnSpc>
                <a:spcPct val="100000"/>
              </a:lnSpc>
              <a:spcBef>
                <a:spcPts val="0"/>
              </a:spcBef>
              <a:spcAft>
                <a:spcPts val="0"/>
              </a:spcAft>
              <a:buNone/>
              <a:defRPr sz="1800"/>
            </a:lvl5pPr>
            <a:lvl6pPr lvl="5" rtl="0">
              <a:lnSpc>
                <a:spcPct val="100000"/>
              </a:lnSpc>
              <a:spcBef>
                <a:spcPts val="0"/>
              </a:spcBef>
              <a:spcAft>
                <a:spcPts val="0"/>
              </a:spcAft>
              <a:buNone/>
              <a:defRPr sz="1800"/>
            </a:lvl6pPr>
            <a:lvl7pPr lvl="6" rtl="0">
              <a:lnSpc>
                <a:spcPct val="100000"/>
              </a:lnSpc>
              <a:spcBef>
                <a:spcPts val="0"/>
              </a:spcBef>
              <a:spcAft>
                <a:spcPts val="0"/>
              </a:spcAft>
              <a:buNone/>
              <a:defRPr sz="1800"/>
            </a:lvl7pPr>
            <a:lvl8pPr lvl="7" rtl="0">
              <a:lnSpc>
                <a:spcPct val="100000"/>
              </a:lnSpc>
              <a:spcBef>
                <a:spcPts val="0"/>
              </a:spcBef>
              <a:spcAft>
                <a:spcPts val="0"/>
              </a:spcAft>
              <a:buNone/>
              <a:defRPr sz="1800"/>
            </a:lvl8pPr>
            <a:lvl9pPr lvl="8" rtl="0">
              <a:lnSpc>
                <a:spcPct val="100000"/>
              </a:lnSpc>
              <a:spcBef>
                <a:spcPts val="0"/>
              </a:spcBef>
              <a:spcAft>
                <a:spcPts val="0"/>
              </a:spcAft>
              <a:buNone/>
              <a:defRPr sz="1800"/>
            </a:lvl9pPr>
          </a:lstStyle>
          <a:p>
            <a:endParaRPr/>
          </a:p>
        </p:txBody>
      </p:sp>
      <p:sp>
        <p:nvSpPr>
          <p:cNvPr id="343" name="Google Shape;343;p28"/>
          <p:cNvSpPr txBox="1">
            <a:spLocks noGrp="1"/>
          </p:cNvSpPr>
          <p:nvPr>
            <p:ph type="title"/>
          </p:nvPr>
        </p:nvSpPr>
        <p:spPr>
          <a:xfrm>
            <a:off x="905600" y="2006433"/>
            <a:ext cx="3302400" cy="987600"/>
          </a:xfrm>
          <a:prstGeom prst="rect">
            <a:avLst/>
          </a:prstGeom>
        </p:spPr>
        <p:txBody>
          <a:bodyPr spcFirstLastPara="1" lIns="91425" tIns="91425" rIns="91425" bIns="91425">
            <a:noAutofit/>
          </a:bodyPr>
          <a:lstStyle>
            <a:lvl1pPr lvl="0" rtl="0">
              <a:spcBef>
                <a:spcPts val="0"/>
              </a:spcBef>
              <a:spcAft>
                <a:spcPts val="0"/>
              </a:spcAft>
              <a:buSzPts val="30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endParaRPr/>
          </a:p>
        </p:txBody>
      </p:sp>
    </p:spTree>
    <p:extLst>
      <p:ext uri="{BB962C8B-B14F-4D97-AF65-F5344CB8AC3E}">
        <p14:creationId xmlns:p14="http://schemas.microsoft.com/office/powerpoint/2010/main" val="5273313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39E684-2037-4FB7-997C-6BC6FAFBF8E0}" type="datetimeFigureOut">
              <a:rPr lang="en-US" smtClean="0"/>
              <a:pPr/>
              <a:t>11/4/2021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DEBA8-121C-4453-B6B9-0FEAC1E3B1A4}" type="slidenum">
              <a:rPr lang="en-US" smtClean="0"/>
              <a:pPr/>
              <a:t>‹#›</a:t>
            </a:fld>
            <a:endParaRPr lang="en-US"/>
          </a:p>
        </p:txBody>
      </p:sp>
    </p:spTree>
    <p:extLst>
      <p:ext uri="{BB962C8B-B14F-4D97-AF65-F5344CB8AC3E}">
        <p14:creationId xmlns:p14="http://schemas.microsoft.com/office/powerpoint/2010/main" val="347497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339E684-2037-4FB7-997C-6BC6FAFBF8E0}" type="datetimeFigureOut">
              <a:rPr lang="en-US" smtClean="0"/>
              <a:pPr/>
              <a:t>11/4/2021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7DEBA8-121C-4453-B6B9-0FEAC1E3B1A4}" type="slidenum">
              <a:rPr lang="en-US" smtClean="0"/>
              <a:pPr/>
              <a:t>‹#›</a:t>
            </a:fld>
            <a:endParaRPr lang="en-US"/>
          </a:p>
        </p:txBody>
      </p:sp>
    </p:spTree>
    <p:extLst>
      <p:ext uri="{BB962C8B-B14F-4D97-AF65-F5344CB8AC3E}">
        <p14:creationId xmlns:p14="http://schemas.microsoft.com/office/powerpoint/2010/main" val="1008709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339E684-2037-4FB7-997C-6BC6FAFBF8E0}" type="datetimeFigureOut">
              <a:rPr lang="en-US" smtClean="0"/>
              <a:pPr/>
              <a:t>11/4/2021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7DEBA8-121C-4453-B6B9-0FEAC1E3B1A4}" type="slidenum">
              <a:rPr lang="en-US" smtClean="0"/>
              <a:pPr/>
              <a:t>‹#›</a:t>
            </a:fld>
            <a:endParaRPr lang="en-US"/>
          </a:p>
        </p:txBody>
      </p:sp>
    </p:spTree>
    <p:extLst>
      <p:ext uri="{BB962C8B-B14F-4D97-AF65-F5344CB8AC3E}">
        <p14:creationId xmlns:p14="http://schemas.microsoft.com/office/powerpoint/2010/main" val="1089223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339E684-2037-4FB7-997C-6BC6FAFBF8E0}" type="datetimeFigureOut">
              <a:rPr lang="en-US" smtClean="0"/>
              <a:pPr/>
              <a:t>11/4/2021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97DEBA8-121C-4453-B6B9-0FEAC1E3B1A4}" type="slidenum">
              <a:rPr lang="en-US" smtClean="0"/>
              <a:pPr/>
              <a:t>‹#›</a:t>
            </a:fld>
            <a:endParaRPr lang="en-US"/>
          </a:p>
        </p:txBody>
      </p:sp>
    </p:spTree>
    <p:extLst>
      <p:ext uri="{BB962C8B-B14F-4D97-AF65-F5344CB8AC3E}">
        <p14:creationId xmlns:p14="http://schemas.microsoft.com/office/powerpoint/2010/main" val="14185615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39E684-2037-4FB7-997C-6BC6FAFBF8E0}" type="datetimeFigureOut">
              <a:rPr lang="en-US" smtClean="0"/>
              <a:pPr/>
              <a:t>11/4/2021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97DEBA8-121C-4453-B6B9-0FEAC1E3B1A4}" type="slidenum">
              <a:rPr lang="en-US" smtClean="0"/>
              <a:pPr/>
              <a:t>‹#›</a:t>
            </a:fld>
            <a:endParaRPr lang="en-US"/>
          </a:p>
        </p:txBody>
      </p:sp>
    </p:spTree>
    <p:extLst>
      <p:ext uri="{BB962C8B-B14F-4D97-AF65-F5344CB8AC3E}">
        <p14:creationId xmlns:p14="http://schemas.microsoft.com/office/powerpoint/2010/main" val="2719596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339E684-2037-4FB7-997C-6BC6FAFBF8E0}" type="datetimeFigureOut">
              <a:rPr lang="en-US" smtClean="0"/>
              <a:pPr/>
              <a:t>11/4/2021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7DEBA8-121C-4453-B6B9-0FEAC1E3B1A4}" type="slidenum">
              <a:rPr lang="en-US" smtClean="0"/>
              <a:pPr/>
              <a:t>‹#›</a:t>
            </a:fld>
            <a:endParaRPr lang="en-US"/>
          </a:p>
        </p:txBody>
      </p:sp>
    </p:spTree>
    <p:extLst>
      <p:ext uri="{BB962C8B-B14F-4D97-AF65-F5344CB8AC3E}">
        <p14:creationId xmlns:p14="http://schemas.microsoft.com/office/powerpoint/2010/main" val="4013682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339E684-2037-4FB7-997C-6BC6FAFBF8E0}" type="datetimeFigureOut">
              <a:rPr lang="en-US" smtClean="0"/>
              <a:pPr/>
              <a:t>11/4/2021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7DEBA8-121C-4453-B6B9-0FEAC1E3B1A4}" type="slidenum">
              <a:rPr lang="en-US" smtClean="0"/>
              <a:pPr/>
              <a:t>‹#›</a:t>
            </a:fld>
            <a:endParaRPr lang="en-US"/>
          </a:p>
        </p:txBody>
      </p:sp>
    </p:spTree>
    <p:extLst>
      <p:ext uri="{BB962C8B-B14F-4D97-AF65-F5344CB8AC3E}">
        <p14:creationId xmlns:p14="http://schemas.microsoft.com/office/powerpoint/2010/main" val="3839128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39E684-2037-4FB7-997C-6BC6FAFBF8E0}" type="datetimeFigureOut">
              <a:rPr lang="en-US" smtClean="0"/>
              <a:pPr/>
              <a:t>11/4/2021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7DEBA8-121C-4453-B6B9-0FEAC1E3B1A4}" type="slidenum">
              <a:rPr lang="en-US" smtClean="0"/>
              <a:pPr/>
              <a:t>‹#›</a:t>
            </a:fld>
            <a:endParaRPr lang="en-US"/>
          </a:p>
        </p:txBody>
      </p:sp>
    </p:spTree>
    <p:extLst>
      <p:ext uri="{BB962C8B-B14F-4D97-AF65-F5344CB8AC3E}">
        <p14:creationId xmlns:p14="http://schemas.microsoft.com/office/powerpoint/2010/main" val="18564460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39E684-2037-4FB7-997C-6BC6FAFBF8E0}" type="datetimeFigureOut">
              <a:rPr lang="en-US" smtClean="0">
                <a:solidFill>
                  <a:prstClr val="black">
                    <a:tint val="75000"/>
                  </a:prstClr>
                </a:solidFill>
              </a:rPr>
              <a:pPr/>
              <a:t>11/4/2021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7DEBA8-121C-4453-B6B9-0FEAC1E3B1A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84303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eg"/><Relationship Id="rId1" Type="http://schemas.openxmlformats.org/officeDocument/2006/relationships/slideLayout" Target="../slideLayouts/slideLayout13.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13.xml"/><Relationship Id="rId7" Type="http://schemas.openxmlformats.org/officeDocument/2006/relationships/slide" Target="slide6.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slide" Target="slide5.xml"/><Relationship Id="rId11" Type="http://schemas.openxmlformats.org/officeDocument/2006/relationships/image" Target="../media/image9.png"/><Relationship Id="rId5" Type="http://schemas.openxmlformats.org/officeDocument/2006/relationships/slide" Target="slide4.xml"/><Relationship Id="rId10" Type="http://schemas.openxmlformats.org/officeDocument/2006/relationships/image" Target="../media/image8.gif"/><Relationship Id="rId4" Type="http://schemas.openxmlformats.org/officeDocument/2006/relationships/image" Target="../media/image5.png"/><Relationship Id="rId9" Type="http://schemas.openxmlformats.org/officeDocument/2006/relationships/image" Target="../media/image7.gif"/></Relationships>
</file>

<file path=ppt/slides/_rels/slide30.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jpg"/><Relationship Id="rId1" Type="http://schemas.openxmlformats.org/officeDocument/2006/relationships/slideLayout" Target="../slideLayouts/slideLayout13.xml"/><Relationship Id="rId4" Type="http://schemas.openxmlformats.org/officeDocument/2006/relationships/image" Target="../media/image11.gif"/></Relationships>
</file>

<file path=ppt/slides/_rels/slide5.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jpg"/><Relationship Id="rId1" Type="http://schemas.openxmlformats.org/officeDocument/2006/relationships/slideLayout" Target="../slideLayouts/slideLayout13.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jpg"/><Relationship Id="rId1" Type="http://schemas.openxmlformats.org/officeDocument/2006/relationships/slideLayout" Target="../slideLayouts/slideLayout13.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7"/>
          <p:cNvSpPr txBox="1">
            <a:spLocks noChangeArrowheads="1"/>
          </p:cNvSpPr>
          <p:nvPr/>
        </p:nvSpPr>
        <p:spPr bwMode="auto">
          <a:xfrm>
            <a:off x="838200" y="4114800"/>
            <a:ext cx="8077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HP001 5H" pitchFamily="34" charset="0"/>
              </a:defRPr>
            </a:lvl1pPr>
            <a:lvl2pPr marL="742950" indent="-285750">
              <a:defRPr sz="1200">
                <a:solidFill>
                  <a:schemeClr val="tx1"/>
                </a:solidFill>
                <a:latin typeface="HP001 5H" pitchFamily="34" charset="0"/>
              </a:defRPr>
            </a:lvl2pPr>
            <a:lvl3pPr marL="1143000" indent="-228600">
              <a:defRPr sz="1200">
                <a:solidFill>
                  <a:schemeClr val="tx1"/>
                </a:solidFill>
                <a:latin typeface="HP001 5H" pitchFamily="34" charset="0"/>
              </a:defRPr>
            </a:lvl3pPr>
            <a:lvl4pPr marL="1600200" indent="-228600">
              <a:defRPr sz="1200">
                <a:solidFill>
                  <a:schemeClr val="tx1"/>
                </a:solidFill>
                <a:latin typeface="HP001 5H" pitchFamily="34" charset="0"/>
              </a:defRPr>
            </a:lvl4pPr>
            <a:lvl5pPr marL="2057400" indent="-228600">
              <a:defRPr sz="1200">
                <a:solidFill>
                  <a:schemeClr val="tx1"/>
                </a:solidFill>
                <a:latin typeface="HP001 5H" pitchFamily="34" charset="0"/>
              </a:defRPr>
            </a:lvl5pPr>
            <a:lvl6pPr marL="2514600" indent="-228600" eaLnBrk="0" fontAlgn="base" hangingPunct="0">
              <a:spcBef>
                <a:spcPct val="0"/>
              </a:spcBef>
              <a:spcAft>
                <a:spcPct val="0"/>
              </a:spcAft>
              <a:defRPr sz="1200">
                <a:solidFill>
                  <a:schemeClr val="tx1"/>
                </a:solidFill>
                <a:latin typeface="HP001 5H" pitchFamily="34" charset="0"/>
              </a:defRPr>
            </a:lvl6pPr>
            <a:lvl7pPr marL="2971800" indent="-228600" eaLnBrk="0" fontAlgn="base" hangingPunct="0">
              <a:spcBef>
                <a:spcPct val="0"/>
              </a:spcBef>
              <a:spcAft>
                <a:spcPct val="0"/>
              </a:spcAft>
              <a:defRPr sz="1200">
                <a:solidFill>
                  <a:schemeClr val="tx1"/>
                </a:solidFill>
                <a:latin typeface="HP001 5H" pitchFamily="34" charset="0"/>
              </a:defRPr>
            </a:lvl7pPr>
            <a:lvl8pPr marL="3429000" indent="-228600" eaLnBrk="0" fontAlgn="base" hangingPunct="0">
              <a:spcBef>
                <a:spcPct val="0"/>
              </a:spcBef>
              <a:spcAft>
                <a:spcPct val="0"/>
              </a:spcAft>
              <a:defRPr sz="1200">
                <a:solidFill>
                  <a:schemeClr val="tx1"/>
                </a:solidFill>
                <a:latin typeface="HP001 5H" pitchFamily="34" charset="0"/>
              </a:defRPr>
            </a:lvl8pPr>
            <a:lvl9pPr marL="3886200" indent="-228600" eaLnBrk="0" fontAlgn="base" hangingPunct="0">
              <a:spcBef>
                <a:spcPct val="0"/>
              </a:spcBef>
              <a:spcAft>
                <a:spcPct val="0"/>
              </a:spcAft>
              <a:defRPr sz="1200">
                <a:solidFill>
                  <a:schemeClr val="tx1"/>
                </a:solidFill>
                <a:latin typeface="HP001 5H" pitchFamily="34" charset="0"/>
              </a:defRPr>
            </a:lvl9pPr>
          </a:lstStyle>
          <a:p>
            <a:pPr>
              <a:spcBef>
                <a:spcPct val="50000"/>
              </a:spcBef>
            </a:pPr>
            <a:endParaRPr lang="vi-VN" altLang="vi-VN" sz="4400">
              <a:solidFill>
                <a:schemeClr val="tx2"/>
              </a:solidFill>
              <a:latin typeface="Times New Roman" pitchFamily="18" charset="0"/>
              <a:cs typeface="Arial" pitchFamily="34" charset="0"/>
            </a:endParaRPr>
          </a:p>
        </p:txBody>
      </p:sp>
      <p:sp>
        <p:nvSpPr>
          <p:cNvPr id="14339" name="Text Box 16"/>
          <p:cNvSpPr txBox="1">
            <a:spLocks noChangeArrowheads="1"/>
          </p:cNvSpPr>
          <p:nvPr/>
        </p:nvSpPr>
        <p:spPr bwMode="auto">
          <a:xfrm>
            <a:off x="212725" y="-185738"/>
            <a:ext cx="1841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HP001 5H" pitchFamily="34" charset="0"/>
              </a:defRPr>
            </a:lvl1pPr>
            <a:lvl2pPr marL="742950" indent="-285750">
              <a:defRPr sz="1200">
                <a:solidFill>
                  <a:schemeClr val="tx1"/>
                </a:solidFill>
                <a:latin typeface="HP001 5H" pitchFamily="34" charset="0"/>
              </a:defRPr>
            </a:lvl2pPr>
            <a:lvl3pPr marL="1143000" indent="-228600">
              <a:defRPr sz="1200">
                <a:solidFill>
                  <a:schemeClr val="tx1"/>
                </a:solidFill>
                <a:latin typeface="HP001 5H" pitchFamily="34" charset="0"/>
              </a:defRPr>
            </a:lvl3pPr>
            <a:lvl4pPr marL="1600200" indent="-228600">
              <a:defRPr sz="1200">
                <a:solidFill>
                  <a:schemeClr val="tx1"/>
                </a:solidFill>
                <a:latin typeface="HP001 5H" pitchFamily="34" charset="0"/>
              </a:defRPr>
            </a:lvl4pPr>
            <a:lvl5pPr marL="2057400" indent="-228600">
              <a:defRPr sz="1200">
                <a:solidFill>
                  <a:schemeClr val="tx1"/>
                </a:solidFill>
                <a:latin typeface="HP001 5H" pitchFamily="34" charset="0"/>
              </a:defRPr>
            </a:lvl5pPr>
            <a:lvl6pPr marL="2514600" indent="-228600" eaLnBrk="0" fontAlgn="base" hangingPunct="0">
              <a:spcBef>
                <a:spcPct val="0"/>
              </a:spcBef>
              <a:spcAft>
                <a:spcPct val="0"/>
              </a:spcAft>
              <a:defRPr sz="1200">
                <a:solidFill>
                  <a:schemeClr val="tx1"/>
                </a:solidFill>
                <a:latin typeface="HP001 5H" pitchFamily="34" charset="0"/>
              </a:defRPr>
            </a:lvl6pPr>
            <a:lvl7pPr marL="2971800" indent="-228600" eaLnBrk="0" fontAlgn="base" hangingPunct="0">
              <a:spcBef>
                <a:spcPct val="0"/>
              </a:spcBef>
              <a:spcAft>
                <a:spcPct val="0"/>
              </a:spcAft>
              <a:defRPr sz="1200">
                <a:solidFill>
                  <a:schemeClr val="tx1"/>
                </a:solidFill>
                <a:latin typeface="HP001 5H" pitchFamily="34" charset="0"/>
              </a:defRPr>
            </a:lvl7pPr>
            <a:lvl8pPr marL="3429000" indent="-228600" eaLnBrk="0" fontAlgn="base" hangingPunct="0">
              <a:spcBef>
                <a:spcPct val="0"/>
              </a:spcBef>
              <a:spcAft>
                <a:spcPct val="0"/>
              </a:spcAft>
              <a:defRPr sz="1200">
                <a:solidFill>
                  <a:schemeClr val="tx1"/>
                </a:solidFill>
                <a:latin typeface="HP001 5H" pitchFamily="34" charset="0"/>
              </a:defRPr>
            </a:lvl8pPr>
            <a:lvl9pPr marL="3886200" indent="-228600" eaLnBrk="0" fontAlgn="base" hangingPunct="0">
              <a:spcBef>
                <a:spcPct val="0"/>
              </a:spcBef>
              <a:spcAft>
                <a:spcPct val="0"/>
              </a:spcAft>
              <a:defRPr sz="1200">
                <a:solidFill>
                  <a:schemeClr val="tx1"/>
                </a:solidFill>
                <a:latin typeface="HP001 5H" pitchFamily="34" charset="0"/>
              </a:defRPr>
            </a:lvl9pPr>
          </a:lstStyle>
          <a:p>
            <a:endParaRPr lang="vi-VN" altLang="vi-VN" sz="3600">
              <a:latin typeface="Times New Roman" pitchFamily="18" charset="0"/>
              <a:cs typeface="Arial" pitchFamily="34" charset="0"/>
            </a:endParaRPr>
          </a:p>
        </p:txBody>
      </p:sp>
      <p:sp>
        <p:nvSpPr>
          <p:cNvPr id="14340" name="Text Box 26"/>
          <p:cNvSpPr txBox="1">
            <a:spLocks noChangeArrowheads="1"/>
          </p:cNvSpPr>
          <p:nvPr/>
        </p:nvSpPr>
        <p:spPr bwMode="auto">
          <a:xfrm>
            <a:off x="4191000" y="2971800"/>
            <a:ext cx="39782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HP001 5H" pitchFamily="34" charset="0"/>
              </a:defRPr>
            </a:lvl1pPr>
            <a:lvl2pPr marL="742950" indent="-285750">
              <a:defRPr sz="1200">
                <a:solidFill>
                  <a:schemeClr val="tx1"/>
                </a:solidFill>
                <a:latin typeface="HP001 5H" pitchFamily="34" charset="0"/>
              </a:defRPr>
            </a:lvl2pPr>
            <a:lvl3pPr marL="1143000" indent="-228600">
              <a:defRPr sz="1200">
                <a:solidFill>
                  <a:schemeClr val="tx1"/>
                </a:solidFill>
                <a:latin typeface="HP001 5H" pitchFamily="34" charset="0"/>
              </a:defRPr>
            </a:lvl3pPr>
            <a:lvl4pPr marL="1600200" indent="-228600">
              <a:defRPr sz="1200">
                <a:solidFill>
                  <a:schemeClr val="tx1"/>
                </a:solidFill>
                <a:latin typeface="HP001 5H" pitchFamily="34" charset="0"/>
              </a:defRPr>
            </a:lvl4pPr>
            <a:lvl5pPr marL="2057400" indent="-228600">
              <a:defRPr sz="1200">
                <a:solidFill>
                  <a:schemeClr val="tx1"/>
                </a:solidFill>
                <a:latin typeface="HP001 5H" pitchFamily="34" charset="0"/>
              </a:defRPr>
            </a:lvl5pPr>
            <a:lvl6pPr marL="2514600" indent="-228600" eaLnBrk="0" fontAlgn="base" hangingPunct="0">
              <a:spcBef>
                <a:spcPct val="0"/>
              </a:spcBef>
              <a:spcAft>
                <a:spcPct val="0"/>
              </a:spcAft>
              <a:defRPr sz="1200">
                <a:solidFill>
                  <a:schemeClr val="tx1"/>
                </a:solidFill>
                <a:latin typeface="HP001 5H" pitchFamily="34" charset="0"/>
              </a:defRPr>
            </a:lvl6pPr>
            <a:lvl7pPr marL="2971800" indent="-228600" eaLnBrk="0" fontAlgn="base" hangingPunct="0">
              <a:spcBef>
                <a:spcPct val="0"/>
              </a:spcBef>
              <a:spcAft>
                <a:spcPct val="0"/>
              </a:spcAft>
              <a:defRPr sz="1200">
                <a:solidFill>
                  <a:schemeClr val="tx1"/>
                </a:solidFill>
                <a:latin typeface="HP001 5H" pitchFamily="34" charset="0"/>
              </a:defRPr>
            </a:lvl7pPr>
            <a:lvl8pPr marL="3429000" indent="-228600" eaLnBrk="0" fontAlgn="base" hangingPunct="0">
              <a:spcBef>
                <a:spcPct val="0"/>
              </a:spcBef>
              <a:spcAft>
                <a:spcPct val="0"/>
              </a:spcAft>
              <a:defRPr sz="1200">
                <a:solidFill>
                  <a:schemeClr val="tx1"/>
                </a:solidFill>
                <a:latin typeface="HP001 5H" pitchFamily="34" charset="0"/>
              </a:defRPr>
            </a:lvl8pPr>
            <a:lvl9pPr marL="3886200" indent="-228600" eaLnBrk="0" fontAlgn="base" hangingPunct="0">
              <a:spcBef>
                <a:spcPct val="0"/>
              </a:spcBef>
              <a:spcAft>
                <a:spcPct val="0"/>
              </a:spcAft>
              <a:defRPr sz="1200">
                <a:solidFill>
                  <a:schemeClr val="tx1"/>
                </a:solidFill>
                <a:latin typeface="HP001 5H" pitchFamily="34" charset="0"/>
              </a:defRPr>
            </a:lvl9pPr>
          </a:lstStyle>
          <a:p>
            <a:endParaRPr lang="vi-VN" altLang="vi-VN" sz="3600">
              <a:latin typeface="Times New Roman" pitchFamily="18" charset="0"/>
              <a:cs typeface="Arial" pitchFamily="34" charset="0"/>
            </a:endParaRPr>
          </a:p>
        </p:txBody>
      </p:sp>
      <p:pic>
        <p:nvPicPr>
          <p:cNvPr id="3077" name="Picture 32" descr="CALKO9S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9050" y="1676400"/>
            <a:ext cx="404495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Picture 2" descr="http://l.f32.img.vnecdn.net/2015/08/17/quangtruong-1439798739_660x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52600"/>
            <a:ext cx="5157788"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3" name="Rectangle 4"/>
          <p:cNvSpPr>
            <a:spLocks noChangeArrowheads="1"/>
          </p:cNvSpPr>
          <p:nvPr/>
        </p:nvSpPr>
        <p:spPr bwMode="auto">
          <a:xfrm>
            <a:off x="0" y="17463"/>
            <a:ext cx="9144000" cy="6858000"/>
          </a:xfrm>
          <a:prstGeom prst="rect">
            <a:avLst/>
          </a:prstGeom>
          <a:noFill/>
          <a:ln w="57150">
            <a:pattFill prst="wdUpDiag">
              <a:fgClr>
                <a:srgbClr val="00FF00"/>
              </a:fgClr>
              <a:bgClr>
                <a:srgbClr val="FF0000"/>
              </a:bgClr>
            </a:patt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vi-VN" altLang="vi-VN">
              <a:latin typeface="Times New Roman" pitchFamily="18" charset="0"/>
            </a:endParaRPr>
          </a:p>
        </p:txBody>
      </p:sp>
      <p:sp>
        <p:nvSpPr>
          <p:cNvPr id="14344" name="Rectangle 1"/>
          <p:cNvSpPr>
            <a:spLocks noChangeArrowheads="1"/>
          </p:cNvSpPr>
          <p:nvPr/>
        </p:nvSpPr>
        <p:spPr bwMode="auto">
          <a:xfrm>
            <a:off x="76200" y="373063"/>
            <a:ext cx="90678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en-US" sz="4400" b="1" dirty="0" err="1">
                <a:solidFill>
                  <a:srgbClr val="FF0000"/>
                </a:solidFill>
                <a:latin typeface="Jua"/>
                <a:cs typeface="Tahoma" pitchFamily="34" charset="0"/>
              </a:rPr>
              <a:t>Bác</a:t>
            </a:r>
            <a:r>
              <a:rPr lang="en-US" altLang="en-US" sz="4400" b="1" dirty="0">
                <a:solidFill>
                  <a:srgbClr val="FF0000"/>
                </a:solidFill>
                <a:latin typeface="Jua"/>
                <a:cs typeface="Tahoma" pitchFamily="34" charset="0"/>
              </a:rPr>
              <a:t> </a:t>
            </a:r>
            <a:r>
              <a:rPr lang="en-US" altLang="en-US" sz="4400" b="1" dirty="0" err="1">
                <a:solidFill>
                  <a:srgbClr val="FF0000"/>
                </a:solidFill>
                <a:latin typeface="Jua"/>
                <a:cs typeface="Tahoma" pitchFamily="34" charset="0"/>
              </a:rPr>
              <a:t>Hồ</a:t>
            </a:r>
            <a:r>
              <a:rPr lang="en-US" altLang="en-US" sz="4400" b="1" dirty="0">
                <a:solidFill>
                  <a:srgbClr val="FF0000"/>
                </a:solidFill>
                <a:latin typeface="Jua"/>
                <a:cs typeface="Tahoma" pitchFamily="34" charset="0"/>
              </a:rPr>
              <a:t> </a:t>
            </a:r>
            <a:r>
              <a:rPr lang="en-US" altLang="en-US" sz="4400" b="1" dirty="0" err="1">
                <a:solidFill>
                  <a:srgbClr val="FF0000"/>
                </a:solidFill>
                <a:latin typeface="Jua"/>
                <a:cs typeface="Tahoma" pitchFamily="34" charset="0"/>
              </a:rPr>
              <a:t>đọc</a:t>
            </a:r>
            <a:r>
              <a:rPr lang="en-US" altLang="en-US" sz="4400" b="1" dirty="0">
                <a:solidFill>
                  <a:srgbClr val="FF0000"/>
                </a:solidFill>
                <a:latin typeface="Jua"/>
                <a:cs typeface="Tahoma" pitchFamily="34" charset="0"/>
              </a:rPr>
              <a:t> </a:t>
            </a:r>
            <a:r>
              <a:rPr lang="en-US" altLang="en-US" sz="4400" b="1" dirty="0" err="1">
                <a:solidFill>
                  <a:srgbClr val="FF0000"/>
                </a:solidFill>
                <a:latin typeface="Jua"/>
                <a:cs typeface="Tahoma" pitchFamily="34" charset="0"/>
              </a:rPr>
              <a:t>Tuyên</a:t>
            </a:r>
            <a:r>
              <a:rPr lang="en-US" altLang="en-US" sz="4400" b="1" dirty="0">
                <a:solidFill>
                  <a:srgbClr val="FF0000"/>
                </a:solidFill>
                <a:latin typeface="Jua"/>
                <a:cs typeface="Tahoma" pitchFamily="34" charset="0"/>
              </a:rPr>
              <a:t> </a:t>
            </a:r>
            <a:r>
              <a:rPr lang="en-US" altLang="en-US" sz="4400" b="1" dirty="0" err="1">
                <a:solidFill>
                  <a:srgbClr val="FF0000"/>
                </a:solidFill>
                <a:latin typeface="Jua"/>
                <a:cs typeface="Tahoma" pitchFamily="34" charset="0"/>
              </a:rPr>
              <a:t>ngôn</a:t>
            </a:r>
            <a:r>
              <a:rPr lang="en-US" altLang="en-US" sz="4400" b="1" dirty="0">
                <a:solidFill>
                  <a:srgbClr val="FF0000"/>
                </a:solidFill>
                <a:latin typeface="Jua"/>
                <a:cs typeface="Tahoma" pitchFamily="34" charset="0"/>
              </a:rPr>
              <a:t> </a:t>
            </a:r>
            <a:r>
              <a:rPr lang="en-US" altLang="en-US" sz="4400" b="1" dirty="0" err="1">
                <a:solidFill>
                  <a:srgbClr val="FF0000"/>
                </a:solidFill>
                <a:latin typeface="Jua"/>
                <a:cs typeface="Tahoma" pitchFamily="34" charset="0"/>
              </a:rPr>
              <a:t>Độc</a:t>
            </a:r>
            <a:r>
              <a:rPr lang="en-US" altLang="en-US" sz="4400" b="1" dirty="0">
                <a:solidFill>
                  <a:srgbClr val="FF0000"/>
                </a:solidFill>
                <a:latin typeface="Jua"/>
                <a:cs typeface="Tahoma" pitchFamily="34" charset="0"/>
              </a:rPr>
              <a:t> </a:t>
            </a:r>
            <a:r>
              <a:rPr lang="en-US" altLang="en-US" sz="4400" b="1" dirty="0" err="1">
                <a:solidFill>
                  <a:srgbClr val="FF0000"/>
                </a:solidFill>
                <a:latin typeface="Jua"/>
                <a:cs typeface="Tahoma" pitchFamily="34" charset="0"/>
              </a:rPr>
              <a:t>lập</a:t>
            </a:r>
            <a:endParaRPr lang="vi-VN" altLang="en-US" sz="4400" b="1" dirty="0">
              <a:solidFill>
                <a:srgbClr val="FF0000"/>
              </a:solidFill>
              <a:latin typeface="Jua"/>
              <a:cs typeface="Tahoma" pitchFamily="34" charset="0"/>
            </a:endParaRPr>
          </a:p>
        </p:txBody>
      </p:sp>
    </p:spTree>
    <p:extLst>
      <p:ext uri="{BB962C8B-B14F-4D97-AF65-F5344CB8AC3E}">
        <p14:creationId xmlns:p14="http://schemas.microsoft.com/office/powerpoint/2010/main" val="26425300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080"/>
                                        </p:tgtEl>
                                        <p:attrNameLst>
                                          <p:attrName>style.visibility</p:attrName>
                                        </p:attrNameLst>
                                      </p:cBhvr>
                                      <p:to>
                                        <p:strVal val="visible"/>
                                      </p:to>
                                    </p:set>
                                    <p:anim calcmode="lin" valueType="num">
                                      <p:cBhvr additive="base">
                                        <p:cTn id="7" dur="500" fill="hold"/>
                                        <p:tgtEl>
                                          <p:spTgt spid="3080"/>
                                        </p:tgtEl>
                                        <p:attrNameLst>
                                          <p:attrName>ppt_x</p:attrName>
                                        </p:attrNameLst>
                                      </p:cBhvr>
                                      <p:tavLst>
                                        <p:tav tm="0">
                                          <p:val>
                                            <p:strVal val="#ppt_x"/>
                                          </p:val>
                                        </p:tav>
                                        <p:tav tm="100000">
                                          <p:val>
                                            <p:strVal val="#ppt_x"/>
                                          </p:val>
                                        </p:tav>
                                      </p:tavLst>
                                    </p:anim>
                                    <p:anim calcmode="lin" valueType="num">
                                      <p:cBhvr additive="base">
                                        <p:cTn id="8" dur="500" fill="hold"/>
                                        <p:tgtEl>
                                          <p:spTgt spid="308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077"/>
                                        </p:tgtEl>
                                        <p:attrNameLst>
                                          <p:attrName>style.visibility</p:attrName>
                                        </p:attrNameLst>
                                      </p:cBhvr>
                                      <p:to>
                                        <p:strVal val="visible"/>
                                      </p:to>
                                    </p:set>
                                    <p:anim calcmode="lin" valueType="num">
                                      <p:cBhvr additive="base">
                                        <p:cTn id="13" dur="500" fill="hold"/>
                                        <p:tgtEl>
                                          <p:spTgt spid="3077"/>
                                        </p:tgtEl>
                                        <p:attrNameLst>
                                          <p:attrName>ppt_x</p:attrName>
                                        </p:attrNameLst>
                                      </p:cBhvr>
                                      <p:tavLst>
                                        <p:tav tm="0">
                                          <p:val>
                                            <p:strVal val="#ppt_x"/>
                                          </p:val>
                                        </p:tav>
                                        <p:tav tm="100000">
                                          <p:val>
                                            <p:strVal val="#ppt_x"/>
                                          </p:val>
                                        </p:tav>
                                      </p:tavLst>
                                    </p:anim>
                                    <p:anim calcmode="lin" valueType="num">
                                      <p:cBhvr additive="base">
                                        <p:cTn id="14"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33398"/>
            <a:ext cx="1322723" cy="932611"/>
          </a:xfrm>
          <a:prstGeom prst="rect">
            <a:avLst/>
          </a:prstGeom>
        </p:spPr>
      </p:pic>
      <p:sp>
        <p:nvSpPr>
          <p:cNvPr id="8" name="TextBox 7"/>
          <p:cNvSpPr txBox="1"/>
          <p:nvPr/>
        </p:nvSpPr>
        <p:spPr>
          <a:xfrm>
            <a:off x="638525" y="966009"/>
            <a:ext cx="7763574" cy="584775"/>
          </a:xfrm>
          <a:prstGeom prst="rect">
            <a:avLst/>
          </a:prstGeom>
          <a:noFill/>
        </p:spPr>
        <p:txBody>
          <a:bodyPr wrap="square" rtlCol="0">
            <a:spAutoFit/>
          </a:bodyPr>
          <a:lstStyle/>
          <a:p>
            <a:pPr algn="ctr"/>
            <a:r>
              <a:rPr lang="en-US" sz="3200" b="1" dirty="0">
                <a:solidFill>
                  <a:srgbClr val="FF0000"/>
                </a:solidFill>
                <a:latin typeface="+mj-lt"/>
              </a:rPr>
              <a:t>YÊU CẦU CẦN ĐẠT</a:t>
            </a:r>
          </a:p>
        </p:txBody>
      </p:sp>
      <p:sp>
        <p:nvSpPr>
          <p:cNvPr id="10" name="TextBox 9"/>
          <p:cNvSpPr txBox="1"/>
          <p:nvPr/>
        </p:nvSpPr>
        <p:spPr>
          <a:xfrm>
            <a:off x="618205" y="1772816"/>
            <a:ext cx="7907590" cy="3046988"/>
          </a:xfrm>
          <a:prstGeom prst="rect">
            <a:avLst/>
          </a:prstGeom>
          <a:noFill/>
        </p:spPr>
        <p:txBody>
          <a:bodyPr wrap="square" rtlCol="0">
            <a:spAutoFit/>
          </a:bodyPr>
          <a:lstStyle/>
          <a:p>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Ngày</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2/9/1945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tại</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Quảng</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trường</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Ba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Đình</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Bác</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Hồ</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đọc</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Tuyên</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ngôn</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độc</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lập</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a:t>
            </a:r>
          </a:p>
          <a:p>
            <a:pPr marL="457200" indent="-457200">
              <a:buFont typeface="Arial" panose="020B0604020202020204" pitchFamily="34" charset="0"/>
              <a:buChar char="•"/>
            </a:pPr>
            <a:endParaRPr lang="en-US" sz="3200" dirty="0">
              <a:solidFill>
                <a:schemeClr val="tx1">
                  <a:lumMod val="95000"/>
                  <a:lumOff val="5000"/>
                </a:schemeClr>
              </a:solidFill>
              <a:latin typeface="Times New Roman" panose="02020603050405020304" pitchFamily="18" charset="0"/>
              <a:cs typeface="Times New Roman" panose="02020603050405020304" pitchFamily="18" charset="0"/>
            </a:endParaRPr>
          </a:p>
          <a:p>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Thuật</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lại</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được</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những</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nét</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cơ</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bản</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của</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buổi</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lễ</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a:t>
            </a:r>
          </a:p>
          <a:p>
            <a:pPr marL="457200" indent="-457200">
              <a:buFont typeface="Arial" panose="020B0604020202020204" pitchFamily="34" charset="0"/>
              <a:buChar char="•"/>
            </a:pPr>
            <a:endParaRPr lang="en-US" sz="3200" dirty="0">
              <a:solidFill>
                <a:schemeClr val="tx1">
                  <a:lumMod val="95000"/>
                  <a:lumOff val="5000"/>
                </a:schemeClr>
              </a:solidFill>
              <a:latin typeface="Times New Roman" panose="02020603050405020304" pitchFamily="18" charset="0"/>
              <a:cs typeface="Times New Roman" panose="02020603050405020304" pitchFamily="18" charset="0"/>
            </a:endParaRPr>
          </a:p>
          <a:p>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Hiểu</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ý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nghĩa</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lịch</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sử</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ngày</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2/9/1945</a:t>
            </a:r>
          </a:p>
        </p:txBody>
      </p:sp>
    </p:spTree>
    <p:extLst>
      <p:ext uri="{BB962C8B-B14F-4D97-AF65-F5344CB8AC3E}">
        <p14:creationId xmlns:p14="http://schemas.microsoft.com/office/powerpoint/2010/main" val="1049282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1000"/>
                                        <p:tgtEl>
                                          <p:spTgt spid="8">
                                            <p:txEl>
                                              <p:pRg st="0" end="0"/>
                                            </p:txEl>
                                          </p:spTgt>
                                        </p:tgtEl>
                                      </p:cBhvr>
                                    </p:animEffect>
                                    <p:anim calcmode="lin" valueType="num">
                                      <p:cBhvr>
                                        <p:cTn id="13"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33398"/>
            <a:ext cx="1322723" cy="932611"/>
          </a:xfrm>
          <a:prstGeom prst="rect">
            <a:avLst/>
          </a:prstGeom>
        </p:spPr>
      </p:pic>
      <p:sp>
        <p:nvSpPr>
          <p:cNvPr id="8" name="TextBox 7"/>
          <p:cNvSpPr txBox="1"/>
          <p:nvPr/>
        </p:nvSpPr>
        <p:spPr>
          <a:xfrm>
            <a:off x="2873220" y="2209800"/>
            <a:ext cx="3397560" cy="769441"/>
          </a:xfrm>
          <a:prstGeom prst="rect">
            <a:avLst/>
          </a:prstGeom>
          <a:noFill/>
        </p:spPr>
        <p:txBody>
          <a:bodyPr wrap="square" rtlCol="0">
            <a:spAutoFit/>
          </a:bodyPr>
          <a:lstStyle/>
          <a:p>
            <a:pPr algn="ctr"/>
            <a:r>
              <a:rPr lang="vi-VN" sz="4400" b="1" dirty="0">
                <a:solidFill>
                  <a:srgbClr val="FF3300"/>
                </a:solidFill>
                <a:latin typeface="+mj-lt"/>
              </a:rPr>
              <a:t>Hoạt động 1</a:t>
            </a:r>
            <a:endParaRPr lang="en-US" sz="4400" b="1" dirty="0">
              <a:solidFill>
                <a:srgbClr val="FF3300"/>
              </a:solidFill>
              <a:latin typeface="+mj-lt"/>
            </a:endParaRPr>
          </a:p>
        </p:txBody>
      </p:sp>
      <p:sp>
        <p:nvSpPr>
          <p:cNvPr id="9" name="TextBox 8"/>
          <p:cNvSpPr txBox="1"/>
          <p:nvPr/>
        </p:nvSpPr>
        <p:spPr>
          <a:xfrm>
            <a:off x="533400" y="3200400"/>
            <a:ext cx="8496943" cy="1077218"/>
          </a:xfrm>
          <a:prstGeom prst="rect">
            <a:avLst/>
          </a:prstGeom>
          <a:noFill/>
        </p:spPr>
        <p:txBody>
          <a:bodyPr wrap="square" rtlCol="0">
            <a:spAutoFit/>
          </a:bodyPr>
          <a:lstStyle/>
          <a:p>
            <a:r>
              <a:rPr lang="vi-VN" sz="3200" b="1" dirty="0">
                <a:solidFill>
                  <a:schemeClr val="accent1">
                    <a:lumMod val="50000"/>
                  </a:schemeClr>
                </a:solidFill>
                <a:latin typeface="+mj-lt"/>
              </a:rPr>
              <a:t>Quang cảnh ngày 2 tháng 9 năm 1945 ở Hà Nội</a:t>
            </a:r>
            <a:endParaRPr lang="en-US" sz="3200" b="1" dirty="0">
              <a:solidFill>
                <a:schemeClr val="accent1">
                  <a:lumMod val="50000"/>
                </a:schemeClr>
              </a:solidFill>
              <a:latin typeface="+mj-lt"/>
            </a:endParaRPr>
          </a:p>
          <a:p>
            <a:endParaRPr lang="en-US" sz="3200" b="1" dirty="0">
              <a:solidFill>
                <a:schemeClr val="accent1">
                  <a:lumMod val="50000"/>
                </a:schemeClr>
              </a:solidFill>
              <a:latin typeface="+mj-lt"/>
            </a:endParaRPr>
          </a:p>
        </p:txBody>
      </p:sp>
    </p:spTree>
    <p:extLst>
      <p:ext uri="{BB962C8B-B14F-4D97-AF65-F5344CB8AC3E}">
        <p14:creationId xmlns:p14="http://schemas.microsoft.com/office/powerpoint/2010/main" val="3001930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C87CEF-D248-455E-848C-70684C2B0C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Content Placeholder 2"/>
          <p:cNvSpPr>
            <a:spLocks noGrp="1"/>
          </p:cNvSpPr>
          <p:nvPr>
            <p:ph idx="1"/>
          </p:nvPr>
        </p:nvSpPr>
        <p:spPr>
          <a:xfrm>
            <a:off x="609600" y="1371600"/>
            <a:ext cx="8229600" cy="1447800"/>
          </a:xfrm>
        </p:spPr>
        <p:txBody>
          <a:bodyPr>
            <a:noAutofit/>
          </a:bodyPr>
          <a:lstStyle/>
          <a:p>
            <a:r>
              <a:rPr lang="en-US" sz="4000" dirty="0">
                <a:latin typeface="Times New Roman" panose="02020603050405020304" pitchFamily="18" charset="0"/>
                <a:cs typeface="Times New Roman" panose="02020603050405020304" pitchFamily="18" charset="0"/>
              </a:rPr>
              <a:t>Chia </a:t>
            </a:r>
            <a:r>
              <a:rPr lang="en-US" sz="4000" dirty="0" err="1">
                <a:latin typeface="Times New Roman" panose="02020603050405020304" pitchFamily="18" charset="0"/>
                <a:cs typeface="Times New Roman" panose="02020603050405020304" pitchFamily="18" charset="0"/>
              </a:rPr>
              <a:t>sẻ</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thông</a:t>
            </a:r>
            <a:r>
              <a:rPr lang="en-US" sz="4000" dirty="0">
                <a:latin typeface="Times New Roman" panose="02020603050405020304" pitchFamily="18" charset="0"/>
                <a:cs typeface="Times New Roman" panose="02020603050405020304" pitchFamily="18" charset="0"/>
              </a:rPr>
              <a:t> tin, </a:t>
            </a:r>
            <a:r>
              <a:rPr lang="en-US" sz="4000" dirty="0" err="1">
                <a:latin typeface="Times New Roman" panose="02020603050405020304" pitchFamily="18" charset="0"/>
                <a:cs typeface="Times New Roman" panose="02020603050405020304" pitchFamily="18" charset="0"/>
              </a:rPr>
              <a:t>tranh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ảnh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sưu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tầm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được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về</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quang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cảnh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Hà</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Nội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ngày</a:t>
            </a:r>
            <a:r>
              <a:rPr lang="en-US" sz="4000" dirty="0">
                <a:latin typeface="Times New Roman" panose="02020603050405020304" pitchFamily="18" charset="0"/>
                <a:cs typeface="Times New Roman" panose="02020603050405020304" pitchFamily="18" charset="0"/>
              </a:rPr>
              <a:t> 2-9-1945.</a:t>
            </a:r>
          </a:p>
        </p:txBody>
      </p:sp>
    </p:spTree>
    <p:extLst>
      <p:ext uri="{BB962C8B-B14F-4D97-AF65-F5344CB8AC3E}">
        <p14:creationId xmlns:p14="http://schemas.microsoft.com/office/powerpoint/2010/main" val="21946551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C9DC2A-27D7-4B36-9917-4EDD9C429C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Content Placeholder 2"/>
          <p:cNvSpPr txBox="1">
            <a:spLocks/>
          </p:cNvSpPr>
          <p:nvPr/>
        </p:nvSpPr>
        <p:spPr>
          <a:xfrm>
            <a:off x="838200" y="1524000"/>
            <a:ext cx="7543800" cy="1295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Em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có</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nhận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xét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gì</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về</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quang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cảnh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ngày</a:t>
            </a:r>
            <a:r>
              <a:rPr lang="en-US" sz="4000" dirty="0">
                <a:latin typeface="Times New Roman" panose="02020603050405020304" pitchFamily="18" charset="0"/>
                <a:cs typeface="Times New Roman" panose="02020603050405020304" pitchFamily="18" charset="0"/>
              </a:rPr>
              <a:t> 2 - 9 -1945 ở </a:t>
            </a:r>
            <a:r>
              <a:rPr lang="en-US" sz="4000" dirty="0" err="1">
                <a:latin typeface="Times New Roman" panose="02020603050405020304" pitchFamily="18" charset="0"/>
                <a:cs typeface="Times New Roman" panose="02020603050405020304" pitchFamily="18" charset="0"/>
              </a:rPr>
              <a:t>thủ</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đô</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Hà</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Nội</a:t>
            </a:r>
            <a:r>
              <a:rPr lang="en-US" sz="4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85817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94370" y="34636"/>
            <a:ext cx="4473430" cy="301336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82" y="0"/>
            <a:ext cx="4398818" cy="30480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5040" y="3290454"/>
            <a:ext cx="2812760" cy="3530753"/>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782" y="3276600"/>
            <a:ext cx="3009900" cy="3544608"/>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08470" y="3276600"/>
            <a:ext cx="3048000" cy="3544608"/>
          </a:xfrm>
          <a:prstGeom prst="rect">
            <a:avLst/>
          </a:prstGeom>
        </p:spPr>
      </p:pic>
    </p:spTree>
    <p:extLst>
      <p:ext uri="{BB962C8B-B14F-4D97-AF65-F5344CB8AC3E}">
        <p14:creationId xmlns:p14="http://schemas.microsoft.com/office/powerpoint/2010/main" val="4598168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đoạn phim 2-9-1945">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20782"/>
            <a:ext cx="9144000" cy="6858000"/>
          </a:xfrm>
          <a:prstGeom prst="rect">
            <a:avLst/>
          </a:prstGeom>
        </p:spPr>
      </p:pic>
    </p:spTree>
    <p:extLst>
      <p:ext uri="{BB962C8B-B14F-4D97-AF65-F5344CB8AC3E}">
        <p14:creationId xmlns:p14="http://schemas.microsoft.com/office/powerpoint/2010/main" val="1239679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187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8" y="-37043"/>
            <a:ext cx="1084580" cy="768464"/>
          </a:xfrm>
          <a:prstGeom prst="rect">
            <a:avLst/>
          </a:prstGeom>
        </p:spPr>
      </p:pic>
      <p:sp>
        <p:nvSpPr>
          <p:cNvPr id="11" name="TextBox 10"/>
          <p:cNvSpPr txBox="1"/>
          <p:nvPr/>
        </p:nvSpPr>
        <p:spPr>
          <a:xfrm>
            <a:off x="2133600" y="1219200"/>
            <a:ext cx="4549317" cy="707886"/>
          </a:xfrm>
          <a:prstGeom prst="rect">
            <a:avLst/>
          </a:prstGeom>
          <a:noFill/>
        </p:spPr>
        <p:txBody>
          <a:bodyPr wrap="square" rtlCol="0">
            <a:spAutoFit/>
          </a:bodyPr>
          <a:lstStyle/>
          <a:p>
            <a:pPr algn="ctr"/>
            <a:r>
              <a:rPr lang="vi-VN" sz="4000" b="1" dirty="0">
                <a:solidFill>
                  <a:srgbClr val="FF0000"/>
                </a:solidFill>
                <a:latin typeface="+mj-lt"/>
              </a:rPr>
              <a:t>Hoạt động 2</a:t>
            </a:r>
            <a:endParaRPr lang="en-US" sz="4000" b="1" dirty="0">
              <a:solidFill>
                <a:srgbClr val="FF0000"/>
              </a:solidFill>
              <a:latin typeface="+mj-lt"/>
            </a:endParaRPr>
          </a:p>
        </p:txBody>
      </p:sp>
      <p:sp>
        <p:nvSpPr>
          <p:cNvPr id="12" name="TextBox 11"/>
          <p:cNvSpPr txBox="1"/>
          <p:nvPr/>
        </p:nvSpPr>
        <p:spPr>
          <a:xfrm>
            <a:off x="143508" y="2057400"/>
            <a:ext cx="8856983" cy="1077218"/>
          </a:xfrm>
          <a:prstGeom prst="rect">
            <a:avLst/>
          </a:prstGeom>
          <a:noFill/>
        </p:spPr>
        <p:txBody>
          <a:bodyPr wrap="square" rtlCol="0">
            <a:spAutoFit/>
          </a:bodyPr>
          <a:lstStyle/>
          <a:p>
            <a:pPr algn="ctr"/>
            <a:r>
              <a:rPr lang="vi-VN" sz="3200" b="1" dirty="0">
                <a:solidFill>
                  <a:schemeClr val="tx1">
                    <a:lumMod val="95000"/>
                    <a:lumOff val="5000"/>
                  </a:schemeClr>
                </a:solidFill>
                <a:latin typeface="+mj-lt"/>
              </a:rPr>
              <a:t>Diễn biến của buổi lễ và nội dung bản</a:t>
            </a:r>
            <a:endParaRPr lang="en-US" sz="3200" b="1" dirty="0">
              <a:solidFill>
                <a:schemeClr val="tx1">
                  <a:lumMod val="95000"/>
                  <a:lumOff val="5000"/>
                </a:schemeClr>
              </a:solidFill>
              <a:latin typeface="+mj-lt"/>
            </a:endParaRPr>
          </a:p>
          <a:p>
            <a:pPr algn="ctr"/>
            <a:r>
              <a:rPr lang="vi-VN" sz="3200" b="1" dirty="0">
                <a:solidFill>
                  <a:schemeClr val="tx1">
                    <a:lumMod val="95000"/>
                    <a:lumOff val="5000"/>
                  </a:schemeClr>
                </a:solidFill>
                <a:latin typeface="+mj-lt"/>
              </a:rPr>
              <a:t> Tuyên ngôn Độc lập</a:t>
            </a:r>
            <a:endParaRPr lang="en-US" sz="3200" b="1" dirty="0">
              <a:solidFill>
                <a:schemeClr val="tx1">
                  <a:lumMod val="95000"/>
                  <a:lumOff val="5000"/>
                </a:schemeClr>
              </a:solidFill>
              <a:latin typeface="+mj-lt"/>
            </a:endParaRPr>
          </a:p>
        </p:txBody>
      </p:sp>
    </p:spTree>
    <p:extLst>
      <p:ext uri="{BB962C8B-B14F-4D97-AF65-F5344CB8AC3E}">
        <p14:creationId xmlns:p14="http://schemas.microsoft.com/office/powerpoint/2010/main" val="1931770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8229600" cy="1143000"/>
          </a:xfrm>
        </p:spPr>
        <p:txBody>
          <a:bodyPr/>
          <a:lstStyle/>
          <a:p>
            <a:r>
              <a:rPr lang="en-US" dirty="0">
                <a:solidFill>
                  <a:srgbClr val="0D0759"/>
                </a:solidFill>
                <a:latin typeface="Times New Roman" panose="02020603050405020304" pitchFamily="18" charset="0"/>
                <a:cs typeface="Times New Roman" panose="02020603050405020304" pitchFamily="18" charset="0"/>
              </a:rPr>
              <a:t>THẢO LUẬN NHÓM </a:t>
            </a:r>
          </a:p>
        </p:txBody>
      </p:sp>
      <p:sp>
        <p:nvSpPr>
          <p:cNvPr id="3" name="Content Placeholder 2"/>
          <p:cNvSpPr>
            <a:spLocks noGrp="1"/>
          </p:cNvSpPr>
          <p:nvPr>
            <p:ph idx="1"/>
          </p:nvPr>
        </p:nvSpPr>
        <p:spPr>
          <a:xfrm>
            <a:off x="685800" y="2362200"/>
            <a:ext cx="8229600" cy="2133600"/>
          </a:xfrm>
        </p:spPr>
        <p:txBody>
          <a:bodyPr/>
          <a:lstStyle/>
          <a:p>
            <a:pPr marL="0" indent="0">
              <a:buNone/>
            </a:pPr>
            <a:r>
              <a:rPr lang="en-US" dirty="0">
                <a:latin typeface="Times New Roman" panose="02020603050405020304" pitchFamily="18" charset="0"/>
                <a:cs typeface="Times New Roman" panose="02020603050405020304" pitchFamily="18" charset="0"/>
              </a:rPr>
              <a:t>1. </a:t>
            </a:r>
            <a:r>
              <a:rPr lang="en-US" dirty="0" err="1">
                <a:latin typeface="Times New Roman" panose="02020603050405020304" pitchFamily="18" charset="0"/>
                <a:cs typeface="Times New Roman" panose="02020603050405020304" pitchFamily="18" charset="0"/>
              </a:rPr>
              <a:t>Buổi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lễ</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bắt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đầu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nào</a:t>
            </a:r>
            <a:r>
              <a:rPr lang="en-US" dirty="0">
                <a:latin typeface="Times New Roman" panose="02020603050405020304" pitchFamily="18" charset="0"/>
                <a:cs typeface="Times New Roman" panose="02020603050405020304" pitchFamily="18" charset="0"/>
              </a:rPr>
              <a:t>?</a:t>
            </a:r>
          </a:p>
          <a:p>
            <a:pPr marL="0" indent="0">
              <a:buNone/>
            </a:pPr>
            <a:r>
              <a:rPr lang="en-US" dirty="0">
                <a:latin typeface="Times New Roman" panose="02020603050405020304" pitchFamily="18" charset="0"/>
                <a:cs typeface="Times New Roman" panose="02020603050405020304" pitchFamily="18" charset="0"/>
              </a:rPr>
              <a:t>2.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buổi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lễ</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diễn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chính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nào</a:t>
            </a:r>
            <a:r>
              <a:rPr lang="en-US" dirty="0">
                <a:latin typeface="Times New Roman" panose="02020603050405020304" pitchFamily="18" charset="0"/>
                <a:cs typeface="Times New Roman" panose="02020603050405020304" pitchFamily="18" charset="0"/>
              </a:rPr>
              <a:t>?</a:t>
            </a:r>
          </a:p>
          <a:p>
            <a:pPr marL="0" indent="0">
              <a:buNone/>
            </a:pPr>
            <a:r>
              <a:rPr lang="en-US" dirty="0">
                <a:latin typeface="Times New Roman" panose="02020603050405020304" pitchFamily="18" charset="0"/>
                <a:cs typeface="Times New Roman" panose="02020603050405020304" pitchFamily="18" charset="0"/>
              </a:rPr>
              <a:t>3. </a:t>
            </a:r>
            <a:r>
              <a:rPr lang="en-US" dirty="0" err="1">
                <a:latin typeface="Times New Roman" panose="02020603050405020304" pitchFamily="18" charset="0"/>
                <a:cs typeface="Times New Roman" panose="02020603050405020304" pitchFamily="18" charset="0"/>
              </a:rPr>
              <a:t>Buổi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lễ</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thúc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sao</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4762169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8" y="-37043"/>
            <a:ext cx="1084580" cy="768464"/>
          </a:xfrm>
          <a:prstGeom prst="rect">
            <a:avLst/>
          </a:prstGeom>
        </p:spPr>
      </p:pic>
      <p:sp>
        <p:nvSpPr>
          <p:cNvPr id="12" name="TextBox 11"/>
          <p:cNvSpPr txBox="1"/>
          <p:nvPr/>
        </p:nvSpPr>
        <p:spPr>
          <a:xfrm>
            <a:off x="375817" y="700941"/>
            <a:ext cx="7632848" cy="461665"/>
          </a:xfrm>
          <a:prstGeom prst="rect">
            <a:avLst/>
          </a:prstGeom>
          <a:noFill/>
        </p:spPr>
        <p:txBody>
          <a:bodyPr wrap="square" rtlCol="0">
            <a:spAutoFit/>
          </a:bodyPr>
          <a:lstStyle/>
          <a:p>
            <a:r>
              <a:rPr lang="vi-VN" sz="2400" b="1" dirty="0">
                <a:solidFill>
                  <a:schemeClr val="tx2">
                    <a:lumMod val="50000"/>
                  </a:schemeClr>
                </a:solidFill>
                <a:latin typeface="+mj-lt"/>
              </a:rPr>
              <a:t>II. Diễn biến buổi lễ:</a:t>
            </a:r>
            <a:endParaRPr lang="en-US" sz="2400" b="1" dirty="0">
              <a:solidFill>
                <a:schemeClr val="tx2">
                  <a:lumMod val="50000"/>
                </a:schemeClr>
              </a:solidFill>
              <a:latin typeface="+mj-lt"/>
            </a:endParaRPr>
          </a:p>
        </p:txBody>
      </p:sp>
      <p:sp>
        <p:nvSpPr>
          <p:cNvPr id="13" name="TextBox 12"/>
          <p:cNvSpPr txBox="1"/>
          <p:nvPr/>
        </p:nvSpPr>
        <p:spPr>
          <a:xfrm>
            <a:off x="-252536" y="1262544"/>
            <a:ext cx="8889554" cy="523220"/>
          </a:xfrm>
          <a:prstGeom prst="rect">
            <a:avLst/>
          </a:prstGeom>
          <a:noFill/>
        </p:spPr>
        <p:txBody>
          <a:bodyPr wrap="square" rtlCol="0">
            <a:spAutoFit/>
          </a:bodyPr>
          <a:lstStyle/>
          <a:p>
            <a:pPr algn="ctr"/>
            <a:r>
              <a:rPr lang="vi-VN" sz="2800" dirty="0">
                <a:solidFill>
                  <a:srgbClr val="C00000"/>
                </a:solidFill>
                <a:latin typeface="+mj-lt"/>
              </a:rPr>
              <a:t>- Buổi lễ bắt đầu đúng 14 giờ ngày 2 tháng 9 năm 1945.</a:t>
            </a:r>
            <a:endParaRPr lang="en-US" sz="2800" dirty="0">
              <a:solidFill>
                <a:srgbClr val="C00000"/>
              </a:solidFill>
              <a:latin typeface="+mj-lt"/>
            </a:endParaRPr>
          </a:p>
        </p:txBody>
      </p:sp>
      <p:sp>
        <p:nvSpPr>
          <p:cNvPr id="14" name="TextBox 13"/>
          <p:cNvSpPr txBox="1"/>
          <p:nvPr/>
        </p:nvSpPr>
        <p:spPr>
          <a:xfrm>
            <a:off x="137006" y="1906671"/>
            <a:ext cx="8865278" cy="954107"/>
          </a:xfrm>
          <a:prstGeom prst="rect">
            <a:avLst/>
          </a:prstGeom>
          <a:noFill/>
        </p:spPr>
        <p:txBody>
          <a:bodyPr wrap="square" rtlCol="0">
            <a:spAutoFit/>
          </a:bodyPr>
          <a:lstStyle/>
          <a:p>
            <a:r>
              <a:rPr lang="vi-VN" sz="2800" dirty="0">
                <a:solidFill>
                  <a:srgbClr val="C00000"/>
                </a:solidFill>
                <a:latin typeface="+mj-lt"/>
              </a:rPr>
              <a:t>- Bác Hồ và các vị trong Chính phủ lâm thời bước lên lễ đài chào nhân dân.</a:t>
            </a:r>
            <a:endParaRPr lang="en-US" sz="2800" dirty="0">
              <a:solidFill>
                <a:srgbClr val="C00000"/>
              </a:solidFill>
              <a:latin typeface="+mj-lt"/>
            </a:endParaRPr>
          </a:p>
        </p:txBody>
      </p:sp>
      <p:sp>
        <p:nvSpPr>
          <p:cNvPr id="15" name="TextBox 14"/>
          <p:cNvSpPr txBox="1"/>
          <p:nvPr/>
        </p:nvSpPr>
        <p:spPr>
          <a:xfrm>
            <a:off x="137006" y="2981685"/>
            <a:ext cx="8865278" cy="523220"/>
          </a:xfrm>
          <a:prstGeom prst="rect">
            <a:avLst/>
          </a:prstGeom>
          <a:noFill/>
        </p:spPr>
        <p:txBody>
          <a:bodyPr wrap="square" rtlCol="0">
            <a:spAutoFit/>
          </a:bodyPr>
          <a:lstStyle/>
          <a:p>
            <a:r>
              <a:rPr lang="vi-VN" sz="2800" dirty="0">
                <a:solidFill>
                  <a:srgbClr val="C00000"/>
                </a:solidFill>
                <a:latin typeface="+mj-lt"/>
              </a:rPr>
              <a:t>- Bác Hồ đọc bản Tuyên ngôn Độc lập.</a:t>
            </a:r>
            <a:endParaRPr lang="en-US" sz="2800" dirty="0">
              <a:solidFill>
                <a:srgbClr val="C00000"/>
              </a:solidFill>
              <a:latin typeface="+mj-lt"/>
            </a:endParaRPr>
          </a:p>
        </p:txBody>
      </p:sp>
      <p:sp>
        <p:nvSpPr>
          <p:cNvPr id="17" name="TextBox 16"/>
          <p:cNvSpPr txBox="1"/>
          <p:nvPr/>
        </p:nvSpPr>
        <p:spPr>
          <a:xfrm>
            <a:off x="137006" y="3625812"/>
            <a:ext cx="8865278" cy="954107"/>
          </a:xfrm>
          <a:prstGeom prst="rect">
            <a:avLst/>
          </a:prstGeom>
          <a:noFill/>
        </p:spPr>
        <p:txBody>
          <a:bodyPr wrap="square" rtlCol="0">
            <a:spAutoFit/>
          </a:bodyPr>
          <a:lstStyle/>
          <a:p>
            <a:r>
              <a:rPr lang="vi-VN" sz="2800" dirty="0">
                <a:solidFill>
                  <a:srgbClr val="C00000"/>
                </a:solidFill>
                <a:latin typeface="+mj-lt"/>
              </a:rPr>
              <a:t>- Các thành viên của Chính phủ lâm thời ra mắt và tuyên thệ trước đồng bào quốc dân.</a:t>
            </a:r>
            <a:endParaRPr lang="en-US" sz="2800" dirty="0">
              <a:solidFill>
                <a:srgbClr val="C00000"/>
              </a:solidFill>
              <a:latin typeface="+mj-lt"/>
            </a:endParaRPr>
          </a:p>
        </p:txBody>
      </p:sp>
      <p:sp>
        <p:nvSpPr>
          <p:cNvPr id="18" name="TextBox 17"/>
          <p:cNvSpPr txBox="1"/>
          <p:nvPr/>
        </p:nvSpPr>
        <p:spPr>
          <a:xfrm>
            <a:off x="137006" y="4695746"/>
            <a:ext cx="8865278" cy="1384995"/>
          </a:xfrm>
          <a:prstGeom prst="rect">
            <a:avLst/>
          </a:prstGeom>
          <a:noFill/>
        </p:spPr>
        <p:txBody>
          <a:bodyPr wrap="square" rtlCol="0">
            <a:spAutoFit/>
          </a:bodyPr>
          <a:lstStyle/>
          <a:p>
            <a:r>
              <a:rPr lang="vi-VN" sz="2800" dirty="0">
                <a:solidFill>
                  <a:srgbClr val="C00000"/>
                </a:solidFill>
                <a:latin typeface="+mj-lt"/>
              </a:rPr>
              <a:t>- Đến buổi chiều buổi lễ kết thúc nhưng giọng nói của Bác Hồ và những lời khẳng định trong bản Tuyên ngô</a:t>
            </a:r>
            <a:r>
              <a:rPr lang="en-US" sz="2800" dirty="0">
                <a:solidFill>
                  <a:srgbClr val="C00000"/>
                </a:solidFill>
                <a:latin typeface="+mj-lt"/>
              </a:rPr>
              <a:t>n</a:t>
            </a:r>
            <a:r>
              <a:rPr lang="vi-VN" sz="2800" dirty="0">
                <a:solidFill>
                  <a:srgbClr val="C00000"/>
                </a:solidFill>
                <a:latin typeface="+mj-lt"/>
              </a:rPr>
              <a:t> Độc lập còn vọng mãi trong mỗi người dân Việt Nam</a:t>
            </a:r>
            <a:r>
              <a:rPr lang="vi-VN" sz="2800" dirty="0">
                <a:solidFill>
                  <a:srgbClr val="C00000"/>
                </a:solidFill>
              </a:rPr>
              <a:t>.</a:t>
            </a:r>
            <a:endParaRPr lang="en-US" sz="2800" dirty="0">
              <a:solidFill>
                <a:srgbClr val="C00000"/>
              </a:solidFill>
            </a:endParaRPr>
          </a:p>
        </p:txBody>
      </p:sp>
    </p:spTree>
    <p:extLst>
      <p:ext uri="{BB962C8B-B14F-4D97-AF65-F5344CB8AC3E}">
        <p14:creationId xmlns:p14="http://schemas.microsoft.com/office/powerpoint/2010/main" val="4264834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914400"/>
            <a:ext cx="8153400" cy="5133713"/>
          </a:xfrm>
          <a:prstGeom prst="rect">
            <a:avLst/>
          </a:prstGeom>
        </p:spPr>
        <p:txBody>
          <a:bodyPr wrap="square">
            <a:spAutoFit/>
          </a:bodyPr>
          <a:lstStyle/>
          <a:p>
            <a:pPr algn="just">
              <a:lnSpc>
                <a:spcPct val="130000"/>
              </a:lnSpc>
            </a:pP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Thề</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Độc</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Sẽ</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kiên</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quyết</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lãnh</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đạo</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giữ</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vững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nền</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độc</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Tổ</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thực</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hiện</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bản</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chương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Việt</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Minh,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mang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tự</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do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hạnh</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phúc</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tộc</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lúc</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giữ</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nền</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độc</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tôi</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quyết</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vượt</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mọi</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khó</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khăn</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nguy</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hiểm</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dù</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phải</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hy</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sinh</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tính</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mệnh</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cũng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3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427727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Google Shape;1710;p66"/>
          <p:cNvSpPr>
            <a:spLocks noGrp="1"/>
          </p:cNvSpPr>
          <p:nvPr>
            <p:ph type="subTitle" idx="1"/>
          </p:nvPr>
        </p:nvSpPr>
        <p:spPr>
          <a:xfrm>
            <a:off x="904875" y="3140075"/>
            <a:ext cx="3303588" cy="1431925"/>
          </a:xfrm>
        </p:spPr>
        <p:txBody>
          <a:bodyPr/>
          <a:lstStyle/>
          <a:p>
            <a:pPr marL="0" indent="0">
              <a:spcBef>
                <a:spcPct val="0"/>
              </a:spcBef>
              <a:spcAft>
                <a:spcPct val="0"/>
              </a:spcAft>
            </a:pPr>
            <a:r>
              <a:rPr lang="en-US" altLang="en-US"/>
              <a:t>You can replace the image on the screen with your own work. Just right-click on it and select “Replace image”</a:t>
            </a:r>
          </a:p>
        </p:txBody>
      </p:sp>
      <p:sp>
        <p:nvSpPr>
          <p:cNvPr id="1711" name="Google Shape;1711;p66"/>
          <p:cNvSpPr txBox="1">
            <a:spLocks noGrp="1"/>
          </p:cNvSpPr>
          <p:nvPr>
            <p:ph type="title"/>
          </p:nvPr>
        </p:nvSpPr>
        <p:spPr>
          <a:xfrm>
            <a:off x="904875" y="2362200"/>
            <a:ext cx="3303588" cy="741363"/>
          </a:xfrm>
        </p:spPr>
        <p:txBody>
          <a:bodyPr rtlCol="0"/>
          <a:lstStyle/>
          <a:p>
            <a:pPr>
              <a:defRPr/>
            </a:pPr>
            <a:r>
              <a:rPr lang="en"/>
              <a:t>DESKTOP </a:t>
            </a:r>
            <a:r>
              <a:rPr lang="en">
                <a:solidFill>
                  <a:schemeClr val="accent5"/>
                </a:solidFill>
              </a:rPr>
              <a:t>SOFTWARE</a:t>
            </a:r>
            <a:endParaRPr>
              <a:solidFill>
                <a:schemeClr val="accent5"/>
              </a:solidFill>
            </a:endParaRPr>
          </a:p>
        </p:txBody>
      </p:sp>
      <p:grpSp>
        <p:nvGrpSpPr>
          <p:cNvPr id="8196" name="Google Shape;1712;p66"/>
          <p:cNvGrpSpPr>
            <a:grpSpLocks/>
          </p:cNvGrpSpPr>
          <p:nvPr/>
        </p:nvGrpSpPr>
        <p:grpSpPr bwMode="auto">
          <a:xfrm>
            <a:off x="4870450" y="2085975"/>
            <a:ext cx="3494088" cy="2730500"/>
            <a:chOff x="4794566" y="1229221"/>
            <a:chExt cx="3492864" cy="2730238"/>
          </a:xfrm>
        </p:grpSpPr>
        <p:sp>
          <p:nvSpPr>
            <p:cNvPr id="8249" name="Google Shape;1713;p66"/>
            <p:cNvSpPr>
              <a:spLocks/>
            </p:cNvSpPr>
            <p:nvPr/>
          </p:nvSpPr>
          <p:spPr bwMode="auto">
            <a:xfrm>
              <a:off x="6010192" y="3526822"/>
              <a:ext cx="1061612" cy="432637"/>
            </a:xfrm>
            <a:custGeom>
              <a:avLst/>
              <a:gdLst>
                <a:gd name="T0" fmla="*/ 2147483647 w 15037"/>
                <a:gd name="T1" fmla="*/ 2147483647 h 6128"/>
                <a:gd name="T2" fmla="*/ 2147483647 w 15037"/>
                <a:gd name="T3" fmla="*/ 2147483647 h 6128"/>
                <a:gd name="T4" fmla="*/ 2147483647 w 15037"/>
                <a:gd name="T5" fmla="*/ 2147483647 h 6128"/>
                <a:gd name="T6" fmla="*/ 2147483647 w 15037"/>
                <a:gd name="T7" fmla="*/ 2147483647 h 6128"/>
                <a:gd name="T8" fmla="*/ 2147483647 w 15037"/>
                <a:gd name="T9" fmla="*/ 2147483647 h 6128"/>
                <a:gd name="T10" fmla="*/ 2147483647 w 15037"/>
                <a:gd name="T11" fmla="*/ 2147483647 h 6128"/>
                <a:gd name="T12" fmla="*/ 2147483647 w 15037"/>
                <a:gd name="T13" fmla="*/ 2147483647 h 6128"/>
                <a:gd name="T14" fmla="*/ 2147483647 w 15037"/>
                <a:gd name="T15" fmla="*/ 2147483647 h 6128"/>
                <a:gd name="T16" fmla="*/ 2147483647 w 15037"/>
                <a:gd name="T17" fmla="*/ 2147483647 h 6128"/>
                <a:gd name="T18" fmla="*/ 2147483647 w 15037"/>
                <a:gd name="T19" fmla="*/ 2147483647 h 6128"/>
                <a:gd name="T20" fmla="*/ 2147483647 w 15037"/>
                <a:gd name="T21" fmla="*/ 2147483647 h 6128"/>
                <a:gd name="T22" fmla="*/ 2147483647 w 15037"/>
                <a:gd name="T23" fmla="*/ 2147483647 h 6128"/>
                <a:gd name="T24" fmla="*/ 2147483647 w 15037"/>
                <a:gd name="T25" fmla="*/ 2147483647 h 61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037" h="6128" extrusionOk="0">
                  <a:moveTo>
                    <a:pt x="2443" y="1"/>
                  </a:moveTo>
                  <a:lnTo>
                    <a:pt x="2222" y="2875"/>
                  </a:lnTo>
                  <a:cubicBezTo>
                    <a:pt x="2222" y="2875"/>
                    <a:pt x="2339" y="3398"/>
                    <a:pt x="1529" y="4116"/>
                  </a:cubicBezTo>
                  <a:cubicBezTo>
                    <a:pt x="732" y="4835"/>
                    <a:pt x="92" y="5500"/>
                    <a:pt x="92" y="5500"/>
                  </a:cubicBezTo>
                  <a:cubicBezTo>
                    <a:pt x="92" y="5500"/>
                    <a:pt x="1" y="5657"/>
                    <a:pt x="1" y="5892"/>
                  </a:cubicBezTo>
                  <a:cubicBezTo>
                    <a:pt x="1" y="6115"/>
                    <a:pt x="131" y="6127"/>
                    <a:pt x="693" y="6127"/>
                  </a:cubicBezTo>
                  <a:lnTo>
                    <a:pt x="14345" y="6127"/>
                  </a:lnTo>
                  <a:cubicBezTo>
                    <a:pt x="14906" y="6127"/>
                    <a:pt x="15037" y="6115"/>
                    <a:pt x="15037" y="5892"/>
                  </a:cubicBezTo>
                  <a:cubicBezTo>
                    <a:pt x="15037" y="5657"/>
                    <a:pt x="14946" y="5500"/>
                    <a:pt x="14946" y="5500"/>
                  </a:cubicBezTo>
                  <a:cubicBezTo>
                    <a:pt x="14946" y="5500"/>
                    <a:pt x="14305" y="4835"/>
                    <a:pt x="13495" y="4116"/>
                  </a:cubicBezTo>
                  <a:cubicBezTo>
                    <a:pt x="12699" y="3398"/>
                    <a:pt x="12804" y="2875"/>
                    <a:pt x="12804" y="2875"/>
                  </a:cubicBezTo>
                  <a:lnTo>
                    <a:pt x="12595" y="1"/>
                  </a:lnTo>
                  <a:lnTo>
                    <a:pt x="2443" y="1"/>
                  </a:lnTo>
                  <a:close/>
                </a:path>
              </a:pathLst>
            </a:custGeom>
            <a:solidFill>
              <a:schemeClr val="accent2"/>
            </a:solidFill>
            <a:ln w="19050" cap="flat" cmpd="sng">
              <a:solidFill>
                <a:schemeClr val="tx1"/>
              </a:solidFill>
              <a:prstDash val="solid"/>
              <a:round/>
              <a:headEnd type="none" w="sm" len="sm"/>
              <a:tailEnd type="none" w="sm" len="sm"/>
            </a:ln>
          </p:spPr>
          <p:txBody>
            <a:bodyPr lIns="91425" tIns="91425" rIns="91425" bIns="91425" anchor="ctr"/>
            <a:lstStyle/>
            <a:p>
              <a:endParaRPr lang="en-US"/>
            </a:p>
          </p:txBody>
        </p:sp>
        <p:sp>
          <p:nvSpPr>
            <p:cNvPr id="1714" name="Google Shape;1714;p66"/>
            <p:cNvSpPr/>
            <p:nvPr/>
          </p:nvSpPr>
          <p:spPr>
            <a:xfrm>
              <a:off x="4794566" y="1229221"/>
              <a:ext cx="3492864" cy="2296893"/>
            </a:xfrm>
            <a:custGeom>
              <a:avLst/>
              <a:gdLst/>
              <a:ahLst/>
              <a:cxnLst/>
              <a:rect l="l" t="t" r="r" b="b"/>
              <a:pathLst>
                <a:path w="49474" h="32544" extrusionOk="0">
                  <a:moveTo>
                    <a:pt x="2509" y="0"/>
                  </a:moveTo>
                  <a:cubicBezTo>
                    <a:pt x="1124" y="0"/>
                    <a:pt x="0" y="1124"/>
                    <a:pt x="0" y="2509"/>
                  </a:cubicBezTo>
                  <a:lnTo>
                    <a:pt x="0" y="30035"/>
                  </a:lnTo>
                  <a:cubicBezTo>
                    <a:pt x="0" y="31420"/>
                    <a:pt x="1124" y="32544"/>
                    <a:pt x="2509" y="32544"/>
                  </a:cubicBezTo>
                  <a:lnTo>
                    <a:pt x="46965" y="32544"/>
                  </a:lnTo>
                  <a:cubicBezTo>
                    <a:pt x="48350" y="32544"/>
                    <a:pt x="49474" y="31420"/>
                    <a:pt x="49474" y="30035"/>
                  </a:cubicBezTo>
                  <a:lnTo>
                    <a:pt x="49474" y="2509"/>
                  </a:lnTo>
                  <a:cubicBezTo>
                    <a:pt x="49474" y="1124"/>
                    <a:pt x="48350" y="0"/>
                    <a:pt x="46965" y="0"/>
                  </a:cubicBezTo>
                  <a:close/>
                </a:path>
              </a:pathLst>
            </a:custGeom>
            <a:solidFill>
              <a:schemeClr val="accent3"/>
            </a:solidFill>
            <a:ln w="19050" cap="flat" cmpd="sng">
              <a:solidFill>
                <a:schemeClr val="dk1"/>
              </a:solidFill>
              <a:prstDash val="solid"/>
              <a:round/>
              <a:headEnd type="none" w="sm" len="sm"/>
              <a:tailEnd type="none" w="sm" len="sm"/>
            </a:ln>
          </p:spPr>
          <p:txBody>
            <a:bodyPr spcFirstLastPara="1" lIns="91425" tIns="91425" rIns="91425" bIns="91425" anchor="ctr"/>
            <a:lstStyle/>
            <a:p>
              <a:pPr eaLnBrk="1" hangingPunct="1">
                <a:defRPr/>
              </a:pPr>
              <a:endParaRPr sz="1800"/>
            </a:p>
          </p:txBody>
        </p:sp>
        <p:sp>
          <p:nvSpPr>
            <p:cNvPr id="1715" name="Google Shape;1715;p66"/>
            <p:cNvSpPr/>
            <p:nvPr/>
          </p:nvSpPr>
          <p:spPr>
            <a:xfrm>
              <a:off x="6471966" y="3322933"/>
              <a:ext cx="138064" cy="138099"/>
            </a:xfrm>
            <a:custGeom>
              <a:avLst/>
              <a:gdLst/>
              <a:ahLst/>
              <a:cxnLst/>
              <a:rect l="l" t="t" r="r" b="b"/>
              <a:pathLst>
                <a:path w="3005" h="3020" extrusionOk="0">
                  <a:moveTo>
                    <a:pt x="1503" y="1"/>
                  </a:moveTo>
                  <a:cubicBezTo>
                    <a:pt x="667" y="1"/>
                    <a:pt x="0" y="680"/>
                    <a:pt x="0" y="1504"/>
                  </a:cubicBezTo>
                  <a:cubicBezTo>
                    <a:pt x="0" y="2340"/>
                    <a:pt x="667" y="3019"/>
                    <a:pt x="1503" y="3019"/>
                  </a:cubicBezTo>
                  <a:cubicBezTo>
                    <a:pt x="2326" y="3019"/>
                    <a:pt x="3005" y="2340"/>
                    <a:pt x="3005" y="1504"/>
                  </a:cubicBezTo>
                  <a:cubicBezTo>
                    <a:pt x="3005" y="680"/>
                    <a:pt x="2326" y="1"/>
                    <a:pt x="1503" y="1"/>
                  </a:cubicBezTo>
                  <a:close/>
                </a:path>
              </a:pathLst>
            </a:custGeom>
            <a:solidFill>
              <a:schemeClr val="accent4"/>
            </a:solidFill>
            <a:ln w="19050" cap="flat" cmpd="sng">
              <a:solidFill>
                <a:schemeClr val="dk1"/>
              </a:solidFill>
              <a:prstDash val="solid"/>
              <a:round/>
              <a:headEnd type="none" w="sm" len="sm"/>
              <a:tailEnd type="none" w="sm" len="sm"/>
            </a:ln>
          </p:spPr>
          <p:txBody>
            <a:bodyPr spcFirstLastPara="1" lIns="91425" tIns="91425" rIns="91425" bIns="91425" anchor="ctr"/>
            <a:lstStyle/>
            <a:p>
              <a:pPr eaLnBrk="1" hangingPunct="1">
                <a:defRPr/>
              </a:pPr>
              <a:endParaRPr sz="1800"/>
            </a:p>
          </p:txBody>
        </p:sp>
      </p:grpSp>
      <p:pic>
        <p:nvPicPr>
          <p:cNvPr id="1716" name="Google Shape;1716;p66"/>
          <p:cNvPicPr preferRelativeResize="0"/>
          <p:nvPr/>
        </p:nvPicPr>
        <p:blipFill rotWithShape="1">
          <a:blip r:embed="rId3">
            <a:alphaModFix/>
          </a:blip>
          <a:srcRect t="544" b="534"/>
          <a:stretch/>
        </p:blipFill>
        <p:spPr>
          <a:xfrm>
            <a:off x="5017100" y="2198650"/>
            <a:ext cx="3201000" cy="1781100"/>
          </a:xfrm>
          <a:prstGeom prst="roundRect">
            <a:avLst>
              <a:gd name="adj" fmla="val 7957"/>
            </a:avLst>
          </a:prstGeom>
          <a:noFill/>
          <a:ln w="19050" cap="flat" cmpd="sng">
            <a:solidFill>
              <a:schemeClr val="dk1"/>
            </a:solidFill>
            <a:prstDash val="solid"/>
            <a:round/>
            <a:headEnd type="none" w="sm" len="sm"/>
            <a:tailEnd type="none" w="sm" len="sm"/>
          </a:ln>
        </p:spPr>
      </p:pic>
      <p:sp>
        <p:nvSpPr>
          <p:cNvPr id="8198" name="Google Shape;1717;p66"/>
          <p:cNvSpPr>
            <a:spLocks/>
          </p:cNvSpPr>
          <p:nvPr/>
        </p:nvSpPr>
        <p:spPr bwMode="auto">
          <a:xfrm>
            <a:off x="5016500" y="4781550"/>
            <a:ext cx="569913" cy="563563"/>
          </a:xfrm>
          <a:custGeom>
            <a:avLst/>
            <a:gdLst>
              <a:gd name="T0" fmla="*/ 2147483647 w 3426"/>
              <a:gd name="T1" fmla="*/ 0 h 3383"/>
              <a:gd name="T2" fmla="*/ 2147483647 w 3426"/>
              <a:gd name="T3" fmla="*/ 2147483647 h 3383"/>
              <a:gd name="T4" fmla="*/ 2147483647 w 3426"/>
              <a:gd name="T5" fmla="*/ 2147483647 h 3383"/>
              <a:gd name="T6" fmla="*/ 2147483647 w 3426"/>
              <a:gd name="T7" fmla="*/ 2147483647 h 3383"/>
              <a:gd name="T8" fmla="*/ 2147483647 w 3426"/>
              <a:gd name="T9" fmla="*/ 2147483647 h 3383"/>
              <a:gd name="T10" fmla="*/ 2147483647 w 3426"/>
              <a:gd name="T11" fmla="*/ 2147483647 h 3383"/>
              <a:gd name="T12" fmla="*/ 2147483647 w 3426"/>
              <a:gd name="T13" fmla="*/ 2147483647 h 3383"/>
              <a:gd name="T14" fmla="*/ 2147483647 w 3426"/>
              <a:gd name="T15" fmla="*/ 2147483647 h 3383"/>
              <a:gd name="T16" fmla="*/ 2147483647 w 3426"/>
              <a:gd name="T17" fmla="*/ 2147483647 h 3383"/>
              <a:gd name="T18" fmla="*/ 2147483647 w 3426"/>
              <a:gd name="T19" fmla="*/ 2147483647 h 3383"/>
              <a:gd name="T20" fmla="*/ 2147483647 w 3426"/>
              <a:gd name="T21" fmla="*/ 2147483647 h 3383"/>
              <a:gd name="T22" fmla="*/ 2147483647 w 3426"/>
              <a:gd name="T23" fmla="*/ 2147483647 h 3383"/>
              <a:gd name="T24" fmla="*/ 2147483647 w 3426"/>
              <a:gd name="T25" fmla="*/ 2147483647 h 3383"/>
              <a:gd name="T26" fmla="*/ 2147483647 w 3426"/>
              <a:gd name="T27" fmla="*/ 2147483647 h 3383"/>
              <a:gd name="T28" fmla="*/ 2147483647 w 3426"/>
              <a:gd name="T29" fmla="*/ 2147483647 h 3383"/>
              <a:gd name="T30" fmla="*/ 2147483647 w 3426"/>
              <a:gd name="T31" fmla="*/ 2147483647 h 3383"/>
              <a:gd name="T32" fmla="*/ 2147483647 w 3426"/>
              <a:gd name="T33" fmla="*/ 2147483647 h 3383"/>
              <a:gd name="T34" fmla="*/ 2147483647 w 3426"/>
              <a:gd name="T35" fmla="*/ 2147483647 h 3383"/>
              <a:gd name="T36" fmla="*/ 2147483647 w 3426"/>
              <a:gd name="T37" fmla="*/ 0 h 338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426" h="3383" extrusionOk="0">
                <a:moveTo>
                  <a:pt x="1713" y="0"/>
                </a:moveTo>
                <a:cubicBezTo>
                  <a:pt x="1670" y="0"/>
                  <a:pt x="1627" y="22"/>
                  <a:pt x="1603" y="65"/>
                </a:cubicBezTo>
                <a:lnTo>
                  <a:pt x="1087" y="1011"/>
                </a:lnTo>
                <a:cubicBezTo>
                  <a:pt x="1070" y="1033"/>
                  <a:pt x="1055" y="1055"/>
                  <a:pt x="1033" y="1065"/>
                </a:cubicBezTo>
                <a:lnTo>
                  <a:pt x="87" y="1581"/>
                </a:lnTo>
                <a:cubicBezTo>
                  <a:pt x="0" y="1630"/>
                  <a:pt x="0" y="1753"/>
                  <a:pt x="87" y="1802"/>
                </a:cubicBezTo>
                <a:lnTo>
                  <a:pt x="1033" y="2318"/>
                </a:lnTo>
                <a:cubicBezTo>
                  <a:pt x="1055" y="2328"/>
                  <a:pt x="1070" y="2350"/>
                  <a:pt x="1087" y="2372"/>
                </a:cubicBezTo>
                <a:lnTo>
                  <a:pt x="1603" y="3318"/>
                </a:lnTo>
                <a:cubicBezTo>
                  <a:pt x="1627" y="3361"/>
                  <a:pt x="1670" y="3383"/>
                  <a:pt x="1713" y="3383"/>
                </a:cubicBezTo>
                <a:cubicBezTo>
                  <a:pt x="1756" y="3383"/>
                  <a:pt x="1799" y="3361"/>
                  <a:pt x="1822" y="3318"/>
                </a:cubicBezTo>
                <a:lnTo>
                  <a:pt x="2339" y="2372"/>
                </a:lnTo>
                <a:cubicBezTo>
                  <a:pt x="2350" y="2350"/>
                  <a:pt x="2371" y="2328"/>
                  <a:pt x="2388" y="2318"/>
                </a:cubicBezTo>
                <a:lnTo>
                  <a:pt x="3334" y="1802"/>
                </a:lnTo>
                <a:cubicBezTo>
                  <a:pt x="3425" y="1753"/>
                  <a:pt x="3425" y="1630"/>
                  <a:pt x="3334" y="1581"/>
                </a:cubicBezTo>
                <a:lnTo>
                  <a:pt x="2388" y="1065"/>
                </a:lnTo>
                <a:cubicBezTo>
                  <a:pt x="2371" y="1055"/>
                  <a:pt x="2350" y="1033"/>
                  <a:pt x="2339" y="1011"/>
                </a:cubicBezTo>
                <a:lnTo>
                  <a:pt x="1822" y="65"/>
                </a:lnTo>
                <a:cubicBezTo>
                  <a:pt x="1799" y="22"/>
                  <a:pt x="1756" y="0"/>
                  <a:pt x="1713" y="0"/>
                </a:cubicBezTo>
                <a:close/>
              </a:path>
            </a:pathLst>
          </a:custGeom>
          <a:solidFill>
            <a:schemeClr val="accent1"/>
          </a:solidFill>
          <a:ln w="19050" cap="flat" cmpd="sng">
            <a:solidFill>
              <a:schemeClr val="tx1"/>
            </a:solidFill>
            <a:prstDash val="solid"/>
            <a:round/>
            <a:headEnd type="none" w="sm" len="sm"/>
            <a:tailEnd type="none" w="sm" len="sm"/>
          </a:ln>
        </p:spPr>
        <p:txBody>
          <a:bodyPr lIns="91425" tIns="91425" rIns="91425" bIns="91425" anchor="ctr"/>
          <a:lstStyle/>
          <a:p>
            <a:endParaRPr lang="en-US"/>
          </a:p>
        </p:txBody>
      </p:sp>
      <p:pic>
        <p:nvPicPr>
          <p:cNvPr id="8199"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00" name="Google Shape;864;p36"/>
          <p:cNvGrpSpPr>
            <a:grpSpLocks/>
          </p:cNvGrpSpPr>
          <p:nvPr/>
        </p:nvGrpSpPr>
        <p:grpSpPr bwMode="auto">
          <a:xfrm>
            <a:off x="1771650" y="1622425"/>
            <a:ext cx="5602288" cy="2835275"/>
            <a:chOff x="6530374" y="1560189"/>
            <a:chExt cx="1045566" cy="505315"/>
          </a:xfrm>
        </p:grpSpPr>
        <p:sp>
          <p:nvSpPr>
            <p:cNvPr id="8203" name="Google Shape;865;p36"/>
            <p:cNvSpPr>
              <a:spLocks/>
            </p:cNvSpPr>
            <p:nvPr/>
          </p:nvSpPr>
          <p:spPr bwMode="auto">
            <a:xfrm>
              <a:off x="6530374" y="1560189"/>
              <a:ext cx="1045566" cy="505315"/>
            </a:xfrm>
            <a:custGeom>
              <a:avLst/>
              <a:gdLst>
                <a:gd name="T0" fmla="*/ 2147483647 w 19723"/>
                <a:gd name="T1" fmla="*/ 2147483647 h 9532"/>
                <a:gd name="T2" fmla="*/ 2147483647 w 19723"/>
                <a:gd name="T3" fmla="*/ 2147483647 h 9532"/>
                <a:gd name="T4" fmla="*/ 2147483647 w 19723"/>
                <a:gd name="T5" fmla="*/ 2147483647 h 9532"/>
                <a:gd name="T6" fmla="*/ 2147483647 w 19723"/>
                <a:gd name="T7" fmla="*/ 2147483647 h 9532"/>
                <a:gd name="T8" fmla="*/ 2147483647 w 19723"/>
                <a:gd name="T9" fmla="*/ 2147483647 h 9532"/>
                <a:gd name="T10" fmla="*/ 2147483647 w 19723"/>
                <a:gd name="T11" fmla="*/ 2147483647 h 9532"/>
                <a:gd name="T12" fmla="*/ 2147483647 w 19723"/>
                <a:gd name="T13" fmla="*/ 2147483647 h 9532"/>
                <a:gd name="T14" fmla="*/ 2147483647 w 19723"/>
                <a:gd name="T15" fmla="*/ 2147483647 h 9532"/>
                <a:gd name="T16" fmla="*/ 2147483647 w 19723"/>
                <a:gd name="T17" fmla="*/ 2147483647 h 9532"/>
                <a:gd name="T18" fmla="*/ 2147483647 w 19723"/>
                <a:gd name="T19" fmla="*/ 2147483647 h 9532"/>
                <a:gd name="T20" fmla="*/ 2147483647 w 19723"/>
                <a:gd name="T21" fmla="*/ 2147483647 h 9532"/>
                <a:gd name="T22" fmla="*/ 2147483647 w 19723"/>
                <a:gd name="T23" fmla="*/ 2147483647 h 9532"/>
                <a:gd name="T24" fmla="*/ 2147483647 w 19723"/>
                <a:gd name="T25" fmla="*/ 2147483647 h 9532"/>
                <a:gd name="T26" fmla="*/ 2147483647 w 19723"/>
                <a:gd name="T27" fmla="*/ 2147483647 h 9532"/>
                <a:gd name="T28" fmla="*/ 2147483647 w 19723"/>
                <a:gd name="T29" fmla="*/ 2147483647 h 9532"/>
                <a:gd name="T30" fmla="*/ 2147483647 w 19723"/>
                <a:gd name="T31" fmla="*/ 2147483647 h 9532"/>
                <a:gd name="T32" fmla="*/ 2147483647 w 19723"/>
                <a:gd name="T33" fmla="*/ 2147483647 h 9532"/>
                <a:gd name="T34" fmla="*/ 2147483647 w 19723"/>
                <a:gd name="T35" fmla="*/ 2147483647 h 9532"/>
                <a:gd name="T36" fmla="*/ 2147483647 w 19723"/>
                <a:gd name="T37" fmla="*/ 2147483647 h 9532"/>
                <a:gd name="T38" fmla="*/ 2147483647 w 19723"/>
                <a:gd name="T39" fmla="*/ 2147483647 h 9532"/>
                <a:gd name="T40" fmla="*/ 2147483647 w 19723"/>
                <a:gd name="T41" fmla="*/ 2147483647 h 9532"/>
                <a:gd name="T42" fmla="*/ 2147483647 w 19723"/>
                <a:gd name="T43" fmla="*/ 2147483647 h 9532"/>
                <a:gd name="T44" fmla="*/ 2147483647 w 19723"/>
                <a:gd name="T45" fmla="*/ 2147483647 h 9532"/>
                <a:gd name="T46" fmla="*/ 2147483647 w 19723"/>
                <a:gd name="T47" fmla="*/ 0 h 9532"/>
                <a:gd name="T48" fmla="*/ 2147483647 w 19723"/>
                <a:gd name="T49" fmla="*/ 2147483647 h 9532"/>
                <a:gd name="T50" fmla="*/ 2147483647 w 19723"/>
                <a:gd name="T51" fmla="*/ 2147483647 h 9532"/>
                <a:gd name="T52" fmla="*/ 2147483647 w 19723"/>
                <a:gd name="T53" fmla="*/ 2147483647 h 9532"/>
                <a:gd name="T54" fmla="*/ 2147483647 w 19723"/>
                <a:gd name="T55" fmla="*/ 2147483647 h 9532"/>
                <a:gd name="T56" fmla="*/ 2147483647 w 19723"/>
                <a:gd name="T57" fmla="*/ 2147483647 h 9532"/>
                <a:gd name="T58" fmla="*/ 2147483647 w 19723"/>
                <a:gd name="T59" fmla="*/ 2147483647 h 9532"/>
                <a:gd name="T60" fmla="*/ 2147483647 w 19723"/>
                <a:gd name="T61" fmla="*/ 2147483647 h 9532"/>
                <a:gd name="T62" fmla="*/ 2147483647 w 19723"/>
                <a:gd name="T63" fmla="*/ 2147483647 h 9532"/>
                <a:gd name="T64" fmla="*/ 2147483647 w 19723"/>
                <a:gd name="T65" fmla="*/ 2147483647 h 9532"/>
                <a:gd name="T66" fmla="*/ 2147483647 w 19723"/>
                <a:gd name="T67" fmla="*/ 2147483647 h 9532"/>
                <a:gd name="T68" fmla="*/ 2147483647 w 19723"/>
                <a:gd name="T69" fmla="*/ 2147483647 h 9532"/>
                <a:gd name="T70" fmla="*/ 2147483647 w 19723"/>
                <a:gd name="T71" fmla="*/ 2147483647 h 9532"/>
                <a:gd name="T72" fmla="*/ 2147483647 w 19723"/>
                <a:gd name="T73" fmla="*/ 2147483647 h 9532"/>
                <a:gd name="T74" fmla="*/ 2147483647 w 19723"/>
                <a:gd name="T75" fmla="*/ 2147483647 h 9532"/>
                <a:gd name="T76" fmla="*/ 2147483647 w 19723"/>
                <a:gd name="T77" fmla="*/ 2147483647 h 9532"/>
                <a:gd name="T78" fmla="*/ 2147483647 w 19723"/>
                <a:gd name="T79" fmla="*/ 2147483647 h 9532"/>
                <a:gd name="T80" fmla="*/ 2147483647 w 19723"/>
                <a:gd name="T81" fmla="*/ 2147483647 h 9532"/>
                <a:gd name="T82" fmla="*/ 2147483647 w 19723"/>
                <a:gd name="T83" fmla="*/ 2147483647 h 9532"/>
                <a:gd name="T84" fmla="*/ 2147483647 w 19723"/>
                <a:gd name="T85" fmla="*/ 2147483647 h 9532"/>
                <a:gd name="T86" fmla="*/ 2147483647 w 19723"/>
                <a:gd name="T87" fmla="*/ 2147483647 h 9532"/>
                <a:gd name="T88" fmla="*/ 2147483647 w 19723"/>
                <a:gd name="T89" fmla="*/ 2147483647 h 9532"/>
                <a:gd name="T90" fmla="*/ 2147483647 w 19723"/>
                <a:gd name="T91" fmla="*/ 2147483647 h 9532"/>
                <a:gd name="T92" fmla="*/ 2147483647 w 19723"/>
                <a:gd name="T93" fmla="*/ 2147483647 h 9532"/>
                <a:gd name="T94" fmla="*/ 2147483647 w 19723"/>
                <a:gd name="T95" fmla="*/ 0 h 9532"/>
                <a:gd name="T96" fmla="*/ 2147483647 w 19723"/>
                <a:gd name="T97" fmla="*/ 0 h 95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9723" h="9532" extrusionOk="0">
                  <a:moveTo>
                    <a:pt x="9861" y="175"/>
                  </a:moveTo>
                  <a:cubicBezTo>
                    <a:pt x="10245" y="742"/>
                    <a:pt x="10895" y="1094"/>
                    <a:pt x="11565" y="1094"/>
                  </a:cubicBezTo>
                  <a:cubicBezTo>
                    <a:pt x="11781" y="1094"/>
                    <a:pt x="11999" y="1057"/>
                    <a:pt x="12211" y="979"/>
                  </a:cubicBezTo>
                  <a:cubicBezTo>
                    <a:pt x="12911" y="723"/>
                    <a:pt x="13445" y="285"/>
                    <a:pt x="14221" y="239"/>
                  </a:cubicBezTo>
                  <a:cubicBezTo>
                    <a:pt x="14270" y="236"/>
                    <a:pt x="14321" y="235"/>
                    <a:pt x="14373" y="235"/>
                  </a:cubicBezTo>
                  <a:cubicBezTo>
                    <a:pt x="15133" y="235"/>
                    <a:pt x="16163" y="545"/>
                    <a:pt x="16048" y="1478"/>
                  </a:cubicBezTo>
                  <a:cubicBezTo>
                    <a:pt x="16041" y="1535"/>
                    <a:pt x="16087" y="1562"/>
                    <a:pt x="16133" y="1562"/>
                  </a:cubicBezTo>
                  <a:cubicBezTo>
                    <a:pt x="16157" y="1562"/>
                    <a:pt x="16182" y="1555"/>
                    <a:pt x="16199" y="1541"/>
                  </a:cubicBezTo>
                  <a:cubicBezTo>
                    <a:pt x="16686" y="1153"/>
                    <a:pt x="17527" y="755"/>
                    <a:pt x="18213" y="755"/>
                  </a:cubicBezTo>
                  <a:cubicBezTo>
                    <a:pt x="18807" y="755"/>
                    <a:pt x="19284" y="1053"/>
                    <a:pt x="19314" y="1913"/>
                  </a:cubicBezTo>
                  <a:cubicBezTo>
                    <a:pt x="19337" y="2569"/>
                    <a:pt x="18664" y="4064"/>
                    <a:pt x="19549" y="4430"/>
                  </a:cubicBezTo>
                  <a:cubicBezTo>
                    <a:pt x="18503" y="4912"/>
                    <a:pt x="19343" y="6243"/>
                    <a:pt x="19362" y="7008"/>
                  </a:cubicBezTo>
                  <a:cubicBezTo>
                    <a:pt x="19383" y="7804"/>
                    <a:pt x="18831" y="8383"/>
                    <a:pt x="18042" y="8418"/>
                  </a:cubicBezTo>
                  <a:cubicBezTo>
                    <a:pt x="18014" y="8419"/>
                    <a:pt x="17987" y="8420"/>
                    <a:pt x="17960" y="8420"/>
                  </a:cubicBezTo>
                  <a:cubicBezTo>
                    <a:pt x="17298" y="8420"/>
                    <a:pt x="16725" y="8054"/>
                    <a:pt x="16125" y="7817"/>
                  </a:cubicBezTo>
                  <a:cubicBezTo>
                    <a:pt x="16120" y="7814"/>
                    <a:pt x="16115" y="7813"/>
                    <a:pt x="16110" y="7813"/>
                  </a:cubicBezTo>
                  <a:cubicBezTo>
                    <a:pt x="16086" y="7813"/>
                    <a:pt x="16076" y="7843"/>
                    <a:pt x="16084" y="7867"/>
                  </a:cubicBezTo>
                  <a:cubicBezTo>
                    <a:pt x="16073" y="7878"/>
                    <a:pt x="16063" y="7893"/>
                    <a:pt x="16061" y="7915"/>
                  </a:cubicBezTo>
                  <a:cubicBezTo>
                    <a:pt x="15988" y="8725"/>
                    <a:pt x="15379" y="9325"/>
                    <a:pt x="14561" y="9368"/>
                  </a:cubicBezTo>
                  <a:cubicBezTo>
                    <a:pt x="14521" y="9370"/>
                    <a:pt x="14480" y="9371"/>
                    <a:pt x="14439" y="9371"/>
                  </a:cubicBezTo>
                  <a:cubicBezTo>
                    <a:pt x="13790" y="9371"/>
                    <a:pt x="13174" y="9100"/>
                    <a:pt x="12573" y="8878"/>
                  </a:cubicBezTo>
                  <a:cubicBezTo>
                    <a:pt x="12138" y="8718"/>
                    <a:pt x="11669" y="8569"/>
                    <a:pt x="11199" y="8569"/>
                  </a:cubicBezTo>
                  <a:cubicBezTo>
                    <a:pt x="11057" y="8569"/>
                    <a:pt x="10915" y="8583"/>
                    <a:pt x="10774" y="8613"/>
                  </a:cubicBezTo>
                  <a:cubicBezTo>
                    <a:pt x="10407" y="8694"/>
                    <a:pt x="9977" y="8910"/>
                    <a:pt x="9861" y="9293"/>
                  </a:cubicBezTo>
                  <a:cubicBezTo>
                    <a:pt x="9746" y="8910"/>
                    <a:pt x="9316" y="8694"/>
                    <a:pt x="8949" y="8613"/>
                  </a:cubicBezTo>
                  <a:cubicBezTo>
                    <a:pt x="8808" y="8583"/>
                    <a:pt x="8666" y="8569"/>
                    <a:pt x="8524" y="8569"/>
                  </a:cubicBezTo>
                  <a:cubicBezTo>
                    <a:pt x="8054" y="8569"/>
                    <a:pt x="7584" y="8718"/>
                    <a:pt x="7149" y="8878"/>
                  </a:cubicBezTo>
                  <a:cubicBezTo>
                    <a:pt x="6549" y="9100"/>
                    <a:pt x="5933" y="9371"/>
                    <a:pt x="5284" y="9371"/>
                  </a:cubicBezTo>
                  <a:cubicBezTo>
                    <a:pt x="5243" y="9371"/>
                    <a:pt x="5202" y="9370"/>
                    <a:pt x="5162" y="9368"/>
                  </a:cubicBezTo>
                  <a:cubicBezTo>
                    <a:pt x="4344" y="9325"/>
                    <a:pt x="3735" y="8725"/>
                    <a:pt x="3661" y="7915"/>
                  </a:cubicBezTo>
                  <a:cubicBezTo>
                    <a:pt x="3660" y="7893"/>
                    <a:pt x="3651" y="7878"/>
                    <a:pt x="3638" y="7867"/>
                  </a:cubicBezTo>
                  <a:cubicBezTo>
                    <a:pt x="3646" y="7843"/>
                    <a:pt x="3636" y="7813"/>
                    <a:pt x="3612" y="7813"/>
                  </a:cubicBezTo>
                  <a:cubicBezTo>
                    <a:pt x="3607" y="7813"/>
                    <a:pt x="3602" y="7814"/>
                    <a:pt x="3597" y="7817"/>
                  </a:cubicBezTo>
                  <a:cubicBezTo>
                    <a:pt x="2998" y="8054"/>
                    <a:pt x="2425" y="8420"/>
                    <a:pt x="1763" y="8420"/>
                  </a:cubicBezTo>
                  <a:cubicBezTo>
                    <a:pt x="1736" y="8420"/>
                    <a:pt x="1708" y="8419"/>
                    <a:pt x="1681" y="8418"/>
                  </a:cubicBezTo>
                  <a:cubicBezTo>
                    <a:pt x="892" y="8383"/>
                    <a:pt x="340" y="7804"/>
                    <a:pt x="361" y="7008"/>
                  </a:cubicBezTo>
                  <a:cubicBezTo>
                    <a:pt x="380" y="6243"/>
                    <a:pt x="1220" y="4912"/>
                    <a:pt x="174" y="4430"/>
                  </a:cubicBezTo>
                  <a:cubicBezTo>
                    <a:pt x="1059" y="4064"/>
                    <a:pt x="386" y="2569"/>
                    <a:pt x="409" y="1913"/>
                  </a:cubicBezTo>
                  <a:cubicBezTo>
                    <a:pt x="439" y="1053"/>
                    <a:pt x="916" y="755"/>
                    <a:pt x="1510" y="755"/>
                  </a:cubicBezTo>
                  <a:cubicBezTo>
                    <a:pt x="2196" y="755"/>
                    <a:pt x="3037" y="1153"/>
                    <a:pt x="3524" y="1541"/>
                  </a:cubicBezTo>
                  <a:cubicBezTo>
                    <a:pt x="3541" y="1555"/>
                    <a:pt x="3566" y="1562"/>
                    <a:pt x="3590" y="1562"/>
                  </a:cubicBezTo>
                  <a:cubicBezTo>
                    <a:pt x="3636" y="1562"/>
                    <a:pt x="3682" y="1535"/>
                    <a:pt x="3675" y="1478"/>
                  </a:cubicBezTo>
                  <a:cubicBezTo>
                    <a:pt x="3560" y="545"/>
                    <a:pt x="4590" y="235"/>
                    <a:pt x="5349" y="235"/>
                  </a:cubicBezTo>
                  <a:cubicBezTo>
                    <a:pt x="5401" y="235"/>
                    <a:pt x="5452" y="236"/>
                    <a:pt x="5501" y="239"/>
                  </a:cubicBezTo>
                  <a:cubicBezTo>
                    <a:pt x="6278" y="285"/>
                    <a:pt x="6812" y="723"/>
                    <a:pt x="7512" y="979"/>
                  </a:cubicBezTo>
                  <a:cubicBezTo>
                    <a:pt x="7724" y="1057"/>
                    <a:pt x="7942" y="1094"/>
                    <a:pt x="8158" y="1094"/>
                  </a:cubicBezTo>
                  <a:cubicBezTo>
                    <a:pt x="8827" y="1094"/>
                    <a:pt x="9476" y="742"/>
                    <a:pt x="9861" y="175"/>
                  </a:cubicBezTo>
                  <a:close/>
                  <a:moveTo>
                    <a:pt x="9828" y="0"/>
                  </a:moveTo>
                  <a:cubicBezTo>
                    <a:pt x="9805" y="0"/>
                    <a:pt x="9782" y="11"/>
                    <a:pt x="9766" y="36"/>
                  </a:cubicBezTo>
                  <a:cubicBezTo>
                    <a:pt x="9435" y="592"/>
                    <a:pt x="8822" y="937"/>
                    <a:pt x="8177" y="937"/>
                  </a:cubicBezTo>
                  <a:cubicBezTo>
                    <a:pt x="8124" y="937"/>
                    <a:pt x="8071" y="935"/>
                    <a:pt x="8018" y="930"/>
                  </a:cubicBezTo>
                  <a:cubicBezTo>
                    <a:pt x="7293" y="865"/>
                    <a:pt x="6726" y="293"/>
                    <a:pt x="6019" y="131"/>
                  </a:cubicBezTo>
                  <a:cubicBezTo>
                    <a:pt x="5831" y="88"/>
                    <a:pt x="5608" y="64"/>
                    <a:pt x="5375" y="64"/>
                  </a:cubicBezTo>
                  <a:cubicBezTo>
                    <a:pt x="4515" y="64"/>
                    <a:pt x="3504" y="390"/>
                    <a:pt x="3490" y="1296"/>
                  </a:cubicBezTo>
                  <a:cubicBezTo>
                    <a:pt x="2982" y="927"/>
                    <a:pt x="2217" y="528"/>
                    <a:pt x="1536" y="528"/>
                  </a:cubicBezTo>
                  <a:cubicBezTo>
                    <a:pt x="1244" y="528"/>
                    <a:pt x="968" y="602"/>
                    <a:pt x="734" y="783"/>
                  </a:cubicBezTo>
                  <a:cubicBezTo>
                    <a:pt x="377" y="1061"/>
                    <a:pt x="243" y="1536"/>
                    <a:pt x="241" y="1971"/>
                  </a:cubicBezTo>
                  <a:cubicBezTo>
                    <a:pt x="238" y="2633"/>
                    <a:pt x="901" y="4026"/>
                    <a:pt x="52" y="4354"/>
                  </a:cubicBezTo>
                  <a:cubicBezTo>
                    <a:pt x="1" y="4374"/>
                    <a:pt x="5" y="4441"/>
                    <a:pt x="42" y="4460"/>
                  </a:cubicBezTo>
                  <a:cubicBezTo>
                    <a:pt x="20" y="4495"/>
                    <a:pt x="23" y="4543"/>
                    <a:pt x="72" y="4565"/>
                  </a:cubicBezTo>
                  <a:cubicBezTo>
                    <a:pt x="937" y="4942"/>
                    <a:pt x="370" y="6036"/>
                    <a:pt x="237" y="6668"/>
                  </a:cubicBezTo>
                  <a:cubicBezTo>
                    <a:pt x="132" y="7161"/>
                    <a:pt x="198" y="7698"/>
                    <a:pt x="528" y="8095"/>
                  </a:cubicBezTo>
                  <a:cubicBezTo>
                    <a:pt x="843" y="8475"/>
                    <a:pt x="1259" y="8621"/>
                    <a:pt x="1700" y="8621"/>
                  </a:cubicBezTo>
                  <a:cubicBezTo>
                    <a:pt x="2334" y="8621"/>
                    <a:pt x="3017" y="8317"/>
                    <a:pt x="3511" y="7968"/>
                  </a:cubicBezTo>
                  <a:cubicBezTo>
                    <a:pt x="3597" y="8944"/>
                    <a:pt x="4401" y="9531"/>
                    <a:pt x="5316" y="9531"/>
                  </a:cubicBezTo>
                  <a:cubicBezTo>
                    <a:pt x="5424" y="9531"/>
                    <a:pt x="5533" y="9523"/>
                    <a:pt x="5642" y="9507"/>
                  </a:cubicBezTo>
                  <a:cubicBezTo>
                    <a:pt x="6327" y="9403"/>
                    <a:pt x="6947" y="9064"/>
                    <a:pt x="7604" y="8863"/>
                  </a:cubicBezTo>
                  <a:cubicBezTo>
                    <a:pt x="7903" y="8772"/>
                    <a:pt x="8217" y="8701"/>
                    <a:pt x="8531" y="8701"/>
                  </a:cubicBezTo>
                  <a:cubicBezTo>
                    <a:pt x="8659" y="8701"/>
                    <a:pt x="8787" y="8713"/>
                    <a:pt x="8914" y="8740"/>
                  </a:cubicBezTo>
                  <a:cubicBezTo>
                    <a:pt x="9330" y="8828"/>
                    <a:pt x="9567" y="9057"/>
                    <a:pt x="9831" y="9367"/>
                  </a:cubicBezTo>
                  <a:cubicBezTo>
                    <a:pt x="9836" y="9373"/>
                    <a:pt x="9842" y="9375"/>
                    <a:pt x="9848" y="9375"/>
                  </a:cubicBezTo>
                  <a:cubicBezTo>
                    <a:pt x="9853" y="9375"/>
                    <a:pt x="9858" y="9374"/>
                    <a:pt x="9862" y="9371"/>
                  </a:cubicBezTo>
                  <a:cubicBezTo>
                    <a:pt x="9866" y="9374"/>
                    <a:pt x="9871" y="9375"/>
                    <a:pt x="9875" y="9375"/>
                  </a:cubicBezTo>
                  <a:cubicBezTo>
                    <a:pt x="9881" y="9375"/>
                    <a:pt x="9887" y="9373"/>
                    <a:pt x="9892" y="9367"/>
                  </a:cubicBezTo>
                  <a:cubicBezTo>
                    <a:pt x="10157" y="9057"/>
                    <a:pt x="10394" y="8828"/>
                    <a:pt x="10809" y="8740"/>
                  </a:cubicBezTo>
                  <a:cubicBezTo>
                    <a:pt x="10936" y="8713"/>
                    <a:pt x="11064" y="8701"/>
                    <a:pt x="11192" y="8701"/>
                  </a:cubicBezTo>
                  <a:cubicBezTo>
                    <a:pt x="11506" y="8701"/>
                    <a:pt x="11820" y="8772"/>
                    <a:pt x="12119" y="8863"/>
                  </a:cubicBezTo>
                  <a:cubicBezTo>
                    <a:pt x="12776" y="9064"/>
                    <a:pt x="13396" y="9403"/>
                    <a:pt x="14081" y="9507"/>
                  </a:cubicBezTo>
                  <a:cubicBezTo>
                    <a:pt x="14190" y="9523"/>
                    <a:pt x="14299" y="9531"/>
                    <a:pt x="14407" y="9531"/>
                  </a:cubicBezTo>
                  <a:cubicBezTo>
                    <a:pt x="15323" y="9531"/>
                    <a:pt x="16127" y="8944"/>
                    <a:pt x="16212" y="7968"/>
                  </a:cubicBezTo>
                  <a:cubicBezTo>
                    <a:pt x="16706" y="8317"/>
                    <a:pt x="17389" y="8621"/>
                    <a:pt x="18023" y="8621"/>
                  </a:cubicBezTo>
                  <a:cubicBezTo>
                    <a:pt x="18463" y="8621"/>
                    <a:pt x="18880" y="8475"/>
                    <a:pt x="19195" y="8095"/>
                  </a:cubicBezTo>
                  <a:cubicBezTo>
                    <a:pt x="19525" y="7698"/>
                    <a:pt x="19591" y="7161"/>
                    <a:pt x="19486" y="6668"/>
                  </a:cubicBezTo>
                  <a:cubicBezTo>
                    <a:pt x="19354" y="6036"/>
                    <a:pt x="18788" y="4942"/>
                    <a:pt x="19652" y="4565"/>
                  </a:cubicBezTo>
                  <a:cubicBezTo>
                    <a:pt x="19701" y="4543"/>
                    <a:pt x="19704" y="4495"/>
                    <a:pt x="19682" y="4460"/>
                  </a:cubicBezTo>
                  <a:cubicBezTo>
                    <a:pt x="19718" y="4441"/>
                    <a:pt x="19722" y="4374"/>
                    <a:pt x="19672" y="4354"/>
                  </a:cubicBezTo>
                  <a:cubicBezTo>
                    <a:pt x="18822" y="4026"/>
                    <a:pt x="19486" y="2633"/>
                    <a:pt x="19483" y="1971"/>
                  </a:cubicBezTo>
                  <a:cubicBezTo>
                    <a:pt x="19481" y="1536"/>
                    <a:pt x="19347" y="1061"/>
                    <a:pt x="18989" y="783"/>
                  </a:cubicBezTo>
                  <a:cubicBezTo>
                    <a:pt x="18755" y="602"/>
                    <a:pt x="18479" y="528"/>
                    <a:pt x="18187" y="528"/>
                  </a:cubicBezTo>
                  <a:cubicBezTo>
                    <a:pt x="17507" y="528"/>
                    <a:pt x="16743" y="927"/>
                    <a:pt x="16234" y="1296"/>
                  </a:cubicBezTo>
                  <a:cubicBezTo>
                    <a:pt x="16219" y="390"/>
                    <a:pt x="15209" y="64"/>
                    <a:pt x="14349" y="64"/>
                  </a:cubicBezTo>
                  <a:cubicBezTo>
                    <a:pt x="14116" y="64"/>
                    <a:pt x="13893" y="88"/>
                    <a:pt x="13705" y="131"/>
                  </a:cubicBezTo>
                  <a:cubicBezTo>
                    <a:pt x="12997" y="293"/>
                    <a:pt x="12430" y="865"/>
                    <a:pt x="11705" y="930"/>
                  </a:cubicBezTo>
                  <a:cubicBezTo>
                    <a:pt x="11652" y="935"/>
                    <a:pt x="11599" y="937"/>
                    <a:pt x="11547" y="937"/>
                  </a:cubicBezTo>
                  <a:cubicBezTo>
                    <a:pt x="10902" y="937"/>
                    <a:pt x="10289" y="591"/>
                    <a:pt x="9957" y="36"/>
                  </a:cubicBezTo>
                  <a:cubicBezTo>
                    <a:pt x="9941" y="11"/>
                    <a:pt x="9919" y="0"/>
                    <a:pt x="9896" y="0"/>
                  </a:cubicBezTo>
                  <a:cubicBezTo>
                    <a:pt x="9884" y="0"/>
                    <a:pt x="9873" y="3"/>
                    <a:pt x="9862" y="7"/>
                  </a:cubicBezTo>
                  <a:cubicBezTo>
                    <a:pt x="9851" y="3"/>
                    <a:pt x="9840" y="0"/>
                    <a:pt x="982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04" name="Google Shape;866;p36"/>
            <p:cNvSpPr>
              <a:spLocks/>
            </p:cNvSpPr>
            <p:nvPr/>
          </p:nvSpPr>
          <p:spPr bwMode="auto">
            <a:xfrm>
              <a:off x="6539545" y="1569360"/>
              <a:ext cx="1027223" cy="487609"/>
            </a:xfrm>
            <a:custGeom>
              <a:avLst/>
              <a:gdLst>
                <a:gd name="T0" fmla="*/ 2147483647 w 19377"/>
                <a:gd name="T1" fmla="*/ 2147483647 h 9198"/>
                <a:gd name="T2" fmla="*/ 2147483647 w 19377"/>
                <a:gd name="T3" fmla="*/ 2147483647 h 9198"/>
                <a:gd name="T4" fmla="*/ 2147483647 w 19377"/>
                <a:gd name="T5" fmla="*/ 2147483647 h 9198"/>
                <a:gd name="T6" fmla="*/ 2147483647 w 19377"/>
                <a:gd name="T7" fmla="*/ 2147483647 h 9198"/>
                <a:gd name="T8" fmla="*/ 2147483647 w 19377"/>
                <a:gd name="T9" fmla="*/ 2147483647 h 9198"/>
                <a:gd name="T10" fmla="*/ 2147483647 w 19377"/>
                <a:gd name="T11" fmla="*/ 2147483647 h 9198"/>
                <a:gd name="T12" fmla="*/ 2147483647 w 19377"/>
                <a:gd name="T13" fmla="*/ 2147483647 h 9198"/>
                <a:gd name="T14" fmla="*/ 2147483647 w 19377"/>
                <a:gd name="T15" fmla="*/ 2147483647 h 9198"/>
                <a:gd name="T16" fmla="*/ 2147483647 w 19377"/>
                <a:gd name="T17" fmla="*/ 2147483647 h 9198"/>
                <a:gd name="T18" fmla="*/ 2147483647 w 19377"/>
                <a:gd name="T19" fmla="*/ 2147483647 h 9198"/>
                <a:gd name="T20" fmla="*/ 2147483647 w 19377"/>
                <a:gd name="T21" fmla="*/ 2147483647 h 9198"/>
                <a:gd name="T22" fmla="*/ 2147483647 w 19377"/>
                <a:gd name="T23" fmla="*/ 2147483647 h 9198"/>
                <a:gd name="T24" fmla="*/ 2147483647 w 19377"/>
                <a:gd name="T25" fmla="*/ 2147483647 h 9198"/>
                <a:gd name="T26" fmla="*/ 2147483647 w 19377"/>
                <a:gd name="T27" fmla="*/ 2147483647 h 9198"/>
                <a:gd name="T28" fmla="*/ 2147483647 w 19377"/>
                <a:gd name="T29" fmla="*/ 2147483647 h 9198"/>
                <a:gd name="T30" fmla="*/ 2147483647 w 19377"/>
                <a:gd name="T31" fmla="*/ 2147483647 h 9198"/>
                <a:gd name="T32" fmla="*/ 2147483647 w 19377"/>
                <a:gd name="T33" fmla="*/ 2147483647 h 9198"/>
                <a:gd name="T34" fmla="*/ 2147483647 w 19377"/>
                <a:gd name="T35" fmla="*/ 2147483647 h 9198"/>
                <a:gd name="T36" fmla="*/ 2147483647 w 19377"/>
                <a:gd name="T37" fmla="*/ 2147483647 h 9198"/>
                <a:gd name="T38" fmla="*/ 2147483647 w 19377"/>
                <a:gd name="T39" fmla="*/ 2147483647 h 9198"/>
                <a:gd name="T40" fmla="*/ 2147483647 w 19377"/>
                <a:gd name="T41" fmla="*/ 2147483647 h 9198"/>
                <a:gd name="T42" fmla="*/ 2147483647 w 19377"/>
                <a:gd name="T43" fmla="*/ 2147483647 h 9198"/>
                <a:gd name="T44" fmla="*/ 2147483647 w 19377"/>
                <a:gd name="T45" fmla="*/ 2147483647 h 9198"/>
                <a:gd name="T46" fmla="*/ 2147483647 w 19377"/>
                <a:gd name="T47" fmla="*/ 2147483647 h 9198"/>
                <a:gd name="T48" fmla="*/ 2147483647 w 19377"/>
                <a:gd name="T49" fmla="*/ 2147483647 h 9198"/>
                <a:gd name="T50" fmla="*/ 2147483647 w 19377"/>
                <a:gd name="T51" fmla="*/ 2147483647 h 9198"/>
                <a:gd name="T52" fmla="*/ 2147483647 w 19377"/>
                <a:gd name="T53" fmla="*/ 2147483647 h 9198"/>
                <a:gd name="T54" fmla="*/ 2147483647 w 19377"/>
                <a:gd name="T55" fmla="*/ 2147483647 h 9198"/>
                <a:gd name="T56" fmla="*/ 2147483647 w 19377"/>
                <a:gd name="T57" fmla="*/ 2147483647 h 9198"/>
                <a:gd name="T58" fmla="*/ 2147483647 w 19377"/>
                <a:gd name="T59" fmla="*/ 2147483647 h 9198"/>
                <a:gd name="T60" fmla="*/ 2147483647 w 19377"/>
                <a:gd name="T61" fmla="*/ 2147483647 h 9198"/>
                <a:gd name="T62" fmla="*/ 2147483647 w 19377"/>
                <a:gd name="T63" fmla="*/ 2147483647 h 9198"/>
                <a:gd name="T64" fmla="*/ 2147483647 w 19377"/>
                <a:gd name="T65" fmla="*/ 2147483647 h 9198"/>
                <a:gd name="T66" fmla="*/ 2147483647 w 19377"/>
                <a:gd name="T67" fmla="*/ 2147483647 h 9198"/>
                <a:gd name="T68" fmla="*/ 2147483647 w 19377"/>
                <a:gd name="T69" fmla="*/ 2147483647 h 9198"/>
                <a:gd name="T70" fmla="*/ 2147483647 w 19377"/>
                <a:gd name="T71" fmla="*/ 2147483647 h 9198"/>
                <a:gd name="T72" fmla="*/ 2147483647 w 19377"/>
                <a:gd name="T73" fmla="*/ 2147483647 h 9198"/>
                <a:gd name="T74" fmla="*/ 2147483647 w 19377"/>
                <a:gd name="T75" fmla="*/ 2147483647 h 9198"/>
                <a:gd name="T76" fmla="*/ 2147483647 w 19377"/>
                <a:gd name="T77" fmla="*/ 2147483647 h 9198"/>
                <a:gd name="T78" fmla="*/ 2147483647 w 19377"/>
                <a:gd name="T79" fmla="*/ 2147483647 h 9198"/>
                <a:gd name="T80" fmla="*/ 2147483647 w 19377"/>
                <a:gd name="T81" fmla="*/ 2147483647 h 9198"/>
                <a:gd name="T82" fmla="*/ 2147483647 w 19377"/>
                <a:gd name="T83" fmla="*/ 2147483647 h 9198"/>
                <a:gd name="T84" fmla="*/ 2147483647 w 19377"/>
                <a:gd name="T85" fmla="*/ 2147483647 h 9198"/>
                <a:gd name="T86" fmla="*/ 2147483647 w 19377"/>
                <a:gd name="T87" fmla="*/ 2147483647 h 9198"/>
                <a:gd name="T88" fmla="*/ 2147483647 w 19377"/>
                <a:gd name="T89" fmla="*/ 2147483647 h 9198"/>
                <a:gd name="T90" fmla="*/ 2147483647 w 19377"/>
                <a:gd name="T91" fmla="*/ 2147483647 h 9198"/>
                <a:gd name="T92" fmla="*/ 2147483647 w 19377"/>
                <a:gd name="T93" fmla="*/ 2147483647 h 9198"/>
                <a:gd name="T94" fmla="*/ 2147483647 w 19377"/>
                <a:gd name="T95" fmla="*/ 2147483647 h 9198"/>
                <a:gd name="T96" fmla="*/ 2147483647 w 19377"/>
                <a:gd name="T97" fmla="*/ 2147483647 h 9198"/>
                <a:gd name="T98" fmla="*/ 2147483647 w 19377"/>
                <a:gd name="T99" fmla="*/ 2147483647 h 9198"/>
                <a:gd name="T100" fmla="*/ 2147483647 w 19377"/>
                <a:gd name="T101" fmla="*/ 2147483647 h 9198"/>
                <a:gd name="T102" fmla="*/ 2147483647 w 19377"/>
                <a:gd name="T103" fmla="*/ 2147483647 h 9198"/>
                <a:gd name="T104" fmla="*/ 2147483647 w 19377"/>
                <a:gd name="T105" fmla="*/ 2147483647 h 9198"/>
                <a:gd name="T106" fmla="*/ 2147483647 w 19377"/>
                <a:gd name="T107" fmla="*/ 2147483647 h 9198"/>
                <a:gd name="T108" fmla="*/ 2147483647 w 19377"/>
                <a:gd name="T109" fmla="*/ 2147483647 h 9198"/>
                <a:gd name="T110" fmla="*/ 2147483647 w 19377"/>
                <a:gd name="T111" fmla="*/ 2147483647 h 9198"/>
                <a:gd name="T112" fmla="*/ 2147483647 w 19377"/>
                <a:gd name="T113" fmla="*/ 2147483647 h 9198"/>
                <a:gd name="T114" fmla="*/ 2147483647 w 19377"/>
                <a:gd name="T115" fmla="*/ 2147483647 h 9198"/>
                <a:gd name="T116" fmla="*/ 2147483647 w 19377"/>
                <a:gd name="T117" fmla="*/ 2147483647 h 9198"/>
                <a:gd name="T118" fmla="*/ 2147483647 w 19377"/>
                <a:gd name="T119" fmla="*/ 2147483647 h 9198"/>
                <a:gd name="T120" fmla="*/ 2147483647 w 19377"/>
                <a:gd name="T121" fmla="*/ 2147483647 h 9198"/>
                <a:gd name="T122" fmla="*/ 2147483647 w 19377"/>
                <a:gd name="T123" fmla="*/ 2147483647 h 9198"/>
                <a:gd name="T124" fmla="*/ 2147483647 w 19377"/>
                <a:gd name="T125" fmla="*/ 2147483647 h 91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377" h="9198" extrusionOk="0">
                  <a:moveTo>
                    <a:pt x="13830" y="402"/>
                  </a:moveTo>
                  <a:cubicBezTo>
                    <a:pt x="13849" y="402"/>
                    <a:pt x="13861" y="428"/>
                    <a:pt x="13846" y="442"/>
                  </a:cubicBezTo>
                  <a:cubicBezTo>
                    <a:pt x="13723" y="566"/>
                    <a:pt x="13500" y="614"/>
                    <a:pt x="13334" y="640"/>
                  </a:cubicBezTo>
                  <a:cubicBezTo>
                    <a:pt x="13332" y="640"/>
                    <a:pt x="13331" y="640"/>
                    <a:pt x="13329" y="640"/>
                  </a:cubicBezTo>
                  <a:cubicBezTo>
                    <a:pt x="13302" y="640"/>
                    <a:pt x="13291" y="600"/>
                    <a:pt x="13321" y="594"/>
                  </a:cubicBezTo>
                  <a:cubicBezTo>
                    <a:pt x="13409" y="574"/>
                    <a:pt x="13495" y="549"/>
                    <a:pt x="13579" y="516"/>
                  </a:cubicBezTo>
                  <a:cubicBezTo>
                    <a:pt x="13662" y="482"/>
                    <a:pt x="13738" y="429"/>
                    <a:pt x="13823" y="403"/>
                  </a:cubicBezTo>
                  <a:cubicBezTo>
                    <a:pt x="13826" y="402"/>
                    <a:pt x="13828" y="402"/>
                    <a:pt x="13830" y="402"/>
                  </a:cubicBezTo>
                  <a:close/>
                  <a:moveTo>
                    <a:pt x="14585" y="431"/>
                  </a:moveTo>
                  <a:cubicBezTo>
                    <a:pt x="14742" y="431"/>
                    <a:pt x="14918" y="504"/>
                    <a:pt x="14990" y="650"/>
                  </a:cubicBezTo>
                  <a:cubicBezTo>
                    <a:pt x="15001" y="673"/>
                    <a:pt x="14982" y="698"/>
                    <a:pt x="14961" y="698"/>
                  </a:cubicBezTo>
                  <a:cubicBezTo>
                    <a:pt x="14954" y="698"/>
                    <a:pt x="14946" y="695"/>
                    <a:pt x="14940" y="688"/>
                  </a:cubicBezTo>
                  <a:cubicBezTo>
                    <a:pt x="14836" y="578"/>
                    <a:pt x="14727" y="496"/>
                    <a:pt x="14568" y="495"/>
                  </a:cubicBezTo>
                  <a:cubicBezTo>
                    <a:pt x="14527" y="495"/>
                    <a:pt x="14527" y="433"/>
                    <a:pt x="14568" y="431"/>
                  </a:cubicBezTo>
                  <a:cubicBezTo>
                    <a:pt x="14573" y="431"/>
                    <a:pt x="14579" y="431"/>
                    <a:pt x="14585" y="431"/>
                  </a:cubicBezTo>
                  <a:close/>
                  <a:moveTo>
                    <a:pt x="4717" y="528"/>
                  </a:moveTo>
                  <a:cubicBezTo>
                    <a:pt x="4740" y="528"/>
                    <a:pt x="4762" y="529"/>
                    <a:pt x="4785" y="532"/>
                  </a:cubicBezTo>
                  <a:cubicBezTo>
                    <a:pt x="4827" y="536"/>
                    <a:pt x="4828" y="594"/>
                    <a:pt x="4785" y="598"/>
                  </a:cubicBezTo>
                  <a:cubicBezTo>
                    <a:pt x="4610" y="616"/>
                    <a:pt x="4454" y="645"/>
                    <a:pt x="4304" y="740"/>
                  </a:cubicBezTo>
                  <a:cubicBezTo>
                    <a:pt x="4298" y="744"/>
                    <a:pt x="4292" y="745"/>
                    <a:pt x="4287" y="745"/>
                  </a:cubicBezTo>
                  <a:cubicBezTo>
                    <a:pt x="4260" y="745"/>
                    <a:pt x="4244" y="705"/>
                    <a:pt x="4272" y="686"/>
                  </a:cubicBezTo>
                  <a:cubicBezTo>
                    <a:pt x="4400" y="595"/>
                    <a:pt x="4558" y="528"/>
                    <a:pt x="4717" y="528"/>
                  </a:cubicBezTo>
                  <a:close/>
                  <a:moveTo>
                    <a:pt x="5623" y="543"/>
                  </a:moveTo>
                  <a:cubicBezTo>
                    <a:pt x="5627" y="543"/>
                    <a:pt x="5630" y="544"/>
                    <a:pt x="5634" y="545"/>
                  </a:cubicBezTo>
                  <a:cubicBezTo>
                    <a:pt x="5798" y="597"/>
                    <a:pt x="5964" y="665"/>
                    <a:pt x="6102" y="771"/>
                  </a:cubicBezTo>
                  <a:cubicBezTo>
                    <a:pt x="6128" y="793"/>
                    <a:pt x="6114" y="831"/>
                    <a:pt x="6087" y="831"/>
                  </a:cubicBezTo>
                  <a:cubicBezTo>
                    <a:pt x="6081" y="831"/>
                    <a:pt x="6076" y="830"/>
                    <a:pt x="6070" y="827"/>
                  </a:cubicBezTo>
                  <a:cubicBezTo>
                    <a:pt x="5920" y="747"/>
                    <a:pt x="5776" y="665"/>
                    <a:pt x="5618" y="607"/>
                  </a:cubicBezTo>
                  <a:cubicBezTo>
                    <a:pt x="5583" y="593"/>
                    <a:pt x="5593" y="543"/>
                    <a:pt x="5623" y="543"/>
                  </a:cubicBezTo>
                  <a:close/>
                  <a:moveTo>
                    <a:pt x="9622" y="566"/>
                  </a:moveTo>
                  <a:cubicBezTo>
                    <a:pt x="9683" y="566"/>
                    <a:pt x="9749" y="637"/>
                    <a:pt x="9791" y="671"/>
                  </a:cubicBezTo>
                  <a:cubicBezTo>
                    <a:pt x="9876" y="736"/>
                    <a:pt x="9965" y="799"/>
                    <a:pt x="10045" y="874"/>
                  </a:cubicBezTo>
                  <a:cubicBezTo>
                    <a:pt x="10071" y="899"/>
                    <a:pt x="10047" y="941"/>
                    <a:pt x="10016" y="941"/>
                  </a:cubicBezTo>
                  <a:cubicBezTo>
                    <a:pt x="10010" y="941"/>
                    <a:pt x="10003" y="939"/>
                    <a:pt x="9997" y="935"/>
                  </a:cubicBezTo>
                  <a:cubicBezTo>
                    <a:pt x="9890" y="867"/>
                    <a:pt x="9798" y="756"/>
                    <a:pt x="9686" y="700"/>
                  </a:cubicBezTo>
                  <a:cubicBezTo>
                    <a:pt x="9659" y="686"/>
                    <a:pt x="9637" y="680"/>
                    <a:pt x="9618" y="680"/>
                  </a:cubicBezTo>
                  <a:cubicBezTo>
                    <a:pt x="9557" y="680"/>
                    <a:pt x="9526" y="740"/>
                    <a:pt x="9471" y="796"/>
                  </a:cubicBezTo>
                  <a:cubicBezTo>
                    <a:pt x="9414" y="850"/>
                    <a:pt x="9359" y="905"/>
                    <a:pt x="9303" y="960"/>
                  </a:cubicBezTo>
                  <a:cubicBezTo>
                    <a:pt x="9296" y="968"/>
                    <a:pt x="9287" y="971"/>
                    <a:pt x="9279" y="971"/>
                  </a:cubicBezTo>
                  <a:cubicBezTo>
                    <a:pt x="9250" y="971"/>
                    <a:pt x="9225" y="933"/>
                    <a:pt x="9251" y="907"/>
                  </a:cubicBezTo>
                  <a:cubicBezTo>
                    <a:pt x="9338" y="815"/>
                    <a:pt x="9424" y="720"/>
                    <a:pt x="9514" y="631"/>
                  </a:cubicBezTo>
                  <a:cubicBezTo>
                    <a:pt x="9545" y="600"/>
                    <a:pt x="9574" y="566"/>
                    <a:pt x="9621" y="566"/>
                  </a:cubicBezTo>
                  <a:cubicBezTo>
                    <a:pt x="9621" y="566"/>
                    <a:pt x="9622" y="566"/>
                    <a:pt x="9622" y="566"/>
                  </a:cubicBezTo>
                  <a:close/>
                  <a:moveTo>
                    <a:pt x="1705" y="942"/>
                  </a:moveTo>
                  <a:cubicBezTo>
                    <a:pt x="1707" y="942"/>
                    <a:pt x="1709" y="942"/>
                    <a:pt x="1711" y="943"/>
                  </a:cubicBezTo>
                  <a:cubicBezTo>
                    <a:pt x="1863" y="1005"/>
                    <a:pt x="2021" y="1061"/>
                    <a:pt x="2167" y="1138"/>
                  </a:cubicBezTo>
                  <a:cubicBezTo>
                    <a:pt x="2193" y="1151"/>
                    <a:pt x="2179" y="1192"/>
                    <a:pt x="2154" y="1192"/>
                  </a:cubicBezTo>
                  <a:cubicBezTo>
                    <a:pt x="2151" y="1192"/>
                    <a:pt x="2148" y="1191"/>
                    <a:pt x="2145" y="1190"/>
                  </a:cubicBezTo>
                  <a:cubicBezTo>
                    <a:pt x="1991" y="1133"/>
                    <a:pt x="1842" y="1053"/>
                    <a:pt x="1695" y="982"/>
                  </a:cubicBezTo>
                  <a:cubicBezTo>
                    <a:pt x="1676" y="972"/>
                    <a:pt x="1687" y="942"/>
                    <a:pt x="1705" y="942"/>
                  </a:cubicBezTo>
                  <a:close/>
                  <a:moveTo>
                    <a:pt x="12528" y="879"/>
                  </a:moveTo>
                  <a:cubicBezTo>
                    <a:pt x="12549" y="879"/>
                    <a:pt x="12564" y="910"/>
                    <a:pt x="12548" y="928"/>
                  </a:cubicBezTo>
                  <a:cubicBezTo>
                    <a:pt x="12413" y="1070"/>
                    <a:pt x="12234" y="1155"/>
                    <a:pt x="12046" y="1200"/>
                  </a:cubicBezTo>
                  <a:cubicBezTo>
                    <a:pt x="12043" y="1200"/>
                    <a:pt x="12041" y="1200"/>
                    <a:pt x="12039" y="1200"/>
                  </a:cubicBezTo>
                  <a:cubicBezTo>
                    <a:pt x="12014" y="1200"/>
                    <a:pt x="12006" y="1163"/>
                    <a:pt x="12033" y="1154"/>
                  </a:cubicBezTo>
                  <a:cubicBezTo>
                    <a:pt x="12213" y="1096"/>
                    <a:pt x="12365" y="998"/>
                    <a:pt x="12514" y="884"/>
                  </a:cubicBezTo>
                  <a:cubicBezTo>
                    <a:pt x="12518" y="881"/>
                    <a:pt x="12523" y="879"/>
                    <a:pt x="12528" y="879"/>
                  </a:cubicBezTo>
                  <a:close/>
                  <a:moveTo>
                    <a:pt x="17555" y="1021"/>
                  </a:moveTo>
                  <a:cubicBezTo>
                    <a:pt x="17586" y="1021"/>
                    <a:pt x="17616" y="1023"/>
                    <a:pt x="17647" y="1027"/>
                  </a:cubicBezTo>
                  <a:cubicBezTo>
                    <a:pt x="17688" y="1032"/>
                    <a:pt x="17690" y="1092"/>
                    <a:pt x="17647" y="1093"/>
                  </a:cubicBezTo>
                  <a:cubicBezTo>
                    <a:pt x="17464" y="1095"/>
                    <a:pt x="17289" y="1122"/>
                    <a:pt x="17123" y="1201"/>
                  </a:cubicBezTo>
                  <a:cubicBezTo>
                    <a:pt x="17119" y="1203"/>
                    <a:pt x="17114" y="1204"/>
                    <a:pt x="17110" y="1204"/>
                  </a:cubicBezTo>
                  <a:cubicBezTo>
                    <a:pt x="17082" y="1204"/>
                    <a:pt x="17063" y="1164"/>
                    <a:pt x="17092" y="1148"/>
                  </a:cubicBezTo>
                  <a:cubicBezTo>
                    <a:pt x="17237" y="1070"/>
                    <a:pt x="17393" y="1021"/>
                    <a:pt x="17555" y="1021"/>
                  </a:cubicBezTo>
                  <a:close/>
                  <a:moveTo>
                    <a:pt x="6820" y="1036"/>
                  </a:moveTo>
                  <a:cubicBezTo>
                    <a:pt x="6824" y="1036"/>
                    <a:pt x="6829" y="1037"/>
                    <a:pt x="6833" y="1039"/>
                  </a:cubicBezTo>
                  <a:cubicBezTo>
                    <a:pt x="7045" y="1154"/>
                    <a:pt x="7248" y="1178"/>
                    <a:pt x="7474" y="1234"/>
                  </a:cubicBezTo>
                  <a:cubicBezTo>
                    <a:pt x="7509" y="1243"/>
                    <a:pt x="7498" y="1290"/>
                    <a:pt x="7467" y="1293"/>
                  </a:cubicBezTo>
                  <a:cubicBezTo>
                    <a:pt x="7451" y="1294"/>
                    <a:pt x="7435" y="1294"/>
                    <a:pt x="7419" y="1294"/>
                  </a:cubicBezTo>
                  <a:cubicBezTo>
                    <a:pt x="7206" y="1294"/>
                    <a:pt x="6981" y="1194"/>
                    <a:pt x="6805" y="1090"/>
                  </a:cubicBezTo>
                  <a:cubicBezTo>
                    <a:pt x="6776" y="1074"/>
                    <a:pt x="6794" y="1036"/>
                    <a:pt x="6820" y="1036"/>
                  </a:cubicBezTo>
                  <a:close/>
                  <a:moveTo>
                    <a:pt x="10646" y="1190"/>
                  </a:moveTo>
                  <a:cubicBezTo>
                    <a:pt x="10649" y="1190"/>
                    <a:pt x="10652" y="1191"/>
                    <a:pt x="10656" y="1192"/>
                  </a:cubicBezTo>
                  <a:cubicBezTo>
                    <a:pt x="10812" y="1258"/>
                    <a:pt x="10972" y="1285"/>
                    <a:pt x="11142" y="1288"/>
                  </a:cubicBezTo>
                  <a:cubicBezTo>
                    <a:pt x="11172" y="1289"/>
                    <a:pt x="11172" y="1334"/>
                    <a:pt x="11142" y="1335"/>
                  </a:cubicBezTo>
                  <a:cubicBezTo>
                    <a:pt x="11130" y="1336"/>
                    <a:pt x="11118" y="1336"/>
                    <a:pt x="11106" y="1336"/>
                  </a:cubicBezTo>
                  <a:cubicBezTo>
                    <a:pt x="10943" y="1336"/>
                    <a:pt x="10784" y="1295"/>
                    <a:pt x="10634" y="1227"/>
                  </a:cubicBezTo>
                  <a:cubicBezTo>
                    <a:pt x="10613" y="1218"/>
                    <a:pt x="10626" y="1190"/>
                    <a:pt x="10646" y="1190"/>
                  </a:cubicBezTo>
                  <a:close/>
                  <a:moveTo>
                    <a:pt x="8610" y="1183"/>
                  </a:moveTo>
                  <a:cubicBezTo>
                    <a:pt x="8635" y="1183"/>
                    <a:pt x="8654" y="1214"/>
                    <a:pt x="8632" y="1235"/>
                  </a:cubicBezTo>
                  <a:cubicBezTo>
                    <a:pt x="8546" y="1317"/>
                    <a:pt x="8424" y="1352"/>
                    <a:pt x="8304" y="1352"/>
                  </a:cubicBezTo>
                  <a:cubicBezTo>
                    <a:pt x="8253" y="1352"/>
                    <a:pt x="8202" y="1346"/>
                    <a:pt x="8155" y="1334"/>
                  </a:cubicBezTo>
                  <a:cubicBezTo>
                    <a:pt x="8121" y="1326"/>
                    <a:pt x="8133" y="1278"/>
                    <a:pt x="8163" y="1278"/>
                  </a:cubicBezTo>
                  <a:cubicBezTo>
                    <a:pt x="8165" y="1278"/>
                    <a:pt x="8168" y="1278"/>
                    <a:pt x="8170" y="1279"/>
                  </a:cubicBezTo>
                  <a:cubicBezTo>
                    <a:pt x="8201" y="1284"/>
                    <a:pt x="8232" y="1287"/>
                    <a:pt x="8261" y="1287"/>
                  </a:cubicBezTo>
                  <a:cubicBezTo>
                    <a:pt x="8380" y="1287"/>
                    <a:pt x="8484" y="1243"/>
                    <a:pt x="8595" y="1187"/>
                  </a:cubicBezTo>
                  <a:cubicBezTo>
                    <a:pt x="8600" y="1184"/>
                    <a:pt x="8605" y="1183"/>
                    <a:pt x="8610" y="1183"/>
                  </a:cubicBezTo>
                  <a:close/>
                  <a:moveTo>
                    <a:pt x="18243" y="1079"/>
                  </a:moveTo>
                  <a:cubicBezTo>
                    <a:pt x="18243" y="1079"/>
                    <a:pt x="18244" y="1079"/>
                    <a:pt x="18244" y="1079"/>
                  </a:cubicBezTo>
                  <a:cubicBezTo>
                    <a:pt x="18436" y="1087"/>
                    <a:pt x="18612" y="1213"/>
                    <a:pt x="18657" y="1405"/>
                  </a:cubicBezTo>
                  <a:cubicBezTo>
                    <a:pt x="18664" y="1430"/>
                    <a:pt x="18644" y="1446"/>
                    <a:pt x="18625" y="1446"/>
                  </a:cubicBezTo>
                  <a:cubicBezTo>
                    <a:pt x="18612" y="1446"/>
                    <a:pt x="18598" y="1439"/>
                    <a:pt x="18592" y="1423"/>
                  </a:cubicBezTo>
                  <a:cubicBezTo>
                    <a:pt x="18534" y="1266"/>
                    <a:pt x="18405" y="1146"/>
                    <a:pt x="18237" y="1123"/>
                  </a:cubicBezTo>
                  <a:cubicBezTo>
                    <a:pt x="18213" y="1118"/>
                    <a:pt x="18219" y="1079"/>
                    <a:pt x="18243" y="1079"/>
                  </a:cubicBezTo>
                  <a:close/>
                  <a:moveTo>
                    <a:pt x="1063" y="998"/>
                  </a:moveTo>
                  <a:cubicBezTo>
                    <a:pt x="1090" y="998"/>
                    <a:pt x="1109" y="1038"/>
                    <a:pt x="1079" y="1051"/>
                  </a:cubicBezTo>
                  <a:cubicBezTo>
                    <a:pt x="911" y="1128"/>
                    <a:pt x="785" y="1266"/>
                    <a:pt x="782" y="1459"/>
                  </a:cubicBezTo>
                  <a:cubicBezTo>
                    <a:pt x="782" y="1472"/>
                    <a:pt x="772" y="1478"/>
                    <a:pt x="762" y="1478"/>
                  </a:cubicBezTo>
                  <a:cubicBezTo>
                    <a:pt x="752" y="1478"/>
                    <a:pt x="742" y="1472"/>
                    <a:pt x="741" y="1459"/>
                  </a:cubicBezTo>
                  <a:cubicBezTo>
                    <a:pt x="724" y="1257"/>
                    <a:pt x="850" y="1040"/>
                    <a:pt x="1057" y="999"/>
                  </a:cubicBezTo>
                  <a:cubicBezTo>
                    <a:pt x="1059" y="998"/>
                    <a:pt x="1061" y="998"/>
                    <a:pt x="1063" y="998"/>
                  </a:cubicBezTo>
                  <a:close/>
                  <a:moveTo>
                    <a:pt x="15374" y="878"/>
                  </a:moveTo>
                  <a:cubicBezTo>
                    <a:pt x="15387" y="878"/>
                    <a:pt x="15400" y="884"/>
                    <a:pt x="15406" y="899"/>
                  </a:cubicBezTo>
                  <a:cubicBezTo>
                    <a:pt x="15503" y="1129"/>
                    <a:pt x="15613" y="1365"/>
                    <a:pt x="15678" y="1606"/>
                  </a:cubicBezTo>
                  <a:cubicBezTo>
                    <a:pt x="15686" y="1634"/>
                    <a:pt x="15659" y="1658"/>
                    <a:pt x="15635" y="1658"/>
                  </a:cubicBezTo>
                  <a:cubicBezTo>
                    <a:pt x="15622" y="1658"/>
                    <a:pt x="15609" y="1651"/>
                    <a:pt x="15602" y="1637"/>
                  </a:cubicBezTo>
                  <a:cubicBezTo>
                    <a:pt x="15494" y="1409"/>
                    <a:pt x="15422" y="1156"/>
                    <a:pt x="15346" y="917"/>
                  </a:cubicBezTo>
                  <a:cubicBezTo>
                    <a:pt x="15337" y="892"/>
                    <a:pt x="15355" y="878"/>
                    <a:pt x="15374" y="878"/>
                  </a:cubicBezTo>
                  <a:close/>
                  <a:moveTo>
                    <a:pt x="3888" y="1236"/>
                  </a:moveTo>
                  <a:cubicBezTo>
                    <a:pt x="3902" y="1236"/>
                    <a:pt x="3918" y="1249"/>
                    <a:pt x="3914" y="1266"/>
                  </a:cubicBezTo>
                  <a:cubicBezTo>
                    <a:pt x="3882" y="1397"/>
                    <a:pt x="3855" y="1521"/>
                    <a:pt x="3858" y="1658"/>
                  </a:cubicBezTo>
                  <a:cubicBezTo>
                    <a:pt x="3858" y="1667"/>
                    <a:pt x="3849" y="1673"/>
                    <a:pt x="3841" y="1673"/>
                  </a:cubicBezTo>
                  <a:cubicBezTo>
                    <a:pt x="3834" y="1673"/>
                    <a:pt x="3828" y="1670"/>
                    <a:pt x="3827" y="1662"/>
                  </a:cubicBezTo>
                  <a:cubicBezTo>
                    <a:pt x="3809" y="1523"/>
                    <a:pt x="3815" y="1378"/>
                    <a:pt x="3870" y="1248"/>
                  </a:cubicBezTo>
                  <a:cubicBezTo>
                    <a:pt x="3874" y="1239"/>
                    <a:pt x="3880" y="1236"/>
                    <a:pt x="3888" y="1236"/>
                  </a:cubicBezTo>
                  <a:close/>
                  <a:moveTo>
                    <a:pt x="16504" y="1426"/>
                  </a:moveTo>
                  <a:cubicBezTo>
                    <a:pt x="16533" y="1426"/>
                    <a:pt x="16549" y="1466"/>
                    <a:pt x="16520" y="1485"/>
                  </a:cubicBezTo>
                  <a:cubicBezTo>
                    <a:pt x="16379" y="1581"/>
                    <a:pt x="16227" y="1659"/>
                    <a:pt x="16077" y="1741"/>
                  </a:cubicBezTo>
                  <a:cubicBezTo>
                    <a:pt x="16072" y="1744"/>
                    <a:pt x="16067" y="1745"/>
                    <a:pt x="16063" y="1745"/>
                  </a:cubicBezTo>
                  <a:cubicBezTo>
                    <a:pt x="16037" y="1745"/>
                    <a:pt x="16022" y="1707"/>
                    <a:pt x="16049" y="1691"/>
                  </a:cubicBezTo>
                  <a:cubicBezTo>
                    <a:pt x="16193" y="1600"/>
                    <a:pt x="16335" y="1506"/>
                    <a:pt x="16488" y="1430"/>
                  </a:cubicBezTo>
                  <a:cubicBezTo>
                    <a:pt x="16493" y="1427"/>
                    <a:pt x="16499" y="1426"/>
                    <a:pt x="16504" y="1426"/>
                  </a:cubicBezTo>
                  <a:close/>
                  <a:moveTo>
                    <a:pt x="2689" y="1355"/>
                  </a:moveTo>
                  <a:cubicBezTo>
                    <a:pt x="2692" y="1355"/>
                    <a:pt x="2694" y="1355"/>
                    <a:pt x="2697" y="1357"/>
                  </a:cubicBezTo>
                  <a:cubicBezTo>
                    <a:pt x="2951" y="1460"/>
                    <a:pt x="3208" y="1615"/>
                    <a:pt x="3372" y="1841"/>
                  </a:cubicBezTo>
                  <a:cubicBezTo>
                    <a:pt x="3388" y="1862"/>
                    <a:pt x="3366" y="1885"/>
                    <a:pt x="3344" y="1885"/>
                  </a:cubicBezTo>
                  <a:cubicBezTo>
                    <a:pt x="3337" y="1885"/>
                    <a:pt x="3330" y="1883"/>
                    <a:pt x="3324" y="1877"/>
                  </a:cubicBezTo>
                  <a:cubicBezTo>
                    <a:pt x="3123" y="1688"/>
                    <a:pt x="2932" y="1517"/>
                    <a:pt x="2679" y="1400"/>
                  </a:cubicBezTo>
                  <a:cubicBezTo>
                    <a:pt x="2657" y="1391"/>
                    <a:pt x="2668" y="1355"/>
                    <a:pt x="2689" y="1355"/>
                  </a:cubicBezTo>
                  <a:close/>
                  <a:moveTo>
                    <a:pt x="18641" y="2029"/>
                  </a:moveTo>
                  <a:cubicBezTo>
                    <a:pt x="18653" y="2029"/>
                    <a:pt x="18666" y="2037"/>
                    <a:pt x="18667" y="2054"/>
                  </a:cubicBezTo>
                  <a:cubicBezTo>
                    <a:pt x="18679" y="2220"/>
                    <a:pt x="18687" y="2385"/>
                    <a:pt x="18675" y="2551"/>
                  </a:cubicBezTo>
                  <a:cubicBezTo>
                    <a:pt x="18674" y="2574"/>
                    <a:pt x="18657" y="2586"/>
                    <a:pt x="18640" y="2586"/>
                  </a:cubicBezTo>
                  <a:cubicBezTo>
                    <a:pt x="18623" y="2586"/>
                    <a:pt x="18606" y="2574"/>
                    <a:pt x="18605" y="2551"/>
                  </a:cubicBezTo>
                  <a:cubicBezTo>
                    <a:pt x="18593" y="2385"/>
                    <a:pt x="18602" y="2220"/>
                    <a:pt x="18613" y="2054"/>
                  </a:cubicBezTo>
                  <a:cubicBezTo>
                    <a:pt x="18615" y="2037"/>
                    <a:pt x="18628" y="2029"/>
                    <a:pt x="18641" y="2029"/>
                  </a:cubicBezTo>
                  <a:close/>
                  <a:moveTo>
                    <a:pt x="761" y="2031"/>
                  </a:moveTo>
                  <a:cubicBezTo>
                    <a:pt x="773" y="2031"/>
                    <a:pt x="786" y="2040"/>
                    <a:pt x="788" y="2054"/>
                  </a:cubicBezTo>
                  <a:cubicBezTo>
                    <a:pt x="797" y="2140"/>
                    <a:pt x="787" y="2225"/>
                    <a:pt x="792" y="2311"/>
                  </a:cubicBezTo>
                  <a:cubicBezTo>
                    <a:pt x="799" y="2407"/>
                    <a:pt x="815" y="2501"/>
                    <a:pt x="838" y="2594"/>
                  </a:cubicBezTo>
                  <a:cubicBezTo>
                    <a:pt x="843" y="2612"/>
                    <a:pt x="828" y="2624"/>
                    <a:pt x="813" y="2624"/>
                  </a:cubicBezTo>
                  <a:cubicBezTo>
                    <a:pt x="804" y="2624"/>
                    <a:pt x="795" y="2619"/>
                    <a:pt x="791" y="2608"/>
                  </a:cubicBezTo>
                  <a:cubicBezTo>
                    <a:pt x="742" y="2438"/>
                    <a:pt x="694" y="2223"/>
                    <a:pt x="740" y="2048"/>
                  </a:cubicBezTo>
                  <a:cubicBezTo>
                    <a:pt x="743" y="2036"/>
                    <a:pt x="752" y="2031"/>
                    <a:pt x="761" y="2031"/>
                  </a:cubicBezTo>
                  <a:close/>
                  <a:moveTo>
                    <a:pt x="18620" y="3063"/>
                  </a:moveTo>
                  <a:cubicBezTo>
                    <a:pt x="18637" y="3063"/>
                    <a:pt x="18653" y="3074"/>
                    <a:pt x="18651" y="3094"/>
                  </a:cubicBezTo>
                  <a:cubicBezTo>
                    <a:pt x="18636" y="3219"/>
                    <a:pt x="18636" y="3340"/>
                    <a:pt x="18663" y="3464"/>
                  </a:cubicBezTo>
                  <a:cubicBezTo>
                    <a:pt x="18687" y="3574"/>
                    <a:pt x="18743" y="3673"/>
                    <a:pt x="18776" y="3781"/>
                  </a:cubicBezTo>
                  <a:cubicBezTo>
                    <a:pt x="18783" y="3803"/>
                    <a:pt x="18764" y="3821"/>
                    <a:pt x="18745" y="3821"/>
                  </a:cubicBezTo>
                  <a:cubicBezTo>
                    <a:pt x="18737" y="3821"/>
                    <a:pt x="18730" y="3818"/>
                    <a:pt x="18723" y="3812"/>
                  </a:cubicBezTo>
                  <a:cubicBezTo>
                    <a:pt x="18549" y="3632"/>
                    <a:pt x="18533" y="3316"/>
                    <a:pt x="18590" y="3085"/>
                  </a:cubicBezTo>
                  <a:cubicBezTo>
                    <a:pt x="18593" y="3070"/>
                    <a:pt x="18607" y="3063"/>
                    <a:pt x="18620" y="3063"/>
                  </a:cubicBezTo>
                  <a:close/>
                  <a:moveTo>
                    <a:pt x="865" y="3273"/>
                  </a:moveTo>
                  <a:cubicBezTo>
                    <a:pt x="877" y="3273"/>
                    <a:pt x="889" y="3283"/>
                    <a:pt x="891" y="3297"/>
                  </a:cubicBezTo>
                  <a:cubicBezTo>
                    <a:pt x="914" y="3502"/>
                    <a:pt x="823" y="3724"/>
                    <a:pt x="730" y="3902"/>
                  </a:cubicBezTo>
                  <a:cubicBezTo>
                    <a:pt x="726" y="3911"/>
                    <a:pt x="719" y="3915"/>
                    <a:pt x="712" y="3915"/>
                  </a:cubicBezTo>
                  <a:cubicBezTo>
                    <a:pt x="696" y="3915"/>
                    <a:pt x="680" y="3897"/>
                    <a:pt x="689" y="3879"/>
                  </a:cubicBezTo>
                  <a:cubicBezTo>
                    <a:pt x="780" y="3684"/>
                    <a:pt x="796" y="3494"/>
                    <a:pt x="845" y="3290"/>
                  </a:cubicBezTo>
                  <a:cubicBezTo>
                    <a:pt x="848" y="3278"/>
                    <a:pt x="856" y="3273"/>
                    <a:pt x="865" y="3273"/>
                  </a:cubicBezTo>
                  <a:close/>
                  <a:moveTo>
                    <a:pt x="609" y="4308"/>
                  </a:moveTo>
                  <a:cubicBezTo>
                    <a:pt x="612" y="4308"/>
                    <a:pt x="615" y="4309"/>
                    <a:pt x="618" y="4309"/>
                  </a:cubicBezTo>
                  <a:cubicBezTo>
                    <a:pt x="703" y="4334"/>
                    <a:pt x="760" y="4412"/>
                    <a:pt x="811" y="4480"/>
                  </a:cubicBezTo>
                  <a:cubicBezTo>
                    <a:pt x="866" y="4556"/>
                    <a:pt x="910" y="4638"/>
                    <a:pt x="940" y="4728"/>
                  </a:cubicBezTo>
                  <a:cubicBezTo>
                    <a:pt x="946" y="4745"/>
                    <a:pt x="931" y="4758"/>
                    <a:pt x="916" y="4758"/>
                  </a:cubicBezTo>
                  <a:cubicBezTo>
                    <a:pt x="908" y="4758"/>
                    <a:pt x="900" y="4754"/>
                    <a:pt x="896" y="4746"/>
                  </a:cubicBezTo>
                  <a:cubicBezTo>
                    <a:pt x="855" y="4667"/>
                    <a:pt x="807" y="4594"/>
                    <a:pt x="745" y="4529"/>
                  </a:cubicBezTo>
                  <a:cubicBezTo>
                    <a:pt x="692" y="4472"/>
                    <a:pt x="619" y="4432"/>
                    <a:pt x="573" y="4367"/>
                  </a:cubicBezTo>
                  <a:cubicBezTo>
                    <a:pt x="556" y="4342"/>
                    <a:pt x="581" y="4308"/>
                    <a:pt x="609" y="4308"/>
                  </a:cubicBezTo>
                  <a:close/>
                  <a:moveTo>
                    <a:pt x="18776" y="4257"/>
                  </a:moveTo>
                  <a:cubicBezTo>
                    <a:pt x="18793" y="4257"/>
                    <a:pt x="18811" y="4276"/>
                    <a:pt x="18801" y="4298"/>
                  </a:cubicBezTo>
                  <a:cubicBezTo>
                    <a:pt x="18728" y="4466"/>
                    <a:pt x="18659" y="4643"/>
                    <a:pt x="18565" y="4801"/>
                  </a:cubicBezTo>
                  <a:cubicBezTo>
                    <a:pt x="18558" y="4813"/>
                    <a:pt x="18545" y="4818"/>
                    <a:pt x="18532" y="4818"/>
                  </a:cubicBezTo>
                  <a:cubicBezTo>
                    <a:pt x="18508" y="4818"/>
                    <a:pt x="18483" y="4798"/>
                    <a:pt x="18494" y="4771"/>
                  </a:cubicBezTo>
                  <a:cubicBezTo>
                    <a:pt x="18563" y="4597"/>
                    <a:pt x="18664" y="4434"/>
                    <a:pt x="18756" y="4271"/>
                  </a:cubicBezTo>
                  <a:cubicBezTo>
                    <a:pt x="18761" y="4261"/>
                    <a:pt x="18768" y="4257"/>
                    <a:pt x="18776" y="4257"/>
                  </a:cubicBezTo>
                  <a:close/>
                  <a:moveTo>
                    <a:pt x="18544" y="5240"/>
                  </a:moveTo>
                  <a:cubicBezTo>
                    <a:pt x="18558" y="5240"/>
                    <a:pt x="18571" y="5246"/>
                    <a:pt x="18578" y="5261"/>
                  </a:cubicBezTo>
                  <a:cubicBezTo>
                    <a:pt x="18618" y="5346"/>
                    <a:pt x="18649" y="5433"/>
                    <a:pt x="18681" y="5520"/>
                  </a:cubicBezTo>
                  <a:cubicBezTo>
                    <a:pt x="18692" y="5549"/>
                    <a:pt x="18663" y="5573"/>
                    <a:pt x="18636" y="5573"/>
                  </a:cubicBezTo>
                  <a:cubicBezTo>
                    <a:pt x="18623" y="5573"/>
                    <a:pt x="18610" y="5567"/>
                    <a:pt x="18604" y="5552"/>
                  </a:cubicBezTo>
                  <a:cubicBezTo>
                    <a:pt x="18568" y="5467"/>
                    <a:pt x="18529" y="5382"/>
                    <a:pt x="18499" y="5294"/>
                  </a:cubicBezTo>
                  <a:cubicBezTo>
                    <a:pt x="18489" y="5264"/>
                    <a:pt x="18518" y="5240"/>
                    <a:pt x="18544" y="5240"/>
                  </a:cubicBezTo>
                  <a:close/>
                  <a:moveTo>
                    <a:pt x="1015" y="5154"/>
                  </a:moveTo>
                  <a:cubicBezTo>
                    <a:pt x="1030" y="5154"/>
                    <a:pt x="1045" y="5166"/>
                    <a:pt x="1047" y="5184"/>
                  </a:cubicBezTo>
                  <a:cubicBezTo>
                    <a:pt x="1062" y="5425"/>
                    <a:pt x="930" y="5670"/>
                    <a:pt x="785" y="5852"/>
                  </a:cubicBezTo>
                  <a:cubicBezTo>
                    <a:pt x="778" y="5861"/>
                    <a:pt x="770" y="5864"/>
                    <a:pt x="761" y="5864"/>
                  </a:cubicBezTo>
                  <a:cubicBezTo>
                    <a:pt x="735" y="5864"/>
                    <a:pt x="707" y="5833"/>
                    <a:pt x="726" y="5807"/>
                  </a:cubicBezTo>
                  <a:cubicBezTo>
                    <a:pt x="876" y="5613"/>
                    <a:pt x="925" y="5407"/>
                    <a:pt x="988" y="5176"/>
                  </a:cubicBezTo>
                  <a:cubicBezTo>
                    <a:pt x="992" y="5161"/>
                    <a:pt x="1003" y="5154"/>
                    <a:pt x="1015" y="5154"/>
                  </a:cubicBezTo>
                  <a:close/>
                  <a:moveTo>
                    <a:pt x="18782" y="5896"/>
                  </a:moveTo>
                  <a:cubicBezTo>
                    <a:pt x="18793" y="5896"/>
                    <a:pt x="18804" y="5901"/>
                    <a:pt x="18810" y="5914"/>
                  </a:cubicBezTo>
                  <a:cubicBezTo>
                    <a:pt x="18901" y="6084"/>
                    <a:pt x="18888" y="6308"/>
                    <a:pt x="18837" y="6489"/>
                  </a:cubicBezTo>
                  <a:cubicBezTo>
                    <a:pt x="18832" y="6505"/>
                    <a:pt x="18820" y="6512"/>
                    <a:pt x="18807" y="6512"/>
                  </a:cubicBezTo>
                  <a:cubicBezTo>
                    <a:pt x="18787" y="6512"/>
                    <a:pt x="18766" y="6495"/>
                    <a:pt x="18772" y="6469"/>
                  </a:cubicBezTo>
                  <a:cubicBezTo>
                    <a:pt x="18813" y="6283"/>
                    <a:pt x="18780" y="6125"/>
                    <a:pt x="18745" y="5942"/>
                  </a:cubicBezTo>
                  <a:cubicBezTo>
                    <a:pt x="18740" y="5916"/>
                    <a:pt x="18762" y="5896"/>
                    <a:pt x="18782" y="5896"/>
                  </a:cubicBezTo>
                  <a:close/>
                  <a:moveTo>
                    <a:pt x="718" y="6544"/>
                  </a:moveTo>
                  <a:cubicBezTo>
                    <a:pt x="737" y="6544"/>
                    <a:pt x="757" y="6562"/>
                    <a:pt x="752" y="6585"/>
                  </a:cubicBezTo>
                  <a:cubicBezTo>
                    <a:pt x="705" y="6766"/>
                    <a:pt x="682" y="6932"/>
                    <a:pt x="733" y="7116"/>
                  </a:cubicBezTo>
                  <a:cubicBezTo>
                    <a:pt x="739" y="7139"/>
                    <a:pt x="721" y="7154"/>
                    <a:pt x="703" y="7154"/>
                  </a:cubicBezTo>
                  <a:cubicBezTo>
                    <a:pt x="690" y="7154"/>
                    <a:pt x="677" y="7147"/>
                    <a:pt x="672" y="7132"/>
                  </a:cubicBezTo>
                  <a:cubicBezTo>
                    <a:pt x="602" y="6949"/>
                    <a:pt x="595" y="6735"/>
                    <a:pt x="691" y="6560"/>
                  </a:cubicBezTo>
                  <a:cubicBezTo>
                    <a:pt x="697" y="6549"/>
                    <a:pt x="707" y="6544"/>
                    <a:pt x="718" y="6544"/>
                  </a:cubicBezTo>
                  <a:close/>
                  <a:moveTo>
                    <a:pt x="18828" y="6935"/>
                  </a:moveTo>
                  <a:cubicBezTo>
                    <a:pt x="18846" y="6935"/>
                    <a:pt x="18864" y="6947"/>
                    <a:pt x="18862" y="6969"/>
                  </a:cubicBezTo>
                  <a:cubicBezTo>
                    <a:pt x="18856" y="7107"/>
                    <a:pt x="18819" y="7246"/>
                    <a:pt x="18790" y="7381"/>
                  </a:cubicBezTo>
                  <a:cubicBezTo>
                    <a:pt x="18786" y="7399"/>
                    <a:pt x="18773" y="7407"/>
                    <a:pt x="18759" y="7407"/>
                  </a:cubicBezTo>
                  <a:cubicBezTo>
                    <a:pt x="18738" y="7407"/>
                    <a:pt x="18715" y="7389"/>
                    <a:pt x="18719" y="7361"/>
                  </a:cubicBezTo>
                  <a:cubicBezTo>
                    <a:pt x="18740" y="7228"/>
                    <a:pt x="18751" y="7088"/>
                    <a:pt x="18793" y="6960"/>
                  </a:cubicBezTo>
                  <a:cubicBezTo>
                    <a:pt x="18798" y="6943"/>
                    <a:pt x="18813" y="6935"/>
                    <a:pt x="18828" y="6935"/>
                  </a:cubicBezTo>
                  <a:close/>
                  <a:moveTo>
                    <a:pt x="16250" y="7097"/>
                  </a:moveTo>
                  <a:cubicBezTo>
                    <a:pt x="16256" y="7097"/>
                    <a:pt x="16262" y="7099"/>
                    <a:pt x="16269" y="7102"/>
                  </a:cubicBezTo>
                  <a:cubicBezTo>
                    <a:pt x="16470" y="7209"/>
                    <a:pt x="16677" y="7313"/>
                    <a:pt x="16873" y="7431"/>
                  </a:cubicBezTo>
                  <a:cubicBezTo>
                    <a:pt x="16906" y="7450"/>
                    <a:pt x="16886" y="7493"/>
                    <a:pt x="16855" y="7493"/>
                  </a:cubicBezTo>
                  <a:cubicBezTo>
                    <a:pt x="16850" y="7493"/>
                    <a:pt x="16845" y="7492"/>
                    <a:pt x="16839" y="7490"/>
                  </a:cubicBezTo>
                  <a:cubicBezTo>
                    <a:pt x="16632" y="7389"/>
                    <a:pt x="16432" y="7276"/>
                    <a:pt x="16231" y="7165"/>
                  </a:cubicBezTo>
                  <a:cubicBezTo>
                    <a:pt x="16196" y="7145"/>
                    <a:pt x="16218" y="7097"/>
                    <a:pt x="16250" y="7097"/>
                  </a:cubicBezTo>
                  <a:close/>
                  <a:moveTo>
                    <a:pt x="3396" y="7233"/>
                  </a:moveTo>
                  <a:cubicBezTo>
                    <a:pt x="3423" y="7233"/>
                    <a:pt x="3438" y="7280"/>
                    <a:pt x="3410" y="7294"/>
                  </a:cubicBezTo>
                  <a:cubicBezTo>
                    <a:pt x="3262" y="7370"/>
                    <a:pt x="3115" y="7451"/>
                    <a:pt x="2959" y="7508"/>
                  </a:cubicBezTo>
                  <a:cubicBezTo>
                    <a:pt x="2955" y="7509"/>
                    <a:pt x="2951" y="7510"/>
                    <a:pt x="2947" y="7510"/>
                  </a:cubicBezTo>
                  <a:cubicBezTo>
                    <a:pt x="2914" y="7510"/>
                    <a:pt x="2897" y="7457"/>
                    <a:pt x="2930" y="7438"/>
                  </a:cubicBezTo>
                  <a:cubicBezTo>
                    <a:pt x="3074" y="7357"/>
                    <a:pt x="3232" y="7298"/>
                    <a:pt x="3385" y="7235"/>
                  </a:cubicBezTo>
                  <a:cubicBezTo>
                    <a:pt x="3389" y="7234"/>
                    <a:pt x="3392" y="7233"/>
                    <a:pt x="3396" y="7233"/>
                  </a:cubicBezTo>
                  <a:close/>
                  <a:moveTo>
                    <a:pt x="15653" y="7278"/>
                  </a:moveTo>
                  <a:cubicBezTo>
                    <a:pt x="15675" y="7278"/>
                    <a:pt x="15700" y="7302"/>
                    <a:pt x="15696" y="7328"/>
                  </a:cubicBezTo>
                  <a:cubicBezTo>
                    <a:pt x="15670" y="7504"/>
                    <a:pt x="15560" y="7669"/>
                    <a:pt x="15447" y="7801"/>
                  </a:cubicBezTo>
                  <a:cubicBezTo>
                    <a:pt x="15438" y="7811"/>
                    <a:pt x="15427" y="7815"/>
                    <a:pt x="15417" y="7815"/>
                  </a:cubicBezTo>
                  <a:cubicBezTo>
                    <a:pt x="15385" y="7815"/>
                    <a:pt x="15356" y="7771"/>
                    <a:pt x="15384" y="7736"/>
                  </a:cubicBezTo>
                  <a:cubicBezTo>
                    <a:pt x="15496" y="7603"/>
                    <a:pt x="15554" y="7455"/>
                    <a:pt x="15624" y="7298"/>
                  </a:cubicBezTo>
                  <a:cubicBezTo>
                    <a:pt x="15631" y="7284"/>
                    <a:pt x="15642" y="7278"/>
                    <a:pt x="15653" y="7278"/>
                  </a:cubicBezTo>
                  <a:close/>
                  <a:moveTo>
                    <a:pt x="2352" y="7632"/>
                  </a:moveTo>
                  <a:cubicBezTo>
                    <a:pt x="2377" y="7632"/>
                    <a:pt x="2396" y="7669"/>
                    <a:pt x="2376" y="7691"/>
                  </a:cubicBezTo>
                  <a:cubicBezTo>
                    <a:pt x="2295" y="7774"/>
                    <a:pt x="2188" y="7824"/>
                    <a:pt x="2077" y="7824"/>
                  </a:cubicBezTo>
                  <a:cubicBezTo>
                    <a:pt x="2030" y="7824"/>
                    <a:pt x="1982" y="7815"/>
                    <a:pt x="1935" y="7795"/>
                  </a:cubicBezTo>
                  <a:cubicBezTo>
                    <a:pt x="1900" y="7781"/>
                    <a:pt x="1917" y="7720"/>
                    <a:pt x="1953" y="7720"/>
                  </a:cubicBezTo>
                  <a:cubicBezTo>
                    <a:pt x="1954" y="7720"/>
                    <a:pt x="1955" y="7720"/>
                    <a:pt x="1956" y="7720"/>
                  </a:cubicBezTo>
                  <a:cubicBezTo>
                    <a:pt x="1985" y="7723"/>
                    <a:pt x="2014" y="7725"/>
                    <a:pt x="2043" y="7725"/>
                  </a:cubicBezTo>
                  <a:cubicBezTo>
                    <a:pt x="2147" y="7725"/>
                    <a:pt x="2246" y="7703"/>
                    <a:pt x="2336" y="7638"/>
                  </a:cubicBezTo>
                  <a:cubicBezTo>
                    <a:pt x="2342" y="7634"/>
                    <a:pt x="2347" y="7632"/>
                    <a:pt x="2352" y="7632"/>
                  </a:cubicBezTo>
                  <a:close/>
                  <a:moveTo>
                    <a:pt x="922" y="7575"/>
                  </a:moveTo>
                  <a:cubicBezTo>
                    <a:pt x="935" y="7575"/>
                    <a:pt x="947" y="7581"/>
                    <a:pt x="955" y="7593"/>
                  </a:cubicBezTo>
                  <a:cubicBezTo>
                    <a:pt x="1019" y="7704"/>
                    <a:pt x="1141" y="7778"/>
                    <a:pt x="1266" y="7778"/>
                  </a:cubicBezTo>
                  <a:cubicBezTo>
                    <a:pt x="1311" y="7778"/>
                    <a:pt x="1355" y="7769"/>
                    <a:pt x="1398" y="7748"/>
                  </a:cubicBezTo>
                  <a:cubicBezTo>
                    <a:pt x="1403" y="7746"/>
                    <a:pt x="1407" y="7745"/>
                    <a:pt x="1411" y="7745"/>
                  </a:cubicBezTo>
                  <a:cubicBezTo>
                    <a:pt x="1436" y="7745"/>
                    <a:pt x="1451" y="7780"/>
                    <a:pt x="1426" y="7795"/>
                  </a:cubicBezTo>
                  <a:cubicBezTo>
                    <a:pt x="1363" y="7832"/>
                    <a:pt x="1294" y="7849"/>
                    <a:pt x="1226" y="7849"/>
                  </a:cubicBezTo>
                  <a:cubicBezTo>
                    <a:pt x="1081" y="7849"/>
                    <a:pt x="941" y="7769"/>
                    <a:pt x="883" y="7623"/>
                  </a:cubicBezTo>
                  <a:cubicBezTo>
                    <a:pt x="872" y="7596"/>
                    <a:pt x="897" y="7575"/>
                    <a:pt x="922" y="7575"/>
                  </a:cubicBezTo>
                  <a:close/>
                  <a:moveTo>
                    <a:pt x="17297" y="7637"/>
                  </a:moveTo>
                  <a:cubicBezTo>
                    <a:pt x="17300" y="7637"/>
                    <a:pt x="17304" y="7638"/>
                    <a:pt x="17307" y="7639"/>
                  </a:cubicBezTo>
                  <a:cubicBezTo>
                    <a:pt x="17546" y="7741"/>
                    <a:pt x="17786" y="7777"/>
                    <a:pt x="18044" y="7785"/>
                  </a:cubicBezTo>
                  <a:cubicBezTo>
                    <a:pt x="18087" y="7786"/>
                    <a:pt x="18085" y="7844"/>
                    <a:pt x="18044" y="7850"/>
                  </a:cubicBezTo>
                  <a:cubicBezTo>
                    <a:pt x="18003" y="7854"/>
                    <a:pt x="17962" y="7856"/>
                    <a:pt x="17922" y="7856"/>
                  </a:cubicBezTo>
                  <a:cubicBezTo>
                    <a:pt x="17700" y="7856"/>
                    <a:pt x="17481" y="7793"/>
                    <a:pt x="17286" y="7692"/>
                  </a:cubicBezTo>
                  <a:cubicBezTo>
                    <a:pt x="17260" y="7678"/>
                    <a:pt x="17273" y="7637"/>
                    <a:pt x="17297" y="7637"/>
                  </a:cubicBezTo>
                  <a:close/>
                  <a:moveTo>
                    <a:pt x="3779" y="7591"/>
                  </a:moveTo>
                  <a:cubicBezTo>
                    <a:pt x="3792" y="7591"/>
                    <a:pt x="3805" y="7597"/>
                    <a:pt x="3811" y="7613"/>
                  </a:cubicBezTo>
                  <a:cubicBezTo>
                    <a:pt x="3870" y="7759"/>
                    <a:pt x="3926" y="7904"/>
                    <a:pt x="3973" y="8055"/>
                  </a:cubicBezTo>
                  <a:cubicBezTo>
                    <a:pt x="3980" y="8080"/>
                    <a:pt x="3962" y="8095"/>
                    <a:pt x="3942" y="8095"/>
                  </a:cubicBezTo>
                  <a:cubicBezTo>
                    <a:pt x="3929" y="8095"/>
                    <a:pt x="3915" y="8088"/>
                    <a:pt x="3909" y="8073"/>
                  </a:cubicBezTo>
                  <a:cubicBezTo>
                    <a:pt x="3848" y="7927"/>
                    <a:pt x="3797" y="7779"/>
                    <a:pt x="3748" y="7630"/>
                  </a:cubicBezTo>
                  <a:cubicBezTo>
                    <a:pt x="3741" y="7605"/>
                    <a:pt x="3759" y="7591"/>
                    <a:pt x="3779" y="7591"/>
                  </a:cubicBezTo>
                  <a:close/>
                  <a:moveTo>
                    <a:pt x="8508" y="7929"/>
                  </a:moveTo>
                  <a:cubicBezTo>
                    <a:pt x="8508" y="7929"/>
                    <a:pt x="8509" y="7929"/>
                    <a:pt x="8510" y="7929"/>
                  </a:cubicBezTo>
                  <a:cubicBezTo>
                    <a:pt x="8736" y="7939"/>
                    <a:pt x="8968" y="7978"/>
                    <a:pt x="9170" y="8089"/>
                  </a:cubicBezTo>
                  <a:cubicBezTo>
                    <a:pt x="9195" y="8103"/>
                    <a:pt x="9182" y="8142"/>
                    <a:pt x="9156" y="8142"/>
                  </a:cubicBezTo>
                  <a:cubicBezTo>
                    <a:pt x="9153" y="8142"/>
                    <a:pt x="9150" y="8141"/>
                    <a:pt x="9147" y="8140"/>
                  </a:cubicBezTo>
                  <a:cubicBezTo>
                    <a:pt x="8936" y="8071"/>
                    <a:pt x="8734" y="8007"/>
                    <a:pt x="8510" y="7992"/>
                  </a:cubicBezTo>
                  <a:cubicBezTo>
                    <a:pt x="8470" y="7990"/>
                    <a:pt x="8468" y="7929"/>
                    <a:pt x="8508" y="7929"/>
                  </a:cubicBezTo>
                  <a:close/>
                  <a:moveTo>
                    <a:pt x="11424" y="8024"/>
                  </a:moveTo>
                  <a:cubicBezTo>
                    <a:pt x="11616" y="8024"/>
                    <a:pt x="11807" y="8042"/>
                    <a:pt x="11994" y="8085"/>
                  </a:cubicBezTo>
                  <a:cubicBezTo>
                    <a:pt x="12030" y="8093"/>
                    <a:pt x="12024" y="8152"/>
                    <a:pt x="11989" y="8152"/>
                  </a:cubicBezTo>
                  <a:cubicBezTo>
                    <a:pt x="11988" y="8152"/>
                    <a:pt x="11987" y="8152"/>
                    <a:pt x="11986" y="8152"/>
                  </a:cubicBezTo>
                  <a:cubicBezTo>
                    <a:pt x="11731" y="8118"/>
                    <a:pt x="11480" y="8095"/>
                    <a:pt x="11225" y="8095"/>
                  </a:cubicBezTo>
                  <a:cubicBezTo>
                    <a:pt x="11214" y="8095"/>
                    <a:pt x="11202" y="8095"/>
                    <a:pt x="11191" y="8095"/>
                  </a:cubicBezTo>
                  <a:cubicBezTo>
                    <a:pt x="11191" y="8095"/>
                    <a:pt x="11190" y="8095"/>
                    <a:pt x="11190" y="8095"/>
                  </a:cubicBezTo>
                  <a:cubicBezTo>
                    <a:pt x="11149" y="8095"/>
                    <a:pt x="11151" y="8034"/>
                    <a:pt x="11191" y="8032"/>
                  </a:cubicBezTo>
                  <a:cubicBezTo>
                    <a:pt x="11268" y="8027"/>
                    <a:pt x="11346" y="8024"/>
                    <a:pt x="11424" y="8024"/>
                  </a:cubicBezTo>
                  <a:close/>
                  <a:moveTo>
                    <a:pt x="7619" y="8132"/>
                  </a:moveTo>
                  <a:cubicBezTo>
                    <a:pt x="7647" y="8132"/>
                    <a:pt x="7646" y="8176"/>
                    <a:pt x="7622" y="8186"/>
                  </a:cubicBezTo>
                  <a:cubicBezTo>
                    <a:pt x="7447" y="8251"/>
                    <a:pt x="7254" y="8279"/>
                    <a:pt x="7072" y="8319"/>
                  </a:cubicBezTo>
                  <a:cubicBezTo>
                    <a:pt x="7070" y="8319"/>
                    <a:pt x="7068" y="8319"/>
                    <a:pt x="7066" y="8319"/>
                  </a:cubicBezTo>
                  <a:cubicBezTo>
                    <a:pt x="7042" y="8319"/>
                    <a:pt x="7034" y="8284"/>
                    <a:pt x="7060" y="8277"/>
                  </a:cubicBezTo>
                  <a:cubicBezTo>
                    <a:pt x="7243" y="8225"/>
                    <a:pt x="7426" y="8157"/>
                    <a:pt x="7614" y="8133"/>
                  </a:cubicBezTo>
                  <a:cubicBezTo>
                    <a:pt x="7616" y="8133"/>
                    <a:pt x="7618" y="8132"/>
                    <a:pt x="7619" y="8132"/>
                  </a:cubicBezTo>
                  <a:close/>
                  <a:moveTo>
                    <a:pt x="10448" y="8172"/>
                  </a:moveTo>
                  <a:cubicBezTo>
                    <a:pt x="10481" y="8172"/>
                    <a:pt x="10493" y="8225"/>
                    <a:pt x="10464" y="8239"/>
                  </a:cubicBezTo>
                  <a:cubicBezTo>
                    <a:pt x="10281" y="8320"/>
                    <a:pt x="10082" y="8368"/>
                    <a:pt x="9895" y="8439"/>
                  </a:cubicBezTo>
                  <a:cubicBezTo>
                    <a:pt x="9852" y="8456"/>
                    <a:pt x="9808" y="8483"/>
                    <a:pt x="9763" y="8483"/>
                  </a:cubicBezTo>
                  <a:cubicBezTo>
                    <a:pt x="9757" y="8483"/>
                    <a:pt x="9751" y="8483"/>
                    <a:pt x="9746" y="8482"/>
                  </a:cubicBezTo>
                  <a:cubicBezTo>
                    <a:pt x="9674" y="8469"/>
                    <a:pt x="9547" y="8335"/>
                    <a:pt x="9487" y="8289"/>
                  </a:cubicBezTo>
                  <a:cubicBezTo>
                    <a:pt x="9462" y="8269"/>
                    <a:pt x="9477" y="8230"/>
                    <a:pt x="9502" y="8230"/>
                  </a:cubicBezTo>
                  <a:cubicBezTo>
                    <a:pt x="9507" y="8230"/>
                    <a:pt x="9512" y="8232"/>
                    <a:pt x="9518" y="8235"/>
                  </a:cubicBezTo>
                  <a:cubicBezTo>
                    <a:pt x="9589" y="8282"/>
                    <a:pt x="9682" y="8377"/>
                    <a:pt x="9766" y="8386"/>
                  </a:cubicBezTo>
                  <a:cubicBezTo>
                    <a:pt x="9770" y="8386"/>
                    <a:pt x="9774" y="8387"/>
                    <a:pt x="9778" y="8387"/>
                  </a:cubicBezTo>
                  <a:cubicBezTo>
                    <a:pt x="9839" y="8387"/>
                    <a:pt x="9908" y="8343"/>
                    <a:pt x="9965" y="8321"/>
                  </a:cubicBezTo>
                  <a:cubicBezTo>
                    <a:pt x="10120" y="8259"/>
                    <a:pt x="10280" y="8195"/>
                    <a:pt x="10444" y="8172"/>
                  </a:cubicBezTo>
                  <a:cubicBezTo>
                    <a:pt x="10446" y="8172"/>
                    <a:pt x="10447" y="8172"/>
                    <a:pt x="10448" y="8172"/>
                  </a:cubicBezTo>
                  <a:close/>
                  <a:moveTo>
                    <a:pt x="12480" y="8228"/>
                  </a:moveTo>
                  <a:cubicBezTo>
                    <a:pt x="12481" y="8228"/>
                    <a:pt x="12482" y="8228"/>
                    <a:pt x="12483" y="8228"/>
                  </a:cubicBezTo>
                  <a:cubicBezTo>
                    <a:pt x="12697" y="8245"/>
                    <a:pt x="12918" y="8306"/>
                    <a:pt x="13093" y="8437"/>
                  </a:cubicBezTo>
                  <a:cubicBezTo>
                    <a:pt x="13117" y="8456"/>
                    <a:pt x="13103" y="8492"/>
                    <a:pt x="13078" y="8492"/>
                  </a:cubicBezTo>
                  <a:cubicBezTo>
                    <a:pt x="13073" y="8492"/>
                    <a:pt x="13068" y="8490"/>
                    <a:pt x="13063" y="8487"/>
                  </a:cubicBezTo>
                  <a:cubicBezTo>
                    <a:pt x="12876" y="8386"/>
                    <a:pt x="12696" y="8308"/>
                    <a:pt x="12483" y="8286"/>
                  </a:cubicBezTo>
                  <a:cubicBezTo>
                    <a:pt x="12446" y="8282"/>
                    <a:pt x="12445" y="8228"/>
                    <a:pt x="12480" y="8228"/>
                  </a:cubicBezTo>
                  <a:close/>
                  <a:moveTo>
                    <a:pt x="15314" y="8275"/>
                  </a:moveTo>
                  <a:cubicBezTo>
                    <a:pt x="15340" y="8275"/>
                    <a:pt x="15366" y="8306"/>
                    <a:pt x="15349" y="8334"/>
                  </a:cubicBezTo>
                  <a:cubicBezTo>
                    <a:pt x="15223" y="8532"/>
                    <a:pt x="15008" y="8659"/>
                    <a:pt x="14778" y="8700"/>
                  </a:cubicBezTo>
                  <a:cubicBezTo>
                    <a:pt x="14776" y="8701"/>
                    <a:pt x="14773" y="8701"/>
                    <a:pt x="14770" y="8701"/>
                  </a:cubicBezTo>
                  <a:cubicBezTo>
                    <a:pt x="14724" y="8701"/>
                    <a:pt x="14706" y="8633"/>
                    <a:pt x="14756" y="8620"/>
                  </a:cubicBezTo>
                  <a:cubicBezTo>
                    <a:pt x="14971" y="8567"/>
                    <a:pt x="15138" y="8447"/>
                    <a:pt x="15288" y="8287"/>
                  </a:cubicBezTo>
                  <a:cubicBezTo>
                    <a:pt x="15295" y="8278"/>
                    <a:pt x="15305" y="8275"/>
                    <a:pt x="15314" y="8275"/>
                  </a:cubicBezTo>
                  <a:close/>
                  <a:moveTo>
                    <a:pt x="6328" y="8554"/>
                  </a:moveTo>
                  <a:cubicBezTo>
                    <a:pt x="6360" y="8554"/>
                    <a:pt x="6372" y="8602"/>
                    <a:pt x="6338" y="8611"/>
                  </a:cubicBezTo>
                  <a:cubicBezTo>
                    <a:pt x="6155" y="8661"/>
                    <a:pt x="5970" y="8697"/>
                    <a:pt x="5786" y="8736"/>
                  </a:cubicBezTo>
                  <a:cubicBezTo>
                    <a:pt x="5783" y="8737"/>
                    <a:pt x="5781" y="8737"/>
                    <a:pt x="5779" y="8737"/>
                  </a:cubicBezTo>
                  <a:cubicBezTo>
                    <a:pt x="5747" y="8737"/>
                    <a:pt x="5736" y="8689"/>
                    <a:pt x="5769" y="8680"/>
                  </a:cubicBezTo>
                  <a:cubicBezTo>
                    <a:pt x="5953" y="8636"/>
                    <a:pt x="6136" y="8589"/>
                    <a:pt x="6322" y="8555"/>
                  </a:cubicBezTo>
                  <a:cubicBezTo>
                    <a:pt x="6324" y="8554"/>
                    <a:pt x="6326" y="8554"/>
                    <a:pt x="6328" y="8554"/>
                  </a:cubicBezTo>
                  <a:close/>
                  <a:moveTo>
                    <a:pt x="13528" y="8561"/>
                  </a:moveTo>
                  <a:cubicBezTo>
                    <a:pt x="13532" y="8561"/>
                    <a:pt x="13535" y="8562"/>
                    <a:pt x="13539" y="8563"/>
                  </a:cubicBezTo>
                  <a:cubicBezTo>
                    <a:pt x="13744" y="8644"/>
                    <a:pt x="13953" y="8673"/>
                    <a:pt x="14170" y="8685"/>
                  </a:cubicBezTo>
                  <a:cubicBezTo>
                    <a:pt x="14216" y="8687"/>
                    <a:pt x="14215" y="8750"/>
                    <a:pt x="14170" y="8755"/>
                  </a:cubicBezTo>
                  <a:cubicBezTo>
                    <a:pt x="14137" y="8758"/>
                    <a:pt x="14104" y="8759"/>
                    <a:pt x="14071" y="8759"/>
                  </a:cubicBezTo>
                  <a:cubicBezTo>
                    <a:pt x="13877" y="8759"/>
                    <a:pt x="13690" y="8708"/>
                    <a:pt x="13511" y="8631"/>
                  </a:cubicBezTo>
                  <a:cubicBezTo>
                    <a:pt x="13478" y="8616"/>
                    <a:pt x="13496" y="8561"/>
                    <a:pt x="13528" y="8561"/>
                  </a:cubicBezTo>
                  <a:close/>
                  <a:moveTo>
                    <a:pt x="4378" y="8441"/>
                  </a:moveTo>
                  <a:cubicBezTo>
                    <a:pt x="4386" y="8441"/>
                    <a:pt x="4394" y="8445"/>
                    <a:pt x="4400" y="8454"/>
                  </a:cubicBezTo>
                  <a:cubicBezTo>
                    <a:pt x="4518" y="8636"/>
                    <a:pt x="4707" y="8716"/>
                    <a:pt x="4917" y="8716"/>
                  </a:cubicBezTo>
                  <a:cubicBezTo>
                    <a:pt x="4922" y="8716"/>
                    <a:pt x="4928" y="8716"/>
                    <a:pt x="4933" y="8716"/>
                  </a:cubicBezTo>
                  <a:cubicBezTo>
                    <a:pt x="4933" y="8716"/>
                    <a:pt x="4934" y="8716"/>
                    <a:pt x="4934" y="8716"/>
                  </a:cubicBezTo>
                  <a:cubicBezTo>
                    <a:pt x="4968" y="8716"/>
                    <a:pt x="4978" y="8774"/>
                    <a:pt x="4942" y="8779"/>
                  </a:cubicBezTo>
                  <a:cubicBezTo>
                    <a:pt x="4916" y="8783"/>
                    <a:pt x="4890" y="8785"/>
                    <a:pt x="4864" y="8785"/>
                  </a:cubicBezTo>
                  <a:cubicBezTo>
                    <a:pt x="4655" y="8785"/>
                    <a:pt x="4460" y="8661"/>
                    <a:pt x="4353" y="8481"/>
                  </a:cubicBezTo>
                  <a:cubicBezTo>
                    <a:pt x="4340" y="8460"/>
                    <a:pt x="4359" y="8441"/>
                    <a:pt x="4378" y="8441"/>
                  </a:cubicBezTo>
                  <a:close/>
                  <a:moveTo>
                    <a:pt x="9688" y="1"/>
                  </a:moveTo>
                  <a:cubicBezTo>
                    <a:pt x="9304" y="568"/>
                    <a:pt x="8654" y="920"/>
                    <a:pt x="7984" y="920"/>
                  </a:cubicBezTo>
                  <a:cubicBezTo>
                    <a:pt x="7768" y="920"/>
                    <a:pt x="7551" y="884"/>
                    <a:pt x="7339" y="806"/>
                  </a:cubicBezTo>
                  <a:cubicBezTo>
                    <a:pt x="6639" y="550"/>
                    <a:pt x="6105" y="112"/>
                    <a:pt x="5328" y="66"/>
                  </a:cubicBezTo>
                  <a:cubicBezTo>
                    <a:pt x="5279" y="63"/>
                    <a:pt x="5228" y="62"/>
                    <a:pt x="5176" y="62"/>
                  </a:cubicBezTo>
                  <a:cubicBezTo>
                    <a:pt x="4417" y="62"/>
                    <a:pt x="3387" y="372"/>
                    <a:pt x="3502" y="1305"/>
                  </a:cubicBezTo>
                  <a:cubicBezTo>
                    <a:pt x="3509" y="1362"/>
                    <a:pt x="3463" y="1389"/>
                    <a:pt x="3416" y="1389"/>
                  </a:cubicBezTo>
                  <a:cubicBezTo>
                    <a:pt x="3392" y="1389"/>
                    <a:pt x="3368" y="1382"/>
                    <a:pt x="3351" y="1368"/>
                  </a:cubicBezTo>
                  <a:cubicBezTo>
                    <a:pt x="2864" y="980"/>
                    <a:pt x="2023" y="582"/>
                    <a:pt x="1337" y="582"/>
                  </a:cubicBezTo>
                  <a:cubicBezTo>
                    <a:pt x="743" y="582"/>
                    <a:pt x="266" y="880"/>
                    <a:pt x="236" y="1740"/>
                  </a:cubicBezTo>
                  <a:cubicBezTo>
                    <a:pt x="213" y="2395"/>
                    <a:pt x="886" y="3891"/>
                    <a:pt x="1" y="4257"/>
                  </a:cubicBezTo>
                  <a:cubicBezTo>
                    <a:pt x="1047" y="4739"/>
                    <a:pt x="207" y="6070"/>
                    <a:pt x="188" y="6835"/>
                  </a:cubicBezTo>
                  <a:cubicBezTo>
                    <a:pt x="167" y="7630"/>
                    <a:pt x="719" y="8210"/>
                    <a:pt x="1508" y="8245"/>
                  </a:cubicBezTo>
                  <a:cubicBezTo>
                    <a:pt x="1535" y="8246"/>
                    <a:pt x="1563" y="8247"/>
                    <a:pt x="1590" y="8247"/>
                  </a:cubicBezTo>
                  <a:cubicBezTo>
                    <a:pt x="2251" y="8247"/>
                    <a:pt x="2825" y="7881"/>
                    <a:pt x="3424" y="7642"/>
                  </a:cubicBezTo>
                  <a:cubicBezTo>
                    <a:pt x="3429" y="7640"/>
                    <a:pt x="3434" y="7639"/>
                    <a:pt x="3438" y="7639"/>
                  </a:cubicBezTo>
                  <a:cubicBezTo>
                    <a:pt x="3463" y="7639"/>
                    <a:pt x="3473" y="7670"/>
                    <a:pt x="3465" y="7694"/>
                  </a:cubicBezTo>
                  <a:cubicBezTo>
                    <a:pt x="3478" y="7705"/>
                    <a:pt x="3487" y="7720"/>
                    <a:pt x="3488" y="7742"/>
                  </a:cubicBezTo>
                  <a:cubicBezTo>
                    <a:pt x="3561" y="8552"/>
                    <a:pt x="4171" y="9152"/>
                    <a:pt x="4989" y="9195"/>
                  </a:cubicBezTo>
                  <a:cubicBezTo>
                    <a:pt x="5029" y="9197"/>
                    <a:pt x="5070" y="9198"/>
                    <a:pt x="5110" y="9198"/>
                  </a:cubicBezTo>
                  <a:cubicBezTo>
                    <a:pt x="5760" y="9198"/>
                    <a:pt x="6376" y="8926"/>
                    <a:pt x="6976" y="8705"/>
                  </a:cubicBezTo>
                  <a:cubicBezTo>
                    <a:pt x="7411" y="8545"/>
                    <a:pt x="7881" y="8396"/>
                    <a:pt x="8351" y="8396"/>
                  </a:cubicBezTo>
                  <a:cubicBezTo>
                    <a:pt x="8493" y="8396"/>
                    <a:pt x="8635" y="8410"/>
                    <a:pt x="8776" y="8440"/>
                  </a:cubicBezTo>
                  <a:cubicBezTo>
                    <a:pt x="9143" y="8521"/>
                    <a:pt x="9573" y="8737"/>
                    <a:pt x="9688" y="9120"/>
                  </a:cubicBezTo>
                  <a:cubicBezTo>
                    <a:pt x="9804" y="8737"/>
                    <a:pt x="10234" y="8521"/>
                    <a:pt x="10601" y="8440"/>
                  </a:cubicBezTo>
                  <a:cubicBezTo>
                    <a:pt x="10742" y="8410"/>
                    <a:pt x="10884" y="8396"/>
                    <a:pt x="11026" y="8396"/>
                  </a:cubicBezTo>
                  <a:cubicBezTo>
                    <a:pt x="11496" y="8396"/>
                    <a:pt x="11965" y="8545"/>
                    <a:pt x="12400" y="8705"/>
                  </a:cubicBezTo>
                  <a:cubicBezTo>
                    <a:pt x="13001" y="8926"/>
                    <a:pt x="13617" y="9198"/>
                    <a:pt x="14267" y="9198"/>
                  </a:cubicBezTo>
                  <a:cubicBezTo>
                    <a:pt x="14307" y="9198"/>
                    <a:pt x="14348" y="9197"/>
                    <a:pt x="14388" y="9195"/>
                  </a:cubicBezTo>
                  <a:cubicBezTo>
                    <a:pt x="15206" y="9152"/>
                    <a:pt x="15815" y="8552"/>
                    <a:pt x="15888" y="7742"/>
                  </a:cubicBezTo>
                  <a:cubicBezTo>
                    <a:pt x="15890" y="7720"/>
                    <a:pt x="15900" y="7705"/>
                    <a:pt x="15911" y="7694"/>
                  </a:cubicBezTo>
                  <a:cubicBezTo>
                    <a:pt x="15903" y="7670"/>
                    <a:pt x="15913" y="7639"/>
                    <a:pt x="15938" y="7639"/>
                  </a:cubicBezTo>
                  <a:cubicBezTo>
                    <a:pt x="15942" y="7639"/>
                    <a:pt x="15947" y="7640"/>
                    <a:pt x="15952" y="7642"/>
                  </a:cubicBezTo>
                  <a:cubicBezTo>
                    <a:pt x="16552" y="7881"/>
                    <a:pt x="17125" y="8247"/>
                    <a:pt x="17787" y="8247"/>
                  </a:cubicBezTo>
                  <a:cubicBezTo>
                    <a:pt x="17814" y="8247"/>
                    <a:pt x="17841" y="8246"/>
                    <a:pt x="17869" y="8245"/>
                  </a:cubicBezTo>
                  <a:cubicBezTo>
                    <a:pt x="18658" y="8210"/>
                    <a:pt x="19210" y="7631"/>
                    <a:pt x="19189" y="6835"/>
                  </a:cubicBezTo>
                  <a:cubicBezTo>
                    <a:pt x="19170" y="6070"/>
                    <a:pt x="18330" y="4739"/>
                    <a:pt x="19376" y="4257"/>
                  </a:cubicBezTo>
                  <a:cubicBezTo>
                    <a:pt x="18491" y="3891"/>
                    <a:pt x="19164" y="2395"/>
                    <a:pt x="19141" y="1740"/>
                  </a:cubicBezTo>
                  <a:cubicBezTo>
                    <a:pt x="19111" y="880"/>
                    <a:pt x="18634" y="582"/>
                    <a:pt x="18040" y="582"/>
                  </a:cubicBezTo>
                  <a:cubicBezTo>
                    <a:pt x="17354" y="582"/>
                    <a:pt x="16513" y="980"/>
                    <a:pt x="16026" y="1368"/>
                  </a:cubicBezTo>
                  <a:cubicBezTo>
                    <a:pt x="16009" y="1382"/>
                    <a:pt x="15985" y="1389"/>
                    <a:pt x="15961" y="1389"/>
                  </a:cubicBezTo>
                  <a:cubicBezTo>
                    <a:pt x="15914" y="1389"/>
                    <a:pt x="15868" y="1362"/>
                    <a:pt x="15875" y="1305"/>
                  </a:cubicBezTo>
                  <a:cubicBezTo>
                    <a:pt x="15990" y="372"/>
                    <a:pt x="14960" y="62"/>
                    <a:pt x="14200" y="62"/>
                  </a:cubicBezTo>
                  <a:cubicBezTo>
                    <a:pt x="14148" y="62"/>
                    <a:pt x="14097" y="63"/>
                    <a:pt x="14048" y="66"/>
                  </a:cubicBezTo>
                  <a:cubicBezTo>
                    <a:pt x="13272" y="112"/>
                    <a:pt x="12738" y="550"/>
                    <a:pt x="12038" y="806"/>
                  </a:cubicBezTo>
                  <a:cubicBezTo>
                    <a:pt x="11826" y="884"/>
                    <a:pt x="11609" y="920"/>
                    <a:pt x="11393" y="920"/>
                  </a:cubicBezTo>
                  <a:cubicBezTo>
                    <a:pt x="10723" y="920"/>
                    <a:pt x="10073" y="568"/>
                    <a:pt x="9688" y="1"/>
                  </a:cubicBezTo>
                  <a:close/>
                </a:path>
              </a:pathLst>
            </a:custGeom>
            <a:solidFill>
              <a:srgbClr val="B2F7E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05" name="Google Shape;867;p36"/>
            <p:cNvSpPr>
              <a:spLocks/>
            </p:cNvSpPr>
            <p:nvPr/>
          </p:nvSpPr>
          <p:spPr bwMode="auto">
            <a:xfrm>
              <a:off x="7531659" y="1936943"/>
              <a:ext cx="7899" cy="25075"/>
            </a:xfrm>
            <a:custGeom>
              <a:avLst/>
              <a:gdLst>
                <a:gd name="T0" fmla="*/ 2147483647 w 149"/>
                <a:gd name="T1" fmla="*/ 2147483647 h 473"/>
                <a:gd name="T2" fmla="*/ 2147483647 w 149"/>
                <a:gd name="T3" fmla="*/ 2147483647 h 473"/>
                <a:gd name="T4" fmla="*/ 2147483647 w 149"/>
                <a:gd name="T5" fmla="*/ 2147483647 h 473"/>
                <a:gd name="T6" fmla="*/ 2147483647 w 149"/>
                <a:gd name="T7" fmla="*/ 2147483647 h 473"/>
                <a:gd name="T8" fmla="*/ 2147483647 w 149"/>
                <a:gd name="T9" fmla="*/ 2147483647 h 473"/>
                <a:gd name="T10" fmla="*/ 2147483647 w 149"/>
                <a:gd name="T11" fmla="*/ 2147483647 h 473"/>
                <a:gd name="T12" fmla="*/ 2147483647 w 149"/>
                <a:gd name="T13" fmla="*/ 2147483647 h 4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 h="473" extrusionOk="0">
                  <a:moveTo>
                    <a:pt x="113" y="1"/>
                  </a:moveTo>
                  <a:cubicBezTo>
                    <a:pt x="98" y="1"/>
                    <a:pt x="83" y="9"/>
                    <a:pt x="78" y="26"/>
                  </a:cubicBezTo>
                  <a:cubicBezTo>
                    <a:pt x="36" y="154"/>
                    <a:pt x="25" y="294"/>
                    <a:pt x="4" y="427"/>
                  </a:cubicBezTo>
                  <a:cubicBezTo>
                    <a:pt x="0" y="455"/>
                    <a:pt x="23" y="473"/>
                    <a:pt x="44" y="473"/>
                  </a:cubicBezTo>
                  <a:cubicBezTo>
                    <a:pt x="58" y="473"/>
                    <a:pt x="70" y="465"/>
                    <a:pt x="75" y="447"/>
                  </a:cubicBezTo>
                  <a:cubicBezTo>
                    <a:pt x="104" y="312"/>
                    <a:pt x="141" y="173"/>
                    <a:pt x="147" y="35"/>
                  </a:cubicBezTo>
                  <a:cubicBezTo>
                    <a:pt x="149" y="13"/>
                    <a:pt x="131" y="1"/>
                    <a:pt x="11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06" name="Google Shape;868;p36"/>
            <p:cNvSpPr>
              <a:spLocks/>
            </p:cNvSpPr>
            <p:nvPr/>
          </p:nvSpPr>
          <p:spPr bwMode="auto">
            <a:xfrm>
              <a:off x="7532931" y="1881864"/>
              <a:ext cx="8588" cy="32709"/>
            </a:xfrm>
            <a:custGeom>
              <a:avLst/>
              <a:gdLst>
                <a:gd name="T0" fmla="*/ 2147483647 w 162"/>
                <a:gd name="T1" fmla="*/ 0 h 617"/>
                <a:gd name="T2" fmla="*/ 2147483647 w 162"/>
                <a:gd name="T3" fmla="*/ 2147483647 h 617"/>
                <a:gd name="T4" fmla="*/ 2147483647 w 162"/>
                <a:gd name="T5" fmla="*/ 2147483647 h 617"/>
                <a:gd name="T6" fmla="*/ 2147483647 w 162"/>
                <a:gd name="T7" fmla="*/ 2147483647 h 617"/>
                <a:gd name="T8" fmla="*/ 2147483647 w 162"/>
                <a:gd name="T9" fmla="*/ 2147483647 h 617"/>
                <a:gd name="T10" fmla="*/ 2147483647 w 162"/>
                <a:gd name="T11" fmla="*/ 2147483647 h 617"/>
                <a:gd name="T12" fmla="*/ 2147483647 w 162"/>
                <a:gd name="T13" fmla="*/ 0 h 6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2" h="617" extrusionOk="0">
                  <a:moveTo>
                    <a:pt x="43" y="0"/>
                  </a:moveTo>
                  <a:cubicBezTo>
                    <a:pt x="23" y="0"/>
                    <a:pt x="1" y="21"/>
                    <a:pt x="6" y="46"/>
                  </a:cubicBezTo>
                  <a:cubicBezTo>
                    <a:pt x="41" y="230"/>
                    <a:pt x="74" y="388"/>
                    <a:pt x="33" y="574"/>
                  </a:cubicBezTo>
                  <a:cubicBezTo>
                    <a:pt x="27" y="600"/>
                    <a:pt x="47" y="617"/>
                    <a:pt x="67" y="617"/>
                  </a:cubicBezTo>
                  <a:cubicBezTo>
                    <a:pt x="80" y="617"/>
                    <a:pt x="93" y="610"/>
                    <a:pt x="98" y="593"/>
                  </a:cubicBezTo>
                  <a:cubicBezTo>
                    <a:pt x="149" y="413"/>
                    <a:pt x="162" y="189"/>
                    <a:pt x="71" y="19"/>
                  </a:cubicBezTo>
                  <a:cubicBezTo>
                    <a:pt x="64" y="6"/>
                    <a:pt x="54" y="0"/>
                    <a:pt x="4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07" name="Google Shape;869;p36"/>
            <p:cNvSpPr>
              <a:spLocks/>
            </p:cNvSpPr>
            <p:nvPr/>
          </p:nvSpPr>
          <p:spPr bwMode="auto">
            <a:xfrm>
              <a:off x="7519307" y="1794978"/>
              <a:ext cx="17441" cy="29846"/>
            </a:xfrm>
            <a:custGeom>
              <a:avLst/>
              <a:gdLst>
                <a:gd name="T0" fmla="*/ 2147483647 w 329"/>
                <a:gd name="T1" fmla="*/ 2147483647 h 563"/>
                <a:gd name="T2" fmla="*/ 2147483647 w 329"/>
                <a:gd name="T3" fmla="*/ 2147483647 h 563"/>
                <a:gd name="T4" fmla="*/ 2147483647 w 329"/>
                <a:gd name="T5" fmla="*/ 2147483647 h 563"/>
                <a:gd name="T6" fmla="*/ 2147483647 w 329"/>
                <a:gd name="T7" fmla="*/ 2147483647 h 563"/>
                <a:gd name="T8" fmla="*/ 2147483647 w 329"/>
                <a:gd name="T9" fmla="*/ 2147483647 h 563"/>
                <a:gd name="T10" fmla="*/ 2147483647 w 329"/>
                <a:gd name="T11" fmla="*/ 2147483647 h 563"/>
                <a:gd name="T12" fmla="*/ 2147483647 w 329"/>
                <a:gd name="T13" fmla="*/ 2147483647 h 5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9" h="563" extrusionOk="0">
                  <a:moveTo>
                    <a:pt x="294" y="1"/>
                  </a:moveTo>
                  <a:cubicBezTo>
                    <a:pt x="286" y="1"/>
                    <a:pt x="279" y="5"/>
                    <a:pt x="274" y="15"/>
                  </a:cubicBezTo>
                  <a:cubicBezTo>
                    <a:pt x="182" y="178"/>
                    <a:pt x="81" y="341"/>
                    <a:pt x="12" y="515"/>
                  </a:cubicBezTo>
                  <a:cubicBezTo>
                    <a:pt x="1" y="542"/>
                    <a:pt x="26" y="562"/>
                    <a:pt x="50" y="562"/>
                  </a:cubicBezTo>
                  <a:cubicBezTo>
                    <a:pt x="63" y="562"/>
                    <a:pt x="76" y="557"/>
                    <a:pt x="83" y="545"/>
                  </a:cubicBezTo>
                  <a:cubicBezTo>
                    <a:pt x="177" y="387"/>
                    <a:pt x="246" y="210"/>
                    <a:pt x="319" y="42"/>
                  </a:cubicBezTo>
                  <a:cubicBezTo>
                    <a:pt x="329" y="20"/>
                    <a:pt x="311" y="1"/>
                    <a:pt x="29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08" name="Google Shape;870;p36"/>
            <p:cNvSpPr>
              <a:spLocks/>
            </p:cNvSpPr>
            <p:nvPr/>
          </p:nvSpPr>
          <p:spPr bwMode="auto">
            <a:xfrm>
              <a:off x="7522011" y="1731735"/>
              <a:ext cx="13253" cy="40130"/>
            </a:xfrm>
            <a:custGeom>
              <a:avLst/>
              <a:gdLst>
                <a:gd name="T0" fmla="*/ 2147483647 w 250"/>
                <a:gd name="T1" fmla="*/ 0 h 757"/>
                <a:gd name="T2" fmla="*/ 2147483647 w 250"/>
                <a:gd name="T3" fmla="*/ 2147483647 h 757"/>
                <a:gd name="T4" fmla="*/ 2147483647 w 250"/>
                <a:gd name="T5" fmla="*/ 2147483647 h 757"/>
                <a:gd name="T6" fmla="*/ 2147483647 w 250"/>
                <a:gd name="T7" fmla="*/ 2147483647 h 757"/>
                <a:gd name="T8" fmla="*/ 2147483647 w 250"/>
                <a:gd name="T9" fmla="*/ 2147483647 h 757"/>
                <a:gd name="T10" fmla="*/ 2147483647 w 250"/>
                <a:gd name="T11" fmla="*/ 2147483647 h 757"/>
                <a:gd name="T12" fmla="*/ 2147483647 w 250"/>
                <a:gd name="T13" fmla="*/ 2147483647 h 757"/>
                <a:gd name="T14" fmla="*/ 2147483647 w 250"/>
                <a:gd name="T15" fmla="*/ 0 h 7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0" h="757" extrusionOk="0">
                  <a:moveTo>
                    <a:pt x="87" y="0"/>
                  </a:moveTo>
                  <a:cubicBezTo>
                    <a:pt x="74" y="0"/>
                    <a:pt x="60" y="7"/>
                    <a:pt x="57" y="22"/>
                  </a:cubicBezTo>
                  <a:cubicBezTo>
                    <a:pt x="0" y="252"/>
                    <a:pt x="16" y="569"/>
                    <a:pt x="190" y="749"/>
                  </a:cubicBezTo>
                  <a:cubicBezTo>
                    <a:pt x="196" y="754"/>
                    <a:pt x="204" y="757"/>
                    <a:pt x="211" y="757"/>
                  </a:cubicBezTo>
                  <a:cubicBezTo>
                    <a:pt x="230" y="757"/>
                    <a:pt x="250" y="739"/>
                    <a:pt x="243" y="718"/>
                  </a:cubicBezTo>
                  <a:cubicBezTo>
                    <a:pt x="210" y="610"/>
                    <a:pt x="155" y="511"/>
                    <a:pt x="130" y="400"/>
                  </a:cubicBezTo>
                  <a:cubicBezTo>
                    <a:pt x="103" y="277"/>
                    <a:pt x="103" y="156"/>
                    <a:pt x="118" y="31"/>
                  </a:cubicBezTo>
                  <a:cubicBezTo>
                    <a:pt x="120" y="11"/>
                    <a:pt x="104" y="0"/>
                    <a:pt x="8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09" name="Google Shape;871;p36"/>
            <p:cNvSpPr>
              <a:spLocks/>
            </p:cNvSpPr>
            <p:nvPr/>
          </p:nvSpPr>
          <p:spPr bwMode="auto">
            <a:xfrm>
              <a:off x="7519625" y="1847088"/>
              <a:ext cx="10868" cy="17706"/>
            </a:xfrm>
            <a:custGeom>
              <a:avLst/>
              <a:gdLst>
                <a:gd name="T0" fmla="*/ 2147483647 w 205"/>
                <a:gd name="T1" fmla="*/ 2147483647 h 334"/>
                <a:gd name="T2" fmla="*/ 2147483647 w 205"/>
                <a:gd name="T3" fmla="*/ 2147483647 h 334"/>
                <a:gd name="T4" fmla="*/ 2147483647 w 205"/>
                <a:gd name="T5" fmla="*/ 2147483647 h 334"/>
                <a:gd name="T6" fmla="*/ 2147483647 w 205"/>
                <a:gd name="T7" fmla="*/ 2147483647 h 334"/>
                <a:gd name="T8" fmla="*/ 2147483647 w 205"/>
                <a:gd name="T9" fmla="*/ 2147483647 h 334"/>
                <a:gd name="T10" fmla="*/ 2147483647 w 205"/>
                <a:gd name="T11" fmla="*/ 2147483647 h 334"/>
                <a:gd name="T12" fmla="*/ 2147483647 w 205"/>
                <a:gd name="T13" fmla="*/ 2147483647 h 3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5" h="334" extrusionOk="0">
                  <a:moveTo>
                    <a:pt x="56" y="1"/>
                  </a:moveTo>
                  <a:cubicBezTo>
                    <a:pt x="30" y="1"/>
                    <a:pt x="1" y="25"/>
                    <a:pt x="11" y="55"/>
                  </a:cubicBezTo>
                  <a:cubicBezTo>
                    <a:pt x="41" y="143"/>
                    <a:pt x="80" y="228"/>
                    <a:pt x="116" y="313"/>
                  </a:cubicBezTo>
                  <a:cubicBezTo>
                    <a:pt x="122" y="328"/>
                    <a:pt x="135" y="334"/>
                    <a:pt x="148" y="334"/>
                  </a:cubicBezTo>
                  <a:cubicBezTo>
                    <a:pt x="175" y="334"/>
                    <a:pt x="204" y="310"/>
                    <a:pt x="193" y="281"/>
                  </a:cubicBezTo>
                  <a:cubicBezTo>
                    <a:pt x="161" y="194"/>
                    <a:pt x="129" y="107"/>
                    <a:pt x="90" y="22"/>
                  </a:cubicBezTo>
                  <a:cubicBezTo>
                    <a:pt x="83" y="7"/>
                    <a:pt x="70" y="1"/>
                    <a:pt x="5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10" name="Google Shape;872;p36"/>
            <p:cNvSpPr>
              <a:spLocks/>
            </p:cNvSpPr>
            <p:nvPr/>
          </p:nvSpPr>
          <p:spPr bwMode="auto">
            <a:xfrm>
              <a:off x="7525191" y="1676868"/>
              <a:ext cx="5036" cy="29634"/>
            </a:xfrm>
            <a:custGeom>
              <a:avLst/>
              <a:gdLst>
                <a:gd name="T0" fmla="*/ 2147483647 w 95"/>
                <a:gd name="T1" fmla="*/ 2147483647 h 559"/>
                <a:gd name="T2" fmla="*/ 2147483647 w 95"/>
                <a:gd name="T3" fmla="*/ 2147483647 h 559"/>
                <a:gd name="T4" fmla="*/ 2147483647 w 95"/>
                <a:gd name="T5" fmla="*/ 2147483647 h 559"/>
                <a:gd name="T6" fmla="*/ 2147483647 w 95"/>
                <a:gd name="T7" fmla="*/ 2147483647 h 559"/>
                <a:gd name="T8" fmla="*/ 2147483647 w 95"/>
                <a:gd name="T9" fmla="*/ 2147483647 h 559"/>
                <a:gd name="T10" fmla="*/ 2147483647 w 95"/>
                <a:gd name="T11" fmla="*/ 2147483647 h 559"/>
                <a:gd name="T12" fmla="*/ 2147483647 w 95"/>
                <a:gd name="T13" fmla="*/ 2147483647 h 5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5" h="559" extrusionOk="0">
                  <a:moveTo>
                    <a:pt x="48" y="1"/>
                  </a:moveTo>
                  <a:cubicBezTo>
                    <a:pt x="35" y="1"/>
                    <a:pt x="22" y="9"/>
                    <a:pt x="20" y="26"/>
                  </a:cubicBezTo>
                  <a:cubicBezTo>
                    <a:pt x="8" y="192"/>
                    <a:pt x="0" y="358"/>
                    <a:pt x="11" y="523"/>
                  </a:cubicBezTo>
                  <a:cubicBezTo>
                    <a:pt x="13" y="546"/>
                    <a:pt x="30" y="558"/>
                    <a:pt x="47" y="558"/>
                  </a:cubicBezTo>
                  <a:cubicBezTo>
                    <a:pt x="64" y="558"/>
                    <a:pt x="81" y="546"/>
                    <a:pt x="82" y="523"/>
                  </a:cubicBezTo>
                  <a:cubicBezTo>
                    <a:pt x="94" y="357"/>
                    <a:pt x="86" y="192"/>
                    <a:pt x="74" y="26"/>
                  </a:cubicBezTo>
                  <a:cubicBezTo>
                    <a:pt x="73" y="9"/>
                    <a:pt x="60" y="1"/>
                    <a:pt x="4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11" name="Google Shape;873;p36"/>
            <p:cNvSpPr>
              <a:spLocks/>
            </p:cNvSpPr>
            <p:nvPr/>
          </p:nvSpPr>
          <p:spPr bwMode="auto">
            <a:xfrm>
              <a:off x="7505047" y="1626507"/>
              <a:ext cx="23909" cy="19509"/>
            </a:xfrm>
            <a:custGeom>
              <a:avLst/>
              <a:gdLst>
                <a:gd name="T0" fmla="*/ 2147483647 w 451"/>
                <a:gd name="T1" fmla="*/ 2147483647 h 368"/>
                <a:gd name="T2" fmla="*/ 2147483647 w 451"/>
                <a:gd name="T3" fmla="*/ 2147483647 h 368"/>
                <a:gd name="T4" fmla="*/ 2147483647 w 451"/>
                <a:gd name="T5" fmla="*/ 2147483647 h 368"/>
                <a:gd name="T6" fmla="*/ 2147483647 w 451"/>
                <a:gd name="T7" fmla="*/ 2147483647 h 368"/>
                <a:gd name="T8" fmla="*/ 2147483647 w 451"/>
                <a:gd name="T9" fmla="*/ 2147483647 h 368"/>
                <a:gd name="T10" fmla="*/ 2147483647 w 451"/>
                <a:gd name="T11" fmla="*/ 2147483647 h 368"/>
                <a:gd name="T12" fmla="*/ 2147483647 w 451"/>
                <a:gd name="T13" fmla="*/ 2147483647 h 3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51" h="368" extrusionOk="0">
                  <a:moveTo>
                    <a:pt x="30" y="1"/>
                  </a:moveTo>
                  <a:cubicBezTo>
                    <a:pt x="6" y="1"/>
                    <a:pt x="0" y="40"/>
                    <a:pt x="24" y="45"/>
                  </a:cubicBezTo>
                  <a:cubicBezTo>
                    <a:pt x="192" y="68"/>
                    <a:pt x="321" y="188"/>
                    <a:pt x="379" y="345"/>
                  </a:cubicBezTo>
                  <a:cubicBezTo>
                    <a:pt x="385" y="361"/>
                    <a:pt x="399" y="368"/>
                    <a:pt x="412" y="368"/>
                  </a:cubicBezTo>
                  <a:cubicBezTo>
                    <a:pt x="431" y="368"/>
                    <a:pt x="451" y="352"/>
                    <a:pt x="444" y="327"/>
                  </a:cubicBezTo>
                  <a:cubicBezTo>
                    <a:pt x="399" y="135"/>
                    <a:pt x="223" y="9"/>
                    <a:pt x="31" y="1"/>
                  </a:cubicBezTo>
                  <a:cubicBezTo>
                    <a:pt x="31" y="1"/>
                    <a:pt x="30" y="1"/>
                    <a:pt x="3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12" name="Google Shape;874;p36"/>
            <p:cNvSpPr>
              <a:spLocks/>
            </p:cNvSpPr>
            <p:nvPr/>
          </p:nvSpPr>
          <p:spPr bwMode="auto">
            <a:xfrm>
              <a:off x="7454421" y="1974211"/>
              <a:ext cx="43947" cy="11610"/>
            </a:xfrm>
            <a:custGeom>
              <a:avLst/>
              <a:gdLst>
                <a:gd name="T0" fmla="*/ 2147483647 w 829"/>
                <a:gd name="T1" fmla="*/ 0 h 219"/>
                <a:gd name="T2" fmla="*/ 2147483647 w 829"/>
                <a:gd name="T3" fmla="*/ 2147483647 h 219"/>
                <a:gd name="T4" fmla="*/ 2147483647 w 829"/>
                <a:gd name="T5" fmla="*/ 2147483647 h 219"/>
                <a:gd name="T6" fmla="*/ 2147483647 w 829"/>
                <a:gd name="T7" fmla="*/ 2147483647 h 219"/>
                <a:gd name="T8" fmla="*/ 2147483647 w 829"/>
                <a:gd name="T9" fmla="*/ 2147483647 h 219"/>
                <a:gd name="T10" fmla="*/ 2147483647 w 829"/>
                <a:gd name="T11" fmla="*/ 2147483647 h 219"/>
                <a:gd name="T12" fmla="*/ 2147483647 w 829"/>
                <a:gd name="T13" fmla="*/ 0 h 2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9" h="219" extrusionOk="0">
                  <a:moveTo>
                    <a:pt x="39" y="0"/>
                  </a:moveTo>
                  <a:cubicBezTo>
                    <a:pt x="15" y="0"/>
                    <a:pt x="1" y="41"/>
                    <a:pt x="27" y="55"/>
                  </a:cubicBezTo>
                  <a:cubicBezTo>
                    <a:pt x="223" y="155"/>
                    <a:pt x="441" y="218"/>
                    <a:pt x="662" y="218"/>
                  </a:cubicBezTo>
                  <a:cubicBezTo>
                    <a:pt x="703" y="218"/>
                    <a:pt x="745" y="216"/>
                    <a:pt x="786" y="212"/>
                  </a:cubicBezTo>
                  <a:cubicBezTo>
                    <a:pt x="827" y="207"/>
                    <a:pt x="829" y="149"/>
                    <a:pt x="786" y="148"/>
                  </a:cubicBezTo>
                  <a:cubicBezTo>
                    <a:pt x="528" y="140"/>
                    <a:pt x="288" y="103"/>
                    <a:pt x="49" y="2"/>
                  </a:cubicBezTo>
                  <a:cubicBezTo>
                    <a:pt x="46" y="1"/>
                    <a:pt x="42" y="0"/>
                    <a:pt x="3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13" name="Google Shape;875;p36"/>
            <p:cNvSpPr>
              <a:spLocks/>
            </p:cNvSpPr>
            <p:nvPr/>
          </p:nvSpPr>
          <p:spPr bwMode="auto">
            <a:xfrm>
              <a:off x="7444030" y="1623485"/>
              <a:ext cx="33345" cy="9701"/>
            </a:xfrm>
            <a:custGeom>
              <a:avLst/>
              <a:gdLst>
                <a:gd name="T0" fmla="*/ 2147483647 w 629"/>
                <a:gd name="T1" fmla="*/ 0 h 183"/>
                <a:gd name="T2" fmla="*/ 2147483647 w 629"/>
                <a:gd name="T3" fmla="*/ 2147483647 h 183"/>
                <a:gd name="T4" fmla="*/ 2147483647 w 629"/>
                <a:gd name="T5" fmla="*/ 2147483647 h 183"/>
                <a:gd name="T6" fmla="*/ 2147483647 w 629"/>
                <a:gd name="T7" fmla="*/ 2147483647 h 183"/>
                <a:gd name="T8" fmla="*/ 2147483647 w 629"/>
                <a:gd name="T9" fmla="*/ 2147483647 h 183"/>
                <a:gd name="T10" fmla="*/ 2147483647 w 629"/>
                <a:gd name="T11" fmla="*/ 2147483647 h 183"/>
                <a:gd name="T12" fmla="*/ 2147483647 w 629"/>
                <a:gd name="T13" fmla="*/ 0 h 1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9" h="183" extrusionOk="0">
                  <a:moveTo>
                    <a:pt x="493" y="0"/>
                  </a:moveTo>
                  <a:cubicBezTo>
                    <a:pt x="331" y="0"/>
                    <a:pt x="175" y="49"/>
                    <a:pt x="30" y="127"/>
                  </a:cubicBezTo>
                  <a:cubicBezTo>
                    <a:pt x="1" y="143"/>
                    <a:pt x="20" y="183"/>
                    <a:pt x="48" y="183"/>
                  </a:cubicBezTo>
                  <a:cubicBezTo>
                    <a:pt x="52" y="183"/>
                    <a:pt x="57" y="182"/>
                    <a:pt x="61" y="180"/>
                  </a:cubicBezTo>
                  <a:cubicBezTo>
                    <a:pt x="227" y="100"/>
                    <a:pt x="402" y="74"/>
                    <a:pt x="585" y="71"/>
                  </a:cubicBezTo>
                  <a:cubicBezTo>
                    <a:pt x="628" y="71"/>
                    <a:pt x="626" y="10"/>
                    <a:pt x="585" y="6"/>
                  </a:cubicBezTo>
                  <a:cubicBezTo>
                    <a:pt x="554" y="2"/>
                    <a:pt x="524" y="0"/>
                    <a:pt x="49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14" name="Google Shape;876;p36"/>
            <p:cNvSpPr>
              <a:spLocks/>
            </p:cNvSpPr>
            <p:nvPr/>
          </p:nvSpPr>
          <p:spPr bwMode="auto">
            <a:xfrm>
              <a:off x="7398069" y="1945584"/>
              <a:ext cx="37745" cy="21046"/>
            </a:xfrm>
            <a:custGeom>
              <a:avLst/>
              <a:gdLst>
                <a:gd name="T0" fmla="*/ 2147483647 w 712"/>
                <a:gd name="T1" fmla="*/ 0 h 397"/>
                <a:gd name="T2" fmla="*/ 2147483647 w 712"/>
                <a:gd name="T3" fmla="*/ 2147483647 h 397"/>
                <a:gd name="T4" fmla="*/ 2147483647 w 712"/>
                <a:gd name="T5" fmla="*/ 2147483647 h 397"/>
                <a:gd name="T6" fmla="*/ 2147483647 w 712"/>
                <a:gd name="T7" fmla="*/ 2147483647 h 397"/>
                <a:gd name="T8" fmla="*/ 2147483647 w 712"/>
                <a:gd name="T9" fmla="*/ 2147483647 h 397"/>
                <a:gd name="T10" fmla="*/ 2147483647 w 712"/>
                <a:gd name="T11" fmla="*/ 2147483647 h 397"/>
                <a:gd name="T12" fmla="*/ 2147483647 w 712"/>
                <a:gd name="T13" fmla="*/ 0 h 3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2" h="397" extrusionOk="0">
                  <a:moveTo>
                    <a:pt x="55" y="0"/>
                  </a:moveTo>
                  <a:cubicBezTo>
                    <a:pt x="23" y="0"/>
                    <a:pt x="1" y="48"/>
                    <a:pt x="36" y="68"/>
                  </a:cubicBezTo>
                  <a:cubicBezTo>
                    <a:pt x="237" y="178"/>
                    <a:pt x="437" y="292"/>
                    <a:pt x="644" y="393"/>
                  </a:cubicBezTo>
                  <a:cubicBezTo>
                    <a:pt x="650" y="395"/>
                    <a:pt x="655" y="396"/>
                    <a:pt x="660" y="396"/>
                  </a:cubicBezTo>
                  <a:cubicBezTo>
                    <a:pt x="691" y="396"/>
                    <a:pt x="711" y="353"/>
                    <a:pt x="678" y="334"/>
                  </a:cubicBezTo>
                  <a:cubicBezTo>
                    <a:pt x="482" y="216"/>
                    <a:pt x="275" y="112"/>
                    <a:pt x="74" y="5"/>
                  </a:cubicBezTo>
                  <a:cubicBezTo>
                    <a:pt x="67" y="2"/>
                    <a:pt x="61" y="0"/>
                    <a:pt x="5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15" name="Google Shape;877;p36"/>
            <p:cNvSpPr>
              <a:spLocks/>
            </p:cNvSpPr>
            <p:nvPr/>
          </p:nvSpPr>
          <p:spPr bwMode="auto">
            <a:xfrm>
              <a:off x="7388898" y="1644955"/>
              <a:ext cx="27991" cy="16911"/>
            </a:xfrm>
            <a:custGeom>
              <a:avLst/>
              <a:gdLst>
                <a:gd name="T0" fmla="*/ 2147483647 w 528"/>
                <a:gd name="T1" fmla="*/ 0 h 319"/>
                <a:gd name="T2" fmla="*/ 2147483647 w 528"/>
                <a:gd name="T3" fmla="*/ 2147483647 h 319"/>
                <a:gd name="T4" fmla="*/ 2147483647 w 528"/>
                <a:gd name="T5" fmla="*/ 2147483647 h 319"/>
                <a:gd name="T6" fmla="*/ 2147483647 w 528"/>
                <a:gd name="T7" fmla="*/ 2147483647 h 319"/>
                <a:gd name="T8" fmla="*/ 2147483647 w 528"/>
                <a:gd name="T9" fmla="*/ 2147483647 h 319"/>
                <a:gd name="T10" fmla="*/ 2147483647 w 528"/>
                <a:gd name="T11" fmla="*/ 2147483647 h 319"/>
                <a:gd name="T12" fmla="*/ 2147483647 w 528"/>
                <a:gd name="T13" fmla="*/ 0 h 3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8" h="319" extrusionOk="0">
                  <a:moveTo>
                    <a:pt x="482" y="0"/>
                  </a:moveTo>
                  <a:cubicBezTo>
                    <a:pt x="477" y="0"/>
                    <a:pt x="471" y="1"/>
                    <a:pt x="466" y="4"/>
                  </a:cubicBezTo>
                  <a:cubicBezTo>
                    <a:pt x="313" y="80"/>
                    <a:pt x="171" y="174"/>
                    <a:pt x="27" y="264"/>
                  </a:cubicBezTo>
                  <a:cubicBezTo>
                    <a:pt x="0" y="281"/>
                    <a:pt x="16" y="319"/>
                    <a:pt x="41" y="319"/>
                  </a:cubicBezTo>
                  <a:cubicBezTo>
                    <a:pt x="46" y="319"/>
                    <a:pt x="51" y="318"/>
                    <a:pt x="55" y="315"/>
                  </a:cubicBezTo>
                  <a:cubicBezTo>
                    <a:pt x="205" y="233"/>
                    <a:pt x="357" y="155"/>
                    <a:pt x="498" y="59"/>
                  </a:cubicBezTo>
                  <a:cubicBezTo>
                    <a:pt x="527" y="40"/>
                    <a:pt x="511" y="0"/>
                    <a:pt x="48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16" name="Google Shape;878;p36"/>
            <p:cNvSpPr>
              <a:spLocks/>
            </p:cNvSpPr>
            <p:nvPr/>
          </p:nvSpPr>
          <p:spPr bwMode="auto">
            <a:xfrm>
              <a:off x="7353592" y="1955126"/>
              <a:ext cx="18236" cy="28574"/>
            </a:xfrm>
            <a:custGeom>
              <a:avLst/>
              <a:gdLst>
                <a:gd name="T0" fmla="*/ 2147483647 w 344"/>
                <a:gd name="T1" fmla="*/ 0 h 539"/>
                <a:gd name="T2" fmla="*/ 2147483647 w 344"/>
                <a:gd name="T3" fmla="*/ 2147483647 h 539"/>
                <a:gd name="T4" fmla="*/ 2147483647 w 344"/>
                <a:gd name="T5" fmla="*/ 2147483647 h 539"/>
                <a:gd name="T6" fmla="*/ 2147483647 w 344"/>
                <a:gd name="T7" fmla="*/ 2147483647 h 539"/>
                <a:gd name="T8" fmla="*/ 2147483647 w 344"/>
                <a:gd name="T9" fmla="*/ 2147483647 h 539"/>
                <a:gd name="T10" fmla="*/ 2147483647 w 344"/>
                <a:gd name="T11" fmla="*/ 2147483647 h 539"/>
                <a:gd name="T12" fmla="*/ 2147483647 w 344"/>
                <a:gd name="T13" fmla="*/ 0 h 5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4" h="539" extrusionOk="0">
                  <a:moveTo>
                    <a:pt x="297" y="0"/>
                  </a:moveTo>
                  <a:cubicBezTo>
                    <a:pt x="285" y="0"/>
                    <a:pt x="275" y="7"/>
                    <a:pt x="268" y="21"/>
                  </a:cubicBezTo>
                  <a:cubicBezTo>
                    <a:pt x="198" y="178"/>
                    <a:pt x="140" y="326"/>
                    <a:pt x="28" y="459"/>
                  </a:cubicBezTo>
                  <a:cubicBezTo>
                    <a:pt x="0" y="494"/>
                    <a:pt x="30" y="538"/>
                    <a:pt x="62" y="538"/>
                  </a:cubicBezTo>
                  <a:cubicBezTo>
                    <a:pt x="72" y="538"/>
                    <a:pt x="82" y="534"/>
                    <a:pt x="91" y="524"/>
                  </a:cubicBezTo>
                  <a:cubicBezTo>
                    <a:pt x="204" y="392"/>
                    <a:pt x="314" y="227"/>
                    <a:pt x="340" y="51"/>
                  </a:cubicBezTo>
                  <a:cubicBezTo>
                    <a:pt x="344" y="25"/>
                    <a:pt x="319" y="0"/>
                    <a:pt x="29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17" name="Google Shape;879;p36"/>
            <p:cNvSpPr>
              <a:spLocks/>
            </p:cNvSpPr>
            <p:nvPr/>
          </p:nvSpPr>
          <p:spPr bwMode="auto">
            <a:xfrm>
              <a:off x="7352532" y="1615851"/>
              <a:ext cx="18554" cy="41403"/>
            </a:xfrm>
            <a:custGeom>
              <a:avLst/>
              <a:gdLst>
                <a:gd name="T0" fmla="*/ 2147483647 w 350"/>
                <a:gd name="T1" fmla="*/ 2147483647 h 781"/>
                <a:gd name="T2" fmla="*/ 2147483647 w 350"/>
                <a:gd name="T3" fmla="*/ 2147483647 h 781"/>
                <a:gd name="T4" fmla="*/ 2147483647 w 350"/>
                <a:gd name="T5" fmla="*/ 2147483647 h 781"/>
                <a:gd name="T6" fmla="*/ 2147483647 w 350"/>
                <a:gd name="T7" fmla="*/ 2147483647 h 781"/>
                <a:gd name="T8" fmla="*/ 2147483647 w 350"/>
                <a:gd name="T9" fmla="*/ 2147483647 h 781"/>
                <a:gd name="T10" fmla="*/ 2147483647 w 350"/>
                <a:gd name="T11" fmla="*/ 2147483647 h 781"/>
                <a:gd name="T12" fmla="*/ 2147483647 w 350"/>
                <a:gd name="T13" fmla="*/ 2147483647 h 7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0" h="781" extrusionOk="0">
                  <a:moveTo>
                    <a:pt x="38" y="1"/>
                  </a:moveTo>
                  <a:cubicBezTo>
                    <a:pt x="19" y="1"/>
                    <a:pt x="1" y="15"/>
                    <a:pt x="9" y="40"/>
                  </a:cubicBezTo>
                  <a:cubicBezTo>
                    <a:pt x="86" y="279"/>
                    <a:pt x="158" y="532"/>
                    <a:pt x="266" y="760"/>
                  </a:cubicBezTo>
                  <a:cubicBezTo>
                    <a:pt x="273" y="774"/>
                    <a:pt x="286" y="781"/>
                    <a:pt x="299" y="781"/>
                  </a:cubicBezTo>
                  <a:cubicBezTo>
                    <a:pt x="323" y="781"/>
                    <a:pt x="350" y="757"/>
                    <a:pt x="342" y="729"/>
                  </a:cubicBezTo>
                  <a:cubicBezTo>
                    <a:pt x="277" y="488"/>
                    <a:pt x="167" y="252"/>
                    <a:pt x="70" y="22"/>
                  </a:cubicBezTo>
                  <a:cubicBezTo>
                    <a:pt x="64" y="7"/>
                    <a:pt x="51" y="1"/>
                    <a:pt x="3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18" name="Google Shape;880;p36"/>
            <p:cNvSpPr>
              <a:spLocks/>
            </p:cNvSpPr>
            <p:nvPr/>
          </p:nvSpPr>
          <p:spPr bwMode="auto">
            <a:xfrm>
              <a:off x="7319135" y="2008032"/>
              <a:ext cx="35041" cy="22583"/>
            </a:xfrm>
            <a:custGeom>
              <a:avLst/>
              <a:gdLst>
                <a:gd name="T0" fmla="*/ 2147483647 w 661"/>
                <a:gd name="T1" fmla="*/ 0 h 426"/>
                <a:gd name="T2" fmla="*/ 2147483647 w 661"/>
                <a:gd name="T3" fmla="*/ 2147483647 h 426"/>
                <a:gd name="T4" fmla="*/ 2147483647 w 661"/>
                <a:gd name="T5" fmla="*/ 2147483647 h 426"/>
                <a:gd name="T6" fmla="*/ 2147483647 w 661"/>
                <a:gd name="T7" fmla="*/ 2147483647 h 426"/>
                <a:gd name="T8" fmla="*/ 2147483647 w 661"/>
                <a:gd name="T9" fmla="*/ 2147483647 h 426"/>
                <a:gd name="T10" fmla="*/ 2147483647 w 661"/>
                <a:gd name="T11" fmla="*/ 2147483647 h 426"/>
                <a:gd name="T12" fmla="*/ 2147483647 w 661"/>
                <a:gd name="T13" fmla="*/ 0 h 4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61" h="426" extrusionOk="0">
                  <a:moveTo>
                    <a:pt x="607" y="0"/>
                  </a:moveTo>
                  <a:cubicBezTo>
                    <a:pt x="598" y="0"/>
                    <a:pt x="589" y="4"/>
                    <a:pt x="582" y="12"/>
                  </a:cubicBezTo>
                  <a:cubicBezTo>
                    <a:pt x="432" y="173"/>
                    <a:pt x="265" y="292"/>
                    <a:pt x="50" y="345"/>
                  </a:cubicBezTo>
                  <a:cubicBezTo>
                    <a:pt x="0" y="358"/>
                    <a:pt x="18" y="426"/>
                    <a:pt x="64" y="426"/>
                  </a:cubicBezTo>
                  <a:cubicBezTo>
                    <a:pt x="67" y="426"/>
                    <a:pt x="70" y="426"/>
                    <a:pt x="72" y="425"/>
                  </a:cubicBezTo>
                  <a:cubicBezTo>
                    <a:pt x="302" y="384"/>
                    <a:pt x="517" y="257"/>
                    <a:pt x="643" y="59"/>
                  </a:cubicBezTo>
                  <a:cubicBezTo>
                    <a:pt x="660" y="31"/>
                    <a:pt x="634" y="0"/>
                    <a:pt x="60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19" name="Google Shape;881;p36"/>
            <p:cNvSpPr>
              <a:spLocks/>
            </p:cNvSpPr>
            <p:nvPr/>
          </p:nvSpPr>
          <p:spPr bwMode="auto">
            <a:xfrm>
              <a:off x="7309646" y="1592208"/>
              <a:ext cx="25128" cy="14154"/>
            </a:xfrm>
            <a:custGeom>
              <a:avLst/>
              <a:gdLst>
                <a:gd name="T0" fmla="*/ 2147483647 w 474"/>
                <a:gd name="T1" fmla="*/ 0 h 267"/>
                <a:gd name="T2" fmla="*/ 2147483647 w 474"/>
                <a:gd name="T3" fmla="*/ 0 h 267"/>
                <a:gd name="T4" fmla="*/ 2147483647 w 474"/>
                <a:gd name="T5" fmla="*/ 2147483647 h 267"/>
                <a:gd name="T6" fmla="*/ 2147483647 w 474"/>
                <a:gd name="T7" fmla="*/ 2147483647 h 267"/>
                <a:gd name="T8" fmla="*/ 2147483647 w 474"/>
                <a:gd name="T9" fmla="*/ 2147483647 h 267"/>
                <a:gd name="T10" fmla="*/ 2147483647 w 474"/>
                <a:gd name="T11" fmla="*/ 2147483647 h 267"/>
                <a:gd name="T12" fmla="*/ 2147483647 w 474"/>
                <a:gd name="T13" fmla="*/ 0 h 2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4" h="267" extrusionOk="0">
                  <a:moveTo>
                    <a:pt x="58" y="0"/>
                  </a:moveTo>
                  <a:cubicBezTo>
                    <a:pt x="52" y="0"/>
                    <a:pt x="46" y="0"/>
                    <a:pt x="41" y="0"/>
                  </a:cubicBezTo>
                  <a:cubicBezTo>
                    <a:pt x="0" y="2"/>
                    <a:pt x="0" y="64"/>
                    <a:pt x="41" y="64"/>
                  </a:cubicBezTo>
                  <a:cubicBezTo>
                    <a:pt x="200" y="65"/>
                    <a:pt x="309" y="146"/>
                    <a:pt x="413" y="257"/>
                  </a:cubicBezTo>
                  <a:cubicBezTo>
                    <a:pt x="419" y="264"/>
                    <a:pt x="427" y="267"/>
                    <a:pt x="434" y="267"/>
                  </a:cubicBezTo>
                  <a:cubicBezTo>
                    <a:pt x="455" y="267"/>
                    <a:pt x="474" y="242"/>
                    <a:pt x="463" y="219"/>
                  </a:cubicBezTo>
                  <a:cubicBezTo>
                    <a:pt x="391" y="73"/>
                    <a:pt x="215" y="0"/>
                    <a:pt x="5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0" name="Google Shape;882;p36"/>
            <p:cNvSpPr>
              <a:spLocks/>
            </p:cNvSpPr>
            <p:nvPr/>
          </p:nvSpPr>
          <p:spPr bwMode="auto">
            <a:xfrm>
              <a:off x="7253983" y="2023193"/>
              <a:ext cx="39229" cy="10549"/>
            </a:xfrm>
            <a:custGeom>
              <a:avLst/>
              <a:gdLst>
                <a:gd name="T0" fmla="*/ 2147483647 w 740"/>
                <a:gd name="T1" fmla="*/ 0 h 199"/>
                <a:gd name="T2" fmla="*/ 2147483647 w 740"/>
                <a:gd name="T3" fmla="*/ 2147483647 h 199"/>
                <a:gd name="T4" fmla="*/ 2147483647 w 740"/>
                <a:gd name="T5" fmla="*/ 2147483647 h 199"/>
                <a:gd name="T6" fmla="*/ 2147483647 w 740"/>
                <a:gd name="T7" fmla="*/ 2147483647 h 199"/>
                <a:gd name="T8" fmla="*/ 2147483647 w 740"/>
                <a:gd name="T9" fmla="*/ 2147483647 h 199"/>
                <a:gd name="T10" fmla="*/ 2147483647 w 740"/>
                <a:gd name="T11" fmla="*/ 2147483647 h 199"/>
                <a:gd name="T12" fmla="*/ 2147483647 w 740"/>
                <a:gd name="T13" fmla="*/ 0 h 1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 h="199" extrusionOk="0">
                  <a:moveTo>
                    <a:pt x="51" y="0"/>
                  </a:moveTo>
                  <a:cubicBezTo>
                    <a:pt x="19" y="0"/>
                    <a:pt x="1" y="55"/>
                    <a:pt x="34" y="70"/>
                  </a:cubicBezTo>
                  <a:cubicBezTo>
                    <a:pt x="213" y="147"/>
                    <a:pt x="400" y="198"/>
                    <a:pt x="594" y="198"/>
                  </a:cubicBezTo>
                  <a:cubicBezTo>
                    <a:pt x="627" y="198"/>
                    <a:pt x="660" y="197"/>
                    <a:pt x="693" y="194"/>
                  </a:cubicBezTo>
                  <a:cubicBezTo>
                    <a:pt x="738" y="189"/>
                    <a:pt x="739" y="126"/>
                    <a:pt x="693" y="124"/>
                  </a:cubicBezTo>
                  <a:cubicBezTo>
                    <a:pt x="476" y="112"/>
                    <a:pt x="267" y="82"/>
                    <a:pt x="62" y="2"/>
                  </a:cubicBezTo>
                  <a:cubicBezTo>
                    <a:pt x="58" y="1"/>
                    <a:pt x="55" y="0"/>
                    <a:pt x="5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1" name="Google Shape;883;p36"/>
            <p:cNvSpPr>
              <a:spLocks/>
            </p:cNvSpPr>
            <p:nvPr/>
          </p:nvSpPr>
          <p:spPr bwMode="auto">
            <a:xfrm>
              <a:off x="7244070" y="1590618"/>
              <a:ext cx="30323" cy="12723"/>
            </a:xfrm>
            <a:custGeom>
              <a:avLst/>
              <a:gdLst>
                <a:gd name="T0" fmla="*/ 2147483647 w 572"/>
                <a:gd name="T1" fmla="*/ 2147483647 h 240"/>
                <a:gd name="T2" fmla="*/ 2147483647 w 572"/>
                <a:gd name="T3" fmla="*/ 2147483647 h 240"/>
                <a:gd name="T4" fmla="*/ 2147483647 w 572"/>
                <a:gd name="T5" fmla="*/ 2147483647 h 240"/>
                <a:gd name="T6" fmla="*/ 2147483647 w 572"/>
                <a:gd name="T7" fmla="*/ 2147483647 h 240"/>
                <a:gd name="T8" fmla="*/ 2147483647 w 572"/>
                <a:gd name="T9" fmla="*/ 2147483647 h 240"/>
                <a:gd name="T10" fmla="*/ 2147483647 w 572"/>
                <a:gd name="T11" fmla="*/ 2147483647 h 240"/>
                <a:gd name="T12" fmla="*/ 2147483647 w 572"/>
                <a:gd name="T13" fmla="*/ 2147483647 h 240"/>
                <a:gd name="T14" fmla="*/ 2147483647 w 572"/>
                <a:gd name="T15" fmla="*/ 2147483647 h 2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2" h="240" extrusionOk="0">
                  <a:moveTo>
                    <a:pt x="540" y="1"/>
                  </a:moveTo>
                  <a:cubicBezTo>
                    <a:pt x="538" y="1"/>
                    <a:pt x="536" y="1"/>
                    <a:pt x="533" y="2"/>
                  </a:cubicBezTo>
                  <a:cubicBezTo>
                    <a:pt x="448" y="28"/>
                    <a:pt x="372" y="81"/>
                    <a:pt x="289" y="115"/>
                  </a:cubicBezTo>
                  <a:cubicBezTo>
                    <a:pt x="205" y="148"/>
                    <a:pt x="119" y="174"/>
                    <a:pt x="31" y="193"/>
                  </a:cubicBezTo>
                  <a:cubicBezTo>
                    <a:pt x="1" y="199"/>
                    <a:pt x="12" y="239"/>
                    <a:pt x="39" y="239"/>
                  </a:cubicBezTo>
                  <a:cubicBezTo>
                    <a:pt x="41" y="239"/>
                    <a:pt x="42" y="239"/>
                    <a:pt x="44" y="239"/>
                  </a:cubicBezTo>
                  <a:cubicBezTo>
                    <a:pt x="210" y="213"/>
                    <a:pt x="433" y="165"/>
                    <a:pt x="556" y="41"/>
                  </a:cubicBezTo>
                  <a:cubicBezTo>
                    <a:pt x="571" y="27"/>
                    <a:pt x="559" y="1"/>
                    <a:pt x="54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2" name="Google Shape;884;p36"/>
            <p:cNvSpPr>
              <a:spLocks/>
            </p:cNvSpPr>
            <p:nvPr/>
          </p:nvSpPr>
          <p:spPr bwMode="auto">
            <a:xfrm>
              <a:off x="7199275" y="2005540"/>
              <a:ext cx="35624" cy="13995"/>
            </a:xfrm>
            <a:custGeom>
              <a:avLst/>
              <a:gdLst>
                <a:gd name="T0" fmla="*/ 2147483647 w 672"/>
                <a:gd name="T1" fmla="*/ 2147483647 h 264"/>
                <a:gd name="T2" fmla="*/ 2147483647 w 672"/>
                <a:gd name="T3" fmla="*/ 2147483647 h 264"/>
                <a:gd name="T4" fmla="*/ 2147483647 w 672"/>
                <a:gd name="T5" fmla="*/ 2147483647 h 264"/>
                <a:gd name="T6" fmla="*/ 2147483647 w 672"/>
                <a:gd name="T7" fmla="*/ 2147483647 h 264"/>
                <a:gd name="T8" fmla="*/ 2147483647 w 672"/>
                <a:gd name="T9" fmla="*/ 2147483647 h 264"/>
                <a:gd name="T10" fmla="*/ 2147483647 w 672"/>
                <a:gd name="T11" fmla="*/ 2147483647 h 264"/>
                <a:gd name="T12" fmla="*/ 2147483647 w 672"/>
                <a:gd name="T13" fmla="*/ 2147483647 h 2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2" h="264" extrusionOk="0">
                  <a:moveTo>
                    <a:pt x="35" y="1"/>
                  </a:moveTo>
                  <a:cubicBezTo>
                    <a:pt x="0" y="1"/>
                    <a:pt x="1" y="56"/>
                    <a:pt x="38" y="59"/>
                  </a:cubicBezTo>
                  <a:cubicBezTo>
                    <a:pt x="251" y="80"/>
                    <a:pt x="431" y="158"/>
                    <a:pt x="618" y="259"/>
                  </a:cubicBezTo>
                  <a:cubicBezTo>
                    <a:pt x="623" y="262"/>
                    <a:pt x="628" y="264"/>
                    <a:pt x="633" y="264"/>
                  </a:cubicBezTo>
                  <a:cubicBezTo>
                    <a:pt x="658" y="264"/>
                    <a:pt x="672" y="228"/>
                    <a:pt x="648" y="209"/>
                  </a:cubicBezTo>
                  <a:cubicBezTo>
                    <a:pt x="473" y="78"/>
                    <a:pt x="252" y="17"/>
                    <a:pt x="38" y="1"/>
                  </a:cubicBezTo>
                  <a:cubicBezTo>
                    <a:pt x="37" y="1"/>
                    <a:pt x="36" y="1"/>
                    <a:pt x="3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3" name="Google Shape;885;p36"/>
            <p:cNvSpPr>
              <a:spLocks/>
            </p:cNvSpPr>
            <p:nvPr/>
          </p:nvSpPr>
          <p:spPr bwMode="auto">
            <a:xfrm>
              <a:off x="7176003" y="1615957"/>
              <a:ext cx="29634" cy="17070"/>
            </a:xfrm>
            <a:custGeom>
              <a:avLst/>
              <a:gdLst>
                <a:gd name="T0" fmla="*/ 2147483647 w 559"/>
                <a:gd name="T1" fmla="*/ 0 h 322"/>
                <a:gd name="T2" fmla="*/ 2147483647 w 559"/>
                <a:gd name="T3" fmla="*/ 2147483647 h 322"/>
                <a:gd name="T4" fmla="*/ 2147483647 w 559"/>
                <a:gd name="T5" fmla="*/ 2147483647 h 322"/>
                <a:gd name="T6" fmla="*/ 2147483647 w 559"/>
                <a:gd name="T7" fmla="*/ 2147483647 h 322"/>
                <a:gd name="T8" fmla="*/ 2147483647 w 559"/>
                <a:gd name="T9" fmla="*/ 2147483647 h 322"/>
                <a:gd name="T10" fmla="*/ 2147483647 w 559"/>
                <a:gd name="T11" fmla="*/ 2147483647 h 322"/>
                <a:gd name="T12" fmla="*/ 2147483647 w 559"/>
                <a:gd name="T13" fmla="*/ 0 h 3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9" h="322" extrusionOk="0">
                  <a:moveTo>
                    <a:pt x="522" y="0"/>
                  </a:moveTo>
                  <a:cubicBezTo>
                    <a:pt x="517" y="0"/>
                    <a:pt x="512" y="2"/>
                    <a:pt x="508" y="5"/>
                  </a:cubicBezTo>
                  <a:cubicBezTo>
                    <a:pt x="359" y="119"/>
                    <a:pt x="207" y="217"/>
                    <a:pt x="27" y="275"/>
                  </a:cubicBezTo>
                  <a:cubicBezTo>
                    <a:pt x="0" y="284"/>
                    <a:pt x="8" y="321"/>
                    <a:pt x="33" y="321"/>
                  </a:cubicBezTo>
                  <a:cubicBezTo>
                    <a:pt x="35" y="321"/>
                    <a:pt x="37" y="321"/>
                    <a:pt x="40" y="321"/>
                  </a:cubicBezTo>
                  <a:cubicBezTo>
                    <a:pt x="228" y="276"/>
                    <a:pt x="407" y="191"/>
                    <a:pt x="542" y="49"/>
                  </a:cubicBezTo>
                  <a:cubicBezTo>
                    <a:pt x="558" y="31"/>
                    <a:pt x="543" y="0"/>
                    <a:pt x="52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4" name="Google Shape;886;p36"/>
            <p:cNvSpPr>
              <a:spLocks/>
            </p:cNvSpPr>
            <p:nvPr/>
          </p:nvSpPr>
          <p:spPr bwMode="auto">
            <a:xfrm>
              <a:off x="7130572" y="1994673"/>
              <a:ext cx="46704" cy="6839"/>
            </a:xfrm>
            <a:custGeom>
              <a:avLst/>
              <a:gdLst>
                <a:gd name="T0" fmla="*/ 2147483647 w 881"/>
                <a:gd name="T1" fmla="*/ 2147483647 h 129"/>
                <a:gd name="T2" fmla="*/ 2147483647 w 881"/>
                <a:gd name="T3" fmla="*/ 2147483647 h 129"/>
                <a:gd name="T4" fmla="*/ 2147483647 w 881"/>
                <a:gd name="T5" fmla="*/ 2147483647 h 129"/>
                <a:gd name="T6" fmla="*/ 2147483647 w 881"/>
                <a:gd name="T7" fmla="*/ 2147483647 h 129"/>
                <a:gd name="T8" fmla="*/ 2147483647 w 881"/>
                <a:gd name="T9" fmla="*/ 2147483647 h 129"/>
                <a:gd name="T10" fmla="*/ 2147483647 w 881"/>
                <a:gd name="T11" fmla="*/ 2147483647 h 129"/>
                <a:gd name="T12" fmla="*/ 2147483647 w 881"/>
                <a:gd name="T13" fmla="*/ 2147483647 h 129"/>
                <a:gd name="T14" fmla="*/ 2147483647 w 881"/>
                <a:gd name="T15" fmla="*/ 2147483647 h 129"/>
                <a:gd name="T16" fmla="*/ 2147483647 w 881"/>
                <a:gd name="T17" fmla="*/ 2147483647 h 1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81" h="129" extrusionOk="0">
                  <a:moveTo>
                    <a:pt x="276" y="1"/>
                  </a:moveTo>
                  <a:cubicBezTo>
                    <a:pt x="198" y="1"/>
                    <a:pt x="120" y="4"/>
                    <a:pt x="42" y="9"/>
                  </a:cubicBezTo>
                  <a:cubicBezTo>
                    <a:pt x="2" y="11"/>
                    <a:pt x="0" y="72"/>
                    <a:pt x="41" y="72"/>
                  </a:cubicBezTo>
                  <a:cubicBezTo>
                    <a:pt x="41" y="72"/>
                    <a:pt x="42" y="72"/>
                    <a:pt x="42" y="72"/>
                  </a:cubicBezTo>
                  <a:cubicBezTo>
                    <a:pt x="53" y="72"/>
                    <a:pt x="65" y="72"/>
                    <a:pt x="76" y="72"/>
                  </a:cubicBezTo>
                  <a:cubicBezTo>
                    <a:pt x="331" y="72"/>
                    <a:pt x="582" y="95"/>
                    <a:pt x="837" y="128"/>
                  </a:cubicBezTo>
                  <a:cubicBezTo>
                    <a:pt x="838" y="128"/>
                    <a:pt x="840" y="128"/>
                    <a:pt x="841" y="128"/>
                  </a:cubicBezTo>
                  <a:cubicBezTo>
                    <a:pt x="875" y="128"/>
                    <a:pt x="880" y="70"/>
                    <a:pt x="845" y="61"/>
                  </a:cubicBezTo>
                  <a:cubicBezTo>
                    <a:pt x="658" y="19"/>
                    <a:pt x="467" y="1"/>
                    <a:pt x="27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5" name="Google Shape;887;p36"/>
            <p:cNvSpPr>
              <a:spLocks/>
            </p:cNvSpPr>
            <p:nvPr/>
          </p:nvSpPr>
          <p:spPr bwMode="auto">
            <a:xfrm>
              <a:off x="7102158" y="1632391"/>
              <a:ext cx="29634" cy="7793"/>
            </a:xfrm>
            <a:custGeom>
              <a:avLst/>
              <a:gdLst>
                <a:gd name="T0" fmla="*/ 2147483647 w 559"/>
                <a:gd name="T1" fmla="*/ 2147483647 h 147"/>
                <a:gd name="T2" fmla="*/ 2147483647 w 559"/>
                <a:gd name="T3" fmla="*/ 2147483647 h 147"/>
                <a:gd name="T4" fmla="*/ 2147483647 w 559"/>
                <a:gd name="T5" fmla="*/ 2147483647 h 147"/>
                <a:gd name="T6" fmla="*/ 2147483647 w 559"/>
                <a:gd name="T7" fmla="*/ 2147483647 h 147"/>
                <a:gd name="T8" fmla="*/ 2147483647 w 559"/>
                <a:gd name="T9" fmla="*/ 2147483647 h 147"/>
                <a:gd name="T10" fmla="*/ 2147483647 w 559"/>
                <a:gd name="T11" fmla="*/ 2147483647 h 147"/>
                <a:gd name="T12" fmla="*/ 2147483647 w 559"/>
                <a:gd name="T13" fmla="*/ 2147483647 h 1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9" h="147" extrusionOk="0">
                  <a:moveTo>
                    <a:pt x="33" y="1"/>
                  </a:moveTo>
                  <a:cubicBezTo>
                    <a:pt x="13" y="1"/>
                    <a:pt x="0" y="29"/>
                    <a:pt x="21" y="38"/>
                  </a:cubicBezTo>
                  <a:cubicBezTo>
                    <a:pt x="171" y="106"/>
                    <a:pt x="330" y="147"/>
                    <a:pt x="493" y="147"/>
                  </a:cubicBezTo>
                  <a:cubicBezTo>
                    <a:pt x="505" y="147"/>
                    <a:pt x="517" y="147"/>
                    <a:pt x="529" y="146"/>
                  </a:cubicBezTo>
                  <a:cubicBezTo>
                    <a:pt x="559" y="145"/>
                    <a:pt x="559" y="100"/>
                    <a:pt x="529" y="99"/>
                  </a:cubicBezTo>
                  <a:cubicBezTo>
                    <a:pt x="359" y="96"/>
                    <a:pt x="199" y="69"/>
                    <a:pt x="43" y="3"/>
                  </a:cubicBezTo>
                  <a:cubicBezTo>
                    <a:pt x="39" y="2"/>
                    <a:pt x="36" y="1"/>
                    <a:pt x="3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6" name="Google Shape;888;p36"/>
            <p:cNvSpPr>
              <a:spLocks/>
            </p:cNvSpPr>
            <p:nvPr/>
          </p:nvSpPr>
          <p:spPr bwMode="auto">
            <a:xfrm>
              <a:off x="7041141" y="2002572"/>
              <a:ext cx="54709" cy="16540"/>
            </a:xfrm>
            <a:custGeom>
              <a:avLst/>
              <a:gdLst>
                <a:gd name="T0" fmla="*/ 2147483647 w 1032"/>
                <a:gd name="T1" fmla="*/ 0 h 312"/>
                <a:gd name="T2" fmla="*/ 2147483647 w 1032"/>
                <a:gd name="T3" fmla="*/ 0 h 312"/>
                <a:gd name="T4" fmla="*/ 2147483647 w 1032"/>
                <a:gd name="T5" fmla="*/ 2147483647 h 312"/>
                <a:gd name="T6" fmla="*/ 2147483647 w 1032"/>
                <a:gd name="T7" fmla="*/ 2147483647 h 312"/>
                <a:gd name="T8" fmla="*/ 2147483647 w 1032"/>
                <a:gd name="T9" fmla="*/ 2147483647 h 312"/>
                <a:gd name="T10" fmla="*/ 2147483647 w 1032"/>
                <a:gd name="T11" fmla="*/ 2147483647 h 312"/>
                <a:gd name="T12" fmla="*/ 2147483647 w 1032"/>
                <a:gd name="T13" fmla="*/ 2147483647 h 312"/>
                <a:gd name="T14" fmla="*/ 2147483647 w 1032"/>
                <a:gd name="T15" fmla="*/ 2147483647 h 312"/>
                <a:gd name="T16" fmla="*/ 2147483647 w 1032"/>
                <a:gd name="T17" fmla="*/ 2147483647 h 312"/>
                <a:gd name="T18" fmla="*/ 2147483647 w 1032"/>
                <a:gd name="T19" fmla="*/ 2147483647 h 312"/>
                <a:gd name="T20" fmla="*/ 2147483647 w 1032"/>
                <a:gd name="T21" fmla="*/ 2147483647 h 312"/>
                <a:gd name="T22" fmla="*/ 2147483647 w 1032"/>
                <a:gd name="T23" fmla="*/ 2147483647 h 312"/>
                <a:gd name="T24" fmla="*/ 2147483647 w 1032"/>
                <a:gd name="T25" fmla="*/ 0 h 3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32" h="312" extrusionOk="0">
                  <a:moveTo>
                    <a:pt x="986" y="0"/>
                  </a:moveTo>
                  <a:cubicBezTo>
                    <a:pt x="985" y="0"/>
                    <a:pt x="984" y="0"/>
                    <a:pt x="982" y="0"/>
                  </a:cubicBezTo>
                  <a:cubicBezTo>
                    <a:pt x="818" y="23"/>
                    <a:pt x="658" y="87"/>
                    <a:pt x="503" y="149"/>
                  </a:cubicBezTo>
                  <a:cubicBezTo>
                    <a:pt x="446" y="171"/>
                    <a:pt x="377" y="215"/>
                    <a:pt x="316" y="215"/>
                  </a:cubicBezTo>
                  <a:cubicBezTo>
                    <a:pt x="312" y="215"/>
                    <a:pt x="308" y="214"/>
                    <a:pt x="304" y="214"/>
                  </a:cubicBezTo>
                  <a:cubicBezTo>
                    <a:pt x="220" y="205"/>
                    <a:pt x="127" y="111"/>
                    <a:pt x="56" y="63"/>
                  </a:cubicBezTo>
                  <a:cubicBezTo>
                    <a:pt x="50" y="60"/>
                    <a:pt x="45" y="58"/>
                    <a:pt x="40" y="58"/>
                  </a:cubicBezTo>
                  <a:cubicBezTo>
                    <a:pt x="15" y="58"/>
                    <a:pt x="0" y="97"/>
                    <a:pt x="25" y="117"/>
                  </a:cubicBezTo>
                  <a:cubicBezTo>
                    <a:pt x="85" y="163"/>
                    <a:pt x="212" y="298"/>
                    <a:pt x="284" y="310"/>
                  </a:cubicBezTo>
                  <a:cubicBezTo>
                    <a:pt x="289" y="311"/>
                    <a:pt x="295" y="311"/>
                    <a:pt x="301" y="311"/>
                  </a:cubicBezTo>
                  <a:cubicBezTo>
                    <a:pt x="346" y="311"/>
                    <a:pt x="390" y="284"/>
                    <a:pt x="433" y="267"/>
                  </a:cubicBezTo>
                  <a:cubicBezTo>
                    <a:pt x="620" y="196"/>
                    <a:pt x="819" y="148"/>
                    <a:pt x="1002" y="67"/>
                  </a:cubicBezTo>
                  <a:cubicBezTo>
                    <a:pt x="1031" y="53"/>
                    <a:pt x="1019" y="0"/>
                    <a:pt x="98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7" name="Google Shape;889;p36"/>
            <p:cNvSpPr>
              <a:spLocks/>
            </p:cNvSpPr>
            <p:nvPr/>
          </p:nvSpPr>
          <p:spPr bwMode="auto">
            <a:xfrm>
              <a:off x="7028578" y="1599365"/>
              <a:ext cx="44902" cy="21470"/>
            </a:xfrm>
            <a:custGeom>
              <a:avLst/>
              <a:gdLst>
                <a:gd name="T0" fmla="*/ 2147483647 w 847"/>
                <a:gd name="T1" fmla="*/ 0 h 405"/>
                <a:gd name="T2" fmla="*/ 2147483647 w 847"/>
                <a:gd name="T3" fmla="*/ 0 h 405"/>
                <a:gd name="T4" fmla="*/ 2147483647 w 847"/>
                <a:gd name="T5" fmla="*/ 2147483647 h 405"/>
                <a:gd name="T6" fmla="*/ 2147483647 w 847"/>
                <a:gd name="T7" fmla="*/ 2147483647 h 405"/>
                <a:gd name="T8" fmla="*/ 2147483647 w 847"/>
                <a:gd name="T9" fmla="*/ 2147483647 h 405"/>
                <a:gd name="T10" fmla="*/ 2147483647 w 847"/>
                <a:gd name="T11" fmla="*/ 2147483647 h 405"/>
                <a:gd name="T12" fmla="*/ 2147483647 w 847"/>
                <a:gd name="T13" fmla="*/ 2147483647 h 405"/>
                <a:gd name="T14" fmla="*/ 2147483647 w 847"/>
                <a:gd name="T15" fmla="*/ 2147483647 h 405"/>
                <a:gd name="T16" fmla="*/ 2147483647 w 847"/>
                <a:gd name="T17" fmla="*/ 2147483647 h 405"/>
                <a:gd name="T18" fmla="*/ 2147483647 w 847"/>
                <a:gd name="T19" fmla="*/ 2147483647 h 405"/>
                <a:gd name="T20" fmla="*/ 2147483647 w 847"/>
                <a:gd name="T21" fmla="*/ 2147483647 h 405"/>
                <a:gd name="T22" fmla="*/ 2147483647 w 847"/>
                <a:gd name="T23" fmla="*/ 2147483647 h 405"/>
                <a:gd name="T24" fmla="*/ 2147483647 w 847"/>
                <a:gd name="T25" fmla="*/ 2147483647 h 405"/>
                <a:gd name="T26" fmla="*/ 2147483647 w 847"/>
                <a:gd name="T27" fmla="*/ 0 h 40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47" h="405" extrusionOk="0">
                  <a:moveTo>
                    <a:pt x="398" y="0"/>
                  </a:moveTo>
                  <a:cubicBezTo>
                    <a:pt x="398" y="0"/>
                    <a:pt x="397" y="0"/>
                    <a:pt x="397" y="0"/>
                  </a:cubicBezTo>
                  <a:cubicBezTo>
                    <a:pt x="349" y="0"/>
                    <a:pt x="320" y="34"/>
                    <a:pt x="289" y="65"/>
                  </a:cubicBezTo>
                  <a:cubicBezTo>
                    <a:pt x="199" y="154"/>
                    <a:pt x="113" y="249"/>
                    <a:pt x="26" y="341"/>
                  </a:cubicBezTo>
                  <a:cubicBezTo>
                    <a:pt x="1" y="367"/>
                    <a:pt x="26" y="404"/>
                    <a:pt x="54" y="404"/>
                  </a:cubicBezTo>
                  <a:cubicBezTo>
                    <a:pt x="62" y="404"/>
                    <a:pt x="71" y="401"/>
                    <a:pt x="78" y="393"/>
                  </a:cubicBezTo>
                  <a:cubicBezTo>
                    <a:pt x="135" y="339"/>
                    <a:pt x="191" y="284"/>
                    <a:pt x="246" y="230"/>
                  </a:cubicBezTo>
                  <a:cubicBezTo>
                    <a:pt x="301" y="174"/>
                    <a:pt x="332" y="114"/>
                    <a:pt x="393" y="114"/>
                  </a:cubicBezTo>
                  <a:cubicBezTo>
                    <a:pt x="412" y="114"/>
                    <a:pt x="434" y="120"/>
                    <a:pt x="461" y="134"/>
                  </a:cubicBezTo>
                  <a:cubicBezTo>
                    <a:pt x="573" y="190"/>
                    <a:pt x="665" y="300"/>
                    <a:pt x="772" y="369"/>
                  </a:cubicBezTo>
                  <a:cubicBezTo>
                    <a:pt x="778" y="373"/>
                    <a:pt x="785" y="375"/>
                    <a:pt x="791" y="375"/>
                  </a:cubicBezTo>
                  <a:cubicBezTo>
                    <a:pt x="822" y="375"/>
                    <a:pt x="846" y="333"/>
                    <a:pt x="820" y="308"/>
                  </a:cubicBezTo>
                  <a:cubicBezTo>
                    <a:pt x="740" y="233"/>
                    <a:pt x="651" y="170"/>
                    <a:pt x="567" y="105"/>
                  </a:cubicBezTo>
                  <a:cubicBezTo>
                    <a:pt x="524" y="71"/>
                    <a:pt x="459" y="0"/>
                    <a:pt x="39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8" name="Google Shape;890;p36"/>
            <p:cNvSpPr>
              <a:spLocks/>
            </p:cNvSpPr>
            <p:nvPr/>
          </p:nvSpPr>
          <p:spPr bwMode="auto">
            <a:xfrm>
              <a:off x="6988448" y="1989637"/>
              <a:ext cx="38593" cy="11345"/>
            </a:xfrm>
            <a:custGeom>
              <a:avLst/>
              <a:gdLst>
                <a:gd name="T0" fmla="*/ 2147483647 w 728"/>
                <a:gd name="T1" fmla="*/ 2147483647 h 214"/>
                <a:gd name="T2" fmla="*/ 2147483647 w 728"/>
                <a:gd name="T3" fmla="*/ 2147483647 h 214"/>
                <a:gd name="T4" fmla="*/ 2147483647 w 728"/>
                <a:gd name="T5" fmla="*/ 2147483647 h 214"/>
                <a:gd name="T6" fmla="*/ 2147483647 w 728"/>
                <a:gd name="T7" fmla="*/ 2147483647 h 214"/>
                <a:gd name="T8" fmla="*/ 2147483647 w 728"/>
                <a:gd name="T9" fmla="*/ 2147483647 h 214"/>
                <a:gd name="T10" fmla="*/ 2147483647 w 728"/>
                <a:gd name="T11" fmla="*/ 2147483647 h 214"/>
                <a:gd name="T12" fmla="*/ 2147483647 w 728"/>
                <a:gd name="T13" fmla="*/ 2147483647 h 2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28" h="214" extrusionOk="0">
                  <a:moveTo>
                    <a:pt x="40" y="1"/>
                  </a:moveTo>
                  <a:cubicBezTo>
                    <a:pt x="0" y="1"/>
                    <a:pt x="2" y="62"/>
                    <a:pt x="42" y="64"/>
                  </a:cubicBezTo>
                  <a:cubicBezTo>
                    <a:pt x="266" y="79"/>
                    <a:pt x="468" y="143"/>
                    <a:pt x="679" y="212"/>
                  </a:cubicBezTo>
                  <a:cubicBezTo>
                    <a:pt x="682" y="213"/>
                    <a:pt x="685" y="214"/>
                    <a:pt x="688" y="214"/>
                  </a:cubicBezTo>
                  <a:cubicBezTo>
                    <a:pt x="714" y="214"/>
                    <a:pt x="727" y="175"/>
                    <a:pt x="702" y="161"/>
                  </a:cubicBezTo>
                  <a:cubicBezTo>
                    <a:pt x="500" y="50"/>
                    <a:pt x="268" y="11"/>
                    <a:pt x="42" y="1"/>
                  </a:cubicBezTo>
                  <a:cubicBezTo>
                    <a:pt x="41" y="1"/>
                    <a:pt x="40" y="1"/>
                    <a:pt x="4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29" name="Google Shape;891;p36"/>
            <p:cNvSpPr>
              <a:spLocks/>
            </p:cNvSpPr>
            <p:nvPr/>
          </p:nvSpPr>
          <p:spPr bwMode="auto">
            <a:xfrm>
              <a:off x="6969947" y="1632073"/>
              <a:ext cx="28415" cy="8959"/>
            </a:xfrm>
            <a:custGeom>
              <a:avLst/>
              <a:gdLst>
                <a:gd name="T0" fmla="*/ 2147483647 w 536"/>
                <a:gd name="T1" fmla="*/ 0 h 169"/>
                <a:gd name="T2" fmla="*/ 2147483647 w 536"/>
                <a:gd name="T3" fmla="*/ 2147483647 h 169"/>
                <a:gd name="T4" fmla="*/ 2147483647 w 536"/>
                <a:gd name="T5" fmla="*/ 2147483647 h 169"/>
                <a:gd name="T6" fmla="*/ 2147483647 w 536"/>
                <a:gd name="T7" fmla="*/ 2147483647 h 169"/>
                <a:gd name="T8" fmla="*/ 2147483647 w 536"/>
                <a:gd name="T9" fmla="*/ 2147483647 h 169"/>
                <a:gd name="T10" fmla="*/ 2147483647 w 536"/>
                <a:gd name="T11" fmla="*/ 2147483647 h 169"/>
                <a:gd name="T12" fmla="*/ 2147483647 w 536"/>
                <a:gd name="T13" fmla="*/ 2147483647 h 169"/>
                <a:gd name="T14" fmla="*/ 2147483647 w 536"/>
                <a:gd name="T15" fmla="*/ 2147483647 h 169"/>
                <a:gd name="T16" fmla="*/ 2147483647 w 536"/>
                <a:gd name="T17" fmla="*/ 0 h 1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36" h="169" extrusionOk="0">
                  <a:moveTo>
                    <a:pt x="491" y="0"/>
                  </a:moveTo>
                  <a:cubicBezTo>
                    <a:pt x="486" y="0"/>
                    <a:pt x="481" y="1"/>
                    <a:pt x="476" y="4"/>
                  </a:cubicBezTo>
                  <a:cubicBezTo>
                    <a:pt x="365" y="60"/>
                    <a:pt x="261" y="104"/>
                    <a:pt x="142" y="104"/>
                  </a:cubicBezTo>
                  <a:cubicBezTo>
                    <a:pt x="113" y="104"/>
                    <a:pt x="82" y="101"/>
                    <a:pt x="51" y="96"/>
                  </a:cubicBezTo>
                  <a:cubicBezTo>
                    <a:pt x="49" y="95"/>
                    <a:pt x="46" y="95"/>
                    <a:pt x="44" y="95"/>
                  </a:cubicBezTo>
                  <a:cubicBezTo>
                    <a:pt x="13" y="95"/>
                    <a:pt x="1" y="143"/>
                    <a:pt x="36" y="151"/>
                  </a:cubicBezTo>
                  <a:cubicBezTo>
                    <a:pt x="83" y="162"/>
                    <a:pt x="134" y="168"/>
                    <a:pt x="185" y="168"/>
                  </a:cubicBezTo>
                  <a:cubicBezTo>
                    <a:pt x="305" y="168"/>
                    <a:pt x="426" y="134"/>
                    <a:pt x="513" y="52"/>
                  </a:cubicBezTo>
                  <a:cubicBezTo>
                    <a:pt x="535" y="31"/>
                    <a:pt x="516" y="0"/>
                    <a:pt x="49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30" name="Google Shape;892;p36"/>
            <p:cNvSpPr>
              <a:spLocks/>
            </p:cNvSpPr>
            <p:nvPr/>
          </p:nvSpPr>
          <p:spPr bwMode="auto">
            <a:xfrm>
              <a:off x="6912429" y="2000451"/>
              <a:ext cx="32603" cy="9966"/>
            </a:xfrm>
            <a:custGeom>
              <a:avLst/>
              <a:gdLst>
                <a:gd name="T0" fmla="*/ 2147483647 w 615"/>
                <a:gd name="T1" fmla="*/ 0 h 188"/>
                <a:gd name="T2" fmla="*/ 2147483647 w 615"/>
                <a:gd name="T3" fmla="*/ 2147483647 h 188"/>
                <a:gd name="T4" fmla="*/ 2147483647 w 615"/>
                <a:gd name="T5" fmla="*/ 2147483647 h 188"/>
                <a:gd name="T6" fmla="*/ 2147483647 w 615"/>
                <a:gd name="T7" fmla="*/ 2147483647 h 188"/>
                <a:gd name="T8" fmla="*/ 2147483647 w 615"/>
                <a:gd name="T9" fmla="*/ 2147483647 h 188"/>
                <a:gd name="T10" fmla="*/ 2147483647 w 615"/>
                <a:gd name="T11" fmla="*/ 2147483647 h 188"/>
                <a:gd name="T12" fmla="*/ 2147483647 w 615"/>
                <a:gd name="T13" fmla="*/ 0 h 1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5" h="188" extrusionOk="0">
                  <a:moveTo>
                    <a:pt x="586" y="0"/>
                  </a:moveTo>
                  <a:cubicBezTo>
                    <a:pt x="584" y="0"/>
                    <a:pt x="582" y="1"/>
                    <a:pt x="580" y="1"/>
                  </a:cubicBezTo>
                  <a:cubicBezTo>
                    <a:pt x="392" y="25"/>
                    <a:pt x="209" y="93"/>
                    <a:pt x="26" y="145"/>
                  </a:cubicBezTo>
                  <a:cubicBezTo>
                    <a:pt x="0" y="152"/>
                    <a:pt x="8" y="187"/>
                    <a:pt x="32" y="187"/>
                  </a:cubicBezTo>
                  <a:cubicBezTo>
                    <a:pt x="34" y="187"/>
                    <a:pt x="36" y="187"/>
                    <a:pt x="38" y="187"/>
                  </a:cubicBezTo>
                  <a:cubicBezTo>
                    <a:pt x="220" y="147"/>
                    <a:pt x="413" y="119"/>
                    <a:pt x="588" y="54"/>
                  </a:cubicBezTo>
                  <a:cubicBezTo>
                    <a:pt x="613" y="44"/>
                    <a:pt x="615" y="0"/>
                    <a:pt x="58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31" name="Google Shape;893;p36"/>
            <p:cNvSpPr>
              <a:spLocks/>
            </p:cNvSpPr>
            <p:nvPr/>
          </p:nvSpPr>
          <p:spPr bwMode="auto">
            <a:xfrm>
              <a:off x="6898752" y="1624227"/>
              <a:ext cx="38858" cy="13783"/>
            </a:xfrm>
            <a:custGeom>
              <a:avLst/>
              <a:gdLst>
                <a:gd name="T0" fmla="*/ 2147483647 w 733"/>
                <a:gd name="T1" fmla="*/ 0 h 260"/>
                <a:gd name="T2" fmla="*/ 2147483647 w 733"/>
                <a:gd name="T3" fmla="*/ 2147483647 h 260"/>
                <a:gd name="T4" fmla="*/ 2147483647 w 733"/>
                <a:gd name="T5" fmla="*/ 2147483647 h 260"/>
                <a:gd name="T6" fmla="*/ 2147483647 w 733"/>
                <a:gd name="T7" fmla="*/ 2147483647 h 260"/>
                <a:gd name="T8" fmla="*/ 2147483647 w 733"/>
                <a:gd name="T9" fmla="*/ 2147483647 h 260"/>
                <a:gd name="T10" fmla="*/ 2147483647 w 733"/>
                <a:gd name="T11" fmla="*/ 2147483647 h 260"/>
                <a:gd name="T12" fmla="*/ 2147483647 w 733"/>
                <a:gd name="T13" fmla="*/ 0 h 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33" h="260" extrusionOk="0">
                  <a:moveTo>
                    <a:pt x="44" y="0"/>
                  </a:moveTo>
                  <a:cubicBezTo>
                    <a:pt x="18" y="0"/>
                    <a:pt x="0" y="39"/>
                    <a:pt x="29" y="55"/>
                  </a:cubicBezTo>
                  <a:cubicBezTo>
                    <a:pt x="206" y="158"/>
                    <a:pt x="430" y="259"/>
                    <a:pt x="643" y="259"/>
                  </a:cubicBezTo>
                  <a:cubicBezTo>
                    <a:pt x="659" y="259"/>
                    <a:pt x="675" y="259"/>
                    <a:pt x="691" y="258"/>
                  </a:cubicBezTo>
                  <a:cubicBezTo>
                    <a:pt x="722" y="255"/>
                    <a:pt x="733" y="208"/>
                    <a:pt x="698" y="199"/>
                  </a:cubicBezTo>
                  <a:cubicBezTo>
                    <a:pt x="472" y="143"/>
                    <a:pt x="269" y="119"/>
                    <a:pt x="59" y="4"/>
                  </a:cubicBezTo>
                  <a:cubicBezTo>
                    <a:pt x="54" y="2"/>
                    <a:pt x="49" y="0"/>
                    <a:pt x="4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32" name="Google Shape;894;p36"/>
            <p:cNvSpPr>
              <a:spLocks/>
            </p:cNvSpPr>
            <p:nvPr/>
          </p:nvSpPr>
          <p:spPr bwMode="auto">
            <a:xfrm>
              <a:off x="6843620" y="2022822"/>
              <a:ext cx="33769" cy="9754"/>
            </a:xfrm>
            <a:custGeom>
              <a:avLst/>
              <a:gdLst>
                <a:gd name="T0" fmla="*/ 2147483647 w 637"/>
                <a:gd name="T1" fmla="*/ 0 h 184"/>
                <a:gd name="T2" fmla="*/ 2147483647 w 637"/>
                <a:gd name="T3" fmla="*/ 2147483647 h 184"/>
                <a:gd name="T4" fmla="*/ 2147483647 w 637"/>
                <a:gd name="T5" fmla="*/ 2147483647 h 184"/>
                <a:gd name="T6" fmla="*/ 2147483647 w 637"/>
                <a:gd name="T7" fmla="*/ 2147483647 h 184"/>
                <a:gd name="T8" fmla="*/ 2147483647 w 637"/>
                <a:gd name="T9" fmla="*/ 2147483647 h 184"/>
                <a:gd name="T10" fmla="*/ 2147483647 w 637"/>
                <a:gd name="T11" fmla="*/ 2147483647 h 184"/>
                <a:gd name="T12" fmla="*/ 2147483647 w 637"/>
                <a:gd name="T13" fmla="*/ 0 h 1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37" h="184" extrusionOk="0">
                  <a:moveTo>
                    <a:pt x="592" y="0"/>
                  </a:moveTo>
                  <a:cubicBezTo>
                    <a:pt x="590" y="0"/>
                    <a:pt x="588" y="0"/>
                    <a:pt x="586" y="1"/>
                  </a:cubicBezTo>
                  <a:cubicBezTo>
                    <a:pt x="400" y="35"/>
                    <a:pt x="217" y="82"/>
                    <a:pt x="33" y="126"/>
                  </a:cubicBezTo>
                  <a:cubicBezTo>
                    <a:pt x="0" y="134"/>
                    <a:pt x="12" y="183"/>
                    <a:pt x="43" y="183"/>
                  </a:cubicBezTo>
                  <a:cubicBezTo>
                    <a:pt x="45" y="183"/>
                    <a:pt x="47" y="183"/>
                    <a:pt x="50" y="182"/>
                  </a:cubicBezTo>
                  <a:cubicBezTo>
                    <a:pt x="234" y="143"/>
                    <a:pt x="419" y="105"/>
                    <a:pt x="602" y="57"/>
                  </a:cubicBezTo>
                  <a:cubicBezTo>
                    <a:pt x="636" y="48"/>
                    <a:pt x="624" y="0"/>
                    <a:pt x="59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33" name="Google Shape;895;p36"/>
            <p:cNvSpPr>
              <a:spLocks/>
            </p:cNvSpPr>
            <p:nvPr/>
          </p:nvSpPr>
          <p:spPr bwMode="auto">
            <a:xfrm>
              <a:off x="6835509" y="1598092"/>
              <a:ext cx="28892" cy="15374"/>
            </a:xfrm>
            <a:custGeom>
              <a:avLst/>
              <a:gdLst>
                <a:gd name="T0" fmla="*/ 2147483647 w 545"/>
                <a:gd name="T1" fmla="*/ 2147483647 h 290"/>
                <a:gd name="T2" fmla="*/ 2147483647 w 545"/>
                <a:gd name="T3" fmla="*/ 2147483647 h 290"/>
                <a:gd name="T4" fmla="*/ 2147483647 w 545"/>
                <a:gd name="T5" fmla="*/ 2147483647 h 290"/>
                <a:gd name="T6" fmla="*/ 2147483647 w 545"/>
                <a:gd name="T7" fmla="*/ 2147483647 h 290"/>
                <a:gd name="T8" fmla="*/ 2147483647 w 545"/>
                <a:gd name="T9" fmla="*/ 2147483647 h 290"/>
                <a:gd name="T10" fmla="*/ 2147483647 w 545"/>
                <a:gd name="T11" fmla="*/ 2147483647 h 290"/>
                <a:gd name="T12" fmla="*/ 2147483647 w 545"/>
                <a:gd name="T13" fmla="*/ 2147483647 h 29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290" extrusionOk="0">
                  <a:moveTo>
                    <a:pt x="41" y="1"/>
                  </a:moveTo>
                  <a:cubicBezTo>
                    <a:pt x="10" y="1"/>
                    <a:pt x="0" y="51"/>
                    <a:pt x="35" y="64"/>
                  </a:cubicBezTo>
                  <a:cubicBezTo>
                    <a:pt x="193" y="123"/>
                    <a:pt x="338" y="205"/>
                    <a:pt x="487" y="285"/>
                  </a:cubicBezTo>
                  <a:cubicBezTo>
                    <a:pt x="493" y="288"/>
                    <a:pt x="498" y="289"/>
                    <a:pt x="503" y="289"/>
                  </a:cubicBezTo>
                  <a:cubicBezTo>
                    <a:pt x="531" y="289"/>
                    <a:pt x="545" y="250"/>
                    <a:pt x="519" y="229"/>
                  </a:cubicBezTo>
                  <a:cubicBezTo>
                    <a:pt x="381" y="123"/>
                    <a:pt x="215" y="55"/>
                    <a:pt x="52" y="3"/>
                  </a:cubicBezTo>
                  <a:cubicBezTo>
                    <a:pt x="48" y="2"/>
                    <a:pt x="45" y="1"/>
                    <a:pt x="4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34" name="Google Shape;896;p36"/>
            <p:cNvSpPr>
              <a:spLocks/>
            </p:cNvSpPr>
            <p:nvPr/>
          </p:nvSpPr>
          <p:spPr bwMode="auto">
            <a:xfrm>
              <a:off x="6769615" y="2016832"/>
              <a:ext cx="33769" cy="18236"/>
            </a:xfrm>
            <a:custGeom>
              <a:avLst/>
              <a:gdLst>
                <a:gd name="T0" fmla="*/ 2147483647 w 637"/>
                <a:gd name="T1" fmla="*/ 0 h 344"/>
                <a:gd name="T2" fmla="*/ 2147483647 w 637"/>
                <a:gd name="T3" fmla="*/ 2147483647 h 344"/>
                <a:gd name="T4" fmla="*/ 2147483647 w 637"/>
                <a:gd name="T5" fmla="*/ 2147483647 h 344"/>
                <a:gd name="T6" fmla="*/ 2147483647 w 637"/>
                <a:gd name="T7" fmla="*/ 2147483647 h 344"/>
                <a:gd name="T8" fmla="*/ 2147483647 w 637"/>
                <a:gd name="T9" fmla="*/ 2147483647 h 344"/>
                <a:gd name="T10" fmla="*/ 2147483647 w 637"/>
                <a:gd name="T11" fmla="*/ 2147483647 h 344"/>
                <a:gd name="T12" fmla="*/ 2147483647 w 637"/>
                <a:gd name="T13" fmla="*/ 2147483647 h 344"/>
                <a:gd name="T14" fmla="*/ 2147483647 w 637"/>
                <a:gd name="T15" fmla="*/ 2147483647 h 344"/>
                <a:gd name="T16" fmla="*/ 2147483647 w 637"/>
                <a:gd name="T17" fmla="*/ 0 h 3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37" h="344" extrusionOk="0">
                  <a:moveTo>
                    <a:pt x="38" y="0"/>
                  </a:moveTo>
                  <a:cubicBezTo>
                    <a:pt x="19" y="0"/>
                    <a:pt x="0" y="19"/>
                    <a:pt x="13" y="40"/>
                  </a:cubicBezTo>
                  <a:cubicBezTo>
                    <a:pt x="120" y="220"/>
                    <a:pt x="315" y="344"/>
                    <a:pt x="524" y="344"/>
                  </a:cubicBezTo>
                  <a:cubicBezTo>
                    <a:pt x="550" y="344"/>
                    <a:pt x="576" y="342"/>
                    <a:pt x="602" y="338"/>
                  </a:cubicBezTo>
                  <a:cubicBezTo>
                    <a:pt x="637" y="333"/>
                    <a:pt x="628" y="275"/>
                    <a:pt x="593" y="275"/>
                  </a:cubicBezTo>
                  <a:cubicBezTo>
                    <a:pt x="593" y="275"/>
                    <a:pt x="592" y="275"/>
                    <a:pt x="592" y="275"/>
                  </a:cubicBezTo>
                  <a:cubicBezTo>
                    <a:pt x="587" y="275"/>
                    <a:pt x="581" y="275"/>
                    <a:pt x="576" y="275"/>
                  </a:cubicBezTo>
                  <a:cubicBezTo>
                    <a:pt x="367" y="275"/>
                    <a:pt x="178" y="195"/>
                    <a:pt x="60" y="13"/>
                  </a:cubicBezTo>
                  <a:cubicBezTo>
                    <a:pt x="54" y="4"/>
                    <a:pt x="46" y="0"/>
                    <a:pt x="3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35" name="Google Shape;897;p36"/>
            <p:cNvSpPr>
              <a:spLocks/>
            </p:cNvSpPr>
            <p:nvPr/>
          </p:nvSpPr>
          <p:spPr bwMode="auto">
            <a:xfrm>
              <a:off x="6764526" y="1597297"/>
              <a:ext cx="31012" cy="11610"/>
            </a:xfrm>
            <a:custGeom>
              <a:avLst/>
              <a:gdLst>
                <a:gd name="T0" fmla="*/ 2147483647 w 585"/>
                <a:gd name="T1" fmla="*/ 2147483647 h 219"/>
                <a:gd name="T2" fmla="*/ 2147483647 w 585"/>
                <a:gd name="T3" fmla="*/ 2147483647 h 219"/>
                <a:gd name="T4" fmla="*/ 2147483647 w 585"/>
                <a:gd name="T5" fmla="*/ 2147483647 h 219"/>
                <a:gd name="T6" fmla="*/ 2147483647 w 585"/>
                <a:gd name="T7" fmla="*/ 2147483647 h 219"/>
                <a:gd name="T8" fmla="*/ 2147483647 w 585"/>
                <a:gd name="T9" fmla="*/ 2147483647 h 219"/>
                <a:gd name="T10" fmla="*/ 2147483647 w 585"/>
                <a:gd name="T11" fmla="*/ 2147483647 h 219"/>
                <a:gd name="T12" fmla="*/ 2147483647 w 585"/>
                <a:gd name="T13" fmla="*/ 2147483647 h 2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5" h="219" extrusionOk="0">
                  <a:moveTo>
                    <a:pt x="473" y="1"/>
                  </a:moveTo>
                  <a:cubicBezTo>
                    <a:pt x="314" y="1"/>
                    <a:pt x="156" y="68"/>
                    <a:pt x="28" y="159"/>
                  </a:cubicBezTo>
                  <a:cubicBezTo>
                    <a:pt x="0" y="178"/>
                    <a:pt x="16" y="218"/>
                    <a:pt x="43" y="218"/>
                  </a:cubicBezTo>
                  <a:cubicBezTo>
                    <a:pt x="48" y="218"/>
                    <a:pt x="54" y="217"/>
                    <a:pt x="60" y="213"/>
                  </a:cubicBezTo>
                  <a:cubicBezTo>
                    <a:pt x="210" y="118"/>
                    <a:pt x="366" y="89"/>
                    <a:pt x="541" y="71"/>
                  </a:cubicBezTo>
                  <a:cubicBezTo>
                    <a:pt x="584" y="66"/>
                    <a:pt x="583" y="9"/>
                    <a:pt x="541" y="5"/>
                  </a:cubicBezTo>
                  <a:cubicBezTo>
                    <a:pt x="518" y="2"/>
                    <a:pt x="496" y="1"/>
                    <a:pt x="47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36" name="Google Shape;898;p36"/>
            <p:cNvSpPr>
              <a:spLocks/>
            </p:cNvSpPr>
            <p:nvPr/>
          </p:nvSpPr>
          <p:spPr bwMode="auto">
            <a:xfrm>
              <a:off x="6737861" y="1971719"/>
              <a:ext cx="12723" cy="26771"/>
            </a:xfrm>
            <a:custGeom>
              <a:avLst/>
              <a:gdLst>
                <a:gd name="T0" fmla="*/ 2147483647 w 240"/>
                <a:gd name="T1" fmla="*/ 2147483647 h 505"/>
                <a:gd name="T2" fmla="*/ 2147483647 w 240"/>
                <a:gd name="T3" fmla="*/ 2147483647 h 505"/>
                <a:gd name="T4" fmla="*/ 2147483647 w 240"/>
                <a:gd name="T5" fmla="*/ 2147483647 h 505"/>
                <a:gd name="T6" fmla="*/ 2147483647 w 240"/>
                <a:gd name="T7" fmla="*/ 2147483647 h 505"/>
                <a:gd name="T8" fmla="*/ 2147483647 w 240"/>
                <a:gd name="T9" fmla="*/ 2147483647 h 505"/>
                <a:gd name="T10" fmla="*/ 2147483647 w 240"/>
                <a:gd name="T11" fmla="*/ 2147483647 h 505"/>
                <a:gd name="T12" fmla="*/ 2147483647 w 240"/>
                <a:gd name="T13" fmla="*/ 2147483647 h 50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0" h="505" extrusionOk="0">
                  <a:moveTo>
                    <a:pt x="38" y="1"/>
                  </a:moveTo>
                  <a:cubicBezTo>
                    <a:pt x="19" y="1"/>
                    <a:pt x="1" y="15"/>
                    <a:pt x="8" y="40"/>
                  </a:cubicBezTo>
                  <a:cubicBezTo>
                    <a:pt x="56" y="189"/>
                    <a:pt x="107" y="337"/>
                    <a:pt x="168" y="483"/>
                  </a:cubicBezTo>
                  <a:cubicBezTo>
                    <a:pt x="174" y="498"/>
                    <a:pt x="188" y="505"/>
                    <a:pt x="201" y="505"/>
                  </a:cubicBezTo>
                  <a:cubicBezTo>
                    <a:pt x="221" y="505"/>
                    <a:pt x="239" y="490"/>
                    <a:pt x="232" y="465"/>
                  </a:cubicBezTo>
                  <a:cubicBezTo>
                    <a:pt x="185" y="314"/>
                    <a:pt x="129" y="169"/>
                    <a:pt x="70" y="23"/>
                  </a:cubicBezTo>
                  <a:cubicBezTo>
                    <a:pt x="64" y="7"/>
                    <a:pt x="51" y="1"/>
                    <a:pt x="3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37" name="Google Shape;899;p36"/>
            <p:cNvSpPr>
              <a:spLocks/>
            </p:cNvSpPr>
            <p:nvPr/>
          </p:nvSpPr>
          <p:spPr bwMode="auto">
            <a:xfrm>
              <a:off x="6741466" y="1634830"/>
              <a:ext cx="5831" cy="23219"/>
            </a:xfrm>
            <a:custGeom>
              <a:avLst/>
              <a:gdLst>
                <a:gd name="T0" fmla="*/ 2147483647 w 110"/>
                <a:gd name="T1" fmla="*/ 2147483647 h 438"/>
                <a:gd name="T2" fmla="*/ 2147483647 w 110"/>
                <a:gd name="T3" fmla="*/ 2147483647 h 438"/>
                <a:gd name="T4" fmla="*/ 2147483647 w 110"/>
                <a:gd name="T5" fmla="*/ 2147483647 h 438"/>
                <a:gd name="T6" fmla="*/ 2147483647 w 110"/>
                <a:gd name="T7" fmla="*/ 2147483647 h 438"/>
                <a:gd name="T8" fmla="*/ 2147483647 w 110"/>
                <a:gd name="T9" fmla="*/ 2147483647 h 438"/>
                <a:gd name="T10" fmla="*/ 2147483647 w 110"/>
                <a:gd name="T11" fmla="*/ 2147483647 h 438"/>
                <a:gd name="T12" fmla="*/ 2147483647 w 110"/>
                <a:gd name="T13" fmla="*/ 2147483647 h 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 h="438" extrusionOk="0">
                  <a:moveTo>
                    <a:pt x="79" y="1"/>
                  </a:moveTo>
                  <a:cubicBezTo>
                    <a:pt x="71" y="1"/>
                    <a:pt x="65" y="4"/>
                    <a:pt x="61" y="13"/>
                  </a:cubicBezTo>
                  <a:cubicBezTo>
                    <a:pt x="6" y="143"/>
                    <a:pt x="0" y="288"/>
                    <a:pt x="18" y="426"/>
                  </a:cubicBezTo>
                  <a:cubicBezTo>
                    <a:pt x="19" y="434"/>
                    <a:pt x="26" y="438"/>
                    <a:pt x="32" y="438"/>
                  </a:cubicBezTo>
                  <a:cubicBezTo>
                    <a:pt x="41" y="438"/>
                    <a:pt x="49" y="432"/>
                    <a:pt x="49" y="423"/>
                  </a:cubicBezTo>
                  <a:cubicBezTo>
                    <a:pt x="46" y="286"/>
                    <a:pt x="73" y="162"/>
                    <a:pt x="105" y="31"/>
                  </a:cubicBezTo>
                  <a:cubicBezTo>
                    <a:pt x="109" y="14"/>
                    <a:pt x="93" y="1"/>
                    <a:pt x="7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38" name="Google Shape;900;p36"/>
            <p:cNvSpPr>
              <a:spLocks/>
            </p:cNvSpPr>
            <p:nvPr/>
          </p:nvSpPr>
          <p:spPr bwMode="auto">
            <a:xfrm>
              <a:off x="6693119" y="1952794"/>
              <a:ext cx="28733" cy="14737"/>
            </a:xfrm>
            <a:custGeom>
              <a:avLst/>
              <a:gdLst>
                <a:gd name="T0" fmla="*/ 2147483647 w 542"/>
                <a:gd name="T1" fmla="*/ 0 h 278"/>
                <a:gd name="T2" fmla="*/ 2147483647 w 542"/>
                <a:gd name="T3" fmla="*/ 2147483647 h 278"/>
                <a:gd name="T4" fmla="*/ 2147483647 w 542"/>
                <a:gd name="T5" fmla="*/ 2147483647 h 278"/>
                <a:gd name="T6" fmla="*/ 2147483647 w 542"/>
                <a:gd name="T7" fmla="*/ 2147483647 h 278"/>
                <a:gd name="T8" fmla="*/ 2147483647 w 542"/>
                <a:gd name="T9" fmla="*/ 2147483647 h 278"/>
                <a:gd name="T10" fmla="*/ 2147483647 w 542"/>
                <a:gd name="T11" fmla="*/ 2147483647 h 278"/>
                <a:gd name="T12" fmla="*/ 2147483647 w 542"/>
                <a:gd name="T13" fmla="*/ 0 h 2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2" h="278" extrusionOk="0">
                  <a:moveTo>
                    <a:pt x="499" y="0"/>
                  </a:moveTo>
                  <a:cubicBezTo>
                    <a:pt x="495" y="0"/>
                    <a:pt x="492" y="1"/>
                    <a:pt x="488" y="2"/>
                  </a:cubicBezTo>
                  <a:cubicBezTo>
                    <a:pt x="335" y="65"/>
                    <a:pt x="177" y="124"/>
                    <a:pt x="33" y="205"/>
                  </a:cubicBezTo>
                  <a:cubicBezTo>
                    <a:pt x="0" y="224"/>
                    <a:pt x="17" y="277"/>
                    <a:pt x="50" y="277"/>
                  </a:cubicBezTo>
                  <a:cubicBezTo>
                    <a:pt x="54" y="277"/>
                    <a:pt x="58" y="276"/>
                    <a:pt x="62" y="275"/>
                  </a:cubicBezTo>
                  <a:cubicBezTo>
                    <a:pt x="218" y="218"/>
                    <a:pt x="365" y="136"/>
                    <a:pt x="513" y="61"/>
                  </a:cubicBezTo>
                  <a:cubicBezTo>
                    <a:pt x="541" y="47"/>
                    <a:pt x="526" y="0"/>
                    <a:pt x="49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39" name="Google Shape;901;p36"/>
            <p:cNvSpPr>
              <a:spLocks/>
            </p:cNvSpPr>
            <p:nvPr/>
          </p:nvSpPr>
          <p:spPr bwMode="auto">
            <a:xfrm>
              <a:off x="6680344" y="1641191"/>
              <a:ext cx="38858" cy="28150"/>
            </a:xfrm>
            <a:custGeom>
              <a:avLst/>
              <a:gdLst>
                <a:gd name="T0" fmla="*/ 2147483647 w 733"/>
                <a:gd name="T1" fmla="*/ 0 h 531"/>
                <a:gd name="T2" fmla="*/ 2147483647 w 733"/>
                <a:gd name="T3" fmla="*/ 2147483647 h 531"/>
                <a:gd name="T4" fmla="*/ 2147483647 w 733"/>
                <a:gd name="T5" fmla="*/ 2147483647 h 531"/>
                <a:gd name="T6" fmla="*/ 2147483647 w 733"/>
                <a:gd name="T7" fmla="*/ 2147483647 h 531"/>
                <a:gd name="T8" fmla="*/ 2147483647 w 733"/>
                <a:gd name="T9" fmla="*/ 2147483647 h 531"/>
                <a:gd name="T10" fmla="*/ 2147483647 w 733"/>
                <a:gd name="T11" fmla="*/ 2147483647 h 531"/>
                <a:gd name="T12" fmla="*/ 2147483647 w 733"/>
                <a:gd name="T13" fmla="*/ 0 h 5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33" h="531" extrusionOk="0">
                  <a:moveTo>
                    <a:pt x="34" y="0"/>
                  </a:moveTo>
                  <a:cubicBezTo>
                    <a:pt x="12" y="0"/>
                    <a:pt x="1" y="36"/>
                    <a:pt x="23" y="47"/>
                  </a:cubicBezTo>
                  <a:cubicBezTo>
                    <a:pt x="276" y="162"/>
                    <a:pt x="467" y="333"/>
                    <a:pt x="668" y="522"/>
                  </a:cubicBezTo>
                  <a:cubicBezTo>
                    <a:pt x="674" y="528"/>
                    <a:pt x="681" y="530"/>
                    <a:pt x="688" y="530"/>
                  </a:cubicBezTo>
                  <a:cubicBezTo>
                    <a:pt x="710" y="530"/>
                    <a:pt x="732" y="507"/>
                    <a:pt x="716" y="486"/>
                  </a:cubicBezTo>
                  <a:cubicBezTo>
                    <a:pt x="552" y="260"/>
                    <a:pt x="295" y="105"/>
                    <a:pt x="41" y="2"/>
                  </a:cubicBezTo>
                  <a:cubicBezTo>
                    <a:pt x="39" y="1"/>
                    <a:pt x="36" y="0"/>
                    <a:pt x="3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0" name="Google Shape;902;p36"/>
            <p:cNvSpPr>
              <a:spLocks/>
            </p:cNvSpPr>
            <p:nvPr/>
          </p:nvSpPr>
          <p:spPr bwMode="auto">
            <a:xfrm>
              <a:off x="6640214" y="1973945"/>
              <a:ext cx="26347" cy="10231"/>
            </a:xfrm>
            <a:custGeom>
              <a:avLst/>
              <a:gdLst>
                <a:gd name="T0" fmla="*/ 2147483647 w 497"/>
                <a:gd name="T1" fmla="*/ 0 h 193"/>
                <a:gd name="T2" fmla="*/ 2147483647 w 497"/>
                <a:gd name="T3" fmla="*/ 2147483647 h 193"/>
                <a:gd name="T4" fmla="*/ 2147483647 w 497"/>
                <a:gd name="T5" fmla="*/ 2147483647 h 193"/>
                <a:gd name="T6" fmla="*/ 2147483647 w 497"/>
                <a:gd name="T7" fmla="*/ 2147483647 h 193"/>
                <a:gd name="T8" fmla="*/ 2147483647 w 497"/>
                <a:gd name="T9" fmla="*/ 2147483647 h 193"/>
                <a:gd name="T10" fmla="*/ 2147483647 w 497"/>
                <a:gd name="T11" fmla="*/ 2147483647 h 193"/>
                <a:gd name="T12" fmla="*/ 2147483647 w 497"/>
                <a:gd name="T13" fmla="*/ 2147483647 h 193"/>
                <a:gd name="T14" fmla="*/ 2147483647 w 497"/>
                <a:gd name="T15" fmla="*/ 2147483647 h 193"/>
                <a:gd name="T16" fmla="*/ 2147483647 w 497"/>
                <a:gd name="T17" fmla="*/ 0 h 1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7" h="193" extrusionOk="0">
                  <a:moveTo>
                    <a:pt x="453" y="0"/>
                  </a:moveTo>
                  <a:cubicBezTo>
                    <a:pt x="448" y="0"/>
                    <a:pt x="443" y="2"/>
                    <a:pt x="437" y="6"/>
                  </a:cubicBezTo>
                  <a:cubicBezTo>
                    <a:pt x="347" y="71"/>
                    <a:pt x="248" y="93"/>
                    <a:pt x="144" y="93"/>
                  </a:cubicBezTo>
                  <a:cubicBezTo>
                    <a:pt x="115" y="93"/>
                    <a:pt x="86" y="91"/>
                    <a:pt x="57" y="88"/>
                  </a:cubicBezTo>
                  <a:cubicBezTo>
                    <a:pt x="56" y="88"/>
                    <a:pt x="55" y="88"/>
                    <a:pt x="54" y="88"/>
                  </a:cubicBezTo>
                  <a:cubicBezTo>
                    <a:pt x="18" y="88"/>
                    <a:pt x="1" y="149"/>
                    <a:pt x="36" y="163"/>
                  </a:cubicBezTo>
                  <a:cubicBezTo>
                    <a:pt x="83" y="183"/>
                    <a:pt x="131" y="192"/>
                    <a:pt x="178" y="192"/>
                  </a:cubicBezTo>
                  <a:cubicBezTo>
                    <a:pt x="289" y="192"/>
                    <a:pt x="397" y="142"/>
                    <a:pt x="477" y="59"/>
                  </a:cubicBezTo>
                  <a:cubicBezTo>
                    <a:pt x="497" y="37"/>
                    <a:pt x="478" y="0"/>
                    <a:pt x="45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1" name="Google Shape;903;p36"/>
            <p:cNvSpPr>
              <a:spLocks/>
            </p:cNvSpPr>
            <p:nvPr/>
          </p:nvSpPr>
          <p:spPr bwMode="auto">
            <a:xfrm>
              <a:off x="6628392" y="1619244"/>
              <a:ext cx="27460" cy="13306"/>
            </a:xfrm>
            <a:custGeom>
              <a:avLst/>
              <a:gdLst>
                <a:gd name="T0" fmla="*/ 2147483647 w 518"/>
                <a:gd name="T1" fmla="*/ 2147483647 h 251"/>
                <a:gd name="T2" fmla="*/ 2147483647 w 518"/>
                <a:gd name="T3" fmla="*/ 2147483647 h 251"/>
                <a:gd name="T4" fmla="*/ 2147483647 w 518"/>
                <a:gd name="T5" fmla="*/ 2147483647 h 251"/>
                <a:gd name="T6" fmla="*/ 2147483647 w 518"/>
                <a:gd name="T7" fmla="*/ 2147483647 h 251"/>
                <a:gd name="T8" fmla="*/ 2147483647 w 518"/>
                <a:gd name="T9" fmla="*/ 2147483647 h 251"/>
                <a:gd name="T10" fmla="*/ 2147483647 w 518"/>
                <a:gd name="T11" fmla="*/ 2147483647 h 251"/>
                <a:gd name="T12" fmla="*/ 2147483647 w 518"/>
                <a:gd name="T13" fmla="*/ 2147483647 h 2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8" h="251" extrusionOk="0">
                  <a:moveTo>
                    <a:pt x="28" y="1"/>
                  </a:moveTo>
                  <a:cubicBezTo>
                    <a:pt x="11" y="1"/>
                    <a:pt x="0" y="31"/>
                    <a:pt x="19" y="41"/>
                  </a:cubicBezTo>
                  <a:cubicBezTo>
                    <a:pt x="166" y="112"/>
                    <a:pt x="315" y="192"/>
                    <a:pt x="469" y="249"/>
                  </a:cubicBezTo>
                  <a:cubicBezTo>
                    <a:pt x="472" y="250"/>
                    <a:pt x="475" y="251"/>
                    <a:pt x="478" y="251"/>
                  </a:cubicBezTo>
                  <a:cubicBezTo>
                    <a:pt x="503" y="251"/>
                    <a:pt x="517" y="210"/>
                    <a:pt x="491" y="197"/>
                  </a:cubicBezTo>
                  <a:cubicBezTo>
                    <a:pt x="345" y="120"/>
                    <a:pt x="187" y="64"/>
                    <a:pt x="35" y="2"/>
                  </a:cubicBezTo>
                  <a:cubicBezTo>
                    <a:pt x="33" y="1"/>
                    <a:pt x="30" y="1"/>
                    <a:pt x="2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2" name="Google Shape;904;p36"/>
            <p:cNvSpPr>
              <a:spLocks/>
            </p:cNvSpPr>
            <p:nvPr/>
          </p:nvSpPr>
          <p:spPr bwMode="auto">
            <a:xfrm>
              <a:off x="6585718" y="1970924"/>
              <a:ext cx="30800" cy="14578"/>
            </a:xfrm>
            <a:custGeom>
              <a:avLst/>
              <a:gdLst>
                <a:gd name="T0" fmla="*/ 2147483647 w 581"/>
                <a:gd name="T1" fmla="*/ 0 h 275"/>
                <a:gd name="T2" fmla="*/ 2147483647 w 581"/>
                <a:gd name="T3" fmla="*/ 2147483647 h 275"/>
                <a:gd name="T4" fmla="*/ 2147483647 w 581"/>
                <a:gd name="T5" fmla="*/ 2147483647 h 275"/>
                <a:gd name="T6" fmla="*/ 2147483647 w 581"/>
                <a:gd name="T7" fmla="*/ 2147483647 h 275"/>
                <a:gd name="T8" fmla="*/ 2147483647 w 581"/>
                <a:gd name="T9" fmla="*/ 2147483647 h 275"/>
                <a:gd name="T10" fmla="*/ 2147483647 w 581"/>
                <a:gd name="T11" fmla="*/ 2147483647 h 275"/>
                <a:gd name="T12" fmla="*/ 2147483647 w 581"/>
                <a:gd name="T13" fmla="*/ 2147483647 h 275"/>
                <a:gd name="T14" fmla="*/ 2147483647 w 581"/>
                <a:gd name="T15" fmla="*/ 2147483647 h 275"/>
                <a:gd name="T16" fmla="*/ 2147483647 w 581"/>
                <a:gd name="T17" fmla="*/ 0 h 2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81" h="275" extrusionOk="0">
                  <a:moveTo>
                    <a:pt x="51" y="0"/>
                  </a:moveTo>
                  <a:cubicBezTo>
                    <a:pt x="26" y="0"/>
                    <a:pt x="1" y="21"/>
                    <a:pt x="12" y="48"/>
                  </a:cubicBezTo>
                  <a:cubicBezTo>
                    <a:pt x="70" y="194"/>
                    <a:pt x="210" y="274"/>
                    <a:pt x="355" y="274"/>
                  </a:cubicBezTo>
                  <a:cubicBezTo>
                    <a:pt x="423" y="274"/>
                    <a:pt x="492" y="257"/>
                    <a:pt x="555" y="220"/>
                  </a:cubicBezTo>
                  <a:cubicBezTo>
                    <a:pt x="580" y="205"/>
                    <a:pt x="565" y="170"/>
                    <a:pt x="540" y="170"/>
                  </a:cubicBezTo>
                  <a:cubicBezTo>
                    <a:pt x="536" y="170"/>
                    <a:pt x="532" y="171"/>
                    <a:pt x="527" y="173"/>
                  </a:cubicBezTo>
                  <a:cubicBezTo>
                    <a:pt x="484" y="194"/>
                    <a:pt x="440" y="203"/>
                    <a:pt x="395" y="203"/>
                  </a:cubicBezTo>
                  <a:cubicBezTo>
                    <a:pt x="270" y="203"/>
                    <a:pt x="148" y="129"/>
                    <a:pt x="84" y="18"/>
                  </a:cubicBezTo>
                  <a:cubicBezTo>
                    <a:pt x="76" y="6"/>
                    <a:pt x="64" y="0"/>
                    <a:pt x="5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3" name="Google Shape;905;p36"/>
            <p:cNvSpPr>
              <a:spLocks/>
            </p:cNvSpPr>
            <p:nvPr/>
          </p:nvSpPr>
          <p:spPr bwMode="auto">
            <a:xfrm>
              <a:off x="6577872" y="1622266"/>
              <a:ext cx="20463" cy="25499"/>
            </a:xfrm>
            <a:custGeom>
              <a:avLst/>
              <a:gdLst>
                <a:gd name="T0" fmla="*/ 2147483647 w 386"/>
                <a:gd name="T1" fmla="*/ 0 h 481"/>
                <a:gd name="T2" fmla="*/ 2147483647 w 386"/>
                <a:gd name="T3" fmla="*/ 2147483647 h 481"/>
                <a:gd name="T4" fmla="*/ 2147483647 w 386"/>
                <a:gd name="T5" fmla="*/ 2147483647 h 481"/>
                <a:gd name="T6" fmla="*/ 2147483647 w 386"/>
                <a:gd name="T7" fmla="*/ 2147483647 h 481"/>
                <a:gd name="T8" fmla="*/ 2147483647 w 386"/>
                <a:gd name="T9" fmla="*/ 2147483647 h 481"/>
                <a:gd name="T10" fmla="*/ 2147483647 w 386"/>
                <a:gd name="T11" fmla="*/ 2147483647 h 481"/>
                <a:gd name="T12" fmla="*/ 2147483647 w 386"/>
                <a:gd name="T13" fmla="*/ 0 h 4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6" h="481" extrusionOk="0">
                  <a:moveTo>
                    <a:pt x="340" y="0"/>
                  </a:moveTo>
                  <a:cubicBezTo>
                    <a:pt x="338" y="0"/>
                    <a:pt x="336" y="0"/>
                    <a:pt x="334" y="1"/>
                  </a:cubicBezTo>
                  <a:cubicBezTo>
                    <a:pt x="127" y="42"/>
                    <a:pt x="1" y="259"/>
                    <a:pt x="18" y="461"/>
                  </a:cubicBezTo>
                  <a:cubicBezTo>
                    <a:pt x="19" y="474"/>
                    <a:pt x="29" y="480"/>
                    <a:pt x="39" y="480"/>
                  </a:cubicBezTo>
                  <a:cubicBezTo>
                    <a:pt x="49" y="480"/>
                    <a:pt x="59" y="474"/>
                    <a:pt x="59" y="461"/>
                  </a:cubicBezTo>
                  <a:cubicBezTo>
                    <a:pt x="62" y="268"/>
                    <a:pt x="188" y="129"/>
                    <a:pt x="356" y="53"/>
                  </a:cubicBezTo>
                  <a:cubicBezTo>
                    <a:pt x="386" y="40"/>
                    <a:pt x="367" y="0"/>
                    <a:pt x="34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4" name="Google Shape;906;p36"/>
            <p:cNvSpPr>
              <a:spLocks/>
            </p:cNvSpPr>
            <p:nvPr/>
          </p:nvSpPr>
          <p:spPr bwMode="auto">
            <a:xfrm>
              <a:off x="6576971" y="1842582"/>
              <a:ext cx="18872" cy="37692"/>
            </a:xfrm>
            <a:custGeom>
              <a:avLst/>
              <a:gdLst>
                <a:gd name="T0" fmla="*/ 2147483647 w 356"/>
                <a:gd name="T1" fmla="*/ 0 h 711"/>
                <a:gd name="T2" fmla="*/ 2147483647 w 356"/>
                <a:gd name="T3" fmla="*/ 2147483647 h 711"/>
                <a:gd name="T4" fmla="*/ 2147483647 w 356"/>
                <a:gd name="T5" fmla="*/ 2147483647 h 711"/>
                <a:gd name="T6" fmla="*/ 2147483647 w 356"/>
                <a:gd name="T7" fmla="*/ 2147483647 h 711"/>
                <a:gd name="T8" fmla="*/ 2147483647 w 356"/>
                <a:gd name="T9" fmla="*/ 2147483647 h 711"/>
                <a:gd name="T10" fmla="*/ 2147483647 w 356"/>
                <a:gd name="T11" fmla="*/ 2147483647 h 711"/>
                <a:gd name="T12" fmla="*/ 2147483647 w 356"/>
                <a:gd name="T13" fmla="*/ 0 h 7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6" h="711" extrusionOk="0">
                  <a:moveTo>
                    <a:pt x="309" y="0"/>
                  </a:moveTo>
                  <a:cubicBezTo>
                    <a:pt x="297" y="0"/>
                    <a:pt x="286" y="7"/>
                    <a:pt x="282" y="22"/>
                  </a:cubicBezTo>
                  <a:cubicBezTo>
                    <a:pt x="219" y="253"/>
                    <a:pt x="170" y="459"/>
                    <a:pt x="20" y="653"/>
                  </a:cubicBezTo>
                  <a:cubicBezTo>
                    <a:pt x="1" y="679"/>
                    <a:pt x="29" y="710"/>
                    <a:pt x="55" y="710"/>
                  </a:cubicBezTo>
                  <a:cubicBezTo>
                    <a:pt x="64" y="710"/>
                    <a:pt x="72" y="707"/>
                    <a:pt x="79" y="698"/>
                  </a:cubicBezTo>
                  <a:cubicBezTo>
                    <a:pt x="224" y="516"/>
                    <a:pt x="356" y="271"/>
                    <a:pt x="341" y="30"/>
                  </a:cubicBezTo>
                  <a:cubicBezTo>
                    <a:pt x="339" y="12"/>
                    <a:pt x="324" y="0"/>
                    <a:pt x="30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5" name="Google Shape;907;p36"/>
            <p:cNvSpPr>
              <a:spLocks/>
            </p:cNvSpPr>
            <p:nvPr/>
          </p:nvSpPr>
          <p:spPr bwMode="auto">
            <a:xfrm>
              <a:off x="6568966" y="1797735"/>
              <a:ext cx="20781" cy="23856"/>
            </a:xfrm>
            <a:custGeom>
              <a:avLst/>
              <a:gdLst>
                <a:gd name="T0" fmla="*/ 2147483647 w 392"/>
                <a:gd name="T1" fmla="*/ 0 h 450"/>
                <a:gd name="T2" fmla="*/ 2147483647 w 392"/>
                <a:gd name="T3" fmla="*/ 2147483647 h 450"/>
                <a:gd name="T4" fmla="*/ 2147483647 w 392"/>
                <a:gd name="T5" fmla="*/ 2147483647 h 450"/>
                <a:gd name="T6" fmla="*/ 2147483647 w 392"/>
                <a:gd name="T7" fmla="*/ 2147483647 h 450"/>
                <a:gd name="T8" fmla="*/ 2147483647 w 392"/>
                <a:gd name="T9" fmla="*/ 2147483647 h 450"/>
                <a:gd name="T10" fmla="*/ 2147483647 w 392"/>
                <a:gd name="T11" fmla="*/ 2147483647 h 450"/>
                <a:gd name="T12" fmla="*/ 2147483647 w 392"/>
                <a:gd name="T13" fmla="*/ 2147483647 h 450"/>
                <a:gd name="T14" fmla="*/ 2147483647 w 392"/>
                <a:gd name="T15" fmla="*/ 2147483647 h 450"/>
                <a:gd name="T16" fmla="*/ 2147483647 w 392"/>
                <a:gd name="T17" fmla="*/ 0 h 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2" h="450" extrusionOk="0">
                  <a:moveTo>
                    <a:pt x="54" y="0"/>
                  </a:moveTo>
                  <a:cubicBezTo>
                    <a:pt x="26" y="0"/>
                    <a:pt x="1" y="34"/>
                    <a:pt x="18" y="59"/>
                  </a:cubicBezTo>
                  <a:cubicBezTo>
                    <a:pt x="64" y="124"/>
                    <a:pt x="137" y="164"/>
                    <a:pt x="190" y="221"/>
                  </a:cubicBezTo>
                  <a:cubicBezTo>
                    <a:pt x="252" y="286"/>
                    <a:pt x="300" y="359"/>
                    <a:pt x="341" y="438"/>
                  </a:cubicBezTo>
                  <a:cubicBezTo>
                    <a:pt x="345" y="446"/>
                    <a:pt x="353" y="450"/>
                    <a:pt x="361" y="450"/>
                  </a:cubicBezTo>
                  <a:cubicBezTo>
                    <a:pt x="376" y="450"/>
                    <a:pt x="391" y="437"/>
                    <a:pt x="385" y="420"/>
                  </a:cubicBezTo>
                  <a:cubicBezTo>
                    <a:pt x="355" y="330"/>
                    <a:pt x="311" y="248"/>
                    <a:pt x="256" y="172"/>
                  </a:cubicBezTo>
                  <a:cubicBezTo>
                    <a:pt x="205" y="104"/>
                    <a:pt x="148" y="26"/>
                    <a:pt x="63" y="1"/>
                  </a:cubicBezTo>
                  <a:cubicBezTo>
                    <a:pt x="60" y="1"/>
                    <a:pt x="57" y="0"/>
                    <a:pt x="5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6" name="Google Shape;908;p36"/>
            <p:cNvSpPr>
              <a:spLocks/>
            </p:cNvSpPr>
            <p:nvPr/>
          </p:nvSpPr>
          <p:spPr bwMode="auto">
            <a:xfrm>
              <a:off x="6575539" y="1742867"/>
              <a:ext cx="12511" cy="34034"/>
            </a:xfrm>
            <a:custGeom>
              <a:avLst/>
              <a:gdLst>
                <a:gd name="T0" fmla="*/ 2147483647 w 236"/>
                <a:gd name="T1" fmla="*/ 0 h 642"/>
                <a:gd name="T2" fmla="*/ 2147483647 w 236"/>
                <a:gd name="T3" fmla="*/ 2147483647 h 642"/>
                <a:gd name="T4" fmla="*/ 2147483647 w 236"/>
                <a:gd name="T5" fmla="*/ 2147483647 h 642"/>
                <a:gd name="T6" fmla="*/ 2147483647 w 236"/>
                <a:gd name="T7" fmla="*/ 2147483647 h 642"/>
                <a:gd name="T8" fmla="*/ 2147483647 w 236"/>
                <a:gd name="T9" fmla="*/ 2147483647 h 642"/>
                <a:gd name="T10" fmla="*/ 2147483647 w 236"/>
                <a:gd name="T11" fmla="*/ 2147483647 h 642"/>
                <a:gd name="T12" fmla="*/ 2147483647 w 236"/>
                <a:gd name="T13" fmla="*/ 0 h 6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6" h="642" extrusionOk="0">
                  <a:moveTo>
                    <a:pt x="186" y="0"/>
                  </a:moveTo>
                  <a:cubicBezTo>
                    <a:pt x="177" y="0"/>
                    <a:pt x="169" y="5"/>
                    <a:pt x="166" y="17"/>
                  </a:cubicBezTo>
                  <a:cubicBezTo>
                    <a:pt x="117" y="221"/>
                    <a:pt x="101" y="411"/>
                    <a:pt x="10" y="606"/>
                  </a:cubicBezTo>
                  <a:cubicBezTo>
                    <a:pt x="1" y="624"/>
                    <a:pt x="17" y="642"/>
                    <a:pt x="33" y="642"/>
                  </a:cubicBezTo>
                  <a:cubicBezTo>
                    <a:pt x="40" y="642"/>
                    <a:pt x="47" y="638"/>
                    <a:pt x="51" y="629"/>
                  </a:cubicBezTo>
                  <a:cubicBezTo>
                    <a:pt x="144" y="451"/>
                    <a:pt x="235" y="229"/>
                    <a:pt x="213" y="24"/>
                  </a:cubicBezTo>
                  <a:cubicBezTo>
                    <a:pt x="211" y="10"/>
                    <a:pt x="198" y="0"/>
                    <a:pt x="18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7" name="Google Shape;909;p36"/>
            <p:cNvSpPr>
              <a:spLocks/>
            </p:cNvSpPr>
            <p:nvPr/>
          </p:nvSpPr>
          <p:spPr bwMode="auto">
            <a:xfrm>
              <a:off x="6576335" y="1676974"/>
              <a:ext cx="7899" cy="31542"/>
            </a:xfrm>
            <a:custGeom>
              <a:avLst/>
              <a:gdLst>
                <a:gd name="T0" fmla="*/ 2147483647 w 149"/>
                <a:gd name="T1" fmla="*/ 2147483647 h 595"/>
                <a:gd name="T2" fmla="*/ 2147483647 w 149"/>
                <a:gd name="T3" fmla="*/ 2147483647 h 595"/>
                <a:gd name="T4" fmla="*/ 2147483647 w 149"/>
                <a:gd name="T5" fmla="*/ 2147483647 h 595"/>
                <a:gd name="T6" fmla="*/ 2147483647 w 149"/>
                <a:gd name="T7" fmla="*/ 2147483647 h 595"/>
                <a:gd name="T8" fmla="*/ 2147483647 w 149"/>
                <a:gd name="T9" fmla="*/ 2147483647 h 595"/>
                <a:gd name="T10" fmla="*/ 2147483647 w 149"/>
                <a:gd name="T11" fmla="*/ 2147483647 h 595"/>
                <a:gd name="T12" fmla="*/ 2147483647 w 149"/>
                <a:gd name="T13" fmla="*/ 2147483647 h 595"/>
                <a:gd name="T14" fmla="*/ 2147483647 w 149"/>
                <a:gd name="T15" fmla="*/ 2147483647 h 59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9" h="595" extrusionOk="0">
                  <a:moveTo>
                    <a:pt x="67" y="1"/>
                  </a:moveTo>
                  <a:cubicBezTo>
                    <a:pt x="58" y="1"/>
                    <a:pt x="49" y="6"/>
                    <a:pt x="46" y="18"/>
                  </a:cubicBezTo>
                  <a:cubicBezTo>
                    <a:pt x="0" y="193"/>
                    <a:pt x="48" y="408"/>
                    <a:pt x="97" y="578"/>
                  </a:cubicBezTo>
                  <a:cubicBezTo>
                    <a:pt x="101" y="589"/>
                    <a:pt x="110" y="594"/>
                    <a:pt x="119" y="594"/>
                  </a:cubicBezTo>
                  <a:cubicBezTo>
                    <a:pt x="134" y="594"/>
                    <a:pt x="149" y="582"/>
                    <a:pt x="144" y="564"/>
                  </a:cubicBezTo>
                  <a:cubicBezTo>
                    <a:pt x="121" y="471"/>
                    <a:pt x="105" y="377"/>
                    <a:pt x="98" y="281"/>
                  </a:cubicBezTo>
                  <a:cubicBezTo>
                    <a:pt x="93" y="195"/>
                    <a:pt x="103" y="110"/>
                    <a:pt x="94" y="24"/>
                  </a:cubicBezTo>
                  <a:cubicBezTo>
                    <a:pt x="92" y="10"/>
                    <a:pt x="79" y="1"/>
                    <a:pt x="6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8248" name="Google Shape;910;p36"/>
            <p:cNvSpPr>
              <a:spLocks/>
            </p:cNvSpPr>
            <p:nvPr/>
          </p:nvSpPr>
          <p:spPr bwMode="auto">
            <a:xfrm>
              <a:off x="6571033" y="1916269"/>
              <a:ext cx="8694" cy="32391"/>
            </a:xfrm>
            <a:custGeom>
              <a:avLst/>
              <a:gdLst>
                <a:gd name="T0" fmla="*/ 2147483647 w 164"/>
                <a:gd name="T1" fmla="*/ 0 h 611"/>
                <a:gd name="T2" fmla="*/ 2147483647 w 164"/>
                <a:gd name="T3" fmla="*/ 2147483647 h 611"/>
                <a:gd name="T4" fmla="*/ 2147483647 w 164"/>
                <a:gd name="T5" fmla="*/ 2147483647 h 611"/>
                <a:gd name="T6" fmla="*/ 2147483647 w 164"/>
                <a:gd name="T7" fmla="*/ 2147483647 h 611"/>
                <a:gd name="T8" fmla="*/ 2147483647 w 164"/>
                <a:gd name="T9" fmla="*/ 2147483647 h 611"/>
                <a:gd name="T10" fmla="*/ 2147483647 w 164"/>
                <a:gd name="T11" fmla="*/ 2147483647 h 611"/>
                <a:gd name="T12" fmla="*/ 2147483647 w 164"/>
                <a:gd name="T13" fmla="*/ 0 h 6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4" h="611" extrusionOk="0">
                  <a:moveTo>
                    <a:pt x="124" y="0"/>
                  </a:moveTo>
                  <a:cubicBezTo>
                    <a:pt x="113" y="0"/>
                    <a:pt x="103" y="5"/>
                    <a:pt x="97" y="16"/>
                  </a:cubicBezTo>
                  <a:cubicBezTo>
                    <a:pt x="1" y="191"/>
                    <a:pt x="8" y="405"/>
                    <a:pt x="78" y="588"/>
                  </a:cubicBezTo>
                  <a:cubicBezTo>
                    <a:pt x="83" y="603"/>
                    <a:pt x="96" y="610"/>
                    <a:pt x="109" y="610"/>
                  </a:cubicBezTo>
                  <a:cubicBezTo>
                    <a:pt x="127" y="610"/>
                    <a:pt x="145" y="595"/>
                    <a:pt x="139" y="572"/>
                  </a:cubicBezTo>
                  <a:cubicBezTo>
                    <a:pt x="88" y="388"/>
                    <a:pt x="111" y="222"/>
                    <a:pt x="158" y="41"/>
                  </a:cubicBezTo>
                  <a:cubicBezTo>
                    <a:pt x="163" y="18"/>
                    <a:pt x="143" y="0"/>
                    <a:pt x="12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sp>
        <p:nvSpPr>
          <p:cNvPr id="8202" name="Google Shape;911;p36"/>
          <p:cNvSpPr txBox="1">
            <a:spLocks/>
          </p:cNvSpPr>
          <p:nvPr/>
        </p:nvSpPr>
        <p:spPr bwMode="auto">
          <a:xfrm>
            <a:off x="2409825" y="2074863"/>
            <a:ext cx="4430713"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b"/>
          <a:lstStyle>
            <a:lvl1pPr>
              <a:defRPr sz="1200">
                <a:solidFill>
                  <a:schemeClr val="tx1"/>
                </a:solidFill>
                <a:latin typeface="HP001 5H" pitchFamily="34" charset="0"/>
              </a:defRPr>
            </a:lvl1pPr>
            <a:lvl2pPr marL="742950" indent="-285750">
              <a:defRPr sz="1200">
                <a:solidFill>
                  <a:schemeClr val="tx1"/>
                </a:solidFill>
                <a:latin typeface="HP001 5H" pitchFamily="34" charset="0"/>
              </a:defRPr>
            </a:lvl2pPr>
            <a:lvl3pPr marL="1143000" indent="-228600">
              <a:defRPr sz="1200">
                <a:solidFill>
                  <a:schemeClr val="tx1"/>
                </a:solidFill>
                <a:latin typeface="HP001 5H" pitchFamily="34" charset="0"/>
              </a:defRPr>
            </a:lvl3pPr>
            <a:lvl4pPr marL="1600200" indent="-228600">
              <a:defRPr sz="1200">
                <a:solidFill>
                  <a:schemeClr val="tx1"/>
                </a:solidFill>
                <a:latin typeface="HP001 5H" pitchFamily="34" charset="0"/>
              </a:defRPr>
            </a:lvl4pPr>
            <a:lvl5pPr marL="2057400" indent="-228600">
              <a:defRPr sz="1200">
                <a:solidFill>
                  <a:schemeClr val="tx1"/>
                </a:solidFill>
                <a:latin typeface="HP001 5H" pitchFamily="34" charset="0"/>
              </a:defRPr>
            </a:lvl5pPr>
            <a:lvl6pPr marL="2514600" indent="-228600" eaLnBrk="0" fontAlgn="base" hangingPunct="0">
              <a:spcBef>
                <a:spcPct val="0"/>
              </a:spcBef>
              <a:spcAft>
                <a:spcPct val="0"/>
              </a:spcAft>
              <a:defRPr sz="1200">
                <a:solidFill>
                  <a:schemeClr val="tx1"/>
                </a:solidFill>
                <a:latin typeface="HP001 5H" pitchFamily="34" charset="0"/>
              </a:defRPr>
            </a:lvl6pPr>
            <a:lvl7pPr marL="2971800" indent="-228600" eaLnBrk="0" fontAlgn="base" hangingPunct="0">
              <a:spcBef>
                <a:spcPct val="0"/>
              </a:spcBef>
              <a:spcAft>
                <a:spcPct val="0"/>
              </a:spcAft>
              <a:defRPr sz="1200">
                <a:solidFill>
                  <a:schemeClr val="tx1"/>
                </a:solidFill>
                <a:latin typeface="HP001 5H" pitchFamily="34" charset="0"/>
              </a:defRPr>
            </a:lvl7pPr>
            <a:lvl8pPr marL="3429000" indent="-228600" eaLnBrk="0" fontAlgn="base" hangingPunct="0">
              <a:spcBef>
                <a:spcPct val="0"/>
              </a:spcBef>
              <a:spcAft>
                <a:spcPct val="0"/>
              </a:spcAft>
              <a:defRPr sz="1200">
                <a:solidFill>
                  <a:schemeClr val="tx1"/>
                </a:solidFill>
                <a:latin typeface="HP001 5H" pitchFamily="34" charset="0"/>
              </a:defRPr>
            </a:lvl8pPr>
            <a:lvl9pPr marL="3886200" indent="-228600" eaLnBrk="0" fontAlgn="base" hangingPunct="0">
              <a:spcBef>
                <a:spcPct val="0"/>
              </a:spcBef>
              <a:spcAft>
                <a:spcPct val="0"/>
              </a:spcAft>
              <a:defRPr sz="1200">
                <a:solidFill>
                  <a:schemeClr val="tx1"/>
                </a:solidFill>
                <a:latin typeface="HP001 5H" pitchFamily="34" charset="0"/>
              </a:defRPr>
            </a:lvl9pPr>
          </a:lstStyle>
          <a:p>
            <a:pPr eaLnBrk="1" hangingPunct="1">
              <a:lnSpc>
                <a:spcPct val="90000"/>
              </a:lnSpc>
              <a:buSzPts val="3000"/>
            </a:pPr>
            <a:r>
              <a:rPr lang="en-US" altLang="en-US" sz="7200">
                <a:solidFill>
                  <a:srgbClr val="C00000"/>
                </a:solidFill>
                <a:latin typeface="Arial" pitchFamily="34" charset="0"/>
              </a:rPr>
              <a:t>Khởi động</a:t>
            </a:r>
          </a:p>
        </p:txBody>
      </p:sp>
    </p:spTree>
    <p:extLst>
      <p:ext uri="{BB962C8B-B14F-4D97-AF65-F5344CB8AC3E}">
        <p14:creationId xmlns:p14="http://schemas.microsoft.com/office/powerpoint/2010/main" val="31721710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86" y="-1"/>
            <a:ext cx="4777173" cy="3193473"/>
          </a:xfrm>
          <a:prstGeom prst="rect">
            <a:avLst/>
          </a:prstGeom>
          <a:ln>
            <a:solidFill>
              <a:srgbClr val="FF0000"/>
            </a:solidFill>
          </a:ln>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6800" y="29233"/>
            <a:ext cx="4213671" cy="3164239"/>
          </a:xfrm>
          <a:prstGeom prst="rect">
            <a:avLst/>
          </a:prstGeom>
          <a:ln>
            <a:solidFill>
              <a:srgbClr val="FF0000"/>
            </a:solidFill>
          </a:ln>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5000" y="3422072"/>
            <a:ext cx="5638800" cy="3477491"/>
          </a:xfrm>
          <a:prstGeom prst="rect">
            <a:avLst/>
          </a:prstGeom>
        </p:spPr>
      </p:pic>
    </p:spTree>
    <p:extLst>
      <p:ext uri="{BB962C8B-B14F-4D97-AF65-F5344CB8AC3E}">
        <p14:creationId xmlns:p14="http://schemas.microsoft.com/office/powerpoint/2010/main" val="6061884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4525963"/>
          </a:xfrm>
        </p:spPr>
        <p:txBody>
          <a:bodyPr/>
          <a:lstStyle/>
          <a:p>
            <a:r>
              <a:rPr lang="vi-VN" dirty="0">
                <a:solidFill>
                  <a:schemeClr val="accent2">
                    <a:lumMod val="50000"/>
                  </a:schemeClr>
                </a:solidFill>
                <a:latin typeface="+mj-lt"/>
              </a:rPr>
              <a:t>Em hiểu thế nào là: </a:t>
            </a:r>
            <a:r>
              <a:rPr lang="vi-VN" dirty="0">
                <a:solidFill>
                  <a:srgbClr val="FF0000"/>
                </a:solidFill>
                <a:latin typeface="+mj-lt"/>
              </a:rPr>
              <a:t>Chính phủ lâm thời</a:t>
            </a:r>
            <a:r>
              <a:rPr lang="vi-VN" dirty="0">
                <a:solidFill>
                  <a:schemeClr val="accent2">
                    <a:lumMod val="50000"/>
                  </a:schemeClr>
                </a:solidFill>
                <a:latin typeface="+mj-lt"/>
              </a:rPr>
              <a:t>?</a:t>
            </a:r>
            <a:endParaRPr lang="en-US" dirty="0">
              <a:solidFill>
                <a:schemeClr val="accent2">
                  <a:lumMod val="50000"/>
                </a:schemeClr>
              </a:solidFill>
              <a:latin typeface="+mj-lt"/>
            </a:endParaRPr>
          </a:p>
          <a:p>
            <a:endParaRPr lang="en-US" dirty="0">
              <a:latin typeface="+mj-lt"/>
            </a:endParaRPr>
          </a:p>
        </p:txBody>
      </p:sp>
      <p:sp>
        <p:nvSpPr>
          <p:cNvPr id="4" name="Rectangle 3"/>
          <p:cNvSpPr/>
          <p:nvPr/>
        </p:nvSpPr>
        <p:spPr>
          <a:xfrm>
            <a:off x="762000" y="1914753"/>
            <a:ext cx="7416824" cy="2677656"/>
          </a:xfrm>
          <a:prstGeom prst="rect">
            <a:avLst/>
          </a:prstGeom>
        </p:spPr>
        <p:txBody>
          <a:bodyPr wrap="square">
            <a:spAutoFit/>
          </a:bodyPr>
          <a:lstStyle/>
          <a:p>
            <a:r>
              <a:rPr lang="vi-VN" sz="2800" dirty="0"/>
              <a:t>Cơ quan đại diện cao nhất cho chính quyền Cách Mạng, do Chủ tịch Hồ Chí Minh đứng đầu, có trọng trách điều hành đất nước sau thắng lợi của Cách Mạng Tháng Tám năm 1945, chờ tổng tuyển cử để bầu ra Quốc hội và Chính phủ chính thức.</a:t>
            </a:r>
            <a:endParaRPr lang="en-US" sz="2800" dirty="0"/>
          </a:p>
        </p:txBody>
      </p:sp>
    </p:spTree>
    <p:extLst>
      <p:ext uri="{BB962C8B-B14F-4D97-AF65-F5344CB8AC3E}">
        <p14:creationId xmlns:p14="http://schemas.microsoft.com/office/powerpoint/2010/main" val="42487962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ext Box 3"/>
          <p:cNvSpPr txBox="1">
            <a:spLocks noChangeArrowheads="1"/>
          </p:cNvSpPr>
          <p:nvPr/>
        </p:nvSpPr>
        <p:spPr bwMode="auto">
          <a:xfrm>
            <a:off x="3810000" y="1078774"/>
            <a:ext cx="5105400" cy="4605107"/>
          </a:xfrm>
          <a:prstGeom prst="rect">
            <a:avLst/>
          </a:prstGeom>
          <a:solidFill>
            <a:schemeClr val="bg1"/>
          </a:solidFill>
          <a:ln>
            <a:noFill/>
          </a:ln>
        </p:spPr>
        <p:txBody>
          <a:bodyPr wrap="square">
            <a:spAutoFit/>
          </a:bodyPr>
          <a:lstStyle>
            <a:lvl1pPr>
              <a:defRPr sz="3200">
                <a:solidFill>
                  <a:schemeClr val="tx1"/>
                </a:solidFill>
                <a:latin typeface="Times New Roman" panose="02020603050405020304" pitchFamily="18" charset="0"/>
              </a:defRPr>
            </a:lvl1pPr>
            <a:lvl2pPr marL="742950" indent="-285750">
              <a:defRPr sz="3200">
                <a:solidFill>
                  <a:schemeClr val="tx1"/>
                </a:solidFill>
                <a:latin typeface="Times New Roman" panose="02020603050405020304" pitchFamily="18" charset="0"/>
              </a:defRPr>
            </a:lvl2pPr>
            <a:lvl3pPr marL="1143000" indent="-228600">
              <a:defRPr sz="3200">
                <a:solidFill>
                  <a:schemeClr val="tx1"/>
                </a:solidFill>
                <a:latin typeface="Times New Roman" panose="02020603050405020304" pitchFamily="18" charset="0"/>
              </a:defRPr>
            </a:lvl3pPr>
            <a:lvl4pPr marL="1600200" indent="-228600">
              <a:defRPr sz="3200">
                <a:solidFill>
                  <a:schemeClr val="tx1"/>
                </a:solidFill>
                <a:latin typeface="Times New Roman" panose="02020603050405020304" pitchFamily="18" charset="0"/>
              </a:defRPr>
            </a:lvl4pPr>
            <a:lvl5pPr marL="2057400" indent="-228600">
              <a:defRPr sz="3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defRPr>
            </a:lvl9pPr>
          </a:lstStyle>
          <a:p>
            <a:pPr>
              <a:spcBef>
                <a:spcPct val="50000"/>
              </a:spcBef>
            </a:pPr>
            <a:r>
              <a:rPr lang="en-US" altLang="en-US" sz="1500" dirty="0">
                <a:latin typeface="Arial" panose="020B0604020202020204" pitchFamily="34" charset="0"/>
              </a:rPr>
              <a:t>           </a:t>
            </a:r>
            <a:r>
              <a:rPr lang="en-US" altLang="en-US" sz="1800" b="1" dirty="0">
                <a:latin typeface=".VnArial" panose="020B7200000000000000" pitchFamily="34" charset="0"/>
              </a:rPr>
              <a:t>“</a:t>
            </a:r>
            <a:r>
              <a:rPr lang="vi-VN" altLang="en-US" sz="1350" b="1" dirty="0"/>
              <a:t> </a:t>
            </a:r>
            <a:r>
              <a:rPr lang="vi-VN" altLang="en-US" sz="2100" b="1" dirty="0"/>
              <a:t>Hỡi đồng bào cả nước,</a:t>
            </a:r>
          </a:p>
          <a:p>
            <a:r>
              <a:rPr lang="vi-VN" altLang="en-US" sz="2100" b="1" dirty="0"/>
              <a:t>          Tất cả mọi người đều sinh ra có quyền bình đẳng. Tạo hóa cho họ những quyền không ai có thể xâm phạm được; trong những quyền ấy, có quyền được sống, quyền tự do và quyền mưu cầu hạnh phúc”...  </a:t>
            </a:r>
          </a:p>
          <a:p>
            <a:r>
              <a:rPr lang="vi-VN" altLang="en-US" sz="2100" b="1" dirty="0"/>
              <a:t>    ...“ Nước Việt Nam có quyền hưởng tự do và độc lập, và sự thật đã thành một nước tự do độc lập. Toàn thể dân tộc Việt Nam quyết đem tất cả tinh thần và lực lượng, tính mạng và của cải để giữ vững quyền tự do, độc lập ấy .”</a:t>
            </a:r>
          </a:p>
          <a:p>
            <a:pPr algn="just">
              <a:spcBef>
                <a:spcPct val="50000"/>
              </a:spcBef>
            </a:pPr>
            <a:endParaRPr lang="en-US" altLang="en-US" sz="1350" b="1" dirty="0">
              <a:latin typeface=".VnArial" panose="020B7200000000000000" pitchFamily="34" charset="0"/>
            </a:endParaRPr>
          </a:p>
        </p:txBody>
      </p:sp>
      <p:pic>
        <p:nvPicPr>
          <p:cNvPr id="285701" name="Picture 5" descr="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8901"/>
            <a:ext cx="1168004"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0" name="Text Box 6"/>
          <p:cNvSpPr txBox="1">
            <a:spLocks noChangeArrowheads="1"/>
          </p:cNvSpPr>
          <p:nvPr/>
        </p:nvSpPr>
        <p:spPr bwMode="auto">
          <a:xfrm>
            <a:off x="2286000" y="252561"/>
            <a:ext cx="5772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imes New Roman" panose="02020603050405020304" pitchFamily="18" charset="0"/>
              </a:defRPr>
            </a:lvl1pPr>
            <a:lvl2pPr marL="742950" indent="-285750">
              <a:defRPr sz="3200">
                <a:solidFill>
                  <a:schemeClr val="tx1"/>
                </a:solidFill>
                <a:latin typeface="Times New Roman" panose="02020603050405020304" pitchFamily="18" charset="0"/>
              </a:defRPr>
            </a:lvl2pPr>
            <a:lvl3pPr marL="1143000" indent="-228600">
              <a:defRPr sz="3200">
                <a:solidFill>
                  <a:schemeClr val="tx1"/>
                </a:solidFill>
                <a:latin typeface="Times New Roman" panose="02020603050405020304" pitchFamily="18" charset="0"/>
              </a:defRPr>
            </a:lvl3pPr>
            <a:lvl4pPr marL="1600200" indent="-228600">
              <a:defRPr sz="3200">
                <a:solidFill>
                  <a:schemeClr val="tx1"/>
                </a:solidFill>
                <a:latin typeface="Times New Roman" panose="02020603050405020304" pitchFamily="18" charset="0"/>
              </a:defRPr>
            </a:lvl4pPr>
            <a:lvl5pPr marL="2057400" indent="-228600">
              <a:defRPr sz="3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defRPr>
            </a:lvl9pPr>
          </a:lstStyle>
          <a:p>
            <a:pPr>
              <a:spcBef>
                <a:spcPct val="50000"/>
              </a:spcBef>
            </a:pPr>
            <a:r>
              <a:rPr lang="en-US" altLang="en-US" sz="2400" b="1" dirty="0" err="1">
                <a:solidFill>
                  <a:srgbClr val="FF0000"/>
                </a:solidFill>
              </a:rPr>
              <a:t>Nội</a:t>
            </a:r>
            <a:r>
              <a:rPr lang="en-US" altLang="en-US" sz="2400" b="1" dirty="0">
                <a:solidFill>
                  <a:srgbClr val="FF0000"/>
                </a:solidFill>
              </a:rPr>
              <a:t> dung </a:t>
            </a:r>
            <a:r>
              <a:rPr lang="en-US" altLang="en-US" sz="2400" b="1" dirty="0" err="1">
                <a:solidFill>
                  <a:srgbClr val="FF0000"/>
                </a:solidFill>
              </a:rPr>
              <a:t>của</a:t>
            </a:r>
            <a:r>
              <a:rPr lang="en-US" altLang="en-US" sz="2400" b="1" dirty="0">
                <a:solidFill>
                  <a:srgbClr val="FF0000"/>
                </a:solidFill>
              </a:rPr>
              <a:t> </a:t>
            </a:r>
            <a:r>
              <a:rPr lang="en-US" altLang="en-US" sz="2400" b="1" dirty="0" err="1">
                <a:solidFill>
                  <a:srgbClr val="FF0000"/>
                </a:solidFill>
              </a:rPr>
              <a:t>bản</a:t>
            </a:r>
            <a:r>
              <a:rPr lang="en-US" altLang="en-US" sz="2400" b="1" dirty="0">
                <a:solidFill>
                  <a:srgbClr val="FF0000"/>
                </a:solidFill>
              </a:rPr>
              <a:t> </a:t>
            </a:r>
            <a:r>
              <a:rPr lang="en-US" altLang="en-US" sz="2400" b="1" dirty="0" err="1">
                <a:solidFill>
                  <a:srgbClr val="FF0000"/>
                </a:solidFill>
              </a:rPr>
              <a:t>Tuyên</a:t>
            </a:r>
            <a:r>
              <a:rPr lang="en-US" altLang="en-US" sz="2400" b="1" dirty="0">
                <a:solidFill>
                  <a:srgbClr val="FF0000"/>
                </a:solidFill>
              </a:rPr>
              <a:t> </a:t>
            </a:r>
            <a:r>
              <a:rPr lang="en-US" altLang="en-US" sz="2400" b="1" dirty="0" err="1">
                <a:solidFill>
                  <a:srgbClr val="FF0000"/>
                </a:solidFill>
              </a:rPr>
              <a:t>ngôn</a:t>
            </a:r>
            <a:r>
              <a:rPr lang="en-US" altLang="en-US" sz="2400" b="1" dirty="0">
                <a:solidFill>
                  <a:srgbClr val="FF0000"/>
                </a:solidFill>
              </a:rPr>
              <a:t> </a:t>
            </a:r>
            <a:r>
              <a:rPr lang="en-US" altLang="en-US" sz="2400" b="1" dirty="0" err="1">
                <a:solidFill>
                  <a:srgbClr val="FF0000"/>
                </a:solidFill>
              </a:rPr>
              <a:t>Độc</a:t>
            </a:r>
            <a:r>
              <a:rPr lang="en-US" altLang="en-US" sz="2400" b="1" dirty="0">
                <a:solidFill>
                  <a:srgbClr val="FF0000"/>
                </a:solidFill>
              </a:rPr>
              <a:t> </a:t>
            </a:r>
            <a:r>
              <a:rPr lang="en-US" altLang="en-US" sz="2400" b="1" dirty="0" err="1">
                <a:solidFill>
                  <a:srgbClr val="FF0000"/>
                </a:solidFill>
              </a:rPr>
              <a:t>lập</a:t>
            </a:r>
            <a:endParaRPr lang="en-US" altLang="en-US" sz="2400" b="1" dirty="0">
              <a:solidFill>
                <a:srgbClr val="FF0000"/>
              </a:solidFill>
            </a:endParaRPr>
          </a:p>
        </p:txBody>
      </p:sp>
      <p:pic>
        <p:nvPicPr>
          <p:cNvPr id="3" name="ghi âm lời CT HC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54298" y="342751"/>
            <a:ext cx="990600" cy="742950"/>
          </a:xfrm>
          <a:prstGeom prst="rect">
            <a:avLst/>
          </a:prstGeom>
        </p:spPr>
      </p:pic>
      <p:pic>
        <p:nvPicPr>
          <p:cNvPr id="7" name="Picture 2" descr="220px-Tuyenng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1950182"/>
            <a:ext cx="3345874" cy="350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46971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285701"/>
                                        </p:tgtEl>
                                        <p:attrNameLst>
                                          <p:attrName>style.visibility</p:attrName>
                                        </p:attrNameLst>
                                      </p:cBhvr>
                                      <p:to>
                                        <p:strVal val="visible"/>
                                      </p:to>
                                    </p:set>
                                    <p:animEffect transition="in" filter="diamond(in)">
                                      <p:cBhvr>
                                        <p:cTn id="7" dur="2000"/>
                                        <p:tgtEl>
                                          <p:spTgt spid="285701"/>
                                        </p:tgtEl>
                                      </p:cBhvr>
                                    </p:animEffect>
                                  </p:childTnLst>
                                </p:cTn>
                              </p:par>
                            </p:childTnLst>
                          </p:cTn>
                        </p:par>
                        <p:par>
                          <p:cTn id="8" fill="hold">
                            <p:stCondLst>
                              <p:cond delay="2000"/>
                            </p:stCondLst>
                            <p:childTnLst>
                              <p:par>
                                <p:cTn id="9" presetID="1" presetClass="mediacall" presetSubtype="0" fill="hold" nodeType="afterEffect">
                                  <p:stCondLst>
                                    <p:cond delay="0"/>
                                  </p:stCondLst>
                                  <p:childTnLst>
                                    <p:cmd type="call" cmd="playFrom(0.0)">
                                      <p:cBhvr>
                                        <p:cTn id="10" dur="3831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uyệt binh 2015 đoạn 2">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858602"/>
          </a:xfrm>
        </p:spPr>
      </p:pic>
    </p:spTree>
    <p:extLst>
      <p:ext uri="{BB962C8B-B14F-4D97-AF65-F5344CB8AC3E}">
        <p14:creationId xmlns:p14="http://schemas.microsoft.com/office/powerpoint/2010/main" val="2398307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47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endParaRPr lang="vi-VN"/>
          </a:p>
        </p:txBody>
      </p:sp>
      <p:pic>
        <p:nvPicPr>
          <p:cNvPr id="65538" name="Picture 2" descr="C:\Users\User\Downloads\download (3).jpg"/>
          <p:cNvPicPr>
            <a:picLocks noChangeAspect="1" noChangeArrowheads="1"/>
          </p:cNvPicPr>
          <p:nvPr/>
        </p:nvPicPr>
        <p:blipFill>
          <a:blip r:embed="rId2"/>
          <a:srcRect/>
          <a:stretch>
            <a:fillRect/>
          </a:stretch>
        </p:blipFill>
        <p:spPr bwMode="auto">
          <a:xfrm>
            <a:off x="457201" y="304801"/>
            <a:ext cx="3962400" cy="2895599"/>
          </a:xfrm>
          <a:prstGeom prst="rect">
            <a:avLst/>
          </a:prstGeom>
          <a:noFill/>
        </p:spPr>
      </p:pic>
      <p:pic>
        <p:nvPicPr>
          <p:cNvPr id="5" name="Picture 2" descr="C:\Users\User\Downloads\images (2).jpg"/>
          <p:cNvPicPr>
            <a:picLocks noChangeAspect="1" noChangeArrowheads="1"/>
          </p:cNvPicPr>
          <p:nvPr/>
        </p:nvPicPr>
        <p:blipFill>
          <a:blip r:embed="rId3"/>
          <a:srcRect/>
          <a:stretch>
            <a:fillRect/>
          </a:stretch>
        </p:blipFill>
        <p:spPr bwMode="auto">
          <a:xfrm>
            <a:off x="4495801" y="304800"/>
            <a:ext cx="4419600" cy="2895600"/>
          </a:xfrm>
          <a:prstGeom prst="rect">
            <a:avLst/>
          </a:prstGeom>
          <a:noFill/>
        </p:spPr>
      </p:pic>
      <p:pic>
        <p:nvPicPr>
          <p:cNvPr id="65539" name="Picture 3" descr="C:\Users\User\Downloads\ddn-4251-1440597282754.jpg"/>
          <p:cNvPicPr>
            <a:picLocks noGrp="1" noChangeAspect="1" noChangeArrowheads="1"/>
          </p:cNvPicPr>
          <p:nvPr>
            <p:ph idx="1"/>
          </p:nvPr>
        </p:nvPicPr>
        <p:blipFill>
          <a:blip r:embed="rId4"/>
          <a:srcRect/>
          <a:stretch>
            <a:fillRect/>
          </a:stretch>
        </p:blipFill>
        <p:spPr bwMode="auto">
          <a:xfrm>
            <a:off x="368629" y="3352800"/>
            <a:ext cx="4050971" cy="3200400"/>
          </a:xfrm>
          <a:prstGeom prst="rect">
            <a:avLst/>
          </a:prstGeom>
          <a:noFill/>
        </p:spPr>
      </p:pic>
      <p:pic>
        <p:nvPicPr>
          <p:cNvPr id="65540" name="Picture 4" descr="C:\Users\User\Downloads\images (1).jpg"/>
          <p:cNvPicPr>
            <a:picLocks noChangeAspect="1" noChangeArrowheads="1"/>
          </p:cNvPicPr>
          <p:nvPr/>
        </p:nvPicPr>
        <p:blipFill>
          <a:blip r:embed="rId5"/>
          <a:srcRect/>
          <a:stretch>
            <a:fillRect/>
          </a:stretch>
        </p:blipFill>
        <p:spPr bwMode="auto">
          <a:xfrm>
            <a:off x="4572000" y="3352801"/>
            <a:ext cx="4343400" cy="320040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Vertical Scroll 12"/>
          <p:cNvSpPr/>
          <p:nvPr/>
        </p:nvSpPr>
        <p:spPr>
          <a:xfrm>
            <a:off x="-68560" y="1412776"/>
            <a:ext cx="9321080" cy="3024336"/>
          </a:xfrm>
          <a:prstGeom prst="verticalScroll">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a:solidFill>
                  <a:srgbClr val="FF0000"/>
                </a:solidFill>
                <a:latin typeface="+mj-lt"/>
              </a:rPr>
              <a:t>    </a:t>
            </a:r>
            <a:r>
              <a:rPr lang="vi-VN" sz="3600" b="1">
                <a:solidFill>
                  <a:srgbClr val="002060"/>
                </a:solidFill>
                <a:latin typeface="+mj-lt"/>
              </a:rPr>
              <a:t>Ngày 2</a:t>
            </a:r>
            <a:r>
              <a:rPr lang="en-US" sz="3600" b="1">
                <a:solidFill>
                  <a:srgbClr val="002060"/>
                </a:solidFill>
                <a:latin typeface="+mj-lt"/>
              </a:rPr>
              <a:t>- </a:t>
            </a:r>
            <a:r>
              <a:rPr lang="vi-VN" sz="3600" b="1">
                <a:solidFill>
                  <a:srgbClr val="002060"/>
                </a:solidFill>
                <a:latin typeface="+mj-lt"/>
              </a:rPr>
              <a:t>9 </a:t>
            </a:r>
            <a:r>
              <a:rPr lang="en-US" sz="3600" b="1">
                <a:solidFill>
                  <a:srgbClr val="002060"/>
                </a:solidFill>
                <a:latin typeface="+mj-lt"/>
              </a:rPr>
              <a:t>-</a:t>
            </a:r>
            <a:r>
              <a:rPr lang="vi-VN" sz="3600" b="1">
                <a:solidFill>
                  <a:srgbClr val="002060"/>
                </a:solidFill>
                <a:latin typeface="+mj-lt"/>
              </a:rPr>
              <a:t> </a:t>
            </a:r>
            <a:r>
              <a:rPr lang="vi-VN" sz="3600" b="1" dirty="0">
                <a:solidFill>
                  <a:srgbClr val="002060"/>
                </a:solidFill>
                <a:latin typeface="+mj-lt"/>
              </a:rPr>
              <a:t>1945, Chủ tịch Hồ Chí Minh đọc bản </a:t>
            </a:r>
            <a:r>
              <a:rPr lang="vi-VN" sz="3600" b="1" i="1" dirty="0">
                <a:solidFill>
                  <a:srgbClr val="002060"/>
                </a:solidFill>
                <a:latin typeface="+mj-lt"/>
              </a:rPr>
              <a:t>Tuyên ngôn </a:t>
            </a:r>
            <a:r>
              <a:rPr lang="vi-VN" sz="3600" b="1" i="1">
                <a:solidFill>
                  <a:srgbClr val="002060"/>
                </a:solidFill>
                <a:latin typeface="+mj-lt"/>
              </a:rPr>
              <a:t>Độc lập</a:t>
            </a:r>
            <a:r>
              <a:rPr lang="en-US" sz="3600" b="1">
                <a:solidFill>
                  <a:srgbClr val="002060"/>
                </a:solidFill>
                <a:latin typeface="+mj-lt"/>
              </a:rPr>
              <a:t>,</a:t>
            </a:r>
            <a:r>
              <a:rPr lang="vi-VN" sz="3600" b="1">
                <a:solidFill>
                  <a:srgbClr val="002060"/>
                </a:solidFill>
                <a:latin typeface="+mj-lt"/>
              </a:rPr>
              <a:t> </a:t>
            </a:r>
            <a:r>
              <a:rPr lang="vi-VN" sz="3600" b="1" dirty="0">
                <a:solidFill>
                  <a:srgbClr val="002060"/>
                </a:solidFill>
                <a:latin typeface="+mj-lt"/>
              </a:rPr>
              <a:t>khai sinh ra nước Việt Nam </a:t>
            </a:r>
            <a:r>
              <a:rPr lang="vi-VN" sz="3600" b="1">
                <a:solidFill>
                  <a:srgbClr val="002060"/>
                </a:solidFill>
                <a:latin typeface="+mj-lt"/>
              </a:rPr>
              <a:t>Dân chủ</a:t>
            </a:r>
            <a:r>
              <a:rPr lang="en-US" sz="3600" b="1">
                <a:solidFill>
                  <a:srgbClr val="002060"/>
                </a:solidFill>
                <a:latin typeface="+mj-lt"/>
              </a:rPr>
              <a:t>  </a:t>
            </a:r>
            <a:r>
              <a:rPr lang="vi-VN" sz="3600" b="1">
                <a:solidFill>
                  <a:srgbClr val="002060"/>
                </a:solidFill>
                <a:latin typeface="+mj-lt"/>
              </a:rPr>
              <a:t>Cộng hòa</a:t>
            </a:r>
            <a:r>
              <a:rPr lang="en-US" sz="3600" b="1">
                <a:solidFill>
                  <a:srgbClr val="002060"/>
                </a:solidFill>
                <a:latin typeface="+mj-lt"/>
              </a:rPr>
              <a:t>.</a:t>
            </a:r>
            <a:endParaRPr lang="en-US" sz="3600" b="1" dirty="0">
              <a:solidFill>
                <a:srgbClr val="002060"/>
              </a:solidFill>
              <a:latin typeface="+mj-lt"/>
            </a:endParaRPr>
          </a:p>
        </p:txBody>
      </p:sp>
      <p:sp>
        <p:nvSpPr>
          <p:cNvPr id="2" name="TextBox 1"/>
          <p:cNvSpPr txBox="1"/>
          <p:nvPr/>
        </p:nvSpPr>
        <p:spPr>
          <a:xfrm>
            <a:off x="3076065" y="543177"/>
            <a:ext cx="2592288" cy="646331"/>
          </a:xfrm>
          <a:prstGeom prst="rect">
            <a:avLst/>
          </a:prstGeom>
          <a:noFill/>
        </p:spPr>
        <p:txBody>
          <a:bodyPr wrap="square" rtlCol="0">
            <a:spAutoFit/>
          </a:bodyPr>
          <a:lstStyle/>
          <a:p>
            <a:r>
              <a:rPr lang="en-US" sz="3600" b="1" u="sng">
                <a:solidFill>
                  <a:srgbClr val="FF0000"/>
                </a:solidFill>
                <a:latin typeface="Times New Roman" pitchFamily="18" charset="0"/>
                <a:cs typeface="Times New Roman" pitchFamily="18" charset="0"/>
              </a:rPr>
              <a:t>GHI NHỚ:</a:t>
            </a:r>
          </a:p>
        </p:txBody>
      </p:sp>
    </p:spTree>
    <p:extLst>
      <p:ext uri="{BB962C8B-B14F-4D97-AF65-F5344CB8AC3E}">
        <p14:creationId xmlns:p14="http://schemas.microsoft.com/office/powerpoint/2010/main" val="2213846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Nhà 48 Hàng Ngang là nơi Chủ tịch Hồ Chí Minh viết bản Tuyên ngôn độc lập, khai sinh ra nước Việt Nam Dân chủ Cộng hòa thuộc phường Hàng Đào, quận Hoàn Kiếm, Hà Nội.  Đây cũng là nơi đầu tiên Chủ tịch Hồ Chí Minh đã ở trong những ngày đầu trở về Hà Nội và ra những quyết định có ý nghĩa lịch sử quan trọng đối với dân tộc Việt N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20070"/>
            <a:ext cx="8458200" cy="665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43774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1026" name="Picture 2" descr="Nơi đây đã trở thành một điểm đến cho nhiều người dân và du khách tìm hiểu về một thời kỳ của cách mạ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09" y="457200"/>
            <a:ext cx="9040091" cy="6126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21682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vvvvvvvvvvv"/>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55" y="0"/>
            <a:ext cx="8991600" cy="570345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24691" y="5657671"/>
            <a:ext cx="8991600" cy="1200329"/>
          </a:xfrm>
          <a:prstGeom prst="rect">
            <a:avLst/>
          </a:prstGeom>
        </p:spPr>
        <p:txBody>
          <a:bodyPr wrap="square">
            <a:spAutoFit/>
          </a:bodyPr>
          <a:lstStyle/>
          <a:p>
            <a:r>
              <a:rPr lang="vi-VN" i="1" dirty="0">
                <a:solidFill>
                  <a:srgbClr val="000000"/>
                </a:solidFill>
                <a:latin typeface="Roboto"/>
              </a:rPr>
              <a:t>Hiện vật được trưng bày ở hai tầng, tầng một của ngôi nhà trưng bày một đồ của Bác như bộ quần áo kaki, chiếc vali mây, các di ảnh và một số đồ vật của các bậc lão thành cách mạng. Khu tầng hai là nơi làm việc của Bác Hồ và Thường vụ Trung ương, nội thất và các hiện vật đều được giữ nguyên vẹn.</a:t>
            </a:r>
            <a:endParaRPr lang="en-US" dirty="0"/>
          </a:p>
        </p:txBody>
      </p:sp>
    </p:spTree>
    <p:extLst>
      <p:ext uri="{BB962C8B-B14F-4D97-AF65-F5344CB8AC3E}">
        <p14:creationId xmlns:p14="http://schemas.microsoft.com/office/powerpoint/2010/main" val="25742001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Text Box 2"/>
          <p:cNvSpPr txBox="1">
            <a:spLocks noChangeArrowheads="1"/>
          </p:cNvSpPr>
          <p:nvPr/>
        </p:nvSpPr>
        <p:spPr bwMode="auto">
          <a:xfrm>
            <a:off x="685800" y="0"/>
            <a:ext cx="84582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endParaRPr lang="en-US" altLang="en-US" sz="4400" i="0">
              <a:solidFill>
                <a:schemeClr val="tx2"/>
              </a:solidFill>
              <a:latin typeface="Times New Roman" panose="02020603050405020304" pitchFamily="18" charset="0"/>
            </a:endParaRPr>
          </a:p>
        </p:txBody>
      </p:sp>
      <p:sp>
        <p:nvSpPr>
          <p:cNvPr id="229379" name="Text Box 3"/>
          <p:cNvSpPr txBox="1">
            <a:spLocks noChangeArrowheads="1"/>
          </p:cNvSpPr>
          <p:nvPr/>
        </p:nvSpPr>
        <p:spPr bwMode="auto">
          <a:xfrm>
            <a:off x="1371600" y="0"/>
            <a:ext cx="70104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6000" b="1" i="0">
                <a:solidFill>
                  <a:schemeClr val="tx2"/>
                </a:solidFill>
                <a:latin typeface="Times New Roman" panose="02020603050405020304" pitchFamily="18" charset="0"/>
              </a:rPr>
              <a:t>Trò chơi ô chữ</a:t>
            </a:r>
          </a:p>
        </p:txBody>
      </p:sp>
      <p:graphicFrame>
        <p:nvGraphicFramePr>
          <p:cNvPr id="229380" name="Group 4"/>
          <p:cNvGraphicFramePr>
            <a:graphicFrameLocks noGrp="1"/>
          </p:cNvGraphicFramePr>
          <p:nvPr/>
        </p:nvGraphicFramePr>
        <p:xfrm>
          <a:off x="1524000" y="1397000"/>
          <a:ext cx="6292850" cy="4064002"/>
        </p:xfrm>
        <a:graphic>
          <a:graphicData uri="http://schemas.openxmlformats.org/drawingml/2006/table">
            <a:tbl>
              <a:tblPr/>
              <a:tblGrid>
                <a:gridCol w="571500">
                  <a:extLst>
                    <a:ext uri="{9D8B030D-6E8A-4147-A177-3AD203B41FA5}">
                      <a16:colId xmlns:a16="http://schemas.microsoft.com/office/drawing/2014/main" val="82427333"/>
                    </a:ext>
                  </a:extLst>
                </a:gridCol>
                <a:gridCol w="573088">
                  <a:extLst>
                    <a:ext uri="{9D8B030D-6E8A-4147-A177-3AD203B41FA5}">
                      <a16:colId xmlns:a16="http://schemas.microsoft.com/office/drawing/2014/main" val="371086079"/>
                    </a:ext>
                  </a:extLst>
                </a:gridCol>
                <a:gridCol w="571500">
                  <a:extLst>
                    <a:ext uri="{9D8B030D-6E8A-4147-A177-3AD203B41FA5}">
                      <a16:colId xmlns:a16="http://schemas.microsoft.com/office/drawing/2014/main" val="2426638123"/>
                    </a:ext>
                  </a:extLst>
                </a:gridCol>
                <a:gridCol w="571500">
                  <a:extLst>
                    <a:ext uri="{9D8B030D-6E8A-4147-A177-3AD203B41FA5}">
                      <a16:colId xmlns:a16="http://schemas.microsoft.com/office/drawing/2014/main" val="2766595190"/>
                    </a:ext>
                  </a:extLst>
                </a:gridCol>
                <a:gridCol w="571500">
                  <a:extLst>
                    <a:ext uri="{9D8B030D-6E8A-4147-A177-3AD203B41FA5}">
                      <a16:colId xmlns:a16="http://schemas.microsoft.com/office/drawing/2014/main" val="185422414"/>
                    </a:ext>
                  </a:extLst>
                </a:gridCol>
                <a:gridCol w="574675">
                  <a:extLst>
                    <a:ext uri="{9D8B030D-6E8A-4147-A177-3AD203B41FA5}">
                      <a16:colId xmlns:a16="http://schemas.microsoft.com/office/drawing/2014/main" val="57794679"/>
                    </a:ext>
                  </a:extLst>
                </a:gridCol>
                <a:gridCol w="571500">
                  <a:extLst>
                    <a:ext uri="{9D8B030D-6E8A-4147-A177-3AD203B41FA5}">
                      <a16:colId xmlns:a16="http://schemas.microsoft.com/office/drawing/2014/main" val="1690238907"/>
                    </a:ext>
                  </a:extLst>
                </a:gridCol>
                <a:gridCol w="571500">
                  <a:extLst>
                    <a:ext uri="{9D8B030D-6E8A-4147-A177-3AD203B41FA5}">
                      <a16:colId xmlns:a16="http://schemas.microsoft.com/office/drawing/2014/main" val="4037121531"/>
                    </a:ext>
                  </a:extLst>
                </a:gridCol>
                <a:gridCol w="571500">
                  <a:extLst>
                    <a:ext uri="{9D8B030D-6E8A-4147-A177-3AD203B41FA5}">
                      <a16:colId xmlns:a16="http://schemas.microsoft.com/office/drawing/2014/main" val="3987409292"/>
                    </a:ext>
                  </a:extLst>
                </a:gridCol>
                <a:gridCol w="573087">
                  <a:extLst>
                    <a:ext uri="{9D8B030D-6E8A-4147-A177-3AD203B41FA5}">
                      <a16:colId xmlns:a16="http://schemas.microsoft.com/office/drawing/2014/main" val="2126192845"/>
                    </a:ext>
                  </a:extLst>
                </a:gridCol>
                <a:gridCol w="571500">
                  <a:extLst>
                    <a:ext uri="{9D8B030D-6E8A-4147-A177-3AD203B41FA5}">
                      <a16:colId xmlns:a16="http://schemas.microsoft.com/office/drawing/2014/main" val="4111375789"/>
                    </a:ext>
                  </a:extLst>
                </a:gridCol>
              </a:tblGrid>
              <a:tr h="677863">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A1010"/>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29838569"/>
                  </a:ext>
                </a:extLst>
              </a:tr>
              <a:tr h="676275">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A1010"/>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extLst>
                  <a:ext uri="{0D108BD9-81ED-4DB2-BD59-A6C34878D82A}">
                    <a16:rowId xmlns:a16="http://schemas.microsoft.com/office/drawing/2014/main" val="3443948273"/>
                  </a:ext>
                </a:extLst>
              </a:tr>
              <a:tr h="677863">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A1010"/>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6549269"/>
                  </a:ext>
                </a:extLst>
              </a:tr>
              <a:tr h="677863">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A1010"/>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6882358"/>
                  </a:ext>
                </a:extLst>
              </a:tr>
              <a:tr h="676275">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A1010"/>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77218356"/>
                  </a:ext>
                </a:extLst>
              </a:tr>
              <a:tr h="677863">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A1010"/>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accent1"/>
                        </a:buClr>
                        <a:buSzPct val="65000"/>
                        <a:buFont typeface="Wingdings" panose="05000000000000000000" pitchFamily="2" charset="2"/>
                        <a:defRPr sz="2600">
                          <a:solidFill>
                            <a:schemeClr val="tx1"/>
                          </a:solidFill>
                          <a:latin typeface="Arial" panose="020B0604020202020204" pitchFamily="34" charset="0"/>
                        </a:defRPr>
                      </a:lvl1pPr>
                      <a:lvl2pPr algn="l">
                        <a:spcBef>
                          <a:spcPct val="20000"/>
                        </a:spcBef>
                        <a:buClr>
                          <a:schemeClr val="accent2"/>
                        </a:buClr>
                        <a:buSzPct val="60000"/>
                        <a:buFont typeface="Wingdings" panose="05000000000000000000" pitchFamily="2" charset="2"/>
                        <a:defRPr sz="2200">
                          <a:solidFill>
                            <a:schemeClr val="tx1"/>
                          </a:solidFill>
                          <a:latin typeface="Arial" panose="020B0604020202020204" pitchFamily="34" charset="0"/>
                        </a:defRPr>
                      </a:lvl2pPr>
                      <a:lvl3pPr algn="l">
                        <a:spcBef>
                          <a:spcPct val="20000"/>
                        </a:spcBef>
                        <a:buClr>
                          <a:schemeClr val="accent1"/>
                        </a:buClr>
                        <a:buSzPct val="65000"/>
                        <a:buFont typeface="Wingdings" panose="05000000000000000000" pitchFamily="2" charset="2"/>
                        <a:defRPr sz="2000">
                          <a:solidFill>
                            <a:schemeClr val="tx1"/>
                          </a:solidFill>
                          <a:latin typeface="Arial" panose="020B0604020202020204" pitchFamily="34" charset="0"/>
                        </a:defRPr>
                      </a:lvl3pPr>
                      <a:lvl4pPr algn="l">
                        <a:spcBef>
                          <a:spcPct val="20000"/>
                        </a:spcBef>
                        <a:buClr>
                          <a:schemeClr val="accent2"/>
                        </a:buClr>
                        <a:buSzPct val="70000"/>
                        <a:buFont typeface="Wingdings" panose="05000000000000000000" pitchFamily="2" charset="2"/>
                        <a:defRPr>
                          <a:solidFill>
                            <a:schemeClr val="tx1"/>
                          </a:solidFill>
                          <a:latin typeface="Arial" panose="020B0604020202020204" pitchFamily="34" charset="0"/>
                        </a:defRPr>
                      </a:lvl4pPr>
                      <a:lvl5pPr algn="l">
                        <a:spcBef>
                          <a:spcPct val="20000"/>
                        </a:spcBef>
                        <a:buClr>
                          <a:schemeClr val="accent1"/>
                        </a:buClr>
                        <a:buSzPct val="75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5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tabLst/>
                      </a:pPr>
                      <a:endParaRPr kumimoji="0" lang="en-US" altLang="en-US" sz="35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79551616"/>
                  </a:ext>
                </a:extLst>
              </a:tr>
            </a:tbl>
          </a:graphicData>
        </a:graphic>
      </p:graphicFrame>
      <p:sp>
        <p:nvSpPr>
          <p:cNvPr id="229466" name="Text Box 90"/>
          <p:cNvSpPr txBox="1">
            <a:spLocks noChangeArrowheads="1"/>
          </p:cNvSpPr>
          <p:nvPr/>
        </p:nvSpPr>
        <p:spPr bwMode="auto">
          <a:xfrm>
            <a:off x="746125" y="4062413"/>
            <a:ext cx="1841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endParaRPr lang="en-US" altLang="en-US" sz="4400" i="0">
              <a:solidFill>
                <a:schemeClr val="tx2"/>
              </a:solidFill>
              <a:latin typeface="Times New Roman" panose="02020603050405020304" pitchFamily="18" charset="0"/>
            </a:endParaRPr>
          </a:p>
        </p:txBody>
      </p:sp>
      <p:sp>
        <p:nvSpPr>
          <p:cNvPr id="229467" name="Text Box 91"/>
          <p:cNvSpPr txBox="1">
            <a:spLocks noChangeArrowheads="1"/>
          </p:cNvSpPr>
          <p:nvPr/>
        </p:nvSpPr>
        <p:spPr bwMode="auto">
          <a:xfrm>
            <a:off x="1600200" y="1371600"/>
            <a:ext cx="381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endParaRPr lang="en-US" altLang="en-US" sz="4400" i="0">
              <a:solidFill>
                <a:schemeClr val="tx2"/>
              </a:solidFill>
              <a:latin typeface="Times New Roman" panose="02020603050405020304" pitchFamily="18" charset="0"/>
            </a:endParaRPr>
          </a:p>
        </p:txBody>
      </p:sp>
      <p:sp>
        <p:nvSpPr>
          <p:cNvPr id="229468" name="Text Box 92"/>
          <p:cNvSpPr txBox="1">
            <a:spLocks noChangeArrowheads="1"/>
          </p:cNvSpPr>
          <p:nvPr/>
        </p:nvSpPr>
        <p:spPr bwMode="auto">
          <a:xfrm>
            <a:off x="1676400" y="1325563"/>
            <a:ext cx="412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solidFill>
                  <a:schemeClr val="tx2"/>
                </a:solidFill>
                <a:latin typeface="Times New Roman" panose="02020603050405020304" pitchFamily="18" charset="0"/>
              </a:rPr>
              <a:t>1</a:t>
            </a:r>
          </a:p>
        </p:txBody>
      </p:sp>
      <p:sp>
        <p:nvSpPr>
          <p:cNvPr id="229469" name="Text Box 93"/>
          <p:cNvSpPr txBox="1">
            <a:spLocks noChangeArrowheads="1"/>
          </p:cNvSpPr>
          <p:nvPr/>
        </p:nvSpPr>
        <p:spPr bwMode="auto">
          <a:xfrm>
            <a:off x="1676400" y="2011363"/>
            <a:ext cx="412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solidFill>
                  <a:schemeClr val="tx2"/>
                </a:solidFill>
                <a:latin typeface="Times New Roman" panose="02020603050405020304" pitchFamily="18" charset="0"/>
              </a:rPr>
              <a:t>2</a:t>
            </a:r>
          </a:p>
        </p:txBody>
      </p:sp>
      <p:sp>
        <p:nvSpPr>
          <p:cNvPr id="229470" name="Text Box 94"/>
          <p:cNvSpPr txBox="1">
            <a:spLocks noChangeArrowheads="1"/>
          </p:cNvSpPr>
          <p:nvPr/>
        </p:nvSpPr>
        <p:spPr bwMode="auto">
          <a:xfrm>
            <a:off x="1574800" y="2735263"/>
            <a:ext cx="412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solidFill>
                  <a:schemeClr val="tx2"/>
                </a:solidFill>
                <a:latin typeface="Times New Roman" panose="02020603050405020304" pitchFamily="18" charset="0"/>
              </a:rPr>
              <a:t>3</a:t>
            </a:r>
          </a:p>
        </p:txBody>
      </p:sp>
      <p:sp>
        <p:nvSpPr>
          <p:cNvPr id="229471" name="Text Box 95"/>
          <p:cNvSpPr txBox="1">
            <a:spLocks noChangeArrowheads="1"/>
          </p:cNvSpPr>
          <p:nvPr/>
        </p:nvSpPr>
        <p:spPr bwMode="auto">
          <a:xfrm>
            <a:off x="1600200" y="3408363"/>
            <a:ext cx="412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solidFill>
                  <a:schemeClr val="tx2"/>
                </a:solidFill>
                <a:latin typeface="Times New Roman" panose="02020603050405020304" pitchFamily="18" charset="0"/>
              </a:rPr>
              <a:t>4</a:t>
            </a:r>
          </a:p>
        </p:txBody>
      </p:sp>
      <p:sp>
        <p:nvSpPr>
          <p:cNvPr id="229472" name="Text Box 96"/>
          <p:cNvSpPr txBox="1">
            <a:spLocks noChangeArrowheads="1"/>
          </p:cNvSpPr>
          <p:nvPr/>
        </p:nvSpPr>
        <p:spPr bwMode="auto">
          <a:xfrm>
            <a:off x="1612900" y="4159250"/>
            <a:ext cx="412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solidFill>
                  <a:schemeClr val="tx2"/>
                </a:solidFill>
                <a:latin typeface="Times New Roman" panose="02020603050405020304" pitchFamily="18" charset="0"/>
              </a:rPr>
              <a:t>5</a:t>
            </a:r>
          </a:p>
        </p:txBody>
      </p:sp>
      <p:sp>
        <p:nvSpPr>
          <p:cNvPr id="229473" name="Text Box 97"/>
          <p:cNvSpPr txBox="1">
            <a:spLocks noChangeArrowheads="1"/>
          </p:cNvSpPr>
          <p:nvPr/>
        </p:nvSpPr>
        <p:spPr bwMode="auto">
          <a:xfrm>
            <a:off x="1600200" y="4754563"/>
            <a:ext cx="412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solidFill>
                  <a:schemeClr val="tx2"/>
                </a:solidFill>
                <a:latin typeface="Times New Roman" panose="02020603050405020304" pitchFamily="18" charset="0"/>
              </a:rPr>
              <a:t>6</a:t>
            </a:r>
          </a:p>
        </p:txBody>
      </p:sp>
      <p:sp>
        <p:nvSpPr>
          <p:cNvPr id="229474" name="Text Box 98"/>
          <p:cNvSpPr txBox="1">
            <a:spLocks noChangeArrowheads="1"/>
          </p:cNvSpPr>
          <p:nvPr/>
        </p:nvSpPr>
        <p:spPr bwMode="auto">
          <a:xfrm>
            <a:off x="2692400" y="1363663"/>
            <a:ext cx="488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dirty="0">
                <a:latin typeface="Times New Roman" panose="02020603050405020304" pitchFamily="18" charset="0"/>
              </a:rPr>
              <a:t>B</a:t>
            </a:r>
          </a:p>
        </p:txBody>
      </p:sp>
      <p:sp>
        <p:nvSpPr>
          <p:cNvPr id="229475" name="Text Box 99"/>
          <p:cNvSpPr txBox="1">
            <a:spLocks noChangeArrowheads="1"/>
          </p:cNvSpPr>
          <p:nvPr/>
        </p:nvSpPr>
        <p:spPr bwMode="auto">
          <a:xfrm>
            <a:off x="3200400" y="1350963"/>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dirty="0">
                <a:solidFill>
                  <a:schemeClr val="tx2"/>
                </a:solidFill>
                <a:latin typeface="Times New Roman" panose="02020603050405020304" pitchFamily="18" charset="0"/>
              </a:rPr>
              <a:t>A</a:t>
            </a:r>
            <a:endParaRPr lang="en-US" altLang="en-US" sz="3600" b="1" i="0" dirty="0">
              <a:latin typeface="Times New Roman" panose="02020603050405020304" pitchFamily="18" charset="0"/>
            </a:endParaRPr>
          </a:p>
        </p:txBody>
      </p:sp>
      <p:sp>
        <p:nvSpPr>
          <p:cNvPr id="229476" name="Text Box 100"/>
          <p:cNvSpPr txBox="1">
            <a:spLocks noChangeArrowheads="1"/>
          </p:cNvSpPr>
          <p:nvPr/>
        </p:nvSpPr>
        <p:spPr bwMode="auto">
          <a:xfrm>
            <a:off x="3810000" y="1350963"/>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Đ</a:t>
            </a:r>
          </a:p>
        </p:txBody>
      </p:sp>
      <p:sp>
        <p:nvSpPr>
          <p:cNvPr id="229477" name="Text Box 101"/>
          <p:cNvSpPr txBox="1">
            <a:spLocks noChangeArrowheads="1"/>
          </p:cNvSpPr>
          <p:nvPr/>
        </p:nvSpPr>
        <p:spPr bwMode="auto">
          <a:xfrm>
            <a:off x="4495800" y="1358900"/>
            <a:ext cx="361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dirty="0">
                <a:latin typeface="Times New Roman" panose="02020603050405020304" pitchFamily="18" charset="0"/>
              </a:rPr>
              <a:t>Ì</a:t>
            </a:r>
          </a:p>
        </p:txBody>
      </p:sp>
      <p:sp>
        <p:nvSpPr>
          <p:cNvPr id="229478" name="Text Box 102"/>
          <p:cNvSpPr txBox="1">
            <a:spLocks noChangeArrowheads="1"/>
          </p:cNvSpPr>
          <p:nvPr/>
        </p:nvSpPr>
        <p:spPr bwMode="auto">
          <a:xfrm>
            <a:off x="4953000" y="1363663"/>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dirty="0">
                <a:latin typeface="Times New Roman" panose="02020603050405020304" pitchFamily="18" charset="0"/>
              </a:rPr>
              <a:t>N</a:t>
            </a:r>
          </a:p>
        </p:txBody>
      </p:sp>
      <p:sp>
        <p:nvSpPr>
          <p:cNvPr id="229479" name="Text Box 103"/>
          <p:cNvSpPr txBox="1">
            <a:spLocks noChangeArrowheads="1"/>
          </p:cNvSpPr>
          <p:nvPr/>
        </p:nvSpPr>
        <p:spPr bwMode="auto">
          <a:xfrm>
            <a:off x="5486400" y="1350963"/>
            <a:ext cx="53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dirty="0">
                <a:latin typeface="Times New Roman" panose="02020603050405020304" pitchFamily="18" charset="0"/>
              </a:rPr>
              <a:t>H</a:t>
            </a:r>
          </a:p>
        </p:txBody>
      </p:sp>
      <p:sp>
        <p:nvSpPr>
          <p:cNvPr id="229480" name="Text Box 104"/>
          <p:cNvSpPr txBox="1">
            <a:spLocks noChangeArrowheads="1"/>
          </p:cNvSpPr>
          <p:nvPr/>
        </p:nvSpPr>
        <p:spPr bwMode="auto">
          <a:xfrm>
            <a:off x="2743200" y="2011363"/>
            <a:ext cx="53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Q</a:t>
            </a:r>
          </a:p>
        </p:txBody>
      </p:sp>
      <p:sp>
        <p:nvSpPr>
          <p:cNvPr id="229481" name="Text Box 105"/>
          <p:cNvSpPr txBox="1">
            <a:spLocks noChangeArrowheads="1"/>
          </p:cNvSpPr>
          <p:nvPr/>
        </p:nvSpPr>
        <p:spPr bwMode="auto">
          <a:xfrm>
            <a:off x="5562600" y="2024063"/>
            <a:ext cx="53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H</a:t>
            </a:r>
          </a:p>
        </p:txBody>
      </p:sp>
      <p:sp>
        <p:nvSpPr>
          <p:cNvPr id="229482" name="Text Box 106"/>
          <p:cNvSpPr txBox="1">
            <a:spLocks noChangeArrowheads="1"/>
          </p:cNvSpPr>
          <p:nvPr/>
        </p:nvSpPr>
        <p:spPr bwMode="auto">
          <a:xfrm>
            <a:off x="3276600" y="2036763"/>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U</a:t>
            </a:r>
          </a:p>
        </p:txBody>
      </p:sp>
      <p:sp>
        <p:nvSpPr>
          <p:cNvPr id="229483" name="Text Box 107"/>
          <p:cNvSpPr txBox="1">
            <a:spLocks noChangeArrowheads="1"/>
          </p:cNvSpPr>
          <p:nvPr/>
        </p:nvSpPr>
        <p:spPr bwMode="auto">
          <a:xfrm>
            <a:off x="6096000" y="2036763"/>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Á</a:t>
            </a:r>
          </a:p>
        </p:txBody>
      </p:sp>
      <p:sp>
        <p:nvSpPr>
          <p:cNvPr id="229484" name="Text Box 108"/>
          <p:cNvSpPr txBox="1">
            <a:spLocks noChangeArrowheads="1"/>
          </p:cNvSpPr>
          <p:nvPr/>
        </p:nvSpPr>
        <p:spPr bwMode="auto">
          <a:xfrm>
            <a:off x="3810000" y="2036763"/>
            <a:ext cx="53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Ô</a:t>
            </a:r>
          </a:p>
        </p:txBody>
      </p:sp>
      <p:sp>
        <p:nvSpPr>
          <p:cNvPr id="229485" name="Text Box 109"/>
          <p:cNvSpPr txBox="1">
            <a:spLocks noChangeArrowheads="1"/>
          </p:cNvSpPr>
          <p:nvPr/>
        </p:nvSpPr>
        <p:spPr bwMode="auto">
          <a:xfrm>
            <a:off x="6629400" y="2036763"/>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N</a:t>
            </a:r>
          </a:p>
        </p:txBody>
      </p:sp>
      <p:sp>
        <p:nvSpPr>
          <p:cNvPr id="229486" name="Text Box 110"/>
          <p:cNvSpPr txBox="1">
            <a:spLocks noChangeArrowheads="1"/>
          </p:cNvSpPr>
          <p:nvPr/>
        </p:nvSpPr>
        <p:spPr bwMode="auto">
          <a:xfrm>
            <a:off x="4419600" y="2036763"/>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C</a:t>
            </a:r>
          </a:p>
        </p:txBody>
      </p:sp>
      <p:sp>
        <p:nvSpPr>
          <p:cNvPr id="229487" name="Text Box 111"/>
          <p:cNvSpPr txBox="1">
            <a:spLocks noChangeArrowheads="1"/>
          </p:cNvSpPr>
          <p:nvPr/>
        </p:nvSpPr>
        <p:spPr bwMode="auto">
          <a:xfrm>
            <a:off x="7239000" y="2011363"/>
            <a:ext cx="53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H</a:t>
            </a:r>
          </a:p>
        </p:txBody>
      </p:sp>
      <p:sp>
        <p:nvSpPr>
          <p:cNvPr id="229488" name="Text Box 112"/>
          <p:cNvSpPr txBox="1">
            <a:spLocks noChangeArrowheads="1"/>
          </p:cNvSpPr>
          <p:nvPr/>
        </p:nvSpPr>
        <p:spPr bwMode="auto">
          <a:xfrm>
            <a:off x="4953000" y="2011363"/>
            <a:ext cx="53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K</a:t>
            </a:r>
          </a:p>
        </p:txBody>
      </p:sp>
      <p:sp>
        <p:nvSpPr>
          <p:cNvPr id="229489" name="Text Box 113"/>
          <p:cNvSpPr txBox="1">
            <a:spLocks noChangeArrowheads="1"/>
          </p:cNvSpPr>
          <p:nvPr/>
        </p:nvSpPr>
        <p:spPr bwMode="auto">
          <a:xfrm>
            <a:off x="2743200" y="2709863"/>
            <a:ext cx="488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B</a:t>
            </a:r>
          </a:p>
        </p:txBody>
      </p:sp>
      <p:sp>
        <p:nvSpPr>
          <p:cNvPr id="229490" name="Text Box 114"/>
          <p:cNvSpPr txBox="1">
            <a:spLocks noChangeArrowheads="1"/>
          </p:cNvSpPr>
          <p:nvPr/>
        </p:nvSpPr>
        <p:spPr bwMode="auto">
          <a:xfrm>
            <a:off x="3276600" y="2722563"/>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Á</a:t>
            </a:r>
          </a:p>
        </p:txBody>
      </p:sp>
      <p:sp>
        <p:nvSpPr>
          <p:cNvPr id="229491" name="Text Box 115"/>
          <p:cNvSpPr txBox="1">
            <a:spLocks noChangeArrowheads="1"/>
          </p:cNvSpPr>
          <p:nvPr/>
        </p:nvSpPr>
        <p:spPr bwMode="auto">
          <a:xfrm>
            <a:off x="3810000" y="2697163"/>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C</a:t>
            </a:r>
          </a:p>
        </p:txBody>
      </p:sp>
      <p:sp>
        <p:nvSpPr>
          <p:cNvPr id="229492" name="Text Box 116"/>
          <p:cNvSpPr txBox="1">
            <a:spLocks noChangeArrowheads="1"/>
          </p:cNvSpPr>
          <p:nvPr/>
        </p:nvSpPr>
        <p:spPr bwMode="auto">
          <a:xfrm>
            <a:off x="4419600" y="2697163"/>
            <a:ext cx="53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H</a:t>
            </a:r>
          </a:p>
        </p:txBody>
      </p:sp>
      <p:sp>
        <p:nvSpPr>
          <p:cNvPr id="229493" name="Text Box 117"/>
          <p:cNvSpPr txBox="1">
            <a:spLocks noChangeArrowheads="1"/>
          </p:cNvSpPr>
          <p:nvPr/>
        </p:nvSpPr>
        <p:spPr bwMode="auto">
          <a:xfrm>
            <a:off x="4953000" y="2722563"/>
            <a:ext cx="53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Ồ</a:t>
            </a:r>
          </a:p>
        </p:txBody>
      </p:sp>
      <p:sp>
        <p:nvSpPr>
          <p:cNvPr id="229494" name="Text Box 118"/>
          <p:cNvSpPr txBox="1">
            <a:spLocks noChangeArrowheads="1"/>
          </p:cNvSpPr>
          <p:nvPr/>
        </p:nvSpPr>
        <p:spPr bwMode="auto">
          <a:xfrm>
            <a:off x="4953000" y="3421063"/>
            <a:ext cx="53181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VNI-Times" pitchFamily="2" charset="0"/>
              </a:rPr>
              <a:t>Ñ</a:t>
            </a:r>
          </a:p>
        </p:txBody>
      </p:sp>
      <p:sp>
        <p:nvSpPr>
          <p:cNvPr id="229495" name="Text Box 119"/>
          <p:cNvSpPr txBox="1">
            <a:spLocks noChangeArrowheads="1"/>
          </p:cNvSpPr>
          <p:nvPr/>
        </p:nvSpPr>
        <p:spPr bwMode="auto">
          <a:xfrm>
            <a:off x="4419600" y="3411538"/>
            <a:ext cx="488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Ễ</a:t>
            </a:r>
          </a:p>
        </p:txBody>
      </p:sp>
      <p:sp>
        <p:nvSpPr>
          <p:cNvPr id="229496" name="Text Box 120"/>
          <p:cNvSpPr txBox="1">
            <a:spLocks noChangeArrowheads="1"/>
          </p:cNvSpPr>
          <p:nvPr/>
        </p:nvSpPr>
        <p:spPr bwMode="auto">
          <a:xfrm>
            <a:off x="3886200" y="3429000"/>
            <a:ext cx="488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L</a:t>
            </a:r>
          </a:p>
        </p:txBody>
      </p:sp>
      <p:sp>
        <p:nvSpPr>
          <p:cNvPr id="229497" name="Text Box 121"/>
          <p:cNvSpPr txBox="1">
            <a:spLocks noChangeArrowheads="1"/>
          </p:cNvSpPr>
          <p:nvPr/>
        </p:nvSpPr>
        <p:spPr bwMode="auto">
          <a:xfrm>
            <a:off x="4953000" y="4083050"/>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C</a:t>
            </a:r>
          </a:p>
        </p:txBody>
      </p:sp>
      <p:sp>
        <p:nvSpPr>
          <p:cNvPr id="229498" name="Text Box 122"/>
          <p:cNvSpPr txBox="1">
            <a:spLocks noChangeArrowheads="1"/>
          </p:cNvSpPr>
          <p:nvPr/>
        </p:nvSpPr>
        <p:spPr bwMode="auto">
          <a:xfrm>
            <a:off x="5486400" y="4070350"/>
            <a:ext cx="53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H</a:t>
            </a:r>
          </a:p>
        </p:txBody>
      </p:sp>
      <p:sp>
        <p:nvSpPr>
          <p:cNvPr id="229499" name="Text Box 123"/>
          <p:cNvSpPr txBox="1">
            <a:spLocks noChangeArrowheads="1"/>
          </p:cNvSpPr>
          <p:nvPr/>
        </p:nvSpPr>
        <p:spPr bwMode="auto">
          <a:xfrm>
            <a:off x="6096000" y="4092575"/>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Ủ</a:t>
            </a:r>
          </a:p>
        </p:txBody>
      </p:sp>
      <p:sp>
        <p:nvSpPr>
          <p:cNvPr id="229500" name="Text Box 124"/>
          <p:cNvSpPr txBox="1">
            <a:spLocks noChangeArrowheads="1"/>
          </p:cNvSpPr>
          <p:nvPr/>
        </p:nvSpPr>
        <p:spPr bwMode="auto">
          <a:xfrm>
            <a:off x="4419600" y="4068763"/>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N</a:t>
            </a:r>
          </a:p>
        </p:txBody>
      </p:sp>
      <p:sp>
        <p:nvSpPr>
          <p:cNvPr id="229501" name="Text Box 125"/>
          <p:cNvSpPr txBox="1">
            <a:spLocks noChangeArrowheads="1"/>
          </p:cNvSpPr>
          <p:nvPr/>
        </p:nvSpPr>
        <p:spPr bwMode="auto">
          <a:xfrm>
            <a:off x="3810000" y="4076700"/>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Â</a:t>
            </a:r>
          </a:p>
        </p:txBody>
      </p:sp>
      <p:sp>
        <p:nvSpPr>
          <p:cNvPr id="229502" name="Text Box 126"/>
          <p:cNvSpPr txBox="1">
            <a:spLocks noChangeArrowheads="1"/>
          </p:cNvSpPr>
          <p:nvPr/>
        </p:nvSpPr>
        <p:spPr bwMode="auto">
          <a:xfrm>
            <a:off x="3276600" y="4083050"/>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D</a:t>
            </a:r>
          </a:p>
        </p:txBody>
      </p:sp>
      <p:sp>
        <p:nvSpPr>
          <p:cNvPr id="229503" name="Text Box 127"/>
          <p:cNvSpPr txBox="1">
            <a:spLocks noChangeArrowheads="1"/>
          </p:cNvSpPr>
          <p:nvPr/>
        </p:nvSpPr>
        <p:spPr bwMode="auto">
          <a:xfrm>
            <a:off x="2146300" y="4716463"/>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X</a:t>
            </a:r>
          </a:p>
        </p:txBody>
      </p:sp>
      <p:sp>
        <p:nvSpPr>
          <p:cNvPr id="229504" name="Text Box 128"/>
          <p:cNvSpPr txBox="1">
            <a:spLocks noChangeArrowheads="1"/>
          </p:cNvSpPr>
          <p:nvPr/>
        </p:nvSpPr>
        <p:spPr bwMode="auto">
          <a:xfrm>
            <a:off x="2717800" y="4729163"/>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Â</a:t>
            </a:r>
          </a:p>
        </p:txBody>
      </p:sp>
      <p:sp>
        <p:nvSpPr>
          <p:cNvPr id="229505" name="Text Box 129"/>
          <p:cNvSpPr txBox="1">
            <a:spLocks noChangeArrowheads="1"/>
          </p:cNvSpPr>
          <p:nvPr/>
        </p:nvSpPr>
        <p:spPr bwMode="auto">
          <a:xfrm>
            <a:off x="3810000" y="4716463"/>
            <a:ext cx="463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P</a:t>
            </a:r>
          </a:p>
        </p:txBody>
      </p:sp>
      <p:sp>
        <p:nvSpPr>
          <p:cNvPr id="229506" name="Text Box 130"/>
          <p:cNvSpPr txBox="1">
            <a:spLocks noChangeArrowheads="1"/>
          </p:cNvSpPr>
          <p:nvPr/>
        </p:nvSpPr>
        <p:spPr bwMode="auto">
          <a:xfrm>
            <a:off x="4419600" y="4703763"/>
            <a:ext cx="53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H</a:t>
            </a:r>
          </a:p>
        </p:txBody>
      </p:sp>
      <p:sp>
        <p:nvSpPr>
          <p:cNvPr id="229507" name="Text Box 131"/>
          <p:cNvSpPr txBox="1">
            <a:spLocks noChangeArrowheads="1"/>
          </p:cNvSpPr>
          <p:nvPr/>
        </p:nvSpPr>
        <p:spPr bwMode="auto">
          <a:xfrm>
            <a:off x="4965700" y="4729163"/>
            <a:ext cx="514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Ạ</a:t>
            </a:r>
          </a:p>
        </p:txBody>
      </p:sp>
      <p:sp>
        <p:nvSpPr>
          <p:cNvPr id="229508" name="Text Box 132"/>
          <p:cNvSpPr txBox="1">
            <a:spLocks noChangeArrowheads="1"/>
          </p:cNvSpPr>
          <p:nvPr/>
        </p:nvSpPr>
        <p:spPr bwMode="auto">
          <a:xfrm>
            <a:off x="5486400" y="4729163"/>
            <a:ext cx="615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M</a:t>
            </a:r>
          </a:p>
        </p:txBody>
      </p:sp>
      <p:sp>
        <p:nvSpPr>
          <p:cNvPr id="229509" name="Text Box 133"/>
          <p:cNvSpPr txBox="1">
            <a:spLocks noChangeArrowheads="1"/>
          </p:cNvSpPr>
          <p:nvPr/>
        </p:nvSpPr>
        <p:spPr bwMode="auto">
          <a:xfrm>
            <a:off x="3276600" y="4716463"/>
            <a:ext cx="615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en-US" altLang="en-US" sz="3600" b="1" i="0">
                <a:latin typeface="Times New Roman" panose="02020603050405020304" pitchFamily="18" charset="0"/>
              </a:rPr>
              <a:t>M</a:t>
            </a:r>
          </a:p>
        </p:txBody>
      </p:sp>
      <p:sp>
        <p:nvSpPr>
          <p:cNvPr id="229510" name="Text Box 134"/>
          <p:cNvSpPr txBox="1">
            <a:spLocks noChangeArrowheads="1"/>
          </p:cNvSpPr>
          <p:nvPr/>
        </p:nvSpPr>
        <p:spPr bwMode="auto">
          <a:xfrm>
            <a:off x="3429000" y="914400"/>
            <a:ext cx="487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400" b="1" i="0">
                <a:solidFill>
                  <a:schemeClr val="tx2"/>
                </a:solidFill>
                <a:latin typeface="Times New Roman" panose="02020603050405020304" pitchFamily="18" charset="0"/>
              </a:rPr>
              <a:t>Ô hàng dọc </a:t>
            </a:r>
          </a:p>
        </p:txBody>
      </p:sp>
      <p:sp>
        <p:nvSpPr>
          <p:cNvPr id="229511" name="Text Box 135"/>
          <p:cNvSpPr txBox="1">
            <a:spLocks noChangeArrowheads="1"/>
          </p:cNvSpPr>
          <p:nvPr/>
        </p:nvSpPr>
        <p:spPr bwMode="auto">
          <a:xfrm>
            <a:off x="304800" y="1447800"/>
            <a:ext cx="1295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200" b="1" i="0">
                <a:solidFill>
                  <a:schemeClr val="tx2"/>
                </a:solidFill>
                <a:latin typeface="Times New Roman" panose="02020603050405020304" pitchFamily="18" charset="0"/>
              </a:rPr>
              <a:t>Câu1</a:t>
            </a:r>
          </a:p>
        </p:txBody>
      </p:sp>
      <p:sp>
        <p:nvSpPr>
          <p:cNvPr id="229512" name="Text Box 136"/>
          <p:cNvSpPr txBox="1">
            <a:spLocks noChangeArrowheads="1"/>
          </p:cNvSpPr>
          <p:nvPr/>
        </p:nvSpPr>
        <p:spPr bwMode="auto">
          <a:xfrm>
            <a:off x="228600" y="2108200"/>
            <a:ext cx="1219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200" b="1" i="0">
                <a:solidFill>
                  <a:schemeClr val="tx2"/>
                </a:solidFill>
                <a:latin typeface="Times New Roman" panose="02020603050405020304" pitchFamily="18" charset="0"/>
              </a:rPr>
              <a:t>Câu 2</a:t>
            </a:r>
          </a:p>
        </p:txBody>
      </p:sp>
      <p:sp>
        <p:nvSpPr>
          <p:cNvPr id="229513" name="Text Box 137"/>
          <p:cNvSpPr txBox="1">
            <a:spLocks noChangeArrowheads="1"/>
          </p:cNvSpPr>
          <p:nvPr/>
        </p:nvSpPr>
        <p:spPr bwMode="auto">
          <a:xfrm>
            <a:off x="254000" y="2768600"/>
            <a:ext cx="1295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200" b="1" i="0">
                <a:solidFill>
                  <a:schemeClr val="tx2"/>
                </a:solidFill>
                <a:latin typeface="Times New Roman" panose="02020603050405020304" pitchFamily="18" charset="0"/>
              </a:rPr>
              <a:t>Câu 3</a:t>
            </a:r>
          </a:p>
        </p:txBody>
      </p:sp>
      <p:sp>
        <p:nvSpPr>
          <p:cNvPr id="229514" name="Text Box 138"/>
          <p:cNvSpPr txBox="1">
            <a:spLocks noChangeArrowheads="1"/>
          </p:cNvSpPr>
          <p:nvPr/>
        </p:nvSpPr>
        <p:spPr bwMode="auto">
          <a:xfrm>
            <a:off x="241300" y="3429000"/>
            <a:ext cx="1219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200" b="1" i="0">
                <a:solidFill>
                  <a:schemeClr val="tx2"/>
                </a:solidFill>
                <a:latin typeface="Times New Roman" panose="02020603050405020304" pitchFamily="18" charset="0"/>
              </a:rPr>
              <a:t>Câu 4</a:t>
            </a:r>
          </a:p>
        </p:txBody>
      </p:sp>
      <p:sp>
        <p:nvSpPr>
          <p:cNvPr id="229515" name="Text Box 139"/>
          <p:cNvSpPr txBox="1">
            <a:spLocks noChangeArrowheads="1"/>
          </p:cNvSpPr>
          <p:nvPr/>
        </p:nvSpPr>
        <p:spPr bwMode="auto">
          <a:xfrm>
            <a:off x="233363" y="4124325"/>
            <a:ext cx="1219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200" b="1" i="0">
                <a:solidFill>
                  <a:schemeClr val="tx2"/>
                </a:solidFill>
                <a:latin typeface="Times New Roman" panose="02020603050405020304" pitchFamily="18" charset="0"/>
              </a:rPr>
              <a:t>Câu 5</a:t>
            </a:r>
          </a:p>
        </p:txBody>
      </p:sp>
      <p:sp>
        <p:nvSpPr>
          <p:cNvPr id="229516" name="Text Box 140"/>
          <p:cNvSpPr txBox="1">
            <a:spLocks noChangeArrowheads="1"/>
          </p:cNvSpPr>
          <p:nvPr/>
        </p:nvSpPr>
        <p:spPr bwMode="auto">
          <a:xfrm>
            <a:off x="207963" y="4795838"/>
            <a:ext cx="1219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200" b="1" i="0">
                <a:solidFill>
                  <a:schemeClr val="tx2"/>
                </a:solidFill>
                <a:latin typeface="Times New Roman" panose="02020603050405020304" pitchFamily="18" charset="0"/>
              </a:rPr>
              <a:t>Câu 6</a:t>
            </a:r>
          </a:p>
        </p:txBody>
      </p:sp>
      <p:sp>
        <p:nvSpPr>
          <p:cNvPr id="229517" name="Text Box 141"/>
          <p:cNvSpPr txBox="1">
            <a:spLocks noChangeArrowheads="1"/>
          </p:cNvSpPr>
          <p:nvPr/>
        </p:nvSpPr>
        <p:spPr bwMode="auto">
          <a:xfrm>
            <a:off x="0" y="5667375"/>
            <a:ext cx="9144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600" b="1" i="0">
                <a:latin typeface="Times New Roman" panose="02020603050405020304" pitchFamily="18" charset="0"/>
              </a:rPr>
              <a:t>Tên quảng trường Bác Hồ đọc  Tuyên ngôn Độc lập.</a:t>
            </a:r>
          </a:p>
        </p:txBody>
      </p:sp>
      <p:sp>
        <p:nvSpPr>
          <p:cNvPr id="229518" name="Text Box 142"/>
          <p:cNvSpPr txBox="1">
            <a:spLocks noChangeArrowheads="1"/>
          </p:cNvSpPr>
          <p:nvPr/>
        </p:nvSpPr>
        <p:spPr bwMode="auto">
          <a:xfrm>
            <a:off x="0" y="5667375"/>
            <a:ext cx="9144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600" b="1" i="0">
                <a:latin typeface="Times New Roman" panose="02020603050405020304" pitchFamily="18" charset="0"/>
              </a:rPr>
              <a:t>Ngày Bác Hồ đọc Tuyên ngôn Độc lập còn gọi là ngày gì?</a:t>
            </a:r>
          </a:p>
        </p:txBody>
      </p:sp>
      <p:sp>
        <p:nvSpPr>
          <p:cNvPr id="229519" name="Text Box 143"/>
          <p:cNvSpPr txBox="1">
            <a:spLocks noChangeArrowheads="1"/>
          </p:cNvSpPr>
          <p:nvPr/>
        </p:nvSpPr>
        <p:spPr bwMode="auto">
          <a:xfrm>
            <a:off x="152400" y="5667375"/>
            <a:ext cx="9144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600" i="0">
                <a:solidFill>
                  <a:srgbClr val="FFFF00"/>
                </a:solidFill>
                <a:latin typeface="Times New Roman" panose="02020603050405020304" pitchFamily="18" charset="0"/>
              </a:rPr>
              <a:t>	</a:t>
            </a:r>
            <a:r>
              <a:rPr lang="en-US" altLang="en-US" sz="3600" b="1" i="0">
                <a:latin typeface="Times New Roman" panose="02020603050405020304" pitchFamily="18" charset="0"/>
              </a:rPr>
              <a:t>Người đọc  Tuyên ngôn Độc lập khai sinh ra nước Việt Nam Dân chủ Cộng hoà?</a:t>
            </a:r>
          </a:p>
        </p:txBody>
      </p:sp>
      <p:sp>
        <p:nvSpPr>
          <p:cNvPr id="229520" name="Text Box 144"/>
          <p:cNvSpPr txBox="1">
            <a:spLocks noChangeArrowheads="1"/>
          </p:cNvSpPr>
          <p:nvPr/>
        </p:nvSpPr>
        <p:spPr bwMode="auto">
          <a:xfrm>
            <a:off x="152400" y="5667375"/>
            <a:ext cx="9144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600" b="1" i="0">
                <a:latin typeface="Times New Roman" panose="02020603050405020304" pitchFamily="18" charset="0"/>
              </a:rPr>
              <a:t>Nơi Bác Hồ và các vị chính phủ lâm thời bước lên chào nhân dân?</a:t>
            </a:r>
          </a:p>
        </p:txBody>
      </p:sp>
      <p:sp>
        <p:nvSpPr>
          <p:cNvPr id="229521" name="Text Box 145"/>
          <p:cNvSpPr txBox="1">
            <a:spLocks noChangeArrowheads="1"/>
          </p:cNvSpPr>
          <p:nvPr/>
        </p:nvSpPr>
        <p:spPr bwMode="auto">
          <a:xfrm>
            <a:off x="0" y="5667375"/>
            <a:ext cx="9144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600" b="1" i="0">
                <a:latin typeface="Times New Roman" panose="02020603050405020304" pitchFamily="18" charset="0"/>
              </a:rPr>
              <a:t>Từ thích hợp cần điền vào chỗ trống:Nước Việt Nam… Cộng hoà.</a:t>
            </a:r>
          </a:p>
        </p:txBody>
      </p:sp>
      <p:sp>
        <p:nvSpPr>
          <p:cNvPr id="229522" name="Text Box 146"/>
          <p:cNvSpPr txBox="1">
            <a:spLocks noChangeArrowheads="1"/>
          </p:cNvSpPr>
          <p:nvPr/>
        </p:nvSpPr>
        <p:spPr bwMode="auto">
          <a:xfrm>
            <a:off x="152400" y="5484813"/>
            <a:ext cx="9144000"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800" b="1" i="0">
                <a:latin typeface="Times New Roman" panose="02020603050405020304" pitchFamily="18" charset="0"/>
              </a:rPr>
              <a:t>Từ thích hợp cần điền vào chỗ trống của một câu trong  Tuyên ngôn Độc lập: “Tạo hoá cho họ những quyền không ai có thể…được.”</a:t>
            </a:r>
          </a:p>
        </p:txBody>
      </p:sp>
      <p:sp>
        <p:nvSpPr>
          <p:cNvPr id="229523" name="Text Box 147"/>
          <p:cNvSpPr txBox="1">
            <a:spLocks noChangeArrowheads="1"/>
          </p:cNvSpPr>
          <p:nvPr/>
        </p:nvSpPr>
        <p:spPr bwMode="auto">
          <a:xfrm>
            <a:off x="5562600" y="3429000"/>
            <a:ext cx="381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600" b="1" i="0">
                <a:latin typeface="Times New Roman" panose="02020603050405020304" pitchFamily="18" charset="0"/>
              </a:rPr>
              <a:t>À</a:t>
            </a:r>
          </a:p>
        </p:txBody>
      </p:sp>
      <p:sp>
        <p:nvSpPr>
          <p:cNvPr id="229524" name="Text Box 148"/>
          <p:cNvSpPr txBox="1">
            <a:spLocks noChangeArrowheads="1"/>
          </p:cNvSpPr>
          <p:nvPr/>
        </p:nvSpPr>
        <p:spPr bwMode="auto">
          <a:xfrm>
            <a:off x="6172200" y="3429000"/>
            <a:ext cx="381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600" b="1" i="0">
                <a:latin typeface="Times New Roman" panose="02020603050405020304" pitchFamily="18" charset="0"/>
              </a:rPr>
              <a:t>I</a:t>
            </a:r>
          </a:p>
        </p:txBody>
      </p:sp>
      <p:pic>
        <p:nvPicPr>
          <p:cNvPr id="229525" name="Picture 149" descr="9840"/>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447800" cy="1042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8284810"/>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29468"/>
                    </p:tgtEl>
                  </p:cond>
                </p:stCondLst>
                <p:endSync evt="end" delay="0">
                  <p:rtn val="all"/>
                </p:endSync>
                <p:childTnLst>
                  <p:par>
                    <p:cTn id="3" fill="hold" nodeType="clickPar">
                      <p:stCondLst>
                        <p:cond delay="0"/>
                      </p:stCondLst>
                      <p:childTnLst>
                        <p:par>
                          <p:cTn id="4" fill="hold" nodeType="withGroup">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29474"/>
                                        </p:tgtEl>
                                        <p:attrNameLst>
                                          <p:attrName>style.visibility</p:attrName>
                                        </p:attrNameLst>
                                      </p:cBhvr>
                                      <p:to>
                                        <p:strVal val="visible"/>
                                      </p:to>
                                    </p:set>
                                    <p:set>
                                      <p:cBhvr>
                                        <p:cTn id="7" dur="455" fill="hold">
                                          <p:stCondLst>
                                            <p:cond delay="0"/>
                                          </p:stCondLst>
                                        </p:cTn>
                                        <p:tgtEl>
                                          <p:spTgt spid="229474"/>
                                        </p:tgtEl>
                                        <p:attrNameLst>
                                          <p:attrName>style.rotation</p:attrName>
                                        </p:attrNameLst>
                                      </p:cBhvr>
                                      <p:to>
                                        <p:strVal val="-45.0"/>
                                      </p:to>
                                    </p:set>
                                    <p:anim calcmode="lin" valueType="num">
                                      <p:cBhvr>
                                        <p:cTn id="8" dur="455" fill="hold">
                                          <p:stCondLst>
                                            <p:cond delay="455"/>
                                          </p:stCondLst>
                                        </p:cTn>
                                        <p:tgtEl>
                                          <p:spTgt spid="229474"/>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2947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2947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29474"/>
                                        </p:tgtEl>
                                        <p:attrNameLst>
                                          <p:attrName>ppt_y</p:attrName>
                                        </p:attrNameLst>
                                      </p:cBhvr>
                                      <p:tavLst>
                                        <p:tav tm="0">
                                          <p:val>
                                            <p:strVal val="#ppt_y-(0.354*#ppt_w-0.172*#ppt_h)"/>
                                          </p:val>
                                        </p:tav>
                                        <p:tav tm="100000">
                                          <p:val>
                                            <p:strVal val="#ppt_y"/>
                                          </p:val>
                                        </p:tav>
                                      </p:tavLst>
                                    </p:anim>
                                  </p:childTnLst>
                                </p:cTn>
                              </p:par>
                              <p:par>
                                <p:cTn id="12" presetID="38" presetClass="entr" presetSubtype="0" accel="50000" fill="hold" grpId="0" nodeType="withEffect">
                                  <p:stCondLst>
                                    <p:cond delay="0"/>
                                  </p:stCondLst>
                                  <p:iterate type="lt">
                                    <p:tmPct val="50000"/>
                                  </p:iterate>
                                  <p:childTnLst>
                                    <p:set>
                                      <p:cBhvr>
                                        <p:cTn id="13" dur="1" fill="hold">
                                          <p:stCondLst>
                                            <p:cond delay="0"/>
                                          </p:stCondLst>
                                        </p:cTn>
                                        <p:tgtEl>
                                          <p:spTgt spid="229475"/>
                                        </p:tgtEl>
                                        <p:attrNameLst>
                                          <p:attrName>style.visibility</p:attrName>
                                        </p:attrNameLst>
                                      </p:cBhvr>
                                      <p:to>
                                        <p:strVal val="visible"/>
                                      </p:to>
                                    </p:set>
                                    <p:set>
                                      <p:cBhvr>
                                        <p:cTn id="14" dur="455" fill="hold">
                                          <p:stCondLst>
                                            <p:cond delay="0"/>
                                          </p:stCondLst>
                                        </p:cTn>
                                        <p:tgtEl>
                                          <p:spTgt spid="229475"/>
                                        </p:tgtEl>
                                        <p:attrNameLst>
                                          <p:attrName>style.rotation</p:attrName>
                                        </p:attrNameLst>
                                      </p:cBhvr>
                                      <p:to>
                                        <p:strVal val="-45.0"/>
                                      </p:to>
                                    </p:set>
                                    <p:anim calcmode="lin" valueType="num">
                                      <p:cBhvr>
                                        <p:cTn id="15" dur="455" fill="hold">
                                          <p:stCondLst>
                                            <p:cond delay="455"/>
                                          </p:stCondLst>
                                        </p:cTn>
                                        <p:tgtEl>
                                          <p:spTgt spid="229475"/>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229475"/>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229475"/>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229475"/>
                                        </p:tgtEl>
                                        <p:attrNameLst>
                                          <p:attrName>ppt_y</p:attrName>
                                        </p:attrNameLst>
                                      </p:cBhvr>
                                      <p:tavLst>
                                        <p:tav tm="0">
                                          <p:val>
                                            <p:strVal val="#ppt_y-(0.354*#ppt_w-0.172*#ppt_h)"/>
                                          </p:val>
                                        </p:tav>
                                        <p:tav tm="100000">
                                          <p:val>
                                            <p:strVal val="#ppt_y"/>
                                          </p:val>
                                        </p:tav>
                                      </p:tavLst>
                                    </p:anim>
                                  </p:childTnLst>
                                </p:cTn>
                              </p:par>
                              <p:par>
                                <p:cTn id="19" presetID="38" presetClass="entr" presetSubtype="0" accel="50000" fill="hold" grpId="0" nodeType="withEffect">
                                  <p:stCondLst>
                                    <p:cond delay="0"/>
                                  </p:stCondLst>
                                  <p:iterate type="lt">
                                    <p:tmPct val="50000"/>
                                  </p:iterate>
                                  <p:childTnLst>
                                    <p:set>
                                      <p:cBhvr>
                                        <p:cTn id="20" dur="1" fill="hold">
                                          <p:stCondLst>
                                            <p:cond delay="0"/>
                                          </p:stCondLst>
                                        </p:cTn>
                                        <p:tgtEl>
                                          <p:spTgt spid="229476"/>
                                        </p:tgtEl>
                                        <p:attrNameLst>
                                          <p:attrName>style.visibility</p:attrName>
                                        </p:attrNameLst>
                                      </p:cBhvr>
                                      <p:to>
                                        <p:strVal val="visible"/>
                                      </p:to>
                                    </p:set>
                                    <p:set>
                                      <p:cBhvr>
                                        <p:cTn id="21" dur="455" fill="hold">
                                          <p:stCondLst>
                                            <p:cond delay="0"/>
                                          </p:stCondLst>
                                        </p:cTn>
                                        <p:tgtEl>
                                          <p:spTgt spid="229476"/>
                                        </p:tgtEl>
                                        <p:attrNameLst>
                                          <p:attrName>style.rotation</p:attrName>
                                        </p:attrNameLst>
                                      </p:cBhvr>
                                      <p:to>
                                        <p:strVal val="-45.0"/>
                                      </p:to>
                                    </p:set>
                                    <p:anim calcmode="lin" valueType="num">
                                      <p:cBhvr>
                                        <p:cTn id="22" dur="455" fill="hold">
                                          <p:stCondLst>
                                            <p:cond delay="455"/>
                                          </p:stCondLst>
                                        </p:cTn>
                                        <p:tgtEl>
                                          <p:spTgt spid="229476"/>
                                        </p:tgtEl>
                                        <p:attrNameLst>
                                          <p:attrName>style.rotation</p:attrName>
                                        </p:attrNameLst>
                                      </p:cBhvr>
                                      <p:tavLst>
                                        <p:tav tm="0">
                                          <p:val>
                                            <p:fltVal val="-45"/>
                                          </p:val>
                                        </p:tav>
                                        <p:tav tm="69900">
                                          <p:val>
                                            <p:fltVal val="45"/>
                                          </p:val>
                                        </p:tav>
                                        <p:tav tm="100000">
                                          <p:val>
                                            <p:fltVal val="0"/>
                                          </p:val>
                                        </p:tav>
                                      </p:tavLst>
                                    </p:anim>
                                    <p:anim calcmode="lin" valueType="num">
                                      <p:cBhvr>
                                        <p:cTn id="23" dur="455" fill="hold">
                                          <p:stCondLst>
                                            <p:cond delay="0"/>
                                          </p:stCondLst>
                                        </p:cTn>
                                        <p:tgtEl>
                                          <p:spTgt spid="229476"/>
                                        </p:tgtEl>
                                        <p:attrNameLst>
                                          <p:attrName>ppt_y</p:attrName>
                                        </p:attrNameLst>
                                      </p:cBhvr>
                                      <p:tavLst>
                                        <p:tav tm="0">
                                          <p:val>
                                            <p:strVal val="#ppt_y-1"/>
                                          </p:val>
                                        </p:tav>
                                        <p:tav tm="100000">
                                          <p:val>
                                            <p:strVal val="#ppt_y-(0.354*#ppt_w-0.172*#ppt_h)"/>
                                          </p:val>
                                        </p:tav>
                                      </p:tavLst>
                                    </p:anim>
                                    <p:anim calcmode="lin" valueType="num">
                                      <p:cBhvr>
                                        <p:cTn id="24" dur="156" decel="50000" autoRev="1" fill="hold">
                                          <p:stCondLst>
                                            <p:cond delay="455"/>
                                          </p:stCondLst>
                                        </p:cTn>
                                        <p:tgtEl>
                                          <p:spTgt spid="229476"/>
                                        </p:tgtEl>
                                        <p:attrNameLst>
                                          <p:attrName>ppt_y</p:attrName>
                                        </p:attrNameLst>
                                      </p:cBhvr>
                                      <p:tavLst>
                                        <p:tav tm="0">
                                          <p:val>
                                            <p:strVal val="#ppt_y-(0.354*#ppt_w-0.172*#ppt_h)"/>
                                          </p:val>
                                        </p:tav>
                                        <p:tav tm="100000">
                                          <p:val>
                                            <p:strVal val="#ppt_y-(0.354*#ppt_w-0.172*#ppt_h)-#ppt_h/2"/>
                                          </p:val>
                                        </p:tav>
                                      </p:tavLst>
                                    </p:anim>
                                    <p:anim calcmode="lin" valueType="num">
                                      <p:cBhvr>
                                        <p:cTn id="25" dur="136" fill="hold">
                                          <p:stCondLst>
                                            <p:cond delay="864"/>
                                          </p:stCondLst>
                                        </p:cTn>
                                        <p:tgtEl>
                                          <p:spTgt spid="229476"/>
                                        </p:tgtEl>
                                        <p:attrNameLst>
                                          <p:attrName>ppt_y</p:attrName>
                                        </p:attrNameLst>
                                      </p:cBhvr>
                                      <p:tavLst>
                                        <p:tav tm="0">
                                          <p:val>
                                            <p:strVal val="#ppt_y-(0.354*#ppt_w-0.172*#ppt_h)"/>
                                          </p:val>
                                        </p:tav>
                                        <p:tav tm="100000">
                                          <p:val>
                                            <p:strVal val="#ppt_y"/>
                                          </p:val>
                                        </p:tav>
                                      </p:tavLst>
                                    </p:anim>
                                  </p:childTnLst>
                                </p:cTn>
                              </p:par>
                              <p:par>
                                <p:cTn id="26" presetID="38" presetClass="entr" presetSubtype="0" accel="50000" fill="hold" grpId="0" nodeType="withEffect">
                                  <p:stCondLst>
                                    <p:cond delay="0"/>
                                  </p:stCondLst>
                                  <p:iterate type="lt">
                                    <p:tmPct val="50000"/>
                                  </p:iterate>
                                  <p:childTnLst>
                                    <p:set>
                                      <p:cBhvr>
                                        <p:cTn id="27" dur="1" fill="hold">
                                          <p:stCondLst>
                                            <p:cond delay="0"/>
                                          </p:stCondLst>
                                        </p:cTn>
                                        <p:tgtEl>
                                          <p:spTgt spid="229477"/>
                                        </p:tgtEl>
                                        <p:attrNameLst>
                                          <p:attrName>style.visibility</p:attrName>
                                        </p:attrNameLst>
                                      </p:cBhvr>
                                      <p:to>
                                        <p:strVal val="visible"/>
                                      </p:to>
                                    </p:set>
                                    <p:set>
                                      <p:cBhvr>
                                        <p:cTn id="28" dur="455" fill="hold">
                                          <p:stCondLst>
                                            <p:cond delay="0"/>
                                          </p:stCondLst>
                                        </p:cTn>
                                        <p:tgtEl>
                                          <p:spTgt spid="229477"/>
                                        </p:tgtEl>
                                        <p:attrNameLst>
                                          <p:attrName>style.rotation</p:attrName>
                                        </p:attrNameLst>
                                      </p:cBhvr>
                                      <p:to>
                                        <p:strVal val="-45.0"/>
                                      </p:to>
                                    </p:set>
                                    <p:anim calcmode="lin" valueType="num">
                                      <p:cBhvr>
                                        <p:cTn id="29" dur="455" fill="hold">
                                          <p:stCondLst>
                                            <p:cond delay="455"/>
                                          </p:stCondLst>
                                        </p:cTn>
                                        <p:tgtEl>
                                          <p:spTgt spid="229477"/>
                                        </p:tgtEl>
                                        <p:attrNameLst>
                                          <p:attrName>style.rotation</p:attrName>
                                        </p:attrNameLst>
                                      </p:cBhvr>
                                      <p:tavLst>
                                        <p:tav tm="0">
                                          <p:val>
                                            <p:fltVal val="-45"/>
                                          </p:val>
                                        </p:tav>
                                        <p:tav tm="69900">
                                          <p:val>
                                            <p:fltVal val="45"/>
                                          </p:val>
                                        </p:tav>
                                        <p:tav tm="100000">
                                          <p:val>
                                            <p:fltVal val="0"/>
                                          </p:val>
                                        </p:tav>
                                      </p:tavLst>
                                    </p:anim>
                                    <p:anim calcmode="lin" valueType="num">
                                      <p:cBhvr>
                                        <p:cTn id="30" dur="455" fill="hold">
                                          <p:stCondLst>
                                            <p:cond delay="0"/>
                                          </p:stCondLst>
                                        </p:cTn>
                                        <p:tgtEl>
                                          <p:spTgt spid="229477"/>
                                        </p:tgtEl>
                                        <p:attrNameLst>
                                          <p:attrName>ppt_y</p:attrName>
                                        </p:attrNameLst>
                                      </p:cBhvr>
                                      <p:tavLst>
                                        <p:tav tm="0">
                                          <p:val>
                                            <p:strVal val="#ppt_y-1"/>
                                          </p:val>
                                        </p:tav>
                                        <p:tav tm="100000">
                                          <p:val>
                                            <p:strVal val="#ppt_y-(0.354*#ppt_w-0.172*#ppt_h)"/>
                                          </p:val>
                                        </p:tav>
                                      </p:tavLst>
                                    </p:anim>
                                    <p:anim calcmode="lin" valueType="num">
                                      <p:cBhvr>
                                        <p:cTn id="31" dur="156" decel="50000" autoRev="1" fill="hold">
                                          <p:stCondLst>
                                            <p:cond delay="455"/>
                                          </p:stCondLst>
                                        </p:cTn>
                                        <p:tgtEl>
                                          <p:spTgt spid="229477"/>
                                        </p:tgtEl>
                                        <p:attrNameLst>
                                          <p:attrName>ppt_y</p:attrName>
                                        </p:attrNameLst>
                                      </p:cBhvr>
                                      <p:tavLst>
                                        <p:tav tm="0">
                                          <p:val>
                                            <p:strVal val="#ppt_y-(0.354*#ppt_w-0.172*#ppt_h)"/>
                                          </p:val>
                                        </p:tav>
                                        <p:tav tm="100000">
                                          <p:val>
                                            <p:strVal val="#ppt_y-(0.354*#ppt_w-0.172*#ppt_h)-#ppt_h/2"/>
                                          </p:val>
                                        </p:tav>
                                      </p:tavLst>
                                    </p:anim>
                                    <p:anim calcmode="lin" valueType="num">
                                      <p:cBhvr>
                                        <p:cTn id="32" dur="136" fill="hold">
                                          <p:stCondLst>
                                            <p:cond delay="864"/>
                                          </p:stCondLst>
                                        </p:cTn>
                                        <p:tgtEl>
                                          <p:spTgt spid="229477"/>
                                        </p:tgtEl>
                                        <p:attrNameLst>
                                          <p:attrName>ppt_y</p:attrName>
                                        </p:attrNameLst>
                                      </p:cBhvr>
                                      <p:tavLst>
                                        <p:tav tm="0">
                                          <p:val>
                                            <p:strVal val="#ppt_y-(0.354*#ppt_w-0.172*#ppt_h)"/>
                                          </p:val>
                                        </p:tav>
                                        <p:tav tm="100000">
                                          <p:val>
                                            <p:strVal val="#ppt_y"/>
                                          </p:val>
                                        </p:tav>
                                      </p:tavLst>
                                    </p:anim>
                                  </p:childTnLst>
                                </p:cTn>
                              </p:par>
                              <p:par>
                                <p:cTn id="33" presetID="38" presetClass="entr" presetSubtype="0" accel="50000" fill="hold" grpId="0" nodeType="withEffect">
                                  <p:stCondLst>
                                    <p:cond delay="0"/>
                                  </p:stCondLst>
                                  <p:iterate type="lt">
                                    <p:tmPct val="50000"/>
                                  </p:iterate>
                                  <p:childTnLst>
                                    <p:set>
                                      <p:cBhvr>
                                        <p:cTn id="34" dur="1" fill="hold">
                                          <p:stCondLst>
                                            <p:cond delay="0"/>
                                          </p:stCondLst>
                                        </p:cTn>
                                        <p:tgtEl>
                                          <p:spTgt spid="229478"/>
                                        </p:tgtEl>
                                        <p:attrNameLst>
                                          <p:attrName>style.visibility</p:attrName>
                                        </p:attrNameLst>
                                      </p:cBhvr>
                                      <p:to>
                                        <p:strVal val="visible"/>
                                      </p:to>
                                    </p:set>
                                    <p:set>
                                      <p:cBhvr>
                                        <p:cTn id="35" dur="455" fill="hold">
                                          <p:stCondLst>
                                            <p:cond delay="0"/>
                                          </p:stCondLst>
                                        </p:cTn>
                                        <p:tgtEl>
                                          <p:spTgt spid="229478"/>
                                        </p:tgtEl>
                                        <p:attrNameLst>
                                          <p:attrName>style.rotation</p:attrName>
                                        </p:attrNameLst>
                                      </p:cBhvr>
                                      <p:to>
                                        <p:strVal val="-45.0"/>
                                      </p:to>
                                    </p:set>
                                    <p:anim calcmode="lin" valueType="num">
                                      <p:cBhvr>
                                        <p:cTn id="36" dur="455" fill="hold">
                                          <p:stCondLst>
                                            <p:cond delay="455"/>
                                          </p:stCondLst>
                                        </p:cTn>
                                        <p:tgtEl>
                                          <p:spTgt spid="229478"/>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229478"/>
                                        </p:tgtEl>
                                        <p:attrNameLst>
                                          <p:attrName>ppt_y</p:attrName>
                                        </p:attrNameLst>
                                      </p:cBhvr>
                                      <p:tavLst>
                                        <p:tav tm="0">
                                          <p:val>
                                            <p:strVal val="#ppt_y-1"/>
                                          </p:val>
                                        </p:tav>
                                        <p:tav tm="100000">
                                          <p:val>
                                            <p:strVal val="#ppt_y-(0.354*#ppt_w-0.172*#ppt_h)"/>
                                          </p:val>
                                        </p:tav>
                                      </p:tavLst>
                                    </p:anim>
                                    <p:anim calcmode="lin" valueType="num">
                                      <p:cBhvr>
                                        <p:cTn id="38" dur="156" decel="50000" autoRev="1" fill="hold">
                                          <p:stCondLst>
                                            <p:cond delay="455"/>
                                          </p:stCondLst>
                                        </p:cTn>
                                        <p:tgtEl>
                                          <p:spTgt spid="229478"/>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229478"/>
                                        </p:tgtEl>
                                        <p:attrNameLst>
                                          <p:attrName>ppt_y</p:attrName>
                                        </p:attrNameLst>
                                      </p:cBhvr>
                                      <p:tavLst>
                                        <p:tav tm="0">
                                          <p:val>
                                            <p:strVal val="#ppt_y-(0.354*#ppt_w-0.172*#ppt_h)"/>
                                          </p:val>
                                        </p:tav>
                                        <p:tav tm="100000">
                                          <p:val>
                                            <p:strVal val="#ppt_y"/>
                                          </p:val>
                                        </p:tav>
                                      </p:tavLst>
                                    </p:anim>
                                  </p:childTnLst>
                                </p:cTn>
                              </p:par>
                              <p:par>
                                <p:cTn id="40" presetID="38" presetClass="entr" presetSubtype="0" accel="50000" fill="hold" grpId="0" nodeType="withEffect">
                                  <p:stCondLst>
                                    <p:cond delay="0"/>
                                  </p:stCondLst>
                                  <p:iterate type="lt">
                                    <p:tmPct val="50000"/>
                                  </p:iterate>
                                  <p:childTnLst>
                                    <p:set>
                                      <p:cBhvr>
                                        <p:cTn id="41" dur="1" fill="hold">
                                          <p:stCondLst>
                                            <p:cond delay="0"/>
                                          </p:stCondLst>
                                        </p:cTn>
                                        <p:tgtEl>
                                          <p:spTgt spid="229479"/>
                                        </p:tgtEl>
                                        <p:attrNameLst>
                                          <p:attrName>style.visibility</p:attrName>
                                        </p:attrNameLst>
                                      </p:cBhvr>
                                      <p:to>
                                        <p:strVal val="visible"/>
                                      </p:to>
                                    </p:set>
                                    <p:set>
                                      <p:cBhvr>
                                        <p:cTn id="42" dur="455" fill="hold">
                                          <p:stCondLst>
                                            <p:cond delay="0"/>
                                          </p:stCondLst>
                                        </p:cTn>
                                        <p:tgtEl>
                                          <p:spTgt spid="229479"/>
                                        </p:tgtEl>
                                        <p:attrNameLst>
                                          <p:attrName>style.rotation</p:attrName>
                                        </p:attrNameLst>
                                      </p:cBhvr>
                                      <p:to>
                                        <p:strVal val="-45.0"/>
                                      </p:to>
                                    </p:set>
                                    <p:anim calcmode="lin" valueType="num">
                                      <p:cBhvr>
                                        <p:cTn id="43" dur="455" fill="hold">
                                          <p:stCondLst>
                                            <p:cond delay="455"/>
                                          </p:stCondLst>
                                        </p:cTn>
                                        <p:tgtEl>
                                          <p:spTgt spid="229479"/>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229479"/>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229479"/>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229479"/>
                                        </p:tgtEl>
                                        <p:attrNameLst>
                                          <p:attrName>ppt_y</p:attrName>
                                        </p:attrNameLst>
                                      </p:cBhvr>
                                      <p:tavLst>
                                        <p:tav tm="0">
                                          <p:val>
                                            <p:strVal val="#ppt_y-(0.354*#ppt_w-0.172*#ppt_h)"/>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17" presetClass="exit" presetSubtype="10" fill="hold" grpId="1" nodeType="clickEffect">
                                  <p:stCondLst>
                                    <p:cond delay="0"/>
                                  </p:stCondLst>
                                  <p:iterate type="lt">
                                    <p:tmPct val="0"/>
                                  </p:iterate>
                                  <p:childTnLst>
                                    <p:anim calcmode="lin" valueType="num">
                                      <p:cBhvr>
                                        <p:cTn id="50" dur="500"/>
                                        <p:tgtEl>
                                          <p:spTgt spid="229479"/>
                                        </p:tgtEl>
                                        <p:attrNameLst>
                                          <p:attrName>ppt_w</p:attrName>
                                        </p:attrNameLst>
                                      </p:cBhvr>
                                      <p:tavLst>
                                        <p:tav tm="0">
                                          <p:val>
                                            <p:strVal val="ppt_w"/>
                                          </p:val>
                                        </p:tav>
                                        <p:tav tm="100000">
                                          <p:val>
                                            <p:fltVal val="0"/>
                                          </p:val>
                                        </p:tav>
                                      </p:tavLst>
                                    </p:anim>
                                    <p:anim calcmode="lin" valueType="num">
                                      <p:cBhvr>
                                        <p:cTn id="51" dur="500"/>
                                        <p:tgtEl>
                                          <p:spTgt spid="229479"/>
                                        </p:tgtEl>
                                        <p:attrNameLst>
                                          <p:attrName>ppt_h</p:attrName>
                                        </p:attrNameLst>
                                      </p:cBhvr>
                                      <p:tavLst>
                                        <p:tav tm="0">
                                          <p:val>
                                            <p:strVal val="ppt_h"/>
                                          </p:val>
                                        </p:tav>
                                        <p:tav tm="100000">
                                          <p:val>
                                            <p:strVal val="ppt_h"/>
                                          </p:val>
                                        </p:tav>
                                      </p:tavLst>
                                    </p:anim>
                                    <p:set>
                                      <p:cBhvr>
                                        <p:cTn id="52" dur="1" fill="hold">
                                          <p:stCondLst>
                                            <p:cond delay="499"/>
                                          </p:stCondLst>
                                        </p:cTn>
                                        <p:tgtEl>
                                          <p:spTgt spid="229479"/>
                                        </p:tgtEl>
                                        <p:attrNameLst>
                                          <p:attrName>style.visibility</p:attrName>
                                        </p:attrNameLst>
                                      </p:cBhvr>
                                      <p:to>
                                        <p:strVal val="hidden"/>
                                      </p:to>
                                    </p:set>
                                  </p:childTnLst>
                                </p:cTn>
                              </p:par>
                              <p:par>
                                <p:cTn id="53" presetID="17" presetClass="exit" presetSubtype="10" fill="hold" grpId="1" nodeType="withEffect">
                                  <p:stCondLst>
                                    <p:cond delay="0"/>
                                  </p:stCondLst>
                                  <p:iterate type="lt">
                                    <p:tmPct val="0"/>
                                  </p:iterate>
                                  <p:childTnLst>
                                    <p:anim calcmode="lin" valueType="num">
                                      <p:cBhvr>
                                        <p:cTn id="54" dur="500"/>
                                        <p:tgtEl>
                                          <p:spTgt spid="229478"/>
                                        </p:tgtEl>
                                        <p:attrNameLst>
                                          <p:attrName>ppt_w</p:attrName>
                                        </p:attrNameLst>
                                      </p:cBhvr>
                                      <p:tavLst>
                                        <p:tav tm="0">
                                          <p:val>
                                            <p:strVal val="ppt_w"/>
                                          </p:val>
                                        </p:tav>
                                        <p:tav tm="100000">
                                          <p:val>
                                            <p:fltVal val="0"/>
                                          </p:val>
                                        </p:tav>
                                      </p:tavLst>
                                    </p:anim>
                                    <p:anim calcmode="lin" valueType="num">
                                      <p:cBhvr>
                                        <p:cTn id="55" dur="500"/>
                                        <p:tgtEl>
                                          <p:spTgt spid="229478"/>
                                        </p:tgtEl>
                                        <p:attrNameLst>
                                          <p:attrName>ppt_h</p:attrName>
                                        </p:attrNameLst>
                                      </p:cBhvr>
                                      <p:tavLst>
                                        <p:tav tm="0">
                                          <p:val>
                                            <p:strVal val="ppt_h"/>
                                          </p:val>
                                        </p:tav>
                                        <p:tav tm="100000">
                                          <p:val>
                                            <p:strVal val="ppt_h"/>
                                          </p:val>
                                        </p:tav>
                                      </p:tavLst>
                                    </p:anim>
                                    <p:set>
                                      <p:cBhvr>
                                        <p:cTn id="56" dur="1" fill="hold">
                                          <p:stCondLst>
                                            <p:cond delay="499"/>
                                          </p:stCondLst>
                                        </p:cTn>
                                        <p:tgtEl>
                                          <p:spTgt spid="229478"/>
                                        </p:tgtEl>
                                        <p:attrNameLst>
                                          <p:attrName>style.visibility</p:attrName>
                                        </p:attrNameLst>
                                      </p:cBhvr>
                                      <p:to>
                                        <p:strVal val="hidden"/>
                                      </p:to>
                                    </p:set>
                                  </p:childTnLst>
                                </p:cTn>
                              </p:par>
                              <p:par>
                                <p:cTn id="57" presetID="17" presetClass="exit" presetSubtype="10" fill="hold" grpId="1" nodeType="withEffect">
                                  <p:stCondLst>
                                    <p:cond delay="0"/>
                                  </p:stCondLst>
                                  <p:iterate type="lt">
                                    <p:tmPct val="0"/>
                                  </p:iterate>
                                  <p:childTnLst>
                                    <p:anim calcmode="lin" valueType="num">
                                      <p:cBhvr>
                                        <p:cTn id="58" dur="500"/>
                                        <p:tgtEl>
                                          <p:spTgt spid="229477"/>
                                        </p:tgtEl>
                                        <p:attrNameLst>
                                          <p:attrName>ppt_w</p:attrName>
                                        </p:attrNameLst>
                                      </p:cBhvr>
                                      <p:tavLst>
                                        <p:tav tm="0">
                                          <p:val>
                                            <p:strVal val="ppt_w"/>
                                          </p:val>
                                        </p:tav>
                                        <p:tav tm="100000">
                                          <p:val>
                                            <p:fltVal val="0"/>
                                          </p:val>
                                        </p:tav>
                                      </p:tavLst>
                                    </p:anim>
                                    <p:anim calcmode="lin" valueType="num">
                                      <p:cBhvr>
                                        <p:cTn id="59" dur="500"/>
                                        <p:tgtEl>
                                          <p:spTgt spid="229477"/>
                                        </p:tgtEl>
                                        <p:attrNameLst>
                                          <p:attrName>ppt_h</p:attrName>
                                        </p:attrNameLst>
                                      </p:cBhvr>
                                      <p:tavLst>
                                        <p:tav tm="0">
                                          <p:val>
                                            <p:strVal val="ppt_h"/>
                                          </p:val>
                                        </p:tav>
                                        <p:tav tm="100000">
                                          <p:val>
                                            <p:strVal val="ppt_h"/>
                                          </p:val>
                                        </p:tav>
                                      </p:tavLst>
                                    </p:anim>
                                    <p:set>
                                      <p:cBhvr>
                                        <p:cTn id="60" dur="1" fill="hold">
                                          <p:stCondLst>
                                            <p:cond delay="499"/>
                                          </p:stCondLst>
                                        </p:cTn>
                                        <p:tgtEl>
                                          <p:spTgt spid="229477"/>
                                        </p:tgtEl>
                                        <p:attrNameLst>
                                          <p:attrName>style.visibility</p:attrName>
                                        </p:attrNameLst>
                                      </p:cBhvr>
                                      <p:to>
                                        <p:strVal val="hidden"/>
                                      </p:to>
                                    </p:set>
                                  </p:childTnLst>
                                </p:cTn>
                              </p:par>
                              <p:par>
                                <p:cTn id="61" presetID="17" presetClass="exit" presetSubtype="10" fill="hold" grpId="1" nodeType="withEffect">
                                  <p:stCondLst>
                                    <p:cond delay="0"/>
                                  </p:stCondLst>
                                  <p:iterate type="lt">
                                    <p:tmPct val="0"/>
                                  </p:iterate>
                                  <p:childTnLst>
                                    <p:anim calcmode="lin" valueType="num">
                                      <p:cBhvr>
                                        <p:cTn id="62" dur="500"/>
                                        <p:tgtEl>
                                          <p:spTgt spid="229476"/>
                                        </p:tgtEl>
                                        <p:attrNameLst>
                                          <p:attrName>ppt_w</p:attrName>
                                        </p:attrNameLst>
                                      </p:cBhvr>
                                      <p:tavLst>
                                        <p:tav tm="0">
                                          <p:val>
                                            <p:strVal val="ppt_w"/>
                                          </p:val>
                                        </p:tav>
                                        <p:tav tm="100000">
                                          <p:val>
                                            <p:fltVal val="0"/>
                                          </p:val>
                                        </p:tav>
                                      </p:tavLst>
                                    </p:anim>
                                    <p:anim calcmode="lin" valueType="num">
                                      <p:cBhvr>
                                        <p:cTn id="63" dur="500"/>
                                        <p:tgtEl>
                                          <p:spTgt spid="229476"/>
                                        </p:tgtEl>
                                        <p:attrNameLst>
                                          <p:attrName>ppt_h</p:attrName>
                                        </p:attrNameLst>
                                      </p:cBhvr>
                                      <p:tavLst>
                                        <p:tav tm="0">
                                          <p:val>
                                            <p:strVal val="ppt_h"/>
                                          </p:val>
                                        </p:tav>
                                        <p:tav tm="100000">
                                          <p:val>
                                            <p:strVal val="ppt_h"/>
                                          </p:val>
                                        </p:tav>
                                      </p:tavLst>
                                    </p:anim>
                                    <p:set>
                                      <p:cBhvr>
                                        <p:cTn id="64" dur="1" fill="hold">
                                          <p:stCondLst>
                                            <p:cond delay="499"/>
                                          </p:stCondLst>
                                        </p:cTn>
                                        <p:tgtEl>
                                          <p:spTgt spid="229476"/>
                                        </p:tgtEl>
                                        <p:attrNameLst>
                                          <p:attrName>style.visibility</p:attrName>
                                        </p:attrNameLst>
                                      </p:cBhvr>
                                      <p:to>
                                        <p:strVal val="hidden"/>
                                      </p:to>
                                    </p:set>
                                  </p:childTnLst>
                                </p:cTn>
                              </p:par>
                              <p:par>
                                <p:cTn id="65" presetID="17" presetClass="exit" presetSubtype="10" fill="hold" grpId="1" nodeType="withEffect">
                                  <p:stCondLst>
                                    <p:cond delay="0"/>
                                  </p:stCondLst>
                                  <p:iterate type="lt">
                                    <p:tmPct val="0"/>
                                  </p:iterate>
                                  <p:childTnLst>
                                    <p:anim calcmode="lin" valueType="num">
                                      <p:cBhvr>
                                        <p:cTn id="66" dur="500"/>
                                        <p:tgtEl>
                                          <p:spTgt spid="229475"/>
                                        </p:tgtEl>
                                        <p:attrNameLst>
                                          <p:attrName>ppt_w</p:attrName>
                                        </p:attrNameLst>
                                      </p:cBhvr>
                                      <p:tavLst>
                                        <p:tav tm="0">
                                          <p:val>
                                            <p:strVal val="ppt_w"/>
                                          </p:val>
                                        </p:tav>
                                        <p:tav tm="100000">
                                          <p:val>
                                            <p:fltVal val="0"/>
                                          </p:val>
                                        </p:tav>
                                      </p:tavLst>
                                    </p:anim>
                                    <p:anim calcmode="lin" valueType="num">
                                      <p:cBhvr>
                                        <p:cTn id="67" dur="500"/>
                                        <p:tgtEl>
                                          <p:spTgt spid="229475"/>
                                        </p:tgtEl>
                                        <p:attrNameLst>
                                          <p:attrName>ppt_h</p:attrName>
                                        </p:attrNameLst>
                                      </p:cBhvr>
                                      <p:tavLst>
                                        <p:tav tm="0">
                                          <p:val>
                                            <p:strVal val="ppt_h"/>
                                          </p:val>
                                        </p:tav>
                                        <p:tav tm="100000">
                                          <p:val>
                                            <p:strVal val="ppt_h"/>
                                          </p:val>
                                        </p:tav>
                                      </p:tavLst>
                                    </p:anim>
                                    <p:set>
                                      <p:cBhvr>
                                        <p:cTn id="68" dur="1" fill="hold">
                                          <p:stCondLst>
                                            <p:cond delay="499"/>
                                          </p:stCondLst>
                                        </p:cTn>
                                        <p:tgtEl>
                                          <p:spTgt spid="229475"/>
                                        </p:tgtEl>
                                        <p:attrNameLst>
                                          <p:attrName>style.visibility</p:attrName>
                                        </p:attrNameLst>
                                      </p:cBhvr>
                                      <p:to>
                                        <p:strVal val="hidden"/>
                                      </p:to>
                                    </p:set>
                                  </p:childTnLst>
                                </p:cTn>
                              </p:par>
                              <p:par>
                                <p:cTn id="69" presetID="17" presetClass="exit" presetSubtype="10" fill="hold" grpId="1" nodeType="withEffect">
                                  <p:stCondLst>
                                    <p:cond delay="0"/>
                                  </p:stCondLst>
                                  <p:iterate type="lt">
                                    <p:tmPct val="0"/>
                                  </p:iterate>
                                  <p:childTnLst>
                                    <p:anim calcmode="lin" valueType="num">
                                      <p:cBhvr>
                                        <p:cTn id="70" dur="500"/>
                                        <p:tgtEl>
                                          <p:spTgt spid="229474"/>
                                        </p:tgtEl>
                                        <p:attrNameLst>
                                          <p:attrName>ppt_w</p:attrName>
                                        </p:attrNameLst>
                                      </p:cBhvr>
                                      <p:tavLst>
                                        <p:tav tm="0">
                                          <p:val>
                                            <p:strVal val="ppt_w"/>
                                          </p:val>
                                        </p:tav>
                                        <p:tav tm="100000">
                                          <p:val>
                                            <p:fltVal val="0"/>
                                          </p:val>
                                        </p:tav>
                                      </p:tavLst>
                                    </p:anim>
                                    <p:anim calcmode="lin" valueType="num">
                                      <p:cBhvr>
                                        <p:cTn id="71" dur="500"/>
                                        <p:tgtEl>
                                          <p:spTgt spid="229474"/>
                                        </p:tgtEl>
                                        <p:attrNameLst>
                                          <p:attrName>ppt_h</p:attrName>
                                        </p:attrNameLst>
                                      </p:cBhvr>
                                      <p:tavLst>
                                        <p:tav tm="0">
                                          <p:val>
                                            <p:strVal val="ppt_h"/>
                                          </p:val>
                                        </p:tav>
                                        <p:tav tm="100000">
                                          <p:val>
                                            <p:strVal val="ppt_h"/>
                                          </p:val>
                                        </p:tav>
                                      </p:tavLst>
                                    </p:anim>
                                    <p:set>
                                      <p:cBhvr>
                                        <p:cTn id="72" dur="1" fill="hold">
                                          <p:stCondLst>
                                            <p:cond delay="499"/>
                                          </p:stCondLst>
                                        </p:cTn>
                                        <p:tgtEl>
                                          <p:spTgt spid="229474"/>
                                        </p:tgtEl>
                                        <p:attrNameLst>
                                          <p:attrName>style.visibility</p:attrName>
                                        </p:attrNameLst>
                                      </p:cBhvr>
                                      <p:to>
                                        <p:strVal val="hidden"/>
                                      </p:to>
                                    </p:set>
                                  </p:childTnLst>
                                </p:cTn>
                              </p:par>
                            </p:childTnLst>
                          </p:cTn>
                        </p:par>
                      </p:childTnLst>
                    </p:cTn>
                  </p:par>
                </p:childTnLst>
              </p:cTn>
              <p:nextCondLst>
                <p:cond evt="onClick" delay="0">
                  <p:tgtEl>
                    <p:spTgt spid="229468"/>
                  </p:tgtEl>
                </p:cond>
              </p:nextCondLst>
            </p:seq>
            <p:seq concurrent="1" nextAc="seek">
              <p:cTn id="73" restart="whenNotActive" fill="hold" evtFilter="cancelBubble" nodeType="interactiveSeq">
                <p:stCondLst>
                  <p:cond evt="onClick" delay="0">
                    <p:tgtEl>
                      <p:spTgt spid="229469"/>
                    </p:tgtEl>
                  </p:cond>
                </p:stCondLst>
                <p:endSync evt="end" delay="0">
                  <p:rtn val="all"/>
                </p:endSync>
                <p:childTnLst>
                  <p:par>
                    <p:cTn id="74" fill="hold" nodeType="clickPar">
                      <p:stCondLst>
                        <p:cond delay="0"/>
                      </p:stCondLst>
                      <p:childTnLst>
                        <p:par>
                          <p:cTn id="75" fill="hold" nodeType="withGroup">
                            <p:stCondLst>
                              <p:cond delay="0"/>
                            </p:stCondLst>
                            <p:childTnLst>
                              <p:par>
                                <p:cTn id="76" presetID="50" presetClass="entr" presetSubtype="0" decel="100000" fill="hold" grpId="0" nodeType="clickEffect">
                                  <p:stCondLst>
                                    <p:cond delay="0"/>
                                  </p:stCondLst>
                                  <p:iterate type="lt">
                                    <p:tmPct val="0"/>
                                  </p:iterate>
                                  <p:childTnLst>
                                    <p:set>
                                      <p:cBhvr>
                                        <p:cTn id="77" dur="1" fill="hold">
                                          <p:stCondLst>
                                            <p:cond delay="0"/>
                                          </p:stCondLst>
                                        </p:cTn>
                                        <p:tgtEl>
                                          <p:spTgt spid="229487"/>
                                        </p:tgtEl>
                                        <p:attrNameLst>
                                          <p:attrName>style.visibility</p:attrName>
                                        </p:attrNameLst>
                                      </p:cBhvr>
                                      <p:to>
                                        <p:strVal val="visible"/>
                                      </p:to>
                                    </p:set>
                                    <p:anim calcmode="lin" valueType="num">
                                      <p:cBhvr>
                                        <p:cTn id="78" dur="1000" fill="hold"/>
                                        <p:tgtEl>
                                          <p:spTgt spid="229487"/>
                                        </p:tgtEl>
                                        <p:attrNameLst>
                                          <p:attrName>ppt_w</p:attrName>
                                        </p:attrNameLst>
                                      </p:cBhvr>
                                      <p:tavLst>
                                        <p:tav tm="0">
                                          <p:val>
                                            <p:strVal val="#ppt_w+.3"/>
                                          </p:val>
                                        </p:tav>
                                        <p:tav tm="100000">
                                          <p:val>
                                            <p:strVal val="#ppt_w"/>
                                          </p:val>
                                        </p:tav>
                                      </p:tavLst>
                                    </p:anim>
                                    <p:anim calcmode="lin" valueType="num">
                                      <p:cBhvr>
                                        <p:cTn id="79" dur="1000" fill="hold"/>
                                        <p:tgtEl>
                                          <p:spTgt spid="229487"/>
                                        </p:tgtEl>
                                        <p:attrNameLst>
                                          <p:attrName>ppt_h</p:attrName>
                                        </p:attrNameLst>
                                      </p:cBhvr>
                                      <p:tavLst>
                                        <p:tav tm="0">
                                          <p:val>
                                            <p:strVal val="#ppt_h"/>
                                          </p:val>
                                        </p:tav>
                                        <p:tav tm="100000">
                                          <p:val>
                                            <p:strVal val="#ppt_h"/>
                                          </p:val>
                                        </p:tav>
                                      </p:tavLst>
                                    </p:anim>
                                    <p:animEffect transition="in" filter="fade">
                                      <p:cBhvr>
                                        <p:cTn id="80" dur="1000"/>
                                        <p:tgtEl>
                                          <p:spTgt spid="229487"/>
                                        </p:tgtEl>
                                      </p:cBhvr>
                                    </p:animEffect>
                                  </p:childTnLst>
                                </p:cTn>
                              </p:par>
                              <p:par>
                                <p:cTn id="81" presetID="50" presetClass="entr" presetSubtype="0" decel="100000" fill="hold" grpId="0" nodeType="withEffect">
                                  <p:stCondLst>
                                    <p:cond delay="0"/>
                                  </p:stCondLst>
                                  <p:iterate type="lt">
                                    <p:tmPct val="0"/>
                                  </p:iterate>
                                  <p:childTnLst>
                                    <p:set>
                                      <p:cBhvr>
                                        <p:cTn id="82" dur="1" fill="hold">
                                          <p:stCondLst>
                                            <p:cond delay="0"/>
                                          </p:stCondLst>
                                        </p:cTn>
                                        <p:tgtEl>
                                          <p:spTgt spid="229485"/>
                                        </p:tgtEl>
                                        <p:attrNameLst>
                                          <p:attrName>style.visibility</p:attrName>
                                        </p:attrNameLst>
                                      </p:cBhvr>
                                      <p:to>
                                        <p:strVal val="visible"/>
                                      </p:to>
                                    </p:set>
                                    <p:anim calcmode="lin" valueType="num">
                                      <p:cBhvr>
                                        <p:cTn id="83" dur="1000" fill="hold"/>
                                        <p:tgtEl>
                                          <p:spTgt spid="229485"/>
                                        </p:tgtEl>
                                        <p:attrNameLst>
                                          <p:attrName>ppt_w</p:attrName>
                                        </p:attrNameLst>
                                      </p:cBhvr>
                                      <p:tavLst>
                                        <p:tav tm="0">
                                          <p:val>
                                            <p:strVal val="#ppt_w+.3"/>
                                          </p:val>
                                        </p:tav>
                                        <p:tav tm="100000">
                                          <p:val>
                                            <p:strVal val="#ppt_w"/>
                                          </p:val>
                                        </p:tav>
                                      </p:tavLst>
                                    </p:anim>
                                    <p:anim calcmode="lin" valueType="num">
                                      <p:cBhvr>
                                        <p:cTn id="84" dur="1000" fill="hold"/>
                                        <p:tgtEl>
                                          <p:spTgt spid="229485"/>
                                        </p:tgtEl>
                                        <p:attrNameLst>
                                          <p:attrName>ppt_h</p:attrName>
                                        </p:attrNameLst>
                                      </p:cBhvr>
                                      <p:tavLst>
                                        <p:tav tm="0">
                                          <p:val>
                                            <p:strVal val="#ppt_h"/>
                                          </p:val>
                                        </p:tav>
                                        <p:tav tm="100000">
                                          <p:val>
                                            <p:strVal val="#ppt_h"/>
                                          </p:val>
                                        </p:tav>
                                      </p:tavLst>
                                    </p:anim>
                                    <p:animEffect transition="in" filter="fade">
                                      <p:cBhvr>
                                        <p:cTn id="85" dur="1000"/>
                                        <p:tgtEl>
                                          <p:spTgt spid="229485"/>
                                        </p:tgtEl>
                                      </p:cBhvr>
                                    </p:animEffect>
                                  </p:childTnLst>
                                </p:cTn>
                              </p:par>
                              <p:par>
                                <p:cTn id="86" presetID="50" presetClass="entr" presetSubtype="0" decel="100000" fill="hold" grpId="0" nodeType="withEffect">
                                  <p:stCondLst>
                                    <p:cond delay="0"/>
                                  </p:stCondLst>
                                  <p:iterate type="lt">
                                    <p:tmPct val="0"/>
                                  </p:iterate>
                                  <p:childTnLst>
                                    <p:set>
                                      <p:cBhvr>
                                        <p:cTn id="87" dur="1" fill="hold">
                                          <p:stCondLst>
                                            <p:cond delay="0"/>
                                          </p:stCondLst>
                                        </p:cTn>
                                        <p:tgtEl>
                                          <p:spTgt spid="229483"/>
                                        </p:tgtEl>
                                        <p:attrNameLst>
                                          <p:attrName>style.visibility</p:attrName>
                                        </p:attrNameLst>
                                      </p:cBhvr>
                                      <p:to>
                                        <p:strVal val="visible"/>
                                      </p:to>
                                    </p:set>
                                    <p:anim calcmode="lin" valueType="num">
                                      <p:cBhvr>
                                        <p:cTn id="88" dur="1000" fill="hold"/>
                                        <p:tgtEl>
                                          <p:spTgt spid="229483"/>
                                        </p:tgtEl>
                                        <p:attrNameLst>
                                          <p:attrName>ppt_w</p:attrName>
                                        </p:attrNameLst>
                                      </p:cBhvr>
                                      <p:tavLst>
                                        <p:tav tm="0">
                                          <p:val>
                                            <p:strVal val="#ppt_w+.3"/>
                                          </p:val>
                                        </p:tav>
                                        <p:tav tm="100000">
                                          <p:val>
                                            <p:strVal val="#ppt_w"/>
                                          </p:val>
                                        </p:tav>
                                      </p:tavLst>
                                    </p:anim>
                                    <p:anim calcmode="lin" valueType="num">
                                      <p:cBhvr>
                                        <p:cTn id="89" dur="1000" fill="hold"/>
                                        <p:tgtEl>
                                          <p:spTgt spid="229483"/>
                                        </p:tgtEl>
                                        <p:attrNameLst>
                                          <p:attrName>ppt_h</p:attrName>
                                        </p:attrNameLst>
                                      </p:cBhvr>
                                      <p:tavLst>
                                        <p:tav tm="0">
                                          <p:val>
                                            <p:strVal val="#ppt_h"/>
                                          </p:val>
                                        </p:tav>
                                        <p:tav tm="100000">
                                          <p:val>
                                            <p:strVal val="#ppt_h"/>
                                          </p:val>
                                        </p:tav>
                                      </p:tavLst>
                                    </p:anim>
                                    <p:animEffect transition="in" filter="fade">
                                      <p:cBhvr>
                                        <p:cTn id="90" dur="1000"/>
                                        <p:tgtEl>
                                          <p:spTgt spid="229483"/>
                                        </p:tgtEl>
                                      </p:cBhvr>
                                    </p:animEffect>
                                  </p:childTnLst>
                                </p:cTn>
                              </p:par>
                              <p:par>
                                <p:cTn id="91" presetID="50" presetClass="entr" presetSubtype="0" decel="100000" fill="hold" grpId="0" nodeType="withEffect">
                                  <p:stCondLst>
                                    <p:cond delay="0"/>
                                  </p:stCondLst>
                                  <p:iterate type="lt">
                                    <p:tmPct val="0"/>
                                  </p:iterate>
                                  <p:childTnLst>
                                    <p:set>
                                      <p:cBhvr>
                                        <p:cTn id="92" dur="1" fill="hold">
                                          <p:stCondLst>
                                            <p:cond delay="0"/>
                                          </p:stCondLst>
                                        </p:cTn>
                                        <p:tgtEl>
                                          <p:spTgt spid="229481"/>
                                        </p:tgtEl>
                                        <p:attrNameLst>
                                          <p:attrName>style.visibility</p:attrName>
                                        </p:attrNameLst>
                                      </p:cBhvr>
                                      <p:to>
                                        <p:strVal val="visible"/>
                                      </p:to>
                                    </p:set>
                                    <p:anim calcmode="lin" valueType="num">
                                      <p:cBhvr>
                                        <p:cTn id="93" dur="1000" fill="hold"/>
                                        <p:tgtEl>
                                          <p:spTgt spid="229481"/>
                                        </p:tgtEl>
                                        <p:attrNameLst>
                                          <p:attrName>ppt_w</p:attrName>
                                        </p:attrNameLst>
                                      </p:cBhvr>
                                      <p:tavLst>
                                        <p:tav tm="0">
                                          <p:val>
                                            <p:strVal val="#ppt_w+.3"/>
                                          </p:val>
                                        </p:tav>
                                        <p:tav tm="100000">
                                          <p:val>
                                            <p:strVal val="#ppt_w"/>
                                          </p:val>
                                        </p:tav>
                                      </p:tavLst>
                                    </p:anim>
                                    <p:anim calcmode="lin" valueType="num">
                                      <p:cBhvr>
                                        <p:cTn id="94" dur="1000" fill="hold"/>
                                        <p:tgtEl>
                                          <p:spTgt spid="229481"/>
                                        </p:tgtEl>
                                        <p:attrNameLst>
                                          <p:attrName>ppt_h</p:attrName>
                                        </p:attrNameLst>
                                      </p:cBhvr>
                                      <p:tavLst>
                                        <p:tav tm="0">
                                          <p:val>
                                            <p:strVal val="#ppt_h"/>
                                          </p:val>
                                        </p:tav>
                                        <p:tav tm="100000">
                                          <p:val>
                                            <p:strVal val="#ppt_h"/>
                                          </p:val>
                                        </p:tav>
                                      </p:tavLst>
                                    </p:anim>
                                    <p:animEffect transition="in" filter="fade">
                                      <p:cBhvr>
                                        <p:cTn id="95" dur="1000"/>
                                        <p:tgtEl>
                                          <p:spTgt spid="229481"/>
                                        </p:tgtEl>
                                      </p:cBhvr>
                                    </p:animEffect>
                                  </p:childTnLst>
                                </p:cTn>
                              </p:par>
                              <p:par>
                                <p:cTn id="96" presetID="50" presetClass="entr" presetSubtype="0" decel="100000" fill="hold" grpId="0" nodeType="withEffect">
                                  <p:stCondLst>
                                    <p:cond delay="0"/>
                                  </p:stCondLst>
                                  <p:iterate type="lt">
                                    <p:tmPct val="0"/>
                                  </p:iterate>
                                  <p:childTnLst>
                                    <p:set>
                                      <p:cBhvr>
                                        <p:cTn id="97" dur="1" fill="hold">
                                          <p:stCondLst>
                                            <p:cond delay="0"/>
                                          </p:stCondLst>
                                        </p:cTn>
                                        <p:tgtEl>
                                          <p:spTgt spid="229488"/>
                                        </p:tgtEl>
                                        <p:attrNameLst>
                                          <p:attrName>style.visibility</p:attrName>
                                        </p:attrNameLst>
                                      </p:cBhvr>
                                      <p:to>
                                        <p:strVal val="visible"/>
                                      </p:to>
                                    </p:set>
                                    <p:anim calcmode="lin" valueType="num">
                                      <p:cBhvr>
                                        <p:cTn id="98" dur="1000" fill="hold"/>
                                        <p:tgtEl>
                                          <p:spTgt spid="229488"/>
                                        </p:tgtEl>
                                        <p:attrNameLst>
                                          <p:attrName>ppt_w</p:attrName>
                                        </p:attrNameLst>
                                      </p:cBhvr>
                                      <p:tavLst>
                                        <p:tav tm="0">
                                          <p:val>
                                            <p:strVal val="#ppt_w+.3"/>
                                          </p:val>
                                        </p:tav>
                                        <p:tav tm="100000">
                                          <p:val>
                                            <p:strVal val="#ppt_w"/>
                                          </p:val>
                                        </p:tav>
                                      </p:tavLst>
                                    </p:anim>
                                    <p:anim calcmode="lin" valueType="num">
                                      <p:cBhvr>
                                        <p:cTn id="99" dur="1000" fill="hold"/>
                                        <p:tgtEl>
                                          <p:spTgt spid="229488"/>
                                        </p:tgtEl>
                                        <p:attrNameLst>
                                          <p:attrName>ppt_h</p:attrName>
                                        </p:attrNameLst>
                                      </p:cBhvr>
                                      <p:tavLst>
                                        <p:tav tm="0">
                                          <p:val>
                                            <p:strVal val="#ppt_h"/>
                                          </p:val>
                                        </p:tav>
                                        <p:tav tm="100000">
                                          <p:val>
                                            <p:strVal val="#ppt_h"/>
                                          </p:val>
                                        </p:tav>
                                      </p:tavLst>
                                    </p:anim>
                                    <p:animEffect transition="in" filter="fade">
                                      <p:cBhvr>
                                        <p:cTn id="100" dur="1000"/>
                                        <p:tgtEl>
                                          <p:spTgt spid="229488"/>
                                        </p:tgtEl>
                                      </p:cBhvr>
                                    </p:animEffect>
                                  </p:childTnLst>
                                </p:cTn>
                              </p:par>
                              <p:par>
                                <p:cTn id="101" presetID="50" presetClass="entr" presetSubtype="0" decel="100000" fill="hold" grpId="0" nodeType="withEffect">
                                  <p:stCondLst>
                                    <p:cond delay="0"/>
                                  </p:stCondLst>
                                  <p:iterate type="lt">
                                    <p:tmPct val="0"/>
                                  </p:iterate>
                                  <p:childTnLst>
                                    <p:set>
                                      <p:cBhvr>
                                        <p:cTn id="102" dur="1" fill="hold">
                                          <p:stCondLst>
                                            <p:cond delay="0"/>
                                          </p:stCondLst>
                                        </p:cTn>
                                        <p:tgtEl>
                                          <p:spTgt spid="229486"/>
                                        </p:tgtEl>
                                        <p:attrNameLst>
                                          <p:attrName>style.visibility</p:attrName>
                                        </p:attrNameLst>
                                      </p:cBhvr>
                                      <p:to>
                                        <p:strVal val="visible"/>
                                      </p:to>
                                    </p:set>
                                    <p:anim calcmode="lin" valueType="num">
                                      <p:cBhvr>
                                        <p:cTn id="103" dur="1000" fill="hold"/>
                                        <p:tgtEl>
                                          <p:spTgt spid="229486"/>
                                        </p:tgtEl>
                                        <p:attrNameLst>
                                          <p:attrName>ppt_w</p:attrName>
                                        </p:attrNameLst>
                                      </p:cBhvr>
                                      <p:tavLst>
                                        <p:tav tm="0">
                                          <p:val>
                                            <p:strVal val="#ppt_w+.3"/>
                                          </p:val>
                                        </p:tav>
                                        <p:tav tm="100000">
                                          <p:val>
                                            <p:strVal val="#ppt_w"/>
                                          </p:val>
                                        </p:tav>
                                      </p:tavLst>
                                    </p:anim>
                                    <p:anim calcmode="lin" valueType="num">
                                      <p:cBhvr>
                                        <p:cTn id="104" dur="1000" fill="hold"/>
                                        <p:tgtEl>
                                          <p:spTgt spid="229486"/>
                                        </p:tgtEl>
                                        <p:attrNameLst>
                                          <p:attrName>ppt_h</p:attrName>
                                        </p:attrNameLst>
                                      </p:cBhvr>
                                      <p:tavLst>
                                        <p:tav tm="0">
                                          <p:val>
                                            <p:strVal val="#ppt_h"/>
                                          </p:val>
                                        </p:tav>
                                        <p:tav tm="100000">
                                          <p:val>
                                            <p:strVal val="#ppt_h"/>
                                          </p:val>
                                        </p:tav>
                                      </p:tavLst>
                                    </p:anim>
                                    <p:animEffect transition="in" filter="fade">
                                      <p:cBhvr>
                                        <p:cTn id="105" dur="1000"/>
                                        <p:tgtEl>
                                          <p:spTgt spid="229486"/>
                                        </p:tgtEl>
                                      </p:cBhvr>
                                    </p:animEffect>
                                  </p:childTnLst>
                                </p:cTn>
                              </p:par>
                              <p:par>
                                <p:cTn id="106" presetID="50" presetClass="entr" presetSubtype="0" decel="100000" fill="hold" grpId="0" nodeType="withEffect">
                                  <p:stCondLst>
                                    <p:cond delay="0"/>
                                  </p:stCondLst>
                                  <p:iterate type="lt">
                                    <p:tmPct val="0"/>
                                  </p:iterate>
                                  <p:childTnLst>
                                    <p:set>
                                      <p:cBhvr>
                                        <p:cTn id="107" dur="1" fill="hold">
                                          <p:stCondLst>
                                            <p:cond delay="0"/>
                                          </p:stCondLst>
                                        </p:cTn>
                                        <p:tgtEl>
                                          <p:spTgt spid="229484"/>
                                        </p:tgtEl>
                                        <p:attrNameLst>
                                          <p:attrName>style.visibility</p:attrName>
                                        </p:attrNameLst>
                                      </p:cBhvr>
                                      <p:to>
                                        <p:strVal val="visible"/>
                                      </p:to>
                                    </p:set>
                                    <p:anim calcmode="lin" valueType="num">
                                      <p:cBhvr>
                                        <p:cTn id="108" dur="1000" fill="hold"/>
                                        <p:tgtEl>
                                          <p:spTgt spid="229484"/>
                                        </p:tgtEl>
                                        <p:attrNameLst>
                                          <p:attrName>ppt_w</p:attrName>
                                        </p:attrNameLst>
                                      </p:cBhvr>
                                      <p:tavLst>
                                        <p:tav tm="0">
                                          <p:val>
                                            <p:strVal val="#ppt_w+.3"/>
                                          </p:val>
                                        </p:tav>
                                        <p:tav tm="100000">
                                          <p:val>
                                            <p:strVal val="#ppt_w"/>
                                          </p:val>
                                        </p:tav>
                                      </p:tavLst>
                                    </p:anim>
                                    <p:anim calcmode="lin" valueType="num">
                                      <p:cBhvr>
                                        <p:cTn id="109" dur="1000" fill="hold"/>
                                        <p:tgtEl>
                                          <p:spTgt spid="229484"/>
                                        </p:tgtEl>
                                        <p:attrNameLst>
                                          <p:attrName>ppt_h</p:attrName>
                                        </p:attrNameLst>
                                      </p:cBhvr>
                                      <p:tavLst>
                                        <p:tav tm="0">
                                          <p:val>
                                            <p:strVal val="#ppt_h"/>
                                          </p:val>
                                        </p:tav>
                                        <p:tav tm="100000">
                                          <p:val>
                                            <p:strVal val="#ppt_h"/>
                                          </p:val>
                                        </p:tav>
                                      </p:tavLst>
                                    </p:anim>
                                    <p:animEffect transition="in" filter="fade">
                                      <p:cBhvr>
                                        <p:cTn id="110" dur="1000"/>
                                        <p:tgtEl>
                                          <p:spTgt spid="229484"/>
                                        </p:tgtEl>
                                      </p:cBhvr>
                                    </p:animEffect>
                                  </p:childTnLst>
                                </p:cTn>
                              </p:par>
                              <p:par>
                                <p:cTn id="111" presetID="50" presetClass="entr" presetSubtype="0" decel="100000" fill="hold" grpId="0" nodeType="withEffect">
                                  <p:stCondLst>
                                    <p:cond delay="0"/>
                                  </p:stCondLst>
                                  <p:iterate type="lt">
                                    <p:tmPct val="0"/>
                                  </p:iterate>
                                  <p:childTnLst>
                                    <p:set>
                                      <p:cBhvr>
                                        <p:cTn id="112" dur="1" fill="hold">
                                          <p:stCondLst>
                                            <p:cond delay="0"/>
                                          </p:stCondLst>
                                        </p:cTn>
                                        <p:tgtEl>
                                          <p:spTgt spid="229482"/>
                                        </p:tgtEl>
                                        <p:attrNameLst>
                                          <p:attrName>style.visibility</p:attrName>
                                        </p:attrNameLst>
                                      </p:cBhvr>
                                      <p:to>
                                        <p:strVal val="visible"/>
                                      </p:to>
                                    </p:set>
                                    <p:anim calcmode="lin" valueType="num">
                                      <p:cBhvr>
                                        <p:cTn id="113" dur="1000" fill="hold"/>
                                        <p:tgtEl>
                                          <p:spTgt spid="229482"/>
                                        </p:tgtEl>
                                        <p:attrNameLst>
                                          <p:attrName>ppt_w</p:attrName>
                                        </p:attrNameLst>
                                      </p:cBhvr>
                                      <p:tavLst>
                                        <p:tav tm="0">
                                          <p:val>
                                            <p:strVal val="#ppt_w+.3"/>
                                          </p:val>
                                        </p:tav>
                                        <p:tav tm="100000">
                                          <p:val>
                                            <p:strVal val="#ppt_w"/>
                                          </p:val>
                                        </p:tav>
                                      </p:tavLst>
                                    </p:anim>
                                    <p:anim calcmode="lin" valueType="num">
                                      <p:cBhvr>
                                        <p:cTn id="114" dur="1000" fill="hold"/>
                                        <p:tgtEl>
                                          <p:spTgt spid="229482"/>
                                        </p:tgtEl>
                                        <p:attrNameLst>
                                          <p:attrName>ppt_h</p:attrName>
                                        </p:attrNameLst>
                                      </p:cBhvr>
                                      <p:tavLst>
                                        <p:tav tm="0">
                                          <p:val>
                                            <p:strVal val="#ppt_h"/>
                                          </p:val>
                                        </p:tav>
                                        <p:tav tm="100000">
                                          <p:val>
                                            <p:strVal val="#ppt_h"/>
                                          </p:val>
                                        </p:tav>
                                      </p:tavLst>
                                    </p:anim>
                                    <p:animEffect transition="in" filter="fade">
                                      <p:cBhvr>
                                        <p:cTn id="115" dur="1000"/>
                                        <p:tgtEl>
                                          <p:spTgt spid="229482"/>
                                        </p:tgtEl>
                                      </p:cBhvr>
                                    </p:animEffect>
                                  </p:childTnLst>
                                </p:cTn>
                              </p:par>
                              <p:par>
                                <p:cTn id="116" presetID="50" presetClass="entr" presetSubtype="0" decel="100000" fill="hold" grpId="0" nodeType="withEffect">
                                  <p:stCondLst>
                                    <p:cond delay="0"/>
                                  </p:stCondLst>
                                  <p:iterate type="lt">
                                    <p:tmPct val="0"/>
                                  </p:iterate>
                                  <p:childTnLst>
                                    <p:set>
                                      <p:cBhvr>
                                        <p:cTn id="117" dur="1" fill="hold">
                                          <p:stCondLst>
                                            <p:cond delay="0"/>
                                          </p:stCondLst>
                                        </p:cTn>
                                        <p:tgtEl>
                                          <p:spTgt spid="229480"/>
                                        </p:tgtEl>
                                        <p:attrNameLst>
                                          <p:attrName>style.visibility</p:attrName>
                                        </p:attrNameLst>
                                      </p:cBhvr>
                                      <p:to>
                                        <p:strVal val="visible"/>
                                      </p:to>
                                    </p:set>
                                    <p:anim calcmode="lin" valueType="num">
                                      <p:cBhvr>
                                        <p:cTn id="118" dur="1000" fill="hold"/>
                                        <p:tgtEl>
                                          <p:spTgt spid="229480"/>
                                        </p:tgtEl>
                                        <p:attrNameLst>
                                          <p:attrName>ppt_w</p:attrName>
                                        </p:attrNameLst>
                                      </p:cBhvr>
                                      <p:tavLst>
                                        <p:tav tm="0">
                                          <p:val>
                                            <p:strVal val="#ppt_w+.3"/>
                                          </p:val>
                                        </p:tav>
                                        <p:tav tm="100000">
                                          <p:val>
                                            <p:strVal val="#ppt_w"/>
                                          </p:val>
                                        </p:tav>
                                      </p:tavLst>
                                    </p:anim>
                                    <p:anim calcmode="lin" valueType="num">
                                      <p:cBhvr>
                                        <p:cTn id="119" dur="1000" fill="hold"/>
                                        <p:tgtEl>
                                          <p:spTgt spid="229480"/>
                                        </p:tgtEl>
                                        <p:attrNameLst>
                                          <p:attrName>ppt_h</p:attrName>
                                        </p:attrNameLst>
                                      </p:cBhvr>
                                      <p:tavLst>
                                        <p:tav tm="0">
                                          <p:val>
                                            <p:strVal val="#ppt_h"/>
                                          </p:val>
                                        </p:tav>
                                        <p:tav tm="100000">
                                          <p:val>
                                            <p:strVal val="#ppt_h"/>
                                          </p:val>
                                        </p:tav>
                                      </p:tavLst>
                                    </p:anim>
                                    <p:animEffect transition="in" filter="fade">
                                      <p:cBhvr>
                                        <p:cTn id="120" dur="1000"/>
                                        <p:tgtEl>
                                          <p:spTgt spid="229480"/>
                                        </p:tgtEl>
                                      </p:cBhvr>
                                    </p:animEffect>
                                  </p:childTnLst>
                                </p:cTn>
                              </p:par>
                            </p:childTnLst>
                          </p:cTn>
                        </p:par>
                      </p:childTnLst>
                    </p:cTn>
                  </p:par>
                  <p:par>
                    <p:cTn id="121" fill="hold" nodeType="clickPar">
                      <p:stCondLst>
                        <p:cond delay="indefinite"/>
                      </p:stCondLst>
                      <p:childTnLst>
                        <p:par>
                          <p:cTn id="122" fill="hold" nodeType="withGroup">
                            <p:stCondLst>
                              <p:cond delay="0"/>
                            </p:stCondLst>
                            <p:childTnLst>
                              <p:par>
                                <p:cTn id="123" presetID="27" presetClass="exit" presetSubtype="0" fill="hold" grpId="1" nodeType="clickEffect">
                                  <p:stCondLst>
                                    <p:cond delay="0"/>
                                  </p:stCondLst>
                                  <p:iterate type="lt">
                                    <p:tmPct val="50000"/>
                                  </p:iterate>
                                  <p:childTnLst>
                                    <p:anim calcmode="discrete" valueType="clr">
                                      <p:cBhvr override="childStyle">
                                        <p:cTn id="124" dur="80"/>
                                        <p:tgtEl>
                                          <p:spTgt spid="229487"/>
                                        </p:tgtEl>
                                        <p:attrNameLst>
                                          <p:attrName>style.color</p:attrName>
                                        </p:attrNameLst>
                                      </p:cBhvr>
                                      <p:tavLst>
                                        <p:tav tm="0">
                                          <p:val>
                                            <p:clrVal>
                                              <a:schemeClr val="hlink"/>
                                            </p:clrVal>
                                          </p:val>
                                        </p:tav>
                                        <p:tav tm="50000">
                                          <p:val>
                                            <p:clrVal>
                                              <a:schemeClr val="accent2"/>
                                            </p:clrVal>
                                          </p:val>
                                        </p:tav>
                                      </p:tavLst>
                                    </p:anim>
                                    <p:anim calcmode="discrete" valueType="clr">
                                      <p:cBhvr>
                                        <p:cTn id="125" dur="80"/>
                                        <p:tgtEl>
                                          <p:spTgt spid="229487"/>
                                        </p:tgtEl>
                                        <p:attrNameLst>
                                          <p:attrName>fillcolor</p:attrName>
                                        </p:attrNameLst>
                                      </p:cBhvr>
                                      <p:tavLst>
                                        <p:tav tm="0">
                                          <p:val>
                                            <p:clrVal>
                                              <a:schemeClr val="hlink"/>
                                            </p:clrVal>
                                          </p:val>
                                        </p:tav>
                                        <p:tav tm="50000">
                                          <p:val>
                                            <p:clrVal>
                                              <a:schemeClr val="accent2"/>
                                            </p:clrVal>
                                          </p:val>
                                        </p:tav>
                                      </p:tavLst>
                                    </p:anim>
                                    <p:set>
                                      <p:cBhvr>
                                        <p:cTn id="126" dur="80"/>
                                        <p:tgtEl>
                                          <p:spTgt spid="229487"/>
                                        </p:tgtEl>
                                        <p:attrNameLst>
                                          <p:attrName>fill.type</p:attrName>
                                        </p:attrNameLst>
                                      </p:cBhvr>
                                      <p:to>
                                        <p:strVal val="solid"/>
                                      </p:to>
                                    </p:set>
                                    <p:set>
                                      <p:cBhvr>
                                        <p:cTn id="127" dur="1" fill="hold">
                                          <p:stCondLst>
                                            <p:cond delay="79"/>
                                          </p:stCondLst>
                                        </p:cTn>
                                        <p:tgtEl>
                                          <p:spTgt spid="229487"/>
                                        </p:tgtEl>
                                        <p:attrNameLst>
                                          <p:attrName>style.visibility</p:attrName>
                                        </p:attrNameLst>
                                      </p:cBhvr>
                                      <p:to>
                                        <p:strVal val="hidden"/>
                                      </p:to>
                                    </p:set>
                                  </p:childTnLst>
                                </p:cTn>
                              </p:par>
                              <p:par>
                                <p:cTn id="128" presetID="27" presetClass="exit" presetSubtype="0" fill="hold" grpId="1" nodeType="withEffect">
                                  <p:stCondLst>
                                    <p:cond delay="0"/>
                                  </p:stCondLst>
                                  <p:iterate type="lt">
                                    <p:tmPct val="50000"/>
                                  </p:iterate>
                                  <p:childTnLst>
                                    <p:anim calcmode="discrete" valueType="clr">
                                      <p:cBhvr override="childStyle">
                                        <p:cTn id="129" dur="80"/>
                                        <p:tgtEl>
                                          <p:spTgt spid="229485"/>
                                        </p:tgtEl>
                                        <p:attrNameLst>
                                          <p:attrName>style.color</p:attrName>
                                        </p:attrNameLst>
                                      </p:cBhvr>
                                      <p:tavLst>
                                        <p:tav tm="0">
                                          <p:val>
                                            <p:clrVal>
                                              <a:schemeClr val="hlink"/>
                                            </p:clrVal>
                                          </p:val>
                                        </p:tav>
                                        <p:tav tm="50000">
                                          <p:val>
                                            <p:clrVal>
                                              <a:schemeClr val="accent2"/>
                                            </p:clrVal>
                                          </p:val>
                                        </p:tav>
                                      </p:tavLst>
                                    </p:anim>
                                    <p:anim calcmode="discrete" valueType="clr">
                                      <p:cBhvr>
                                        <p:cTn id="130" dur="80"/>
                                        <p:tgtEl>
                                          <p:spTgt spid="229485"/>
                                        </p:tgtEl>
                                        <p:attrNameLst>
                                          <p:attrName>fillcolor</p:attrName>
                                        </p:attrNameLst>
                                      </p:cBhvr>
                                      <p:tavLst>
                                        <p:tav tm="0">
                                          <p:val>
                                            <p:clrVal>
                                              <a:schemeClr val="hlink"/>
                                            </p:clrVal>
                                          </p:val>
                                        </p:tav>
                                        <p:tav tm="50000">
                                          <p:val>
                                            <p:clrVal>
                                              <a:schemeClr val="accent2"/>
                                            </p:clrVal>
                                          </p:val>
                                        </p:tav>
                                      </p:tavLst>
                                    </p:anim>
                                    <p:set>
                                      <p:cBhvr>
                                        <p:cTn id="131" dur="80"/>
                                        <p:tgtEl>
                                          <p:spTgt spid="229485"/>
                                        </p:tgtEl>
                                        <p:attrNameLst>
                                          <p:attrName>fill.type</p:attrName>
                                        </p:attrNameLst>
                                      </p:cBhvr>
                                      <p:to>
                                        <p:strVal val="solid"/>
                                      </p:to>
                                    </p:set>
                                    <p:set>
                                      <p:cBhvr>
                                        <p:cTn id="132" dur="1" fill="hold">
                                          <p:stCondLst>
                                            <p:cond delay="79"/>
                                          </p:stCondLst>
                                        </p:cTn>
                                        <p:tgtEl>
                                          <p:spTgt spid="229485"/>
                                        </p:tgtEl>
                                        <p:attrNameLst>
                                          <p:attrName>style.visibility</p:attrName>
                                        </p:attrNameLst>
                                      </p:cBhvr>
                                      <p:to>
                                        <p:strVal val="hidden"/>
                                      </p:to>
                                    </p:set>
                                  </p:childTnLst>
                                </p:cTn>
                              </p:par>
                              <p:par>
                                <p:cTn id="133" presetID="27" presetClass="exit" presetSubtype="0" fill="hold" grpId="1" nodeType="withEffect">
                                  <p:stCondLst>
                                    <p:cond delay="0"/>
                                  </p:stCondLst>
                                  <p:iterate type="lt">
                                    <p:tmPct val="50000"/>
                                  </p:iterate>
                                  <p:childTnLst>
                                    <p:anim calcmode="discrete" valueType="clr">
                                      <p:cBhvr override="childStyle">
                                        <p:cTn id="134" dur="80"/>
                                        <p:tgtEl>
                                          <p:spTgt spid="229483"/>
                                        </p:tgtEl>
                                        <p:attrNameLst>
                                          <p:attrName>style.color</p:attrName>
                                        </p:attrNameLst>
                                      </p:cBhvr>
                                      <p:tavLst>
                                        <p:tav tm="0">
                                          <p:val>
                                            <p:clrVal>
                                              <a:schemeClr val="hlink"/>
                                            </p:clrVal>
                                          </p:val>
                                        </p:tav>
                                        <p:tav tm="50000">
                                          <p:val>
                                            <p:clrVal>
                                              <a:schemeClr val="accent2"/>
                                            </p:clrVal>
                                          </p:val>
                                        </p:tav>
                                      </p:tavLst>
                                    </p:anim>
                                    <p:anim calcmode="discrete" valueType="clr">
                                      <p:cBhvr>
                                        <p:cTn id="135" dur="80"/>
                                        <p:tgtEl>
                                          <p:spTgt spid="229483"/>
                                        </p:tgtEl>
                                        <p:attrNameLst>
                                          <p:attrName>fillcolor</p:attrName>
                                        </p:attrNameLst>
                                      </p:cBhvr>
                                      <p:tavLst>
                                        <p:tav tm="0">
                                          <p:val>
                                            <p:clrVal>
                                              <a:schemeClr val="hlink"/>
                                            </p:clrVal>
                                          </p:val>
                                        </p:tav>
                                        <p:tav tm="50000">
                                          <p:val>
                                            <p:clrVal>
                                              <a:schemeClr val="accent2"/>
                                            </p:clrVal>
                                          </p:val>
                                        </p:tav>
                                      </p:tavLst>
                                    </p:anim>
                                    <p:set>
                                      <p:cBhvr>
                                        <p:cTn id="136" dur="80"/>
                                        <p:tgtEl>
                                          <p:spTgt spid="229483"/>
                                        </p:tgtEl>
                                        <p:attrNameLst>
                                          <p:attrName>fill.type</p:attrName>
                                        </p:attrNameLst>
                                      </p:cBhvr>
                                      <p:to>
                                        <p:strVal val="solid"/>
                                      </p:to>
                                    </p:set>
                                    <p:set>
                                      <p:cBhvr>
                                        <p:cTn id="137" dur="1" fill="hold">
                                          <p:stCondLst>
                                            <p:cond delay="79"/>
                                          </p:stCondLst>
                                        </p:cTn>
                                        <p:tgtEl>
                                          <p:spTgt spid="229483"/>
                                        </p:tgtEl>
                                        <p:attrNameLst>
                                          <p:attrName>style.visibility</p:attrName>
                                        </p:attrNameLst>
                                      </p:cBhvr>
                                      <p:to>
                                        <p:strVal val="hidden"/>
                                      </p:to>
                                    </p:set>
                                  </p:childTnLst>
                                </p:cTn>
                              </p:par>
                              <p:par>
                                <p:cTn id="138" presetID="27" presetClass="exit" presetSubtype="0" fill="hold" grpId="1" nodeType="withEffect">
                                  <p:stCondLst>
                                    <p:cond delay="0"/>
                                  </p:stCondLst>
                                  <p:iterate type="lt">
                                    <p:tmPct val="50000"/>
                                  </p:iterate>
                                  <p:childTnLst>
                                    <p:anim calcmode="discrete" valueType="clr">
                                      <p:cBhvr override="childStyle">
                                        <p:cTn id="139" dur="80"/>
                                        <p:tgtEl>
                                          <p:spTgt spid="229481"/>
                                        </p:tgtEl>
                                        <p:attrNameLst>
                                          <p:attrName>style.color</p:attrName>
                                        </p:attrNameLst>
                                      </p:cBhvr>
                                      <p:tavLst>
                                        <p:tav tm="0">
                                          <p:val>
                                            <p:clrVal>
                                              <a:schemeClr val="hlink"/>
                                            </p:clrVal>
                                          </p:val>
                                        </p:tav>
                                        <p:tav tm="50000">
                                          <p:val>
                                            <p:clrVal>
                                              <a:schemeClr val="accent2"/>
                                            </p:clrVal>
                                          </p:val>
                                        </p:tav>
                                      </p:tavLst>
                                    </p:anim>
                                    <p:anim calcmode="discrete" valueType="clr">
                                      <p:cBhvr>
                                        <p:cTn id="140" dur="80"/>
                                        <p:tgtEl>
                                          <p:spTgt spid="229481"/>
                                        </p:tgtEl>
                                        <p:attrNameLst>
                                          <p:attrName>fillcolor</p:attrName>
                                        </p:attrNameLst>
                                      </p:cBhvr>
                                      <p:tavLst>
                                        <p:tav tm="0">
                                          <p:val>
                                            <p:clrVal>
                                              <a:schemeClr val="hlink"/>
                                            </p:clrVal>
                                          </p:val>
                                        </p:tav>
                                        <p:tav tm="50000">
                                          <p:val>
                                            <p:clrVal>
                                              <a:schemeClr val="accent2"/>
                                            </p:clrVal>
                                          </p:val>
                                        </p:tav>
                                      </p:tavLst>
                                    </p:anim>
                                    <p:set>
                                      <p:cBhvr>
                                        <p:cTn id="141" dur="80"/>
                                        <p:tgtEl>
                                          <p:spTgt spid="229481"/>
                                        </p:tgtEl>
                                        <p:attrNameLst>
                                          <p:attrName>fill.type</p:attrName>
                                        </p:attrNameLst>
                                      </p:cBhvr>
                                      <p:to>
                                        <p:strVal val="solid"/>
                                      </p:to>
                                    </p:set>
                                    <p:set>
                                      <p:cBhvr>
                                        <p:cTn id="142" dur="1" fill="hold">
                                          <p:stCondLst>
                                            <p:cond delay="79"/>
                                          </p:stCondLst>
                                        </p:cTn>
                                        <p:tgtEl>
                                          <p:spTgt spid="229481"/>
                                        </p:tgtEl>
                                        <p:attrNameLst>
                                          <p:attrName>style.visibility</p:attrName>
                                        </p:attrNameLst>
                                      </p:cBhvr>
                                      <p:to>
                                        <p:strVal val="hidden"/>
                                      </p:to>
                                    </p:set>
                                  </p:childTnLst>
                                </p:cTn>
                              </p:par>
                              <p:par>
                                <p:cTn id="143" presetID="27" presetClass="exit" presetSubtype="0" fill="hold" grpId="1" nodeType="withEffect">
                                  <p:stCondLst>
                                    <p:cond delay="0"/>
                                  </p:stCondLst>
                                  <p:iterate type="lt">
                                    <p:tmPct val="50000"/>
                                  </p:iterate>
                                  <p:childTnLst>
                                    <p:anim calcmode="discrete" valueType="clr">
                                      <p:cBhvr override="childStyle">
                                        <p:cTn id="144" dur="80"/>
                                        <p:tgtEl>
                                          <p:spTgt spid="229488"/>
                                        </p:tgtEl>
                                        <p:attrNameLst>
                                          <p:attrName>style.color</p:attrName>
                                        </p:attrNameLst>
                                      </p:cBhvr>
                                      <p:tavLst>
                                        <p:tav tm="0">
                                          <p:val>
                                            <p:clrVal>
                                              <a:schemeClr val="hlink"/>
                                            </p:clrVal>
                                          </p:val>
                                        </p:tav>
                                        <p:tav tm="50000">
                                          <p:val>
                                            <p:clrVal>
                                              <a:schemeClr val="accent2"/>
                                            </p:clrVal>
                                          </p:val>
                                        </p:tav>
                                      </p:tavLst>
                                    </p:anim>
                                    <p:anim calcmode="discrete" valueType="clr">
                                      <p:cBhvr>
                                        <p:cTn id="145" dur="80"/>
                                        <p:tgtEl>
                                          <p:spTgt spid="229488"/>
                                        </p:tgtEl>
                                        <p:attrNameLst>
                                          <p:attrName>fillcolor</p:attrName>
                                        </p:attrNameLst>
                                      </p:cBhvr>
                                      <p:tavLst>
                                        <p:tav tm="0">
                                          <p:val>
                                            <p:clrVal>
                                              <a:schemeClr val="hlink"/>
                                            </p:clrVal>
                                          </p:val>
                                        </p:tav>
                                        <p:tav tm="50000">
                                          <p:val>
                                            <p:clrVal>
                                              <a:schemeClr val="accent2"/>
                                            </p:clrVal>
                                          </p:val>
                                        </p:tav>
                                      </p:tavLst>
                                    </p:anim>
                                    <p:set>
                                      <p:cBhvr>
                                        <p:cTn id="146" dur="80"/>
                                        <p:tgtEl>
                                          <p:spTgt spid="229488"/>
                                        </p:tgtEl>
                                        <p:attrNameLst>
                                          <p:attrName>fill.type</p:attrName>
                                        </p:attrNameLst>
                                      </p:cBhvr>
                                      <p:to>
                                        <p:strVal val="solid"/>
                                      </p:to>
                                    </p:set>
                                    <p:set>
                                      <p:cBhvr>
                                        <p:cTn id="147" dur="1" fill="hold">
                                          <p:stCondLst>
                                            <p:cond delay="79"/>
                                          </p:stCondLst>
                                        </p:cTn>
                                        <p:tgtEl>
                                          <p:spTgt spid="229488"/>
                                        </p:tgtEl>
                                        <p:attrNameLst>
                                          <p:attrName>style.visibility</p:attrName>
                                        </p:attrNameLst>
                                      </p:cBhvr>
                                      <p:to>
                                        <p:strVal val="hidden"/>
                                      </p:to>
                                    </p:set>
                                  </p:childTnLst>
                                </p:cTn>
                              </p:par>
                              <p:par>
                                <p:cTn id="148" presetID="27" presetClass="exit" presetSubtype="0" fill="hold" grpId="1" nodeType="withEffect">
                                  <p:stCondLst>
                                    <p:cond delay="0"/>
                                  </p:stCondLst>
                                  <p:iterate type="lt">
                                    <p:tmPct val="50000"/>
                                  </p:iterate>
                                  <p:childTnLst>
                                    <p:anim calcmode="discrete" valueType="clr">
                                      <p:cBhvr override="childStyle">
                                        <p:cTn id="149" dur="80"/>
                                        <p:tgtEl>
                                          <p:spTgt spid="229486"/>
                                        </p:tgtEl>
                                        <p:attrNameLst>
                                          <p:attrName>style.color</p:attrName>
                                        </p:attrNameLst>
                                      </p:cBhvr>
                                      <p:tavLst>
                                        <p:tav tm="0">
                                          <p:val>
                                            <p:clrVal>
                                              <a:schemeClr val="hlink"/>
                                            </p:clrVal>
                                          </p:val>
                                        </p:tav>
                                        <p:tav tm="50000">
                                          <p:val>
                                            <p:clrVal>
                                              <a:schemeClr val="accent2"/>
                                            </p:clrVal>
                                          </p:val>
                                        </p:tav>
                                      </p:tavLst>
                                    </p:anim>
                                    <p:anim calcmode="discrete" valueType="clr">
                                      <p:cBhvr>
                                        <p:cTn id="150" dur="80"/>
                                        <p:tgtEl>
                                          <p:spTgt spid="229486"/>
                                        </p:tgtEl>
                                        <p:attrNameLst>
                                          <p:attrName>fillcolor</p:attrName>
                                        </p:attrNameLst>
                                      </p:cBhvr>
                                      <p:tavLst>
                                        <p:tav tm="0">
                                          <p:val>
                                            <p:clrVal>
                                              <a:schemeClr val="hlink"/>
                                            </p:clrVal>
                                          </p:val>
                                        </p:tav>
                                        <p:tav tm="50000">
                                          <p:val>
                                            <p:clrVal>
                                              <a:schemeClr val="accent2"/>
                                            </p:clrVal>
                                          </p:val>
                                        </p:tav>
                                      </p:tavLst>
                                    </p:anim>
                                    <p:set>
                                      <p:cBhvr>
                                        <p:cTn id="151" dur="80"/>
                                        <p:tgtEl>
                                          <p:spTgt spid="229486"/>
                                        </p:tgtEl>
                                        <p:attrNameLst>
                                          <p:attrName>fill.type</p:attrName>
                                        </p:attrNameLst>
                                      </p:cBhvr>
                                      <p:to>
                                        <p:strVal val="solid"/>
                                      </p:to>
                                    </p:set>
                                    <p:set>
                                      <p:cBhvr>
                                        <p:cTn id="152" dur="1" fill="hold">
                                          <p:stCondLst>
                                            <p:cond delay="79"/>
                                          </p:stCondLst>
                                        </p:cTn>
                                        <p:tgtEl>
                                          <p:spTgt spid="229486"/>
                                        </p:tgtEl>
                                        <p:attrNameLst>
                                          <p:attrName>style.visibility</p:attrName>
                                        </p:attrNameLst>
                                      </p:cBhvr>
                                      <p:to>
                                        <p:strVal val="hidden"/>
                                      </p:to>
                                    </p:set>
                                  </p:childTnLst>
                                </p:cTn>
                              </p:par>
                              <p:par>
                                <p:cTn id="153" presetID="27" presetClass="exit" presetSubtype="0" fill="hold" grpId="1" nodeType="withEffect">
                                  <p:stCondLst>
                                    <p:cond delay="0"/>
                                  </p:stCondLst>
                                  <p:iterate type="lt">
                                    <p:tmPct val="50000"/>
                                  </p:iterate>
                                  <p:childTnLst>
                                    <p:anim calcmode="discrete" valueType="clr">
                                      <p:cBhvr override="childStyle">
                                        <p:cTn id="154" dur="80"/>
                                        <p:tgtEl>
                                          <p:spTgt spid="229484"/>
                                        </p:tgtEl>
                                        <p:attrNameLst>
                                          <p:attrName>style.color</p:attrName>
                                        </p:attrNameLst>
                                      </p:cBhvr>
                                      <p:tavLst>
                                        <p:tav tm="0">
                                          <p:val>
                                            <p:clrVal>
                                              <a:schemeClr val="hlink"/>
                                            </p:clrVal>
                                          </p:val>
                                        </p:tav>
                                        <p:tav tm="50000">
                                          <p:val>
                                            <p:clrVal>
                                              <a:schemeClr val="accent2"/>
                                            </p:clrVal>
                                          </p:val>
                                        </p:tav>
                                      </p:tavLst>
                                    </p:anim>
                                    <p:anim calcmode="discrete" valueType="clr">
                                      <p:cBhvr>
                                        <p:cTn id="155" dur="80"/>
                                        <p:tgtEl>
                                          <p:spTgt spid="229484"/>
                                        </p:tgtEl>
                                        <p:attrNameLst>
                                          <p:attrName>fillcolor</p:attrName>
                                        </p:attrNameLst>
                                      </p:cBhvr>
                                      <p:tavLst>
                                        <p:tav tm="0">
                                          <p:val>
                                            <p:clrVal>
                                              <a:schemeClr val="hlink"/>
                                            </p:clrVal>
                                          </p:val>
                                        </p:tav>
                                        <p:tav tm="50000">
                                          <p:val>
                                            <p:clrVal>
                                              <a:schemeClr val="accent2"/>
                                            </p:clrVal>
                                          </p:val>
                                        </p:tav>
                                      </p:tavLst>
                                    </p:anim>
                                    <p:set>
                                      <p:cBhvr>
                                        <p:cTn id="156" dur="80"/>
                                        <p:tgtEl>
                                          <p:spTgt spid="229484"/>
                                        </p:tgtEl>
                                        <p:attrNameLst>
                                          <p:attrName>fill.type</p:attrName>
                                        </p:attrNameLst>
                                      </p:cBhvr>
                                      <p:to>
                                        <p:strVal val="solid"/>
                                      </p:to>
                                    </p:set>
                                    <p:set>
                                      <p:cBhvr>
                                        <p:cTn id="157" dur="1" fill="hold">
                                          <p:stCondLst>
                                            <p:cond delay="79"/>
                                          </p:stCondLst>
                                        </p:cTn>
                                        <p:tgtEl>
                                          <p:spTgt spid="229484"/>
                                        </p:tgtEl>
                                        <p:attrNameLst>
                                          <p:attrName>style.visibility</p:attrName>
                                        </p:attrNameLst>
                                      </p:cBhvr>
                                      <p:to>
                                        <p:strVal val="hidden"/>
                                      </p:to>
                                    </p:set>
                                  </p:childTnLst>
                                </p:cTn>
                              </p:par>
                              <p:par>
                                <p:cTn id="158" presetID="27" presetClass="exit" presetSubtype="0" fill="hold" grpId="1" nodeType="withEffect">
                                  <p:stCondLst>
                                    <p:cond delay="0"/>
                                  </p:stCondLst>
                                  <p:iterate type="lt">
                                    <p:tmPct val="50000"/>
                                  </p:iterate>
                                  <p:childTnLst>
                                    <p:anim calcmode="discrete" valueType="clr">
                                      <p:cBhvr override="childStyle">
                                        <p:cTn id="159" dur="80"/>
                                        <p:tgtEl>
                                          <p:spTgt spid="229482"/>
                                        </p:tgtEl>
                                        <p:attrNameLst>
                                          <p:attrName>style.color</p:attrName>
                                        </p:attrNameLst>
                                      </p:cBhvr>
                                      <p:tavLst>
                                        <p:tav tm="0">
                                          <p:val>
                                            <p:clrVal>
                                              <a:schemeClr val="hlink"/>
                                            </p:clrVal>
                                          </p:val>
                                        </p:tav>
                                        <p:tav tm="50000">
                                          <p:val>
                                            <p:clrVal>
                                              <a:schemeClr val="accent2"/>
                                            </p:clrVal>
                                          </p:val>
                                        </p:tav>
                                      </p:tavLst>
                                    </p:anim>
                                    <p:anim calcmode="discrete" valueType="clr">
                                      <p:cBhvr>
                                        <p:cTn id="160" dur="80"/>
                                        <p:tgtEl>
                                          <p:spTgt spid="229482"/>
                                        </p:tgtEl>
                                        <p:attrNameLst>
                                          <p:attrName>fillcolor</p:attrName>
                                        </p:attrNameLst>
                                      </p:cBhvr>
                                      <p:tavLst>
                                        <p:tav tm="0">
                                          <p:val>
                                            <p:clrVal>
                                              <a:schemeClr val="hlink"/>
                                            </p:clrVal>
                                          </p:val>
                                        </p:tav>
                                        <p:tav tm="50000">
                                          <p:val>
                                            <p:clrVal>
                                              <a:schemeClr val="accent2"/>
                                            </p:clrVal>
                                          </p:val>
                                        </p:tav>
                                      </p:tavLst>
                                    </p:anim>
                                    <p:set>
                                      <p:cBhvr>
                                        <p:cTn id="161" dur="80"/>
                                        <p:tgtEl>
                                          <p:spTgt spid="229482"/>
                                        </p:tgtEl>
                                        <p:attrNameLst>
                                          <p:attrName>fill.type</p:attrName>
                                        </p:attrNameLst>
                                      </p:cBhvr>
                                      <p:to>
                                        <p:strVal val="solid"/>
                                      </p:to>
                                    </p:set>
                                    <p:set>
                                      <p:cBhvr>
                                        <p:cTn id="162" dur="1" fill="hold">
                                          <p:stCondLst>
                                            <p:cond delay="79"/>
                                          </p:stCondLst>
                                        </p:cTn>
                                        <p:tgtEl>
                                          <p:spTgt spid="229482"/>
                                        </p:tgtEl>
                                        <p:attrNameLst>
                                          <p:attrName>style.visibility</p:attrName>
                                        </p:attrNameLst>
                                      </p:cBhvr>
                                      <p:to>
                                        <p:strVal val="hidden"/>
                                      </p:to>
                                    </p:set>
                                  </p:childTnLst>
                                </p:cTn>
                              </p:par>
                              <p:par>
                                <p:cTn id="163" presetID="27" presetClass="exit" presetSubtype="0" fill="hold" grpId="1" nodeType="withEffect">
                                  <p:stCondLst>
                                    <p:cond delay="0"/>
                                  </p:stCondLst>
                                  <p:iterate type="lt">
                                    <p:tmPct val="50000"/>
                                  </p:iterate>
                                  <p:childTnLst>
                                    <p:anim calcmode="discrete" valueType="clr">
                                      <p:cBhvr override="childStyle">
                                        <p:cTn id="164" dur="80"/>
                                        <p:tgtEl>
                                          <p:spTgt spid="229480"/>
                                        </p:tgtEl>
                                        <p:attrNameLst>
                                          <p:attrName>style.color</p:attrName>
                                        </p:attrNameLst>
                                      </p:cBhvr>
                                      <p:tavLst>
                                        <p:tav tm="0">
                                          <p:val>
                                            <p:clrVal>
                                              <a:schemeClr val="hlink"/>
                                            </p:clrVal>
                                          </p:val>
                                        </p:tav>
                                        <p:tav tm="50000">
                                          <p:val>
                                            <p:clrVal>
                                              <a:schemeClr val="accent2"/>
                                            </p:clrVal>
                                          </p:val>
                                        </p:tav>
                                      </p:tavLst>
                                    </p:anim>
                                    <p:anim calcmode="discrete" valueType="clr">
                                      <p:cBhvr>
                                        <p:cTn id="165" dur="80"/>
                                        <p:tgtEl>
                                          <p:spTgt spid="229480"/>
                                        </p:tgtEl>
                                        <p:attrNameLst>
                                          <p:attrName>fillcolor</p:attrName>
                                        </p:attrNameLst>
                                      </p:cBhvr>
                                      <p:tavLst>
                                        <p:tav tm="0">
                                          <p:val>
                                            <p:clrVal>
                                              <a:schemeClr val="hlink"/>
                                            </p:clrVal>
                                          </p:val>
                                        </p:tav>
                                        <p:tav tm="50000">
                                          <p:val>
                                            <p:clrVal>
                                              <a:schemeClr val="accent2"/>
                                            </p:clrVal>
                                          </p:val>
                                        </p:tav>
                                      </p:tavLst>
                                    </p:anim>
                                    <p:set>
                                      <p:cBhvr>
                                        <p:cTn id="166" dur="80"/>
                                        <p:tgtEl>
                                          <p:spTgt spid="229480"/>
                                        </p:tgtEl>
                                        <p:attrNameLst>
                                          <p:attrName>fill.type</p:attrName>
                                        </p:attrNameLst>
                                      </p:cBhvr>
                                      <p:to>
                                        <p:strVal val="solid"/>
                                      </p:to>
                                    </p:set>
                                    <p:set>
                                      <p:cBhvr>
                                        <p:cTn id="167" dur="1" fill="hold">
                                          <p:stCondLst>
                                            <p:cond delay="79"/>
                                          </p:stCondLst>
                                        </p:cTn>
                                        <p:tgtEl>
                                          <p:spTgt spid="229480"/>
                                        </p:tgtEl>
                                        <p:attrNameLst>
                                          <p:attrName>style.visibility</p:attrName>
                                        </p:attrNameLst>
                                      </p:cBhvr>
                                      <p:to>
                                        <p:strVal val="hidden"/>
                                      </p:to>
                                    </p:set>
                                  </p:childTnLst>
                                </p:cTn>
                              </p:par>
                            </p:childTnLst>
                          </p:cTn>
                        </p:par>
                      </p:childTnLst>
                    </p:cTn>
                  </p:par>
                </p:childTnLst>
              </p:cTn>
              <p:nextCondLst>
                <p:cond evt="onClick" delay="0">
                  <p:tgtEl>
                    <p:spTgt spid="229469"/>
                  </p:tgtEl>
                </p:cond>
              </p:nextCondLst>
            </p:seq>
            <p:seq concurrent="1" nextAc="seek">
              <p:cTn id="168" restart="whenNotActive" fill="hold" evtFilter="cancelBubble" nodeType="interactiveSeq">
                <p:stCondLst>
                  <p:cond evt="onClick" delay="0">
                    <p:tgtEl>
                      <p:spTgt spid="229470"/>
                    </p:tgtEl>
                  </p:cond>
                </p:stCondLst>
                <p:endSync evt="end" delay="0">
                  <p:rtn val="all"/>
                </p:endSync>
                <p:childTnLst>
                  <p:par>
                    <p:cTn id="169" fill="hold" nodeType="clickPar">
                      <p:stCondLst>
                        <p:cond delay="0"/>
                      </p:stCondLst>
                      <p:childTnLst>
                        <p:par>
                          <p:cTn id="170" fill="hold" nodeType="withGroup">
                            <p:stCondLst>
                              <p:cond delay="0"/>
                            </p:stCondLst>
                            <p:childTnLst>
                              <p:par>
                                <p:cTn id="171" presetID="23" presetClass="entr" presetSubtype="16" fill="hold" grpId="0" nodeType="clickEffect">
                                  <p:stCondLst>
                                    <p:cond delay="0"/>
                                  </p:stCondLst>
                                  <p:iterate type="lt">
                                    <p:tmPct val="0"/>
                                  </p:iterate>
                                  <p:childTnLst>
                                    <p:set>
                                      <p:cBhvr>
                                        <p:cTn id="172" dur="1" fill="hold">
                                          <p:stCondLst>
                                            <p:cond delay="0"/>
                                          </p:stCondLst>
                                        </p:cTn>
                                        <p:tgtEl>
                                          <p:spTgt spid="229489"/>
                                        </p:tgtEl>
                                        <p:attrNameLst>
                                          <p:attrName>style.visibility</p:attrName>
                                        </p:attrNameLst>
                                      </p:cBhvr>
                                      <p:to>
                                        <p:strVal val="visible"/>
                                      </p:to>
                                    </p:set>
                                    <p:anim calcmode="lin" valueType="num">
                                      <p:cBhvr>
                                        <p:cTn id="173" dur="500" fill="hold"/>
                                        <p:tgtEl>
                                          <p:spTgt spid="229489"/>
                                        </p:tgtEl>
                                        <p:attrNameLst>
                                          <p:attrName>ppt_w</p:attrName>
                                        </p:attrNameLst>
                                      </p:cBhvr>
                                      <p:tavLst>
                                        <p:tav tm="0">
                                          <p:val>
                                            <p:fltVal val="0"/>
                                          </p:val>
                                        </p:tav>
                                        <p:tav tm="100000">
                                          <p:val>
                                            <p:strVal val="#ppt_w"/>
                                          </p:val>
                                        </p:tav>
                                      </p:tavLst>
                                    </p:anim>
                                    <p:anim calcmode="lin" valueType="num">
                                      <p:cBhvr>
                                        <p:cTn id="174" dur="500" fill="hold"/>
                                        <p:tgtEl>
                                          <p:spTgt spid="229489"/>
                                        </p:tgtEl>
                                        <p:attrNameLst>
                                          <p:attrName>ppt_h</p:attrName>
                                        </p:attrNameLst>
                                      </p:cBhvr>
                                      <p:tavLst>
                                        <p:tav tm="0">
                                          <p:val>
                                            <p:fltVal val="0"/>
                                          </p:val>
                                        </p:tav>
                                        <p:tav tm="100000">
                                          <p:val>
                                            <p:strVal val="#ppt_h"/>
                                          </p:val>
                                        </p:tav>
                                      </p:tavLst>
                                    </p:anim>
                                  </p:childTnLst>
                                </p:cTn>
                              </p:par>
                              <p:par>
                                <p:cTn id="175" presetID="23" presetClass="entr" presetSubtype="16" fill="hold" grpId="0" nodeType="withEffect">
                                  <p:stCondLst>
                                    <p:cond delay="0"/>
                                  </p:stCondLst>
                                  <p:iterate type="lt">
                                    <p:tmPct val="0"/>
                                  </p:iterate>
                                  <p:childTnLst>
                                    <p:set>
                                      <p:cBhvr>
                                        <p:cTn id="176" dur="1" fill="hold">
                                          <p:stCondLst>
                                            <p:cond delay="0"/>
                                          </p:stCondLst>
                                        </p:cTn>
                                        <p:tgtEl>
                                          <p:spTgt spid="229490"/>
                                        </p:tgtEl>
                                        <p:attrNameLst>
                                          <p:attrName>style.visibility</p:attrName>
                                        </p:attrNameLst>
                                      </p:cBhvr>
                                      <p:to>
                                        <p:strVal val="visible"/>
                                      </p:to>
                                    </p:set>
                                    <p:anim calcmode="lin" valueType="num">
                                      <p:cBhvr>
                                        <p:cTn id="177" dur="500" fill="hold"/>
                                        <p:tgtEl>
                                          <p:spTgt spid="229490"/>
                                        </p:tgtEl>
                                        <p:attrNameLst>
                                          <p:attrName>ppt_w</p:attrName>
                                        </p:attrNameLst>
                                      </p:cBhvr>
                                      <p:tavLst>
                                        <p:tav tm="0">
                                          <p:val>
                                            <p:fltVal val="0"/>
                                          </p:val>
                                        </p:tav>
                                        <p:tav tm="100000">
                                          <p:val>
                                            <p:strVal val="#ppt_w"/>
                                          </p:val>
                                        </p:tav>
                                      </p:tavLst>
                                    </p:anim>
                                    <p:anim calcmode="lin" valueType="num">
                                      <p:cBhvr>
                                        <p:cTn id="178" dur="500" fill="hold"/>
                                        <p:tgtEl>
                                          <p:spTgt spid="229490"/>
                                        </p:tgtEl>
                                        <p:attrNameLst>
                                          <p:attrName>ppt_h</p:attrName>
                                        </p:attrNameLst>
                                      </p:cBhvr>
                                      <p:tavLst>
                                        <p:tav tm="0">
                                          <p:val>
                                            <p:fltVal val="0"/>
                                          </p:val>
                                        </p:tav>
                                        <p:tav tm="100000">
                                          <p:val>
                                            <p:strVal val="#ppt_h"/>
                                          </p:val>
                                        </p:tav>
                                      </p:tavLst>
                                    </p:anim>
                                  </p:childTnLst>
                                </p:cTn>
                              </p:par>
                              <p:par>
                                <p:cTn id="179" presetID="23" presetClass="entr" presetSubtype="16" fill="hold" grpId="0" nodeType="withEffect">
                                  <p:stCondLst>
                                    <p:cond delay="0"/>
                                  </p:stCondLst>
                                  <p:iterate type="lt">
                                    <p:tmPct val="0"/>
                                  </p:iterate>
                                  <p:childTnLst>
                                    <p:set>
                                      <p:cBhvr>
                                        <p:cTn id="180" dur="1" fill="hold">
                                          <p:stCondLst>
                                            <p:cond delay="0"/>
                                          </p:stCondLst>
                                        </p:cTn>
                                        <p:tgtEl>
                                          <p:spTgt spid="229491"/>
                                        </p:tgtEl>
                                        <p:attrNameLst>
                                          <p:attrName>style.visibility</p:attrName>
                                        </p:attrNameLst>
                                      </p:cBhvr>
                                      <p:to>
                                        <p:strVal val="visible"/>
                                      </p:to>
                                    </p:set>
                                    <p:anim calcmode="lin" valueType="num">
                                      <p:cBhvr>
                                        <p:cTn id="181" dur="500" fill="hold"/>
                                        <p:tgtEl>
                                          <p:spTgt spid="229491"/>
                                        </p:tgtEl>
                                        <p:attrNameLst>
                                          <p:attrName>ppt_w</p:attrName>
                                        </p:attrNameLst>
                                      </p:cBhvr>
                                      <p:tavLst>
                                        <p:tav tm="0">
                                          <p:val>
                                            <p:fltVal val="0"/>
                                          </p:val>
                                        </p:tav>
                                        <p:tav tm="100000">
                                          <p:val>
                                            <p:strVal val="#ppt_w"/>
                                          </p:val>
                                        </p:tav>
                                      </p:tavLst>
                                    </p:anim>
                                    <p:anim calcmode="lin" valueType="num">
                                      <p:cBhvr>
                                        <p:cTn id="182" dur="500" fill="hold"/>
                                        <p:tgtEl>
                                          <p:spTgt spid="229491"/>
                                        </p:tgtEl>
                                        <p:attrNameLst>
                                          <p:attrName>ppt_h</p:attrName>
                                        </p:attrNameLst>
                                      </p:cBhvr>
                                      <p:tavLst>
                                        <p:tav tm="0">
                                          <p:val>
                                            <p:fltVal val="0"/>
                                          </p:val>
                                        </p:tav>
                                        <p:tav tm="100000">
                                          <p:val>
                                            <p:strVal val="#ppt_h"/>
                                          </p:val>
                                        </p:tav>
                                      </p:tavLst>
                                    </p:anim>
                                  </p:childTnLst>
                                </p:cTn>
                              </p:par>
                              <p:par>
                                <p:cTn id="183" presetID="23" presetClass="entr" presetSubtype="16" fill="hold" grpId="0" nodeType="withEffect">
                                  <p:stCondLst>
                                    <p:cond delay="0"/>
                                  </p:stCondLst>
                                  <p:iterate type="lt">
                                    <p:tmPct val="0"/>
                                  </p:iterate>
                                  <p:childTnLst>
                                    <p:set>
                                      <p:cBhvr>
                                        <p:cTn id="184" dur="1" fill="hold">
                                          <p:stCondLst>
                                            <p:cond delay="0"/>
                                          </p:stCondLst>
                                        </p:cTn>
                                        <p:tgtEl>
                                          <p:spTgt spid="229492"/>
                                        </p:tgtEl>
                                        <p:attrNameLst>
                                          <p:attrName>style.visibility</p:attrName>
                                        </p:attrNameLst>
                                      </p:cBhvr>
                                      <p:to>
                                        <p:strVal val="visible"/>
                                      </p:to>
                                    </p:set>
                                    <p:anim calcmode="lin" valueType="num">
                                      <p:cBhvr>
                                        <p:cTn id="185" dur="500" fill="hold"/>
                                        <p:tgtEl>
                                          <p:spTgt spid="229492"/>
                                        </p:tgtEl>
                                        <p:attrNameLst>
                                          <p:attrName>ppt_w</p:attrName>
                                        </p:attrNameLst>
                                      </p:cBhvr>
                                      <p:tavLst>
                                        <p:tav tm="0">
                                          <p:val>
                                            <p:fltVal val="0"/>
                                          </p:val>
                                        </p:tav>
                                        <p:tav tm="100000">
                                          <p:val>
                                            <p:strVal val="#ppt_w"/>
                                          </p:val>
                                        </p:tav>
                                      </p:tavLst>
                                    </p:anim>
                                    <p:anim calcmode="lin" valueType="num">
                                      <p:cBhvr>
                                        <p:cTn id="186" dur="500" fill="hold"/>
                                        <p:tgtEl>
                                          <p:spTgt spid="229492"/>
                                        </p:tgtEl>
                                        <p:attrNameLst>
                                          <p:attrName>ppt_h</p:attrName>
                                        </p:attrNameLst>
                                      </p:cBhvr>
                                      <p:tavLst>
                                        <p:tav tm="0">
                                          <p:val>
                                            <p:fltVal val="0"/>
                                          </p:val>
                                        </p:tav>
                                        <p:tav tm="100000">
                                          <p:val>
                                            <p:strVal val="#ppt_h"/>
                                          </p:val>
                                        </p:tav>
                                      </p:tavLst>
                                    </p:anim>
                                  </p:childTnLst>
                                </p:cTn>
                              </p:par>
                              <p:par>
                                <p:cTn id="187" presetID="23" presetClass="entr" presetSubtype="16" fill="hold" grpId="0" nodeType="withEffect">
                                  <p:stCondLst>
                                    <p:cond delay="0"/>
                                  </p:stCondLst>
                                  <p:iterate type="lt">
                                    <p:tmPct val="0"/>
                                  </p:iterate>
                                  <p:childTnLst>
                                    <p:set>
                                      <p:cBhvr>
                                        <p:cTn id="188" dur="1" fill="hold">
                                          <p:stCondLst>
                                            <p:cond delay="0"/>
                                          </p:stCondLst>
                                        </p:cTn>
                                        <p:tgtEl>
                                          <p:spTgt spid="229493"/>
                                        </p:tgtEl>
                                        <p:attrNameLst>
                                          <p:attrName>style.visibility</p:attrName>
                                        </p:attrNameLst>
                                      </p:cBhvr>
                                      <p:to>
                                        <p:strVal val="visible"/>
                                      </p:to>
                                    </p:set>
                                    <p:anim calcmode="lin" valueType="num">
                                      <p:cBhvr>
                                        <p:cTn id="189" dur="500" fill="hold"/>
                                        <p:tgtEl>
                                          <p:spTgt spid="229493"/>
                                        </p:tgtEl>
                                        <p:attrNameLst>
                                          <p:attrName>ppt_w</p:attrName>
                                        </p:attrNameLst>
                                      </p:cBhvr>
                                      <p:tavLst>
                                        <p:tav tm="0">
                                          <p:val>
                                            <p:fltVal val="0"/>
                                          </p:val>
                                        </p:tav>
                                        <p:tav tm="100000">
                                          <p:val>
                                            <p:strVal val="#ppt_w"/>
                                          </p:val>
                                        </p:tav>
                                      </p:tavLst>
                                    </p:anim>
                                    <p:anim calcmode="lin" valueType="num">
                                      <p:cBhvr>
                                        <p:cTn id="190" dur="500" fill="hold"/>
                                        <p:tgtEl>
                                          <p:spTgt spid="229493"/>
                                        </p:tgtEl>
                                        <p:attrNameLst>
                                          <p:attrName>ppt_h</p:attrName>
                                        </p:attrNameLst>
                                      </p:cBhvr>
                                      <p:tavLst>
                                        <p:tav tm="0">
                                          <p:val>
                                            <p:fltVal val="0"/>
                                          </p:val>
                                        </p:tav>
                                        <p:tav tm="100000">
                                          <p:val>
                                            <p:strVal val="#ppt_h"/>
                                          </p:val>
                                        </p:tav>
                                      </p:tavLst>
                                    </p:anim>
                                  </p:childTnLst>
                                </p:cTn>
                              </p:par>
                            </p:childTnLst>
                          </p:cTn>
                        </p:par>
                      </p:childTnLst>
                    </p:cTn>
                  </p:par>
                  <p:par>
                    <p:cTn id="191" fill="hold" nodeType="clickPar">
                      <p:stCondLst>
                        <p:cond delay="indefinite"/>
                      </p:stCondLst>
                      <p:childTnLst>
                        <p:par>
                          <p:cTn id="192" fill="hold" nodeType="withGroup">
                            <p:stCondLst>
                              <p:cond delay="0"/>
                            </p:stCondLst>
                            <p:childTnLst>
                              <p:par>
                                <p:cTn id="193" presetID="27" presetClass="exit" presetSubtype="0" fill="hold" grpId="1" nodeType="clickEffect">
                                  <p:stCondLst>
                                    <p:cond delay="0"/>
                                  </p:stCondLst>
                                  <p:iterate type="lt">
                                    <p:tmPct val="50000"/>
                                  </p:iterate>
                                  <p:childTnLst>
                                    <p:anim calcmode="discrete" valueType="clr">
                                      <p:cBhvr override="childStyle">
                                        <p:cTn id="194" dur="80"/>
                                        <p:tgtEl>
                                          <p:spTgt spid="229493"/>
                                        </p:tgtEl>
                                        <p:attrNameLst>
                                          <p:attrName>style.color</p:attrName>
                                        </p:attrNameLst>
                                      </p:cBhvr>
                                      <p:tavLst>
                                        <p:tav tm="0">
                                          <p:val>
                                            <p:clrVal>
                                              <a:schemeClr val="hlink"/>
                                            </p:clrVal>
                                          </p:val>
                                        </p:tav>
                                        <p:tav tm="50000">
                                          <p:val>
                                            <p:clrVal>
                                              <a:schemeClr val="accent2"/>
                                            </p:clrVal>
                                          </p:val>
                                        </p:tav>
                                      </p:tavLst>
                                    </p:anim>
                                    <p:anim calcmode="discrete" valueType="clr">
                                      <p:cBhvr>
                                        <p:cTn id="195" dur="80"/>
                                        <p:tgtEl>
                                          <p:spTgt spid="229493"/>
                                        </p:tgtEl>
                                        <p:attrNameLst>
                                          <p:attrName>fillcolor</p:attrName>
                                        </p:attrNameLst>
                                      </p:cBhvr>
                                      <p:tavLst>
                                        <p:tav tm="0">
                                          <p:val>
                                            <p:clrVal>
                                              <a:schemeClr val="hlink"/>
                                            </p:clrVal>
                                          </p:val>
                                        </p:tav>
                                        <p:tav tm="50000">
                                          <p:val>
                                            <p:clrVal>
                                              <a:schemeClr val="accent2"/>
                                            </p:clrVal>
                                          </p:val>
                                        </p:tav>
                                      </p:tavLst>
                                    </p:anim>
                                    <p:set>
                                      <p:cBhvr>
                                        <p:cTn id="196" dur="80"/>
                                        <p:tgtEl>
                                          <p:spTgt spid="229493"/>
                                        </p:tgtEl>
                                        <p:attrNameLst>
                                          <p:attrName>fill.type</p:attrName>
                                        </p:attrNameLst>
                                      </p:cBhvr>
                                      <p:to>
                                        <p:strVal val="solid"/>
                                      </p:to>
                                    </p:set>
                                    <p:set>
                                      <p:cBhvr>
                                        <p:cTn id="197" dur="1" fill="hold">
                                          <p:stCondLst>
                                            <p:cond delay="79"/>
                                          </p:stCondLst>
                                        </p:cTn>
                                        <p:tgtEl>
                                          <p:spTgt spid="229493"/>
                                        </p:tgtEl>
                                        <p:attrNameLst>
                                          <p:attrName>style.visibility</p:attrName>
                                        </p:attrNameLst>
                                      </p:cBhvr>
                                      <p:to>
                                        <p:strVal val="hidden"/>
                                      </p:to>
                                    </p:set>
                                  </p:childTnLst>
                                </p:cTn>
                              </p:par>
                              <p:par>
                                <p:cTn id="198" presetID="27" presetClass="exit" presetSubtype="0" fill="hold" grpId="1" nodeType="withEffect">
                                  <p:stCondLst>
                                    <p:cond delay="0"/>
                                  </p:stCondLst>
                                  <p:iterate type="lt">
                                    <p:tmPct val="50000"/>
                                  </p:iterate>
                                  <p:childTnLst>
                                    <p:anim calcmode="discrete" valueType="clr">
                                      <p:cBhvr override="childStyle">
                                        <p:cTn id="199" dur="80"/>
                                        <p:tgtEl>
                                          <p:spTgt spid="229492"/>
                                        </p:tgtEl>
                                        <p:attrNameLst>
                                          <p:attrName>style.color</p:attrName>
                                        </p:attrNameLst>
                                      </p:cBhvr>
                                      <p:tavLst>
                                        <p:tav tm="0">
                                          <p:val>
                                            <p:clrVal>
                                              <a:schemeClr val="hlink"/>
                                            </p:clrVal>
                                          </p:val>
                                        </p:tav>
                                        <p:tav tm="50000">
                                          <p:val>
                                            <p:clrVal>
                                              <a:schemeClr val="accent2"/>
                                            </p:clrVal>
                                          </p:val>
                                        </p:tav>
                                      </p:tavLst>
                                    </p:anim>
                                    <p:anim calcmode="discrete" valueType="clr">
                                      <p:cBhvr>
                                        <p:cTn id="200" dur="80"/>
                                        <p:tgtEl>
                                          <p:spTgt spid="229492"/>
                                        </p:tgtEl>
                                        <p:attrNameLst>
                                          <p:attrName>fillcolor</p:attrName>
                                        </p:attrNameLst>
                                      </p:cBhvr>
                                      <p:tavLst>
                                        <p:tav tm="0">
                                          <p:val>
                                            <p:clrVal>
                                              <a:schemeClr val="hlink"/>
                                            </p:clrVal>
                                          </p:val>
                                        </p:tav>
                                        <p:tav tm="50000">
                                          <p:val>
                                            <p:clrVal>
                                              <a:schemeClr val="accent2"/>
                                            </p:clrVal>
                                          </p:val>
                                        </p:tav>
                                      </p:tavLst>
                                    </p:anim>
                                    <p:set>
                                      <p:cBhvr>
                                        <p:cTn id="201" dur="80"/>
                                        <p:tgtEl>
                                          <p:spTgt spid="229492"/>
                                        </p:tgtEl>
                                        <p:attrNameLst>
                                          <p:attrName>fill.type</p:attrName>
                                        </p:attrNameLst>
                                      </p:cBhvr>
                                      <p:to>
                                        <p:strVal val="solid"/>
                                      </p:to>
                                    </p:set>
                                    <p:set>
                                      <p:cBhvr>
                                        <p:cTn id="202" dur="1" fill="hold">
                                          <p:stCondLst>
                                            <p:cond delay="79"/>
                                          </p:stCondLst>
                                        </p:cTn>
                                        <p:tgtEl>
                                          <p:spTgt spid="229492"/>
                                        </p:tgtEl>
                                        <p:attrNameLst>
                                          <p:attrName>style.visibility</p:attrName>
                                        </p:attrNameLst>
                                      </p:cBhvr>
                                      <p:to>
                                        <p:strVal val="hidden"/>
                                      </p:to>
                                    </p:set>
                                  </p:childTnLst>
                                </p:cTn>
                              </p:par>
                              <p:par>
                                <p:cTn id="203" presetID="27" presetClass="exit" presetSubtype="0" fill="hold" grpId="1" nodeType="withEffect">
                                  <p:stCondLst>
                                    <p:cond delay="0"/>
                                  </p:stCondLst>
                                  <p:iterate type="lt">
                                    <p:tmPct val="50000"/>
                                  </p:iterate>
                                  <p:childTnLst>
                                    <p:anim calcmode="discrete" valueType="clr">
                                      <p:cBhvr override="childStyle">
                                        <p:cTn id="204" dur="80"/>
                                        <p:tgtEl>
                                          <p:spTgt spid="229491"/>
                                        </p:tgtEl>
                                        <p:attrNameLst>
                                          <p:attrName>style.color</p:attrName>
                                        </p:attrNameLst>
                                      </p:cBhvr>
                                      <p:tavLst>
                                        <p:tav tm="0">
                                          <p:val>
                                            <p:clrVal>
                                              <a:schemeClr val="hlink"/>
                                            </p:clrVal>
                                          </p:val>
                                        </p:tav>
                                        <p:tav tm="50000">
                                          <p:val>
                                            <p:clrVal>
                                              <a:schemeClr val="accent2"/>
                                            </p:clrVal>
                                          </p:val>
                                        </p:tav>
                                      </p:tavLst>
                                    </p:anim>
                                    <p:anim calcmode="discrete" valueType="clr">
                                      <p:cBhvr>
                                        <p:cTn id="205" dur="80"/>
                                        <p:tgtEl>
                                          <p:spTgt spid="229491"/>
                                        </p:tgtEl>
                                        <p:attrNameLst>
                                          <p:attrName>fillcolor</p:attrName>
                                        </p:attrNameLst>
                                      </p:cBhvr>
                                      <p:tavLst>
                                        <p:tav tm="0">
                                          <p:val>
                                            <p:clrVal>
                                              <a:schemeClr val="hlink"/>
                                            </p:clrVal>
                                          </p:val>
                                        </p:tav>
                                        <p:tav tm="50000">
                                          <p:val>
                                            <p:clrVal>
                                              <a:schemeClr val="accent2"/>
                                            </p:clrVal>
                                          </p:val>
                                        </p:tav>
                                      </p:tavLst>
                                    </p:anim>
                                    <p:set>
                                      <p:cBhvr>
                                        <p:cTn id="206" dur="80"/>
                                        <p:tgtEl>
                                          <p:spTgt spid="229491"/>
                                        </p:tgtEl>
                                        <p:attrNameLst>
                                          <p:attrName>fill.type</p:attrName>
                                        </p:attrNameLst>
                                      </p:cBhvr>
                                      <p:to>
                                        <p:strVal val="solid"/>
                                      </p:to>
                                    </p:set>
                                    <p:set>
                                      <p:cBhvr>
                                        <p:cTn id="207" dur="1" fill="hold">
                                          <p:stCondLst>
                                            <p:cond delay="79"/>
                                          </p:stCondLst>
                                        </p:cTn>
                                        <p:tgtEl>
                                          <p:spTgt spid="229491"/>
                                        </p:tgtEl>
                                        <p:attrNameLst>
                                          <p:attrName>style.visibility</p:attrName>
                                        </p:attrNameLst>
                                      </p:cBhvr>
                                      <p:to>
                                        <p:strVal val="hidden"/>
                                      </p:to>
                                    </p:set>
                                  </p:childTnLst>
                                </p:cTn>
                              </p:par>
                              <p:par>
                                <p:cTn id="208" presetID="27" presetClass="exit" presetSubtype="0" fill="hold" grpId="1" nodeType="withEffect">
                                  <p:stCondLst>
                                    <p:cond delay="0"/>
                                  </p:stCondLst>
                                  <p:iterate type="lt">
                                    <p:tmPct val="50000"/>
                                  </p:iterate>
                                  <p:childTnLst>
                                    <p:anim calcmode="discrete" valueType="clr">
                                      <p:cBhvr override="childStyle">
                                        <p:cTn id="209" dur="80"/>
                                        <p:tgtEl>
                                          <p:spTgt spid="229490"/>
                                        </p:tgtEl>
                                        <p:attrNameLst>
                                          <p:attrName>style.color</p:attrName>
                                        </p:attrNameLst>
                                      </p:cBhvr>
                                      <p:tavLst>
                                        <p:tav tm="0">
                                          <p:val>
                                            <p:clrVal>
                                              <a:schemeClr val="hlink"/>
                                            </p:clrVal>
                                          </p:val>
                                        </p:tav>
                                        <p:tav tm="50000">
                                          <p:val>
                                            <p:clrVal>
                                              <a:schemeClr val="accent2"/>
                                            </p:clrVal>
                                          </p:val>
                                        </p:tav>
                                      </p:tavLst>
                                    </p:anim>
                                    <p:anim calcmode="discrete" valueType="clr">
                                      <p:cBhvr>
                                        <p:cTn id="210" dur="80"/>
                                        <p:tgtEl>
                                          <p:spTgt spid="229490"/>
                                        </p:tgtEl>
                                        <p:attrNameLst>
                                          <p:attrName>fillcolor</p:attrName>
                                        </p:attrNameLst>
                                      </p:cBhvr>
                                      <p:tavLst>
                                        <p:tav tm="0">
                                          <p:val>
                                            <p:clrVal>
                                              <a:schemeClr val="hlink"/>
                                            </p:clrVal>
                                          </p:val>
                                        </p:tav>
                                        <p:tav tm="50000">
                                          <p:val>
                                            <p:clrVal>
                                              <a:schemeClr val="accent2"/>
                                            </p:clrVal>
                                          </p:val>
                                        </p:tav>
                                      </p:tavLst>
                                    </p:anim>
                                    <p:set>
                                      <p:cBhvr>
                                        <p:cTn id="211" dur="80"/>
                                        <p:tgtEl>
                                          <p:spTgt spid="229490"/>
                                        </p:tgtEl>
                                        <p:attrNameLst>
                                          <p:attrName>fill.type</p:attrName>
                                        </p:attrNameLst>
                                      </p:cBhvr>
                                      <p:to>
                                        <p:strVal val="solid"/>
                                      </p:to>
                                    </p:set>
                                    <p:set>
                                      <p:cBhvr>
                                        <p:cTn id="212" dur="1" fill="hold">
                                          <p:stCondLst>
                                            <p:cond delay="79"/>
                                          </p:stCondLst>
                                        </p:cTn>
                                        <p:tgtEl>
                                          <p:spTgt spid="229490"/>
                                        </p:tgtEl>
                                        <p:attrNameLst>
                                          <p:attrName>style.visibility</p:attrName>
                                        </p:attrNameLst>
                                      </p:cBhvr>
                                      <p:to>
                                        <p:strVal val="hidden"/>
                                      </p:to>
                                    </p:set>
                                  </p:childTnLst>
                                </p:cTn>
                              </p:par>
                              <p:par>
                                <p:cTn id="213" presetID="27" presetClass="exit" presetSubtype="0" fill="hold" grpId="1" nodeType="withEffect">
                                  <p:stCondLst>
                                    <p:cond delay="0"/>
                                  </p:stCondLst>
                                  <p:iterate type="lt">
                                    <p:tmPct val="50000"/>
                                  </p:iterate>
                                  <p:childTnLst>
                                    <p:anim calcmode="discrete" valueType="clr">
                                      <p:cBhvr override="childStyle">
                                        <p:cTn id="214" dur="80"/>
                                        <p:tgtEl>
                                          <p:spTgt spid="229489"/>
                                        </p:tgtEl>
                                        <p:attrNameLst>
                                          <p:attrName>style.color</p:attrName>
                                        </p:attrNameLst>
                                      </p:cBhvr>
                                      <p:tavLst>
                                        <p:tav tm="0">
                                          <p:val>
                                            <p:clrVal>
                                              <a:schemeClr val="hlink"/>
                                            </p:clrVal>
                                          </p:val>
                                        </p:tav>
                                        <p:tav tm="50000">
                                          <p:val>
                                            <p:clrVal>
                                              <a:schemeClr val="accent2"/>
                                            </p:clrVal>
                                          </p:val>
                                        </p:tav>
                                      </p:tavLst>
                                    </p:anim>
                                    <p:anim calcmode="discrete" valueType="clr">
                                      <p:cBhvr>
                                        <p:cTn id="215" dur="80"/>
                                        <p:tgtEl>
                                          <p:spTgt spid="229489"/>
                                        </p:tgtEl>
                                        <p:attrNameLst>
                                          <p:attrName>fillcolor</p:attrName>
                                        </p:attrNameLst>
                                      </p:cBhvr>
                                      <p:tavLst>
                                        <p:tav tm="0">
                                          <p:val>
                                            <p:clrVal>
                                              <a:schemeClr val="hlink"/>
                                            </p:clrVal>
                                          </p:val>
                                        </p:tav>
                                        <p:tav tm="50000">
                                          <p:val>
                                            <p:clrVal>
                                              <a:schemeClr val="accent2"/>
                                            </p:clrVal>
                                          </p:val>
                                        </p:tav>
                                      </p:tavLst>
                                    </p:anim>
                                    <p:set>
                                      <p:cBhvr>
                                        <p:cTn id="216" dur="80"/>
                                        <p:tgtEl>
                                          <p:spTgt spid="229489"/>
                                        </p:tgtEl>
                                        <p:attrNameLst>
                                          <p:attrName>fill.type</p:attrName>
                                        </p:attrNameLst>
                                      </p:cBhvr>
                                      <p:to>
                                        <p:strVal val="solid"/>
                                      </p:to>
                                    </p:set>
                                    <p:set>
                                      <p:cBhvr>
                                        <p:cTn id="217" dur="1" fill="hold">
                                          <p:stCondLst>
                                            <p:cond delay="79"/>
                                          </p:stCondLst>
                                        </p:cTn>
                                        <p:tgtEl>
                                          <p:spTgt spid="229489"/>
                                        </p:tgtEl>
                                        <p:attrNameLst>
                                          <p:attrName>style.visibility</p:attrName>
                                        </p:attrNameLst>
                                      </p:cBhvr>
                                      <p:to>
                                        <p:strVal val="hidden"/>
                                      </p:to>
                                    </p:set>
                                  </p:childTnLst>
                                </p:cTn>
                              </p:par>
                            </p:childTnLst>
                          </p:cTn>
                        </p:par>
                      </p:childTnLst>
                    </p:cTn>
                  </p:par>
                </p:childTnLst>
              </p:cTn>
              <p:nextCondLst>
                <p:cond evt="onClick" delay="0">
                  <p:tgtEl>
                    <p:spTgt spid="229470"/>
                  </p:tgtEl>
                </p:cond>
              </p:nextCondLst>
            </p:seq>
            <p:seq concurrent="1" nextAc="seek">
              <p:cTn id="218" restart="whenNotActive" fill="hold" evtFilter="cancelBubble" nodeType="interactiveSeq">
                <p:stCondLst>
                  <p:cond evt="onClick" delay="0">
                    <p:tgtEl>
                      <p:spTgt spid="229472"/>
                    </p:tgtEl>
                  </p:cond>
                </p:stCondLst>
                <p:endSync evt="end" delay="0">
                  <p:rtn val="all"/>
                </p:endSync>
                <p:childTnLst>
                  <p:par>
                    <p:cTn id="219" fill="hold" nodeType="clickPar">
                      <p:stCondLst>
                        <p:cond delay="0"/>
                      </p:stCondLst>
                      <p:childTnLst>
                        <p:par>
                          <p:cTn id="220" fill="hold" nodeType="withGroup">
                            <p:stCondLst>
                              <p:cond delay="0"/>
                            </p:stCondLst>
                            <p:childTnLst>
                              <p:par>
                                <p:cTn id="221" presetID="48" presetClass="entr" presetSubtype="0" accel="50000" fill="hold" grpId="0" nodeType="clickEffect">
                                  <p:stCondLst>
                                    <p:cond delay="0"/>
                                  </p:stCondLst>
                                  <p:iterate type="lt">
                                    <p:tmPct val="0"/>
                                  </p:iterate>
                                  <p:childTnLst>
                                    <p:set>
                                      <p:cBhvr>
                                        <p:cTn id="222" dur="1" fill="hold">
                                          <p:stCondLst>
                                            <p:cond delay="0"/>
                                          </p:stCondLst>
                                        </p:cTn>
                                        <p:tgtEl>
                                          <p:spTgt spid="229499"/>
                                        </p:tgtEl>
                                        <p:attrNameLst>
                                          <p:attrName>style.visibility</p:attrName>
                                        </p:attrNameLst>
                                      </p:cBhvr>
                                      <p:to>
                                        <p:strVal val="visible"/>
                                      </p:to>
                                    </p:set>
                                    <p:anim calcmode="lin" valueType="num">
                                      <p:cBhvr>
                                        <p:cTn id="223" dur="1000" fill="hold"/>
                                        <p:tgtEl>
                                          <p:spTgt spid="22949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24" dur="1000" fill="hold"/>
                                        <p:tgtEl>
                                          <p:spTgt spid="229499"/>
                                        </p:tgtEl>
                                        <p:attrNameLst>
                                          <p:attrName>ppt_x</p:attrName>
                                        </p:attrNameLst>
                                      </p:cBhvr>
                                      <p:tavLst>
                                        <p:tav tm="0">
                                          <p:val>
                                            <p:fltVal val="-1"/>
                                          </p:val>
                                        </p:tav>
                                        <p:tav tm="50000">
                                          <p:val>
                                            <p:fltVal val="0.95"/>
                                          </p:val>
                                        </p:tav>
                                        <p:tav tm="100000">
                                          <p:val>
                                            <p:strVal val="#ppt_x"/>
                                          </p:val>
                                        </p:tav>
                                      </p:tavLst>
                                    </p:anim>
                                    <p:anim calcmode="lin" valueType="num">
                                      <p:cBhvr>
                                        <p:cTn id="225" dur="1000" fill="hold"/>
                                        <p:tgtEl>
                                          <p:spTgt spid="229499"/>
                                        </p:tgtEl>
                                        <p:attrNameLst>
                                          <p:attrName>ppt_y</p:attrName>
                                        </p:attrNameLst>
                                      </p:cBhvr>
                                      <p:tavLst>
                                        <p:tav tm="0">
                                          <p:val>
                                            <p:strVal val="#ppt_y"/>
                                          </p:val>
                                        </p:tav>
                                        <p:tav tm="100000">
                                          <p:val>
                                            <p:strVal val="#ppt_y"/>
                                          </p:val>
                                        </p:tav>
                                      </p:tavLst>
                                    </p:anim>
                                    <p:animEffect transition="in" filter="fade">
                                      <p:cBhvr>
                                        <p:cTn id="226" dur="1000"/>
                                        <p:tgtEl>
                                          <p:spTgt spid="229499"/>
                                        </p:tgtEl>
                                      </p:cBhvr>
                                    </p:animEffect>
                                  </p:childTnLst>
                                </p:cTn>
                              </p:par>
                              <p:par>
                                <p:cTn id="227" presetID="48" presetClass="entr" presetSubtype="0" accel="50000" fill="hold" grpId="0" nodeType="withEffect">
                                  <p:stCondLst>
                                    <p:cond delay="0"/>
                                  </p:stCondLst>
                                  <p:iterate type="lt">
                                    <p:tmPct val="0"/>
                                  </p:iterate>
                                  <p:childTnLst>
                                    <p:set>
                                      <p:cBhvr>
                                        <p:cTn id="228" dur="1" fill="hold">
                                          <p:stCondLst>
                                            <p:cond delay="0"/>
                                          </p:stCondLst>
                                        </p:cTn>
                                        <p:tgtEl>
                                          <p:spTgt spid="229498"/>
                                        </p:tgtEl>
                                        <p:attrNameLst>
                                          <p:attrName>style.visibility</p:attrName>
                                        </p:attrNameLst>
                                      </p:cBhvr>
                                      <p:to>
                                        <p:strVal val="visible"/>
                                      </p:to>
                                    </p:set>
                                    <p:anim calcmode="lin" valueType="num">
                                      <p:cBhvr>
                                        <p:cTn id="229" dur="1000" fill="hold"/>
                                        <p:tgtEl>
                                          <p:spTgt spid="22949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30" dur="1000" fill="hold"/>
                                        <p:tgtEl>
                                          <p:spTgt spid="229498"/>
                                        </p:tgtEl>
                                        <p:attrNameLst>
                                          <p:attrName>ppt_x</p:attrName>
                                        </p:attrNameLst>
                                      </p:cBhvr>
                                      <p:tavLst>
                                        <p:tav tm="0">
                                          <p:val>
                                            <p:fltVal val="-1"/>
                                          </p:val>
                                        </p:tav>
                                        <p:tav tm="50000">
                                          <p:val>
                                            <p:fltVal val="0.95"/>
                                          </p:val>
                                        </p:tav>
                                        <p:tav tm="100000">
                                          <p:val>
                                            <p:strVal val="#ppt_x"/>
                                          </p:val>
                                        </p:tav>
                                      </p:tavLst>
                                    </p:anim>
                                    <p:anim calcmode="lin" valueType="num">
                                      <p:cBhvr>
                                        <p:cTn id="231" dur="1000" fill="hold"/>
                                        <p:tgtEl>
                                          <p:spTgt spid="229498"/>
                                        </p:tgtEl>
                                        <p:attrNameLst>
                                          <p:attrName>ppt_y</p:attrName>
                                        </p:attrNameLst>
                                      </p:cBhvr>
                                      <p:tavLst>
                                        <p:tav tm="0">
                                          <p:val>
                                            <p:strVal val="#ppt_y"/>
                                          </p:val>
                                        </p:tav>
                                        <p:tav tm="100000">
                                          <p:val>
                                            <p:strVal val="#ppt_y"/>
                                          </p:val>
                                        </p:tav>
                                      </p:tavLst>
                                    </p:anim>
                                    <p:animEffect transition="in" filter="fade">
                                      <p:cBhvr>
                                        <p:cTn id="232" dur="1000"/>
                                        <p:tgtEl>
                                          <p:spTgt spid="229498"/>
                                        </p:tgtEl>
                                      </p:cBhvr>
                                    </p:animEffect>
                                  </p:childTnLst>
                                </p:cTn>
                              </p:par>
                              <p:par>
                                <p:cTn id="233" presetID="48" presetClass="entr" presetSubtype="0" accel="50000" fill="hold" grpId="0" nodeType="withEffect">
                                  <p:stCondLst>
                                    <p:cond delay="0"/>
                                  </p:stCondLst>
                                  <p:iterate type="lt">
                                    <p:tmPct val="0"/>
                                  </p:iterate>
                                  <p:childTnLst>
                                    <p:set>
                                      <p:cBhvr>
                                        <p:cTn id="234" dur="1" fill="hold">
                                          <p:stCondLst>
                                            <p:cond delay="0"/>
                                          </p:stCondLst>
                                        </p:cTn>
                                        <p:tgtEl>
                                          <p:spTgt spid="229497"/>
                                        </p:tgtEl>
                                        <p:attrNameLst>
                                          <p:attrName>style.visibility</p:attrName>
                                        </p:attrNameLst>
                                      </p:cBhvr>
                                      <p:to>
                                        <p:strVal val="visible"/>
                                      </p:to>
                                    </p:set>
                                    <p:anim calcmode="lin" valueType="num">
                                      <p:cBhvr>
                                        <p:cTn id="235" dur="1000" fill="hold"/>
                                        <p:tgtEl>
                                          <p:spTgt spid="22949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36" dur="1000" fill="hold"/>
                                        <p:tgtEl>
                                          <p:spTgt spid="229497"/>
                                        </p:tgtEl>
                                        <p:attrNameLst>
                                          <p:attrName>ppt_x</p:attrName>
                                        </p:attrNameLst>
                                      </p:cBhvr>
                                      <p:tavLst>
                                        <p:tav tm="0">
                                          <p:val>
                                            <p:fltVal val="-1"/>
                                          </p:val>
                                        </p:tav>
                                        <p:tav tm="50000">
                                          <p:val>
                                            <p:fltVal val="0.95"/>
                                          </p:val>
                                        </p:tav>
                                        <p:tav tm="100000">
                                          <p:val>
                                            <p:strVal val="#ppt_x"/>
                                          </p:val>
                                        </p:tav>
                                      </p:tavLst>
                                    </p:anim>
                                    <p:anim calcmode="lin" valueType="num">
                                      <p:cBhvr>
                                        <p:cTn id="237" dur="1000" fill="hold"/>
                                        <p:tgtEl>
                                          <p:spTgt spid="229497"/>
                                        </p:tgtEl>
                                        <p:attrNameLst>
                                          <p:attrName>ppt_y</p:attrName>
                                        </p:attrNameLst>
                                      </p:cBhvr>
                                      <p:tavLst>
                                        <p:tav tm="0">
                                          <p:val>
                                            <p:strVal val="#ppt_y"/>
                                          </p:val>
                                        </p:tav>
                                        <p:tav tm="100000">
                                          <p:val>
                                            <p:strVal val="#ppt_y"/>
                                          </p:val>
                                        </p:tav>
                                      </p:tavLst>
                                    </p:anim>
                                    <p:animEffect transition="in" filter="fade">
                                      <p:cBhvr>
                                        <p:cTn id="238" dur="1000"/>
                                        <p:tgtEl>
                                          <p:spTgt spid="229497"/>
                                        </p:tgtEl>
                                      </p:cBhvr>
                                    </p:animEffect>
                                  </p:childTnLst>
                                </p:cTn>
                              </p:par>
                              <p:par>
                                <p:cTn id="239" presetID="48" presetClass="entr" presetSubtype="0" accel="50000" fill="hold" grpId="0" nodeType="withEffect">
                                  <p:stCondLst>
                                    <p:cond delay="0"/>
                                  </p:stCondLst>
                                  <p:iterate type="lt">
                                    <p:tmPct val="0"/>
                                  </p:iterate>
                                  <p:childTnLst>
                                    <p:set>
                                      <p:cBhvr>
                                        <p:cTn id="240" dur="1" fill="hold">
                                          <p:stCondLst>
                                            <p:cond delay="0"/>
                                          </p:stCondLst>
                                        </p:cTn>
                                        <p:tgtEl>
                                          <p:spTgt spid="229500"/>
                                        </p:tgtEl>
                                        <p:attrNameLst>
                                          <p:attrName>style.visibility</p:attrName>
                                        </p:attrNameLst>
                                      </p:cBhvr>
                                      <p:to>
                                        <p:strVal val="visible"/>
                                      </p:to>
                                    </p:set>
                                    <p:anim calcmode="lin" valueType="num">
                                      <p:cBhvr>
                                        <p:cTn id="241" dur="1000" fill="hold"/>
                                        <p:tgtEl>
                                          <p:spTgt spid="22950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2" dur="1000" fill="hold"/>
                                        <p:tgtEl>
                                          <p:spTgt spid="229500"/>
                                        </p:tgtEl>
                                        <p:attrNameLst>
                                          <p:attrName>ppt_x</p:attrName>
                                        </p:attrNameLst>
                                      </p:cBhvr>
                                      <p:tavLst>
                                        <p:tav tm="0">
                                          <p:val>
                                            <p:fltVal val="-1"/>
                                          </p:val>
                                        </p:tav>
                                        <p:tav tm="50000">
                                          <p:val>
                                            <p:fltVal val="0.95"/>
                                          </p:val>
                                        </p:tav>
                                        <p:tav tm="100000">
                                          <p:val>
                                            <p:strVal val="#ppt_x"/>
                                          </p:val>
                                        </p:tav>
                                      </p:tavLst>
                                    </p:anim>
                                    <p:anim calcmode="lin" valueType="num">
                                      <p:cBhvr>
                                        <p:cTn id="243" dur="1000" fill="hold"/>
                                        <p:tgtEl>
                                          <p:spTgt spid="229500"/>
                                        </p:tgtEl>
                                        <p:attrNameLst>
                                          <p:attrName>ppt_y</p:attrName>
                                        </p:attrNameLst>
                                      </p:cBhvr>
                                      <p:tavLst>
                                        <p:tav tm="0">
                                          <p:val>
                                            <p:strVal val="#ppt_y"/>
                                          </p:val>
                                        </p:tav>
                                        <p:tav tm="100000">
                                          <p:val>
                                            <p:strVal val="#ppt_y"/>
                                          </p:val>
                                        </p:tav>
                                      </p:tavLst>
                                    </p:anim>
                                    <p:animEffect transition="in" filter="fade">
                                      <p:cBhvr>
                                        <p:cTn id="244" dur="1000"/>
                                        <p:tgtEl>
                                          <p:spTgt spid="229500"/>
                                        </p:tgtEl>
                                      </p:cBhvr>
                                    </p:animEffect>
                                  </p:childTnLst>
                                </p:cTn>
                              </p:par>
                              <p:par>
                                <p:cTn id="245" presetID="48" presetClass="entr" presetSubtype="0" accel="50000" fill="hold" grpId="0" nodeType="withEffect">
                                  <p:stCondLst>
                                    <p:cond delay="0"/>
                                  </p:stCondLst>
                                  <p:iterate type="lt">
                                    <p:tmPct val="0"/>
                                  </p:iterate>
                                  <p:childTnLst>
                                    <p:set>
                                      <p:cBhvr>
                                        <p:cTn id="246" dur="1" fill="hold">
                                          <p:stCondLst>
                                            <p:cond delay="0"/>
                                          </p:stCondLst>
                                        </p:cTn>
                                        <p:tgtEl>
                                          <p:spTgt spid="229501"/>
                                        </p:tgtEl>
                                        <p:attrNameLst>
                                          <p:attrName>style.visibility</p:attrName>
                                        </p:attrNameLst>
                                      </p:cBhvr>
                                      <p:to>
                                        <p:strVal val="visible"/>
                                      </p:to>
                                    </p:set>
                                    <p:anim calcmode="lin" valueType="num">
                                      <p:cBhvr>
                                        <p:cTn id="247" dur="1000" fill="hold"/>
                                        <p:tgtEl>
                                          <p:spTgt spid="229501"/>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8" dur="1000" fill="hold"/>
                                        <p:tgtEl>
                                          <p:spTgt spid="229501"/>
                                        </p:tgtEl>
                                        <p:attrNameLst>
                                          <p:attrName>ppt_x</p:attrName>
                                        </p:attrNameLst>
                                      </p:cBhvr>
                                      <p:tavLst>
                                        <p:tav tm="0">
                                          <p:val>
                                            <p:fltVal val="-1"/>
                                          </p:val>
                                        </p:tav>
                                        <p:tav tm="50000">
                                          <p:val>
                                            <p:fltVal val="0.95"/>
                                          </p:val>
                                        </p:tav>
                                        <p:tav tm="100000">
                                          <p:val>
                                            <p:strVal val="#ppt_x"/>
                                          </p:val>
                                        </p:tav>
                                      </p:tavLst>
                                    </p:anim>
                                    <p:anim calcmode="lin" valueType="num">
                                      <p:cBhvr>
                                        <p:cTn id="249" dur="1000" fill="hold"/>
                                        <p:tgtEl>
                                          <p:spTgt spid="229501"/>
                                        </p:tgtEl>
                                        <p:attrNameLst>
                                          <p:attrName>ppt_y</p:attrName>
                                        </p:attrNameLst>
                                      </p:cBhvr>
                                      <p:tavLst>
                                        <p:tav tm="0">
                                          <p:val>
                                            <p:strVal val="#ppt_y"/>
                                          </p:val>
                                        </p:tav>
                                        <p:tav tm="100000">
                                          <p:val>
                                            <p:strVal val="#ppt_y"/>
                                          </p:val>
                                        </p:tav>
                                      </p:tavLst>
                                    </p:anim>
                                    <p:animEffect transition="in" filter="fade">
                                      <p:cBhvr>
                                        <p:cTn id="250" dur="1000"/>
                                        <p:tgtEl>
                                          <p:spTgt spid="229501"/>
                                        </p:tgtEl>
                                      </p:cBhvr>
                                    </p:animEffect>
                                  </p:childTnLst>
                                </p:cTn>
                              </p:par>
                              <p:par>
                                <p:cTn id="251" presetID="48" presetClass="entr" presetSubtype="0" accel="50000" fill="hold" grpId="0" nodeType="withEffect">
                                  <p:stCondLst>
                                    <p:cond delay="0"/>
                                  </p:stCondLst>
                                  <p:iterate type="lt">
                                    <p:tmPct val="0"/>
                                  </p:iterate>
                                  <p:childTnLst>
                                    <p:set>
                                      <p:cBhvr>
                                        <p:cTn id="252" dur="1" fill="hold">
                                          <p:stCondLst>
                                            <p:cond delay="0"/>
                                          </p:stCondLst>
                                        </p:cTn>
                                        <p:tgtEl>
                                          <p:spTgt spid="229502"/>
                                        </p:tgtEl>
                                        <p:attrNameLst>
                                          <p:attrName>style.visibility</p:attrName>
                                        </p:attrNameLst>
                                      </p:cBhvr>
                                      <p:to>
                                        <p:strVal val="visible"/>
                                      </p:to>
                                    </p:set>
                                    <p:anim calcmode="lin" valueType="num">
                                      <p:cBhvr>
                                        <p:cTn id="253" dur="1000" fill="hold"/>
                                        <p:tgtEl>
                                          <p:spTgt spid="22950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54" dur="1000" fill="hold"/>
                                        <p:tgtEl>
                                          <p:spTgt spid="229502"/>
                                        </p:tgtEl>
                                        <p:attrNameLst>
                                          <p:attrName>ppt_x</p:attrName>
                                        </p:attrNameLst>
                                      </p:cBhvr>
                                      <p:tavLst>
                                        <p:tav tm="0">
                                          <p:val>
                                            <p:fltVal val="-1"/>
                                          </p:val>
                                        </p:tav>
                                        <p:tav tm="50000">
                                          <p:val>
                                            <p:fltVal val="0.95"/>
                                          </p:val>
                                        </p:tav>
                                        <p:tav tm="100000">
                                          <p:val>
                                            <p:strVal val="#ppt_x"/>
                                          </p:val>
                                        </p:tav>
                                      </p:tavLst>
                                    </p:anim>
                                    <p:anim calcmode="lin" valueType="num">
                                      <p:cBhvr>
                                        <p:cTn id="255" dur="1000" fill="hold"/>
                                        <p:tgtEl>
                                          <p:spTgt spid="229502"/>
                                        </p:tgtEl>
                                        <p:attrNameLst>
                                          <p:attrName>ppt_y</p:attrName>
                                        </p:attrNameLst>
                                      </p:cBhvr>
                                      <p:tavLst>
                                        <p:tav tm="0">
                                          <p:val>
                                            <p:strVal val="#ppt_y"/>
                                          </p:val>
                                        </p:tav>
                                        <p:tav tm="100000">
                                          <p:val>
                                            <p:strVal val="#ppt_y"/>
                                          </p:val>
                                        </p:tav>
                                      </p:tavLst>
                                    </p:anim>
                                    <p:animEffect transition="in" filter="fade">
                                      <p:cBhvr>
                                        <p:cTn id="256" dur="1000"/>
                                        <p:tgtEl>
                                          <p:spTgt spid="229502"/>
                                        </p:tgtEl>
                                      </p:cBhvr>
                                    </p:animEffect>
                                  </p:childTnLst>
                                </p:cTn>
                              </p:par>
                            </p:childTnLst>
                          </p:cTn>
                        </p:par>
                      </p:childTnLst>
                    </p:cTn>
                  </p:par>
                  <p:par>
                    <p:cTn id="257" fill="hold" nodeType="clickPar">
                      <p:stCondLst>
                        <p:cond delay="indefinite"/>
                      </p:stCondLst>
                      <p:childTnLst>
                        <p:par>
                          <p:cTn id="258" fill="hold" nodeType="withGroup">
                            <p:stCondLst>
                              <p:cond delay="0"/>
                            </p:stCondLst>
                            <p:childTnLst>
                              <p:par>
                                <p:cTn id="259" presetID="27" presetClass="exit" presetSubtype="0" fill="hold" grpId="1" nodeType="clickEffect">
                                  <p:stCondLst>
                                    <p:cond delay="0"/>
                                  </p:stCondLst>
                                  <p:iterate type="lt">
                                    <p:tmPct val="50000"/>
                                  </p:iterate>
                                  <p:childTnLst>
                                    <p:anim calcmode="discrete" valueType="clr">
                                      <p:cBhvr override="childStyle">
                                        <p:cTn id="260" dur="80"/>
                                        <p:tgtEl>
                                          <p:spTgt spid="229499"/>
                                        </p:tgtEl>
                                        <p:attrNameLst>
                                          <p:attrName>style.color</p:attrName>
                                        </p:attrNameLst>
                                      </p:cBhvr>
                                      <p:tavLst>
                                        <p:tav tm="0">
                                          <p:val>
                                            <p:clrVal>
                                              <a:schemeClr val="hlink"/>
                                            </p:clrVal>
                                          </p:val>
                                        </p:tav>
                                        <p:tav tm="50000">
                                          <p:val>
                                            <p:clrVal>
                                              <a:schemeClr val="accent2"/>
                                            </p:clrVal>
                                          </p:val>
                                        </p:tav>
                                      </p:tavLst>
                                    </p:anim>
                                    <p:anim calcmode="discrete" valueType="clr">
                                      <p:cBhvr>
                                        <p:cTn id="261" dur="80"/>
                                        <p:tgtEl>
                                          <p:spTgt spid="229499"/>
                                        </p:tgtEl>
                                        <p:attrNameLst>
                                          <p:attrName>fillcolor</p:attrName>
                                        </p:attrNameLst>
                                      </p:cBhvr>
                                      <p:tavLst>
                                        <p:tav tm="0">
                                          <p:val>
                                            <p:clrVal>
                                              <a:schemeClr val="hlink"/>
                                            </p:clrVal>
                                          </p:val>
                                        </p:tav>
                                        <p:tav tm="50000">
                                          <p:val>
                                            <p:clrVal>
                                              <a:schemeClr val="accent2"/>
                                            </p:clrVal>
                                          </p:val>
                                        </p:tav>
                                      </p:tavLst>
                                    </p:anim>
                                    <p:set>
                                      <p:cBhvr>
                                        <p:cTn id="262" dur="80"/>
                                        <p:tgtEl>
                                          <p:spTgt spid="229499"/>
                                        </p:tgtEl>
                                        <p:attrNameLst>
                                          <p:attrName>fill.type</p:attrName>
                                        </p:attrNameLst>
                                      </p:cBhvr>
                                      <p:to>
                                        <p:strVal val="solid"/>
                                      </p:to>
                                    </p:set>
                                    <p:set>
                                      <p:cBhvr>
                                        <p:cTn id="263" dur="1" fill="hold">
                                          <p:stCondLst>
                                            <p:cond delay="79"/>
                                          </p:stCondLst>
                                        </p:cTn>
                                        <p:tgtEl>
                                          <p:spTgt spid="229499"/>
                                        </p:tgtEl>
                                        <p:attrNameLst>
                                          <p:attrName>style.visibility</p:attrName>
                                        </p:attrNameLst>
                                      </p:cBhvr>
                                      <p:to>
                                        <p:strVal val="hidden"/>
                                      </p:to>
                                    </p:set>
                                  </p:childTnLst>
                                </p:cTn>
                              </p:par>
                              <p:par>
                                <p:cTn id="264" presetID="27" presetClass="exit" presetSubtype="0" fill="hold" grpId="1" nodeType="withEffect">
                                  <p:stCondLst>
                                    <p:cond delay="0"/>
                                  </p:stCondLst>
                                  <p:iterate type="lt">
                                    <p:tmPct val="50000"/>
                                  </p:iterate>
                                  <p:childTnLst>
                                    <p:anim calcmode="discrete" valueType="clr">
                                      <p:cBhvr override="childStyle">
                                        <p:cTn id="265" dur="80"/>
                                        <p:tgtEl>
                                          <p:spTgt spid="229498"/>
                                        </p:tgtEl>
                                        <p:attrNameLst>
                                          <p:attrName>style.color</p:attrName>
                                        </p:attrNameLst>
                                      </p:cBhvr>
                                      <p:tavLst>
                                        <p:tav tm="0">
                                          <p:val>
                                            <p:clrVal>
                                              <a:schemeClr val="hlink"/>
                                            </p:clrVal>
                                          </p:val>
                                        </p:tav>
                                        <p:tav tm="50000">
                                          <p:val>
                                            <p:clrVal>
                                              <a:schemeClr val="accent2"/>
                                            </p:clrVal>
                                          </p:val>
                                        </p:tav>
                                      </p:tavLst>
                                    </p:anim>
                                    <p:anim calcmode="discrete" valueType="clr">
                                      <p:cBhvr>
                                        <p:cTn id="266" dur="80"/>
                                        <p:tgtEl>
                                          <p:spTgt spid="229498"/>
                                        </p:tgtEl>
                                        <p:attrNameLst>
                                          <p:attrName>fillcolor</p:attrName>
                                        </p:attrNameLst>
                                      </p:cBhvr>
                                      <p:tavLst>
                                        <p:tav tm="0">
                                          <p:val>
                                            <p:clrVal>
                                              <a:schemeClr val="hlink"/>
                                            </p:clrVal>
                                          </p:val>
                                        </p:tav>
                                        <p:tav tm="50000">
                                          <p:val>
                                            <p:clrVal>
                                              <a:schemeClr val="accent2"/>
                                            </p:clrVal>
                                          </p:val>
                                        </p:tav>
                                      </p:tavLst>
                                    </p:anim>
                                    <p:set>
                                      <p:cBhvr>
                                        <p:cTn id="267" dur="80"/>
                                        <p:tgtEl>
                                          <p:spTgt spid="229498"/>
                                        </p:tgtEl>
                                        <p:attrNameLst>
                                          <p:attrName>fill.type</p:attrName>
                                        </p:attrNameLst>
                                      </p:cBhvr>
                                      <p:to>
                                        <p:strVal val="solid"/>
                                      </p:to>
                                    </p:set>
                                    <p:set>
                                      <p:cBhvr>
                                        <p:cTn id="268" dur="1" fill="hold">
                                          <p:stCondLst>
                                            <p:cond delay="79"/>
                                          </p:stCondLst>
                                        </p:cTn>
                                        <p:tgtEl>
                                          <p:spTgt spid="229498"/>
                                        </p:tgtEl>
                                        <p:attrNameLst>
                                          <p:attrName>style.visibility</p:attrName>
                                        </p:attrNameLst>
                                      </p:cBhvr>
                                      <p:to>
                                        <p:strVal val="hidden"/>
                                      </p:to>
                                    </p:set>
                                  </p:childTnLst>
                                </p:cTn>
                              </p:par>
                              <p:par>
                                <p:cTn id="269" presetID="27" presetClass="exit" presetSubtype="0" fill="hold" grpId="1" nodeType="withEffect">
                                  <p:stCondLst>
                                    <p:cond delay="0"/>
                                  </p:stCondLst>
                                  <p:iterate type="lt">
                                    <p:tmPct val="50000"/>
                                  </p:iterate>
                                  <p:childTnLst>
                                    <p:anim calcmode="discrete" valueType="clr">
                                      <p:cBhvr override="childStyle">
                                        <p:cTn id="270" dur="80"/>
                                        <p:tgtEl>
                                          <p:spTgt spid="229497"/>
                                        </p:tgtEl>
                                        <p:attrNameLst>
                                          <p:attrName>style.color</p:attrName>
                                        </p:attrNameLst>
                                      </p:cBhvr>
                                      <p:tavLst>
                                        <p:tav tm="0">
                                          <p:val>
                                            <p:clrVal>
                                              <a:schemeClr val="hlink"/>
                                            </p:clrVal>
                                          </p:val>
                                        </p:tav>
                                        <p:tav tm="50000">
                                          <p:val>
                                            <p:clrVal>
                                              <a:schemeClr val="accent2"/>
                                            </p:clrVal>
                                          </p:val>
                                        </p:tav>
                                      </p:tavLst>
                                    </p:anim>
                                    <p:anim calcmode="discrete" valueType="clr">
                                      <p:cBhvr>
                                        <p:cTn id="271" dur="80"/>
                                        <p:tgtEl>
                                          <p:spTgt spid="229497"/>
                                        </p:tgtEl>
                                        <p:attrNameLst>
                                          <p:attrName>fillcolor</p:attrName>
                                        </p:attrNameLst>
                                      </p:cBhvr>
                                      <p:tavLst>
                                        <p:tav tm="0">
                                          <p:val>
                                            <p:clrVal>
                                              <a:schemeClr val="hlink"/>
                                            </p:clrVal>
                                          </p:val>
                                        </p:tav>
                                        <p:tav tm="50000">
                                          <p:val>
                                            <p:clrVal>
                                              <a:schemeClr val="accent2"/>
                                            </p:clrVal>
                                          </p:val>
                                        </p:tav>
                                      </p:tavLst>
                                    </p:anim>
                                    <p:set>
                                      <p:cBhvr>
                                        <p:cTn id="272" dur="80"/>
                                        <p:tgtEl>
                                          <p:spTgt spid="229497"/>
                                        </p:tgtEl>
                                        <p:attrNameLst>
                                          <p:attrName>fill.type</p:attrName>
                                        </p:attrNameLst>
                                      </p:cBhvr>
                                      <p:to>
                                        <p:strVal val="solid"/>
                                      </p:to>
                                    </p:set>
                                    <p:set>
                                      <p:cBhvr>
                                        <p:cTn id="273" dur="1" fill="hold">
                                          <p:stCondLst>
                                            <p:cond delay="79"/>
                                          </p:stCondLst>
                                        </p:cTn>
                                        <p:tgtEl>
                                          <p:spTgt spid="229497"/>
                                        </p:tgtEl>
                                        <p:attrNameLst>
                                          <p:attrName>style.visibility</p:attrName>
                                        </p:attrNameLst>
                                      </p:cBhvr>
                                      <p:to>
                                        <p:strVal val="hidden"/>
                                      </p:to>
                                    </p:set>
                                  </p:childTnLst>
                                </p:cTn>
                              </p:par>
                              <p:par>
                                <p:cTn id="274" presetID="27" presetClass="exit" presetSubtype="0" fill="hold" grpId="1" nodeType="withEffect">
                                  <p:stCondLst>
                                    <p:cond delay="0"/>
                                  </p:stCondLst>
                                  <p:iterate type="lt">
                                    <p:tmPct val="50000"/>
                                  </p:iterate>
                                  <p:childTnLst>
                                    <p:anim calcmode="discrete" valueType="clr">
                                      <p:cBhvr override="childStyle">
                                        <p:cTn id="275" dur="80"/>
                                        <p:tgtEl>
                                          <p:spTgt spid="229500"/>
                                        </p:tgtEl>
                                        <p:attrNameLst>
                                          <p:attrName>style.color</p:attrName>
                                        </p:attrNameLst>
                                      </p:cBhvr>
                                      <p:tavLst>
                                        <p:tav tm="0">
                                          <p:val>
                                            <p:clrVal>
                                              <a:schemeClr val="hlink"/>
                                            </p:clrVal>
                                          </p:val>
                                        </p:tav>
                                        <p:tav tm="50000">
                                          <p:val>
                                            <p:clrVal>
                                              <a:schemeClr val="accent2"/>
                                            </p:clrVal>
                                          </p:val>
                                        </p:tav>
                                      </p:tavLst>
                                    </p:anim>
                                    <p:anim calcmode="discrete" valueType="clr">
                                      <p:cBhvr>
                                        <p:cTn id="276" dur="80"/>
                                        <p:tgtEl>
                                          <p:spTgt spid="229500"/>
                                        </p:tgtEl>
                                        <p:attrNameLst>
                                          <p:attrName>fillcolor</p:attrName>
                                        </p:attrNameLst>
                                      </p:cBhvr>
                                      <p:tavLst>
                                        <p:tav tm="0">
                                          <p:val>
                                            <p:clrVal>
                                              <a:schemeClr val="hlink"/>
                                            </p:clrVal>
                                          </p:val>
                                        </p:tav>
                                        <p:tav tm="50000">
                                          <p:val>
                                            <p:clrVal>
                                              <a:schemeClr val="accent2"/>
                                            </p:clrVal>
                                          </p:val>
                                        </p:tav>
                                      </p:tavLst>
                                    </p:anim>
                                    <p:set>
                                      <p:cBhvr>
                                        <p:cTn id="277" dur="80"/>
                                        <p:tgtEl>
                                          <p:spTgt spid="229500"/>
                                        </p:tgtEl>
                                        <p:attrNameLst>
                                          <p:attrName>fill.type</p:attrName>
                                        </p:attrNameLst>
                                      </p:cBhvr>
                                      <p:to>
                                        <p:strVal val="solid"/>
                                      </p:to>
                                    </p:set>
                                    <p:set>
                                      <p:cBhvr>
                                        <p:cTn id="278" dur="1" fill="hold">
                                          <p:stCondLst>
                                            <p:cond delay="79"/>
                                          </p:stCondLst>
                                        </p:cTn>
                                        <p:tgtEl>
                                          <p:spTgt spid="229500"/>
                                        </p:tgtEl>
                                        <p:attrNameLst>
                                          <p:attrName>style.visibility</p:attrName>
                                        </p:attrNameLst>
                                      </p:cBhvr>
                                      <p:to>
                                        <p:strVal val="hidden"/>
                                      </p:to>
                                    </p:set>
                                  </p:childTnLst>
                                </p:cTn>
                              </p:par>
                              <p:par>
                                <p:cTn id="279" presetID="27" presetClass="exit" presetSubtype="0" fill="hold" grpId="1" nodeType="withEffect">
                                  <p:stCondLst>
                                    <p:cond delay="0"/>
                                  </p:stCondLst>
                                  <p:iterate type="lt">
                                    <p:tmPct val="50000"/>
                                  </p:iterate>
                                  <p:childTnLst>
                                    <p:anim calcmode="discrete" valueType="clr">
                                      <p:cBhvr override="childStyle">
                                        <p:cTn id="280" dur="80"/>
                                        <p:tgtEl>
                                          <p:spTgt spid="229501"/>
                                        </p:tgtEl>
                                        <p:attrNameLst>
                                          <p:attrName>style.color</p:attrName>
                                        </p:attrNameLst>
                                      </p:cBhvr>
                                      <p:tavLst>
                                        <p:tav tm="0">
                                          <p:val>
                                            <p:clrVal>
                                              <a:schemeClr val="hlink"/>
                                            </p:clrVal>
                                          </p:val>
                                        </p:tav>
                                        <p:tav tm="50000">
                                          <p:val>
                                            <p:clrVal>
                                              <a:schemeClr val="accent2"/>
                                            </p:clrVal>
                                          </p:val>
                                        </p:tav>
                                      </p:tavLst>
                                    </p:anim>
                                    <p:anim calcmode="discrete" valueType="clr">
                                      <p:cBhvr>
                                        <p:cTn id="281" dur="80"/>
                                        <p:tgtEl>
                                          <p:spTgt spid="229501"/>
                                        </p:tgtEl>
                                        <p:attrNameLst>
                                          <p:attrName>fillcolor</p:attrName>
                                        </p:attrNameLst>
                                      </p:cBhvr>
                                      <p:tavLst>
                                        <p:tav tm="0">
                                          <p:val>
                                            <p:clrVal>
                                              <a:schemeClr val="hlink"/>
                                            </p:clrVal>
                                          </p:val>
                                        </p:tav>
                                        <p:tav tm="50000">
                                          <p:val>
                                            <p:clrVal>
                                              <a:schemeClr val="accent2"/>
                                            </p:clrVal>
                                          </p:val>
                                        </p:tav>
                                      </p:tavLst>
                                    </p:anim>
                                    <p:set>
                                      <p:cBhvr>
                                        <p:cTn id="282" dur="80"/>
                                        <p:tgtEl>
                                          <p:spTgt spid="229501"/>
                                        </p:tgtEl>
                                        <p:attrNameLst>
                                          <p:attrName>fill.type</p:attrName>
                                        </p:attrNameLst>
                                      </p:cBhvr>
                                      <p:to>
                                        <p:strVal val="solid"/>
                                      </p:to>
                                    </p:set>
                                    <p:set>
                                      <p:cBhvr>
                                        <p:cTn id="283" dur="1" fill="hold">
                                          <p:stCondLst>
                                            <p:cond delay="79"/>
                                          </p:stCondLst>
                                        </p:cTn>
                                        <p:tgtEl>
                                          <p:spTgt spid="229501"/>
                                        </p:tgtEl>
                                        <p:attrNameLst>
                                          <p:attrName>style.visibility</p:attrName>
                                        </p:attrNameLst>
                                      </p:cBhvr>
                                      <p:to>
                                        <p:strVal val="hidden"/>
                                      </p:to>
                                    </p:set>
                                  </p:childTnLst>
                                </p:cTn>
                              </p:par>
                              <p:par>
                                <p:cTn id="284" presetID="27" presetClass="exit" presetSubtype="0" fill="hold" grpId="1" nodeType="withEffect">
                                  <p:stCondLst>
                                    <p:cond delay="0"/>
                                  </p:stCondLst>
                                  <p:iterate type="lt">
                                    <p:tmPct val="50000"/>
                                  </p:iterate>
                                  <p:childTnLst>
                                    <p:anim calcmode="discrete" valueType="clr">
                                      <p:cBhvr override="childStyle">
                                        <p:cTn id="285" dur="80"/>
                                        <p:tgtEl>
                                          <p:spTgt spid="229502"/>
                                        </p:tgtEl>
                                        <p:attrNameLst>
                                          <p:attrName>style.color</p:attrName>
                                        </p:attrNameLst>
                                      </p:cBhvr>
                                      <p:tavLst>
                                        <p:tav tm="0">
                                          <p:val>
                                            <p:clrVal>
                                              <a:schemeClr val="hlink"/>
                                            </p:clrVal>
                                          </p:val>
                                        </p:tav>
                                        <p:tav tm="50000">
                                          <p:val>
                                            <p:clrVal>
                                              <a:schemeClr val="accent2"/>
                                            </p:clrVal>
                                          </p:val>
                                        </p:tav>
                                      </p:tavLst>
                                    </p:anim>
                                    <p:anim calcmode="discrete" valueType="clr">
                                      <p:cBhvr>
                                        <p:cTn id="286" dur="80"/>
                                        <p:tgtEl>
                                          <p:spTgt spid="229502"/>
                                        </p:tgtEl>
                                        <p:attrNameLst>
                                          <p:attrName>fillcolor</p:attrName>
                                        </p:attrNameLst>
                                      </p:cBhvr>
                                      <p:tavLst>
                                        <p:tav tm="0">
                                          <p:val>
                                            <p:clrVal>
                                              <a:schemeClr val="hlink"/>
                                            </p:clrVal>
                                          </p:val>
                                        </p:tav>
                                        <p:tav tm="50000">
                                          <p:val>
                                            <p:clrVal>
                                              <a:schemeClr val="accent2"/>
                                            </p:clrVal>
                                          </p:val>
                                        </p:tav>
                                      </p:tavLst>
                                    </p:anim>
                                    <p:set>
                                      <p:cBhvr>
                                        <p:cTn id="287" dur="80"/>
                                        <p:tgtEl>
                                          <p:spTgt spid="229502"/>
                                        </p:tgtEl>
                                        <p:attrNameLst>
                                          <p:attrName>fill.type</p:attrName>
                                        </p:attrNameLst>
                                      </p:cBhvr>
                                      <p:to>
                                        <p:strVal val="solid"/>
                                      </p:to>
                                    </p:set>
                                    <p:set>
                                      <p:cBhvr>
                                        <p:cTn id="288" dur="1" fill="hold">
                                          <p:stCondLst>
                                            <p:cond delay="79"/>
                                          </p:stCondLst>
                                        </p:cTn>
                                        <p:tgtEl>
                                          <p:spTgt spid="229502"/>
                                        </p:tgtEl>
                                        <p:attrNameLst>
                                          <p:attrName>style.visibility</p:attrName>
                                        </p:attrNameLst>
                                      </p:cBhvr>
                                      <p:to>
                                        <p:strVal val="hidden"/>
                                      </p:to>
                                    </p:set>
                                  </p:childTnLst>
                                </p:cTn>
                              </p:par>
                            </p:childTnLst>
                          </p:cTn>
                        </p:par>
                      </p:childTnLst>
                    </p:cTn>
                  </p:par>
                </p:childTnLst>
              </p:cTn>
              <p:nextCondLst>
                <p:cond evt="onClick" delay="0">
                  <p:tgtEl>
                    <p:spTgt spid="229472"/>
                  </p:tgtEl>
                </p:cond>
              </p:nextCondLst>
            </p:seq>
            <p:seq concurrent="1" nextAc="seek">
              <p:cTn id="289" restart="whenNotActive" fill="hold" evtFilter="cancelBubble" nodeType="interactiveSeq">
                <p:stCondLst>
                  <p:cond evt="onClick" delay="0">
                    <p:tgtEl>
                      <p:spTgt spid="229473"/>
                    </p:tgtEl>
                  </p:cond>
                </p:stCondLst>
                <p:endSync evt="end" delay="0">
                  <p:rtn val="all"/>
                </p:endSync>
                <p:childTnLst>
                  <p:par>
                    <p:cTn id="290" fill="hold" nodeType="clickPar">
                      <p:stCondLst>
                        <p:cond delay="0"/>
                      </p:stCondLst>
                      <p:childTnLst>
                        <p:par>
                          <p:cTn id="291" fill="hold" nodeType="withGroup">
                            <p:stCondLst>
                              <p:cond delay="0"/>
                            </p:stCondLst>
                            <p:childTnLst>
                              <p:par>
                                <p:cTn id="292" presetID="50" presetClass="entr" presetSubtype="0" decel="100000" fill="hold" grpId="0" nodeType="clickEffect">
                                  <p:stCondLst>
                                    <p:cond delay="0"/>
                                  </p:stCondLst>
                                  <p:childTnLst>
                                    <p:set>
                                      <p:cBhvr>
                                        <p:cTn id="293" dur="1" fill="hold">
                                          <p:stCondLst>
                                            <p:cond delay="0"/>
                                          </p:stCondLst>
                                        </p:cTn>
                                        <p:tgtEl>
                                          <p:spTgt spid="229508"/>
                                        </p:tgtEl>
                                        <p:attrNameLst>
                                          <p:attrName>style.visibility</p:attrName>
                                        </p:attrNameLst>
                                      </p:cBhvr>
                                      <p:to>
                                        <p:strVal val="visible"/>
                                      </p:to>
                                    </p:set>
                                    <p:anim calcmode="lin" valueType="num">
                                      <p:cBhvr>
                                        <p:cTn id="294" dur="1000" fill="hold"/>
                                        <p:tgtEl>
                                          <p:spTgt spid="229508"/>
                                        </p:tgtEl>
                                        <p:attrNameLst>
                                          <p:attrName>ppt_w</p:attrName>
                                        </p:attrNameLst>
                                      </p:cBhvr>
                                      <p:tavLst>
                                        <p:tav tm="0">
                                          <p:val>
                                            <p:strVal val="#ppt_w+.3"/>
                                          </p:val>
                                        </p:tav>
                                        <p:tav tm="100000">
                                          <p:val>
                                            <p:strVal val="#ppt_w"/>
                                          </p:val>
                                        </p:tav>
                                      </p:tavLst>
                                    </p:anim>
                                    <p:anim calcmode="lin" valueType="num">
                                      <p:cBhvr>
                                        <p:cTn id="295" dur="1000" fill="hold"/>
                                        <p:tgtEl>
                                          <p:spTgt spid="229508"/>
                                        </p:tgtEl>
                                        <p:attrNameLst>
                                          <p:attrName>ppt_h</p:attrName>
                                        </p:attrNameLst>
                                      </p:cBhvr>
                                      <p:tavLst>
                                        <p:tav tm="0">
                                          <p:val>
                                            <p:strVal val="#ppt_h"/>
                                          </p:val>
                                        </p:tav>
                                        <p:tav tm="100000">
                                          <p:val>
                                            <p:strVal val="#ppt_h"/>
                                          </p:val>
                                        </p:tav>
                                      </p:tavLst>
                                    </p:anim>
                                    <p:animEffect transition="in" filter="fade">
                                      <p:cBhvr>
                                        <p:cTn id="296" dur="1000"/>
                                        <p:tgtEl>
                                          <p:spTgt spid="229508"/>
                                        </p:tgtEl>
                                      </p:cBhvr>
                                    </p:animEffect>
                                  </p:childTnLst>
                                </p:cTn>
                              </p:par>
                              <p:par>
                                <p:cTn id="297" presetID="50" presetClass="entr" presetSubtype="0" decel="100000" fill="hold" grpId="0" nodeType="withEffect">
                                  <p:stCondLst>
                                    <p:cond delay="0"/>
                                  </p:stCondLst>
                                  <p:childTnLst>
                                    <p:set>
                                      <p:cBhvr>
                                        <p:cTn id="298" dur="1" fill="hold">
                                          <p:stCondLst>
                                            <p:cond delay="0"/>
                                          </p:stCondLst>
                                        </p:cTn>
                                        <p:tgtEl>
                                          <p:spTgt spid="229507"/>
                                        </p:tgtEl>
                                        <p:attrNameLst>
                                          <p:attrName>style.visibility</p:attrName>
                                        </p:attrNameLst>
                                      </p:cBhvr>
                                      <p:to>
                                        <p:strVal val="visible"/>
                                      </p:to>
                                    </p:set>
                                    <p:anim calcmode="lin" valueType="num">
                                      <p:cBhvr>
                                        <p:cTn id="299" dur="1000" fill="hold"/>
                                        <p:tgtEl>
                                          <p:spTgt spid="229507"/>
                                        </p:tgtEl>
                                        <p:attrNameLst>
                                          <p:attrName>ppt_w</p:attrName>
                                        </p:attrNameLst>
                                      </p:cBhvr>
                                      <p:tavLst>
                                        <p:tav tm="0">
                                          <p:val>
                                            <p:strVal val="#ppt_w+.3"/>
                                          </p:val>
                                        </p:tav>
                                        <p:tav tm="100000">
                                          <p:val>
                                            <p:strVal val="#ppt_w"/>
                                          </p:val>
                                        </p:tav>
                                      </p:tavLst>
                                    </p:anim>
                                    <p:anim calcmode="lin" valueType="num">
                                      <p:cBhvr>
                                        <p:cTn id="300" dur="1000" fill="hold"/>
                                        <p:tgtEl>
                                          <p:spTgt spid="229507"/>
                                        </p:tgtEl>
                                        <p:attrNameLst>
                                          <p:attrName>ppt_h</p:attrName>
                                        </p:attrNameLst>
                                      </p:cBhvr>
                                      <p:tavLst>
                                        <p:tav tm="0">
                                          <p:val>
                                            <p:strVal val="#ppt_h"/>
                                          </p:val>
                                        </p:tav>
                                        <p:tav tm="100000">
                                          <p:val>
                                            <p:strVal val="#ppt_h"/>
                                          </p:val>
                                        </p:tav>
                                      </p:tavLst>
                                    </p:anim>
                                    <p:animEffect transition="in" filter="fade">
                                      <p:cBhvr>
                                        <p:cTn id="301" dur="1000"/>
                                        <p:tgtEl>
                                          <p:spTgt spid="229507"/>
                                        </p:tgtEl>
                                      </p:cBhvr>
                                    </p:animEffect>
                                  </p:childTnLst>
                                </p:cTn>
                              </p:par>
                              <p:par>
                                <p:cTn id="302" presetID="50" presetClass="entr" presetSubtype="0" decel="100000" fill="hold" grpId="0" nodeType="withEffect">
                                  <p:stCondLst>
                                    <p:cond delay="0"/>
                                  </p:stCondLst>
                                  <p:childTnLst>
                                    <p:set>
                                      <p:cBhvr>
                                        <p:cTn id="303" dur="1" fill="hold">
                                          <p:stCondLst>
                                            <p:cond delay="0"/>
                                          </p:stCondLst>
                                        </p:cTn>
                                        <p:tgtEl>
                                          <p:spTgt spid="229506"/>
                                        </p:tgtEl>
                                        <p:attrNameLst>
                                          <p:attrName>style.visibility</p:attrName>
                                        </p:attrNameLst>
                                      </p:cBhvr>
                                      <p:to>
                                        <p:strVal val="visible"/>
                                      </p:to>
                                    </p:set>
                                    <p:anim calcmode="lin" valueType="num">
                                      <p:cBhvr>
                                        <p:cTn id="304" dur="1000" fill="hold"/>
                                        <p:tgtEl>
                                          <p:spTgt spid="229506"/>
                                        </p:tgtEl>
                                        <p:attrNameLst>
                                          <p:attrName>ppt_w</p:attrName>
                                        </p:attrNameLst>
                                      </p:cBhvr>
                                      <p:tavLst>
                                        <p:tav tm="0">
                                          <p:val>
                                            <p:strVal val="#ppt_w+.3"/>
                                          </p:val>
                                        </p:tav>
                                        <p:tav tm="100000">
                                          <p:val>
                                            <p:strVal val="#ppt_w"/>
                                          </p:val>
                                        </p:tav>
                                      </p:tavLst>
                                    </p:anim>
                                    <p:anim calcmode="lin" valueType="num">
                                      <p:cBhvr>
                                        <p:cTn id="305" dur="1000" fill="hold"/>
                                        <p:tgtEl>
                                          <p:spTgt spid="229506"/>
                                        </p:tgtEl>
                                        <p:attrNameLst>
                                          <p:attrName>ppt_h</p:attrName>
                                        </p:attrNameLst>
                                      </p:cBhvr>
                                      <p:tavLst>
                                        <p:tav tm="0">
                                          <p:val>
                                            <p:strVal val="#ppt_h"/>
                                          </p:val>
                                        </p:tav>
                                        <p:tav tm="100000">
                                          <p:val>
                                            <p:strVal val="#ppt_h"/>
                                          </p:val>
                                        </p:tav>
                                      </p:tavLst>
                                    </p:anim>
                                    <p:animEffect transition="in" filter="fade">
                                      <p:cBhvr>
                                        <p:cTn id="306" dur="1000"/>
                                        <p:tgtEl>
                                          <p:spTgt spid="229506"/>
                                        </p:tgtEl>
                                      </p:cBhvr>
                                    </p:animEffect>
                                  </p:childTnLst>
                                </p:cTn>
                              </p:par>
                              <p:par>
                                <p:cTn id="307" presetID="50" presetClass="entr" presetSubtype="0" decel="100000" fill="hold" grpId="0" nodeType="withEffect">
                                  <p:stCondLst>
                                    <p:cond delay="0"/>
                                  </p:stCondLst>
                                  <p:childTnLst>
                                    <p:set>
                                      <p:cBhvr>
                                        <p:cTn id="308" dur="1" fill="hold">
                                          <p:stCondLst>
                                            <p:cond delay="0"/>
                                          </p:stCondLst>
                                        </p:cTn>
                                        <p:tgtEl>
                                          <p:spTgt spid="229505"/>
                                        </p:tgtEl>
                                        <p:attrNameLst>
                                          <p:attrName>style.visibility</p:attrName>
                                        </p:attrNameLst>
                                      </p:cBhvr>
                                      <p:to>
                                        <p:strVal val="visible"/>
                                      </p:to>
                                    </p:set>
                                    <p:anim calcmode="lin" valueType="num">
                                      <p:cBhvr>
                                        <p:cTn id="309" dur="1000" fill="hold"/>
                                        <p:tgtEl>
                                          <p:spTgt spid="229505"/>
                                        </p:tgtEl>
                                        <p:attrNameLst>
                                          <p:attrName>ppt_w</p:attrName>
                                        </p:attrNameLst>
                                      </p:cBhvr>
                                      <p:tavLst>
                                        <p:tav tm="0">
                                          <p:val>
                                            <p:strVal val="#ppt_w+.3"/>
                                          </p:val>
                                        </p:tav>
                                        <p:tav tm="100000">
                                          <p:val>
                                            <p:strVal val="#ppt_w"/>
                                          </p:val>
                                        </p:tav>
                                      </p:tavLst>
                                    </p:anim>
                                    <p:anim calcmode="lin" valueType="num">
                                      <p:cBhvr>
                                        <p:cTn id="310" dur="1000" fill="hold"/>
                                        <p:tgtEl>
                                          <p:spTgt spid="229505"/>
                                        </p:tgtEl>
                                        <p:attrNameLst>
                                          <p:attrName>ppt_h</p:attrName>
                                        </p:attrNameLst>
                                      </p:cBhvr>
                                      <p:tavLst>
                                        <p:tav tm="0">
                                          <p:val>
                                            <p:strVal val="#ppt_h"/>
                                          </p:val>
                                        </p:tav>
                                        <p:tav tm="100000">
                                          <p:val>
                                            <p:strVal val="#ppt_h"/>
                                          </p:val>
                                        </p:tav>
                                      </p:tavLst>
                                    </p:anim>
                                    <p:animEffect transition="in" filter="fade">
                                      <p:cBhvr>
                                        <p:cTn id="311" dur="1000"/>
                                        <p:tgtEl>
                                          <p:spTgt spid="229505"/>
                                        </p:tgtEl>
                                      </p:cBhvr>
                                    </p:animEffect>
                                  </p:childTnLst>
                                </p:cTn>
                              </p:par>
                              <p:par>
                                <p:cTn id="312" presetID="50" presetClass="entr" presetSubtype="0" decel="100000" fill="hold" grpId="0" nodeType="withEffect">
                                  <p:stCondLst>
                                    <p:cond delay="0"/>
                                  </p:stCondLst>
                                  <p:childTnLst>
                                    <p:set>
                                      <p:cBhvr>
                                        <p:cTn id="313" dur="1" fill="hold">
                                          <p:stCondLst>
                                            <p:cond delay="0"/>
                                          </p:stCondLst>
                                        </p:cTn>
                                        <p:tgtEl>
                                          <p:spTgt spid="229509"/>
                                        </p:tgtEl>
                                        <p:attrNameLst>
                                          <p:attrName>style.visibility</p:attrName>
                                        </p:attrNameLst>
                                      </p:cBhvr>
                                      <p:to>
                                        <p:strVal val="visible"/>
                                      </p:to>
                                    </p:set>
                                    <p:anim calcmode="lin" valueType="num">
                                      <p:cBhvr>
                                        <p:cTn id="314" dur="1000" fill="hold"/>
                                        <p:tgtEl>
                                          <p:spTgt spid="229509"/>
                                        </p:tgtEl>
                                        <p:attrNameLst>
                                          <p:attrName>ppt_w</p:attrName>
                                        </p:attrNameLst>
                                      </p:cBhvr>
                                      <p:tavLst>
                                        <p:tav tm="0">
                                          <p:val>
                                            <p:strVal val="#ppt_w+.3"/>
                                          </p:val>
                                        </p:tav>
                                        <p:tav tm="100000">
                                          <p:val>
                                            <p:strVal val="#ppt_w"/>
                                          </p:val>
                                        </p:tav>
                                      </p:tavLst>
                                    </p:anim>
                                    <p:anim calcmode="lin" valueType="num">
                                      <p:cBhvr>
                                        <p:cTn id="315" dur="1000" fill="hold"/>
                                        <p:tgtEl>
                                          <p:spTgt spid="229509"/>
                                        </p:tgtEl>
                                        <p:attrNameLst>
                                          <p:attrName>ppt_h</p:attrName>
                                        </p:attrNameLst>
                                      </p:cBhvr>
                                      <p:tavLst>
                                        <p:tav tm="0">
                                          <p:val>
                                            <p:strVal val="#ppt_h"/>
                                          </p:val>
                                        </p:tav>
                                        <p:tav tm="100000">
                                          <p:val>
                                            <p:strVal val="#ppt_h"/>
                                          </p:val>
                                        </p:tav>
                                      </p:tavLst>
                                    </p:anim>
                                    <p:animEffect transition="in" filter="fade">
                                      <p:cBhvr>
                                        <p:cTn id="316" dur="1000"/>
                                        <p:tgtEl>
                                          <p:spTgt spid="229509"/>
                                        </p:tgtEl>
                                      </p:cBhvr>
                                    </p:animEffect>
                                  </p:childTnLst>
                                </p:cTn>
                              </p:par>
                              <p:par>
                                <p:cTn id="317" presetID="50" presetClass="entr" presetSubtype="0" decel="100000" fill="hold" grpId="0" nodeType="withEffect">
                                  <p:stCondLst>
                                    <p:cond delay="0"/>
                                  </p:stCondLst>
                                  <p:childTnLst>
                                    <p:set>
                                      <p:cBhvr>
                                        <p:cTn id="318" dur="1" fill="hold">
                                          <p:stCondLst>
                                            <p:cond delay="0"/>
                                          </p:stCondLst>
                                        </p:cTn>
                                        <p:tgtEl>
                                          <p:spTgt spid="229504"/>
                                        </p:tgtEl>
                                        <p:attrNameLst>
                                          <p:attrName>style.visibility</p:attrName>
                                        </p:attrNameLst>
                                      </p:cBhvr>
                                      <p:to>
                                        <p:strVal val="visible"/>
                                      </p:to>
                                    </p:set>
                                    <p:anim calcmode="lin" valueType="num">
                                      <p:cBhvr>
                                        <p:cTn id="319" dur="1000" fill="hold"/>
                                        <p:tgtEl>
                                          <p:spTgt spid="229504"/>
                                        </p:tgtEl>
                                        <p:attrNameLst>
                                          <p:attrName>ppt_w</p:attrName>
                                        </p:attrNameLst>
                                      </p:cBhvr>
                                      <p:tavLst>
                                        <p:tav tm="0">
                                          <p:val>
                                            <p:strVal val="#ppt_w+.3"/>
                                          </p:val>
                                        </p:tav>
                                        <p:tav tm="100000">
                                          <p:val>
                                            <p:strVal val="#ppt_w"/>
                                          </p:val>
                                        </p:tav>
                                      </p:tavLst>
                                    </p:anim>
                                    <p:anim calcmode="lin" valueType="num">
                                      <p:cBhvr>
                                        <p:cTn id="320" dur="1000" fill="hold"/>
                                        <p:tgtEl>
                                          <p:spTgt spid="229504"/>
                                        </p:tgtEl>
                                        <p:attrNameLst>
                                          <p:attrName>ppt_h</p:attrName>
                                        </p:attrNameLst>
                                      </p:cBhvr>
                                      <p:tavLst>
                                        <p:tav tm="0">
                                          <p:val>
                                            <p:strVal val="#ppt_h"/>
                                          </p:val>
                                        </p:tav>
                                        <p:tav tm="100000">
                                          <p:val>
                                            <p:strVal val="#ppt_h"/>
                                          </p:val>
                                        </p:tav>
                                      </p:tavLst>
                                    </p:anim>
                                    <p:animEffect transition="in" filter="fade">
                                      <p:cBhvr>
                                        <p:cTn id="321" dur="1000"/>
                                        <p:tgtEl>
                                          <p:spTgt spid="229504"/>
                                        </p:tgtEl>
                                      </p:cBhvr>
                                    </p:animEffect>
                                  </p:childTnLst>
                                </p:cTn>
                              </p:par>
                              <p:par>
                                <p:cTn id="322" presetID="50" presetClass="entr" presetSubtype="0" decel="100000" fill="hold" grpId="0" nodeType="withEffect">
                                  <p:stCondLst>
                                    <p:cond delay="0"/>
                                  </p:stCondLst>
                                  <p:childTnLst>
                                    <p:set>
                                      <p:cBhvr>
                                        <p:cTn id="323" dur="1" fill="hold">
                                          <p:stCondLst>
                                            <p:cond delay="0"/>
                                          </p:stCondLst>
                                        </p:cTn>
                                        <p:tgtEl>
                                          <p:spTgt spid="229503"/>
                                        </p:tgtEl>
                                        <p:attrNameLst>
                                          <p:attrName>style.visibility</p:attrName>
                                        </p:attrNameLst>
                                      </p:cBhvr>
                                      <p:to>
                                        <p:strVal val="visible"/>
                                      </p:to>
                                    </p:set>
                                    <p:anim calcmode="lin" valueType="num">
                                      <p:cBhvr>
                                        <p:cTn id="324" dur="1000" fill="hold"/>
                                        <p:tgtEl>
                                          <p:spTgt spid="229503"/>
                                        </p:tgtEl>
                                        <p:attrNameLst>
                                          <p:attrName>ppt_w</p:attrName>
                                        </p:attrNameLst>
                                      </p:cBhvr>
                                      <p:tavLst>
                                        <p:tav tm="0">
                                          <p:val>
                                            <p:strVal val="#ppt_w+.3"/>
                                          </p:val>
                                        </p:tav>
                                        <p:tav tm="100000">
                                          <p:val>
                                            <p:strVal val="#ppt_w"/>
                                          </p:val>
                                        </p:tav>
                                      </p:tavLst>
                                    </p:anim>
                                    <p:anim calcmode="lin" valueType="num">
                                      <p:cBhvr>
                                        <p:cTn id="325" dur="1000" fill="hold"/>
                                        <p:tgtEl>
                                          <p:spTgt spid="229503"/>
                                        </p:tgtEl>
                                        <p:attrNameLst>
                                          <p:attrName>ppt_h</p:attrName>
                                        </p:attrNameLst>
                                      </p:cBhvr>
                                      <p:tavLst>
                                        <p:tav tm="0">
                                          <p:val>
                                            <p:strVal val="#ppt_h"/>
                                          </p:val>
                                        </p:tav>
                                        <p:tav tm="100000">
                                          <p:val>
                                            <p:strVal val="#ppt_h"/>
                                          </p:val>
                                        </p:tav>
                                      </p:tavLst>
                                    </p:anim>
                                    <p:animEffect transition="in" filter="fade">
                                      <p:cBhvr>
                                        <p:cTn id="326" dur="1000"/>
                                        <p:tgtEl>
                                          <p:spTgt spid="229503"/>
                                        </p:tgtEl>
                                      </p:cBhvr>
                                    </p:animEffect>
                                  </p:childTnLst>
                                </p:cTn>
                              </p:par>
                            </p:childTnLst>
                          </p:cTn>
                        </p:par>
                      </p:childTnLst>
                    </p:cTn>
                  </p:par>
                  <p:par>
                    <p:cTn id="327" fill="hold" nodeType="clickPar">
                      <p:stCondLst>
                        <p:cond delay="indefinite"/>
                      </p:stCondLst>
                      <p:childTnLst>
                        <p:par>
                          <p:cTn id="328" fill="hold" nodeType="withGroup">
                            <p:stCondLst>
                              <p:cond delay="0"/>
                            </p:stCondLst>
                            <p:childTnLst>
                              <p:par>
                                <p:cTn id="329" presetID="55" presetClass="exit" presetSubtype="0" fill="hold" grpId="1" nodeType="clickEffect">
                                  <p:stCondLst>
                                    <p:cond delay="0"/>
                                  </p:stCondLst>
                                  <p:childTnLst>
                                    <p:anim calcmode="lin" valueType="num">
                                      <p:cBhvr>
                                        <p:cTn id="330" dur="1000"/>
                                        <p:tgtEl>
                                          <p:spTgt spid="229508"/>
                                        </p:tgtEl>
                                        <p:attrNameLst>
                                          <p:attrName>ppt_w</p:attrName>
                                        </p:attrNameLst>
                                      </p:cBhvr>
                                      <p:tavLst>
                                        <p:tav tm="0">
                                          <p:val>
                                            <p:strVal val="ppt_w"/>
                                          </p:val>
                                        </p:tav>
                                        <p:tav tm="100000">
                                          <p:val>
                                            <p:strVal val="ppt_w*0.70"/>
                                          </p:val>
                                        </p:tav>
                                      </p:tavLst>
                                    </p:anim>
                                    <p:anim calcmode="lin" valueType="num">
                                      <p:cBhvr>
                                        <p:cTn id="331" dur="1000"/>
                                        <p:tgtEl>
                                          <p:spTgt spid="229508"/>
                                        </p:tgtEl>
                                        <p:attrNameLst>
                                          <p:attrName>ppt_h</p:attrName>
                                        </p:attrNameLst>
                                      </p:cBhvr>
                                      <p:tavLst>
                                        <p:tav tm="0">
                                          <p:val>
                                            <p:strVal val="ppt_h"/>
                                          </p:val>
                                        </p:tav>
                                        <p:tav tm="100000">
                                          <p:val>
                                            <p:strVal val="ppt_h"/>
                                          </p:val>
                                        </p:tav>
                                      </p:tavLst>
                                    </p:anim>
                                    <p:animEffect transition="out" filter="fade">
                                      <p:cBhvr>
                                        <p:cTn id="332" dur="1000"/>
                                        <p:tgtEl>
                                          <p:spTgt spid="229508"/>
                                        </p:tgtEl>
                                      </p:cBhvr>
                                    </p:animEffect>
                                    <p:set>
                                      <p:cBhvr>
                                        <p:cTn id="333" dur="1" fill="hold">
                                          <p:stCondLst>
                                            <p:cond delay="999"/>
                                          </p:stCondLst>
                                        </p:cTn>
                                        <p:tgtEl>
                                          <p:spTgt spid="229508"/>
                                        </p:tgtEl>
                                        <p:attrNameLst>
                                          <p:attrName>style.visibility</p:attrName>
                                        </p:attrNameLst>
                                      </p:cBhvr>
                                      <p:to>
                                        <p:strVal val="hidden"/>
                                      </p:to>
                                    </p:set>
                                  </p:childTnLst>
                                </p:cTn>
                              </p:par>
                              <p:par>
                                <p:cTn id="334" presetID="55" presetClass="exit" presetSubtype="0" fill="hold" grpId="1" nodeType="withEffect">
                                  <p:stCondLst>
                                    <p:cond delay="0"/>
                                  </p:stCondLst>
                                  <p:childTnLst>
                                    <p:anim calcmode="lin" valueType="num">
                                      <p:cBhvr>
                                        <p:cTn id="335" dur="1000"/>
                                        <p:tgtEl>
                                          <p:spTgt spid="229507"/>
                                        </p:tgtEl>
                                        <p:attrNameLst>
                                          <p:attrName>ppt_w</p:attrName>
                                        </p:attrNameLst>
                                      </p:cBhvr>
                                      <p:tavLst>
                                        <p:tav tm="0">
                                          <p:val>
                                            <p:strVal val="ppt_w"/>
                                          </p:val>
                                        </p:tav>
                                        <p:tav tm="100000">
                                          <p:val>
                                            <p:strVal val="ppt_w*0.70"/>
                                          </p:val>
                                        </p:tav>
                                      </p:tavLst>
                                    </p:anim>
                                    <p:anim calcmode="lin" valueType="num">
                                      <p:cBhvr>
                                        <p:cTn id="336" dur="1000"/>
                                        <p:tgtEl>
                                          <p:spTgt spid="229507"/>
                                        </p:tgtEl>
                                        <p:attrNameLst>
                                          <p:attrName>ppt_h</p:attrName>
                                        </p:attrNameLst>
                                      </p:cBhvr>
                                      <p:tavLst>
                                        <p:tav tm="0">
                                          <p:val>
                                            <p:strVal val="ppt_h"/>
                                          </p:val>
                                        </p:tav>
                                        <p:tav tm="100000">
                                          <p:val>
                                            <p:strVal val="ppt_h"/>
                                          </p:val>
                                        </p:tav>
                                      </p:tavLst>
                                    </p:anim>
                                    <p:animEffect transition="out" filter="fade">
                                      <p:cBhvr>
                                        <p:cTn id="337" dur="1000"/>
                                        <p:tgtEl>
                                          <p:spTgt spid="229507"/>
                                        </p:tgtEl>
                                      </p:cBhvr>
                                    </p:animEffect>
                                    <p:set>
                                      <p:cBhvr>
                                        <p:cTn id="338" dur="1" fill="hold">
                                          <p:stCondLst>
                                            <p:cond delay="999"/>
                                          </p:stCondLst>
                                        </p:cTn>
                                        <p:tgtEl>
                                          <p:spTgt spid="229507"/>
                                        </p:tgtEl>
                                        <p:attrNameLst>
                                          <p:attrName>style.visibility</p:attrName>
                                        </p:attrNameLst>
                                      </p:cBhvr>
                                      <p:to>
                                        <p:strVal val="hidden"/>
                                      </p:to>
                                    </p:set>
                                  </p:childTnLst>
                                </p:cTn>
                              </p:par>
                              <p:par>
                                <p:cTn id="339" presetID="55" presetClass="exit" presetSubtype="0" fill="hold" grpId="1" nodeType="withEffect">
                                  <p:stCondLst>
                                    <p:cond delay="0"/>
                                  </p:stCondLst>
                                  <p:childTnLst>
                                    <p:anim calcmode="lin" valueType="num">
                                      <p:cBhvr>
                                        <p:cTn id="340" dur="1000"/>
                                        <p:tgtEl>
                                          <p:spTgt spid="229506"/>
                                        </p:tgtEl>
                                        <p:attrNameLst>
                                          <p:attrName>ppt_w</p:attrName>
                                        </p:attrNameLst>
                                      </p:cBhvr>
                                      <p:tavLst>
                                        <p:tav tm="0">
                                          <p:val>
                                            <p:strVal val="ppt_w"/>
                                          </p:val>
                                        </p:tav>
                                        <p:tav tm="100000">
                                          <p:val>
                                            <p:strVal val="ppt_w*0.70"/>
                                          </p:val>
                                        </p:tav>
                                      </p:tavLst>
                                    </p:anim>
                                    <p:anim calcmode="lin" valueType="num">
                                      <p:cBhvr>
                                        <p:cTn id="341" dur="1000"/>
                                        <p:tgtEl>
                                          <p:spTgt spid="229506"/>
                                        </p:tgtEl>
                                        <p:attrNameLst>
                                          <p:attrName>ppt_h</p:attrName>
                                        </p:attrNameLst>
                                      </p:cBhvr>
                                      <p:tavLst>
                                        <p:tav tm="0">
                                          <p:val>
                                            <p:strVal val="ppt_h"/>
                                          </p:val>
                                        </p:tav>
                                        <p:tav tm="100000">
                                          <p:val>
                                            <p:strVal val="ppt_h"/>
                                          </p:val>
                                        </p:tav>
                                      </p:tavLst>
                                    </p:anim>
                                    <p:animEffect transition="out" filter="fade">
                                      <p:cBhvr>
                                        <p:cTn id="342" dur="1000"/>
                                        <p:tgtEl>
                                          <p:spTgt spid="229506"/>
                                        </p:tgtEl>
                                      </p:cBhvr>
                                    </p:animEffect>
                                    <p:set>
                                      <p:cBhvr>
                                        <p:cTn id="343" dur="1" fill="hold">
                                          <p:stCondLst>
                                            <p:cond delay="999"/>
                                          </p:stCondLst>
                                        </p:cTn>
                                        <p:tgtEl>
                                          <p:spTgt spid="229506"/>
                                        </p:tgtEl>
                                        <p:attrNameLst>
                                          <p:attrName>style.visibility</p:attrName>
                                        </p:attrNameLst>
                                      </p:cBhvr>
                                      <p:to>
                                        <p:strVal val="hidden"/>
                                      </p:to>
                                    </p:set>
                                  </p:childTnLst>
                                </p:cTn>
                              </p:par>
                              <p:par>
                                <p:cTn id="344" presetID="55" presetClass="exit" presetSubtype="0" fill="hold" grpId="1" nodeType="withEffect">
                                  <p:stCondLst>
                                    <p:cond delay="0"/>
                                  </p:stCondLst>
                                  <p:childTnLst>
                                    <p:anim calcmode="lin" valueType="num">
                                      <p:cBhvr>
                                        <p:cTn id="345" dur="1000"/>
                                        <p:tgtEl>
                                          <p:spTgt spid="229505"/>
                                        </p:tgtEl>
                                        <p:attrNameLst>
                                          <p:attrName>ppt_w</p:attrName>
                                        </p:attrNameLst>
                                      </p:cBhvr>
                                      <p:tavLst>
                                        <p:tav tm="0">
                                          <p:val>
                                            <p:strVal val="ppt_w"/>
                                          </p:val>
                                        </p:tav>
                                        <p:tav tm="100000">
                                          <p:val>
                                            <p:strVal val="ppt_w*0.70"/>
                                          </p:val>
                                        </p:tav>
                                      </p:tavLst>
                                    </p:anim>
                                    <p:anim calcmode="lin" valueType="num">
                                      <p:cBhvr>
                                        <p:cTn id="346" dur="1000"/>
                                        <p:tgtEl>
                                          <p:spTgt spid="229505"/>
                                        </p:tgtEl>
                                        <p:attrNameLst>
                                          <p:attrName>ppt_h</p:attrName>
                                        </p:attrNameLst>
                                      </p:cBhvr>
                                      <p:tavLst>
                                        <p:tav tm="0">
                                          <p:val>
                                            <p:strVal val="ppt_h"/>
                                          </p:val>
                                        </p:tav>
                                        <p:tav tm="100000">
                                          <p:val>
                                            <p:strVal val="ppt_h"/>
                                          </p:val>
                                        </p:tav>
                                      </p:tavLst>
                                    </p:anim>
                                    <p:animEffect transition="out" filter="fade">
                                      <p:cBhvr>
                                        <p:cTn id="347" dur="1000"/>
                                        <p:tgtEl>
                                          <p:spTgt spid="229505"/>
                                        </p:tgtEl>
                                      </p:cBhvr>
                                    </p:animEffect>
                                    <p:set>
                                      <p:cBhvr>
                                        <p:cTn id="348" dur="1" fill="hold">
                                          <p:stCondLst>
                                            <p:cond delay="999"/>
                                          </p:stCondLst>
                                        </p:cTn>
                                        <p:tgtEl>
                                          <p:spTgt spid="229505"/>
                                        </p:tgtEl>
                                        <p:attrNameLst>
                                          <p:attrName>style.visibility</p:attrName>
                                        </p:attrNameLst>
                                      </p:cBhvr>
                                      <p:to>
                                        <p:strVal val="hidden"/>
                                      </p:to>
                                    </p:set>
                                  </p:childTnLst>
                                </p:cTn>
                              </p:par>
                              <p:par>
                                <p:cTn id="349" presetID="55" presetClass="exit" presetSubtype="0" fill="hold" grpId="1" nodeType="withEffect">
                                  <p:stCondLst>
                                    <p:cond delay="0"/>
                                  </p:stCondLst>
                                  <p:childTnLst>
                                    <p:anim calcmode="lin" valueType="num">
                                      <p:cBhvr>
                                        <p:cTn id="350" dur="1000"/>
                                        <p:tgtEl>
                                          <p:spTgt spid="229509"/>
                                        </p:tgtEl>
                                        <p:attrNameLst>
                                          <p:attrName>ppt_w</p:attrName>
                                        </p:attrNameLst>
                                      </p:cBhvr>
                                      <p:tavLst>
                                        <p:tav tm="0">
                                          <p:val>
                                            <p:strVal val="ppt_w"/>
                                          </p:val>
                                        </p:tav>
                                        <p:tav tm="100000">
                                          <p:val>
                                            <p:strVal val="ppt_w*0.70"/>
                                          </p:val>
                                        </p:tav>
                                      </p:tavLst>
                                    </p:anim>
                                    <p:anim calcmode="lin" valueType="num">
                                      <p:cBhvr>
                                        <p:cTn id="351" dur="1000"/>
                                        <p:tgtEl>
                                          <p:spTgt spid="229509"/>
                                        </p:tgtEl>
                                        <p:attrNameLst>
                                          <p:attrName>ppt_h</p:attrName>
                                        </p:attrNameLst>
                                      </p:cBhvr>
                                      <p:tavLst>
                                        <p:tav tm="0">
                                          <p:val>
                                            <p:strVal val="ppt_h"/>
                                          </p:val>
                                        </p:tav>
                                        <p:tav tm="100000">
                                          <p:val>
                                            <p:strVal val="ppt_h"/>
                                          </p:val>
                                        </p:tav>
                                      </p:tavLst>
                                    </p:anim>
                                    <p:animEffect transition="out" filter="fade">
                                      <p:cBhvr>
                                        <p:cTn id="352" dur="1000"/>
                                        <p:tgtEl>
                                          <p:spTgt spid="229509"/>
                                        </p:tgtEl>
                                      </p:cBhvr>
                                    </p:animEffect>
                                    <p:set>
                                      <p:cBhvr>
                                        <p:cTn id="353" dur="1" fill="hold">
                                          <p:stCondLst>
                                            <p:cond delay="999"/>
                                          </p:stCondLst>
                                        </p:cTn>
                                        <p:tgtEl>
                                          <p:spTgt spid="229509"/>
                                        </p:tgtEl>
                                        <p:attrNameLst>
                                          <p:attrName>style.visibility</p:attrName>
                                        </p:attrNameLst>
                                      </p:cBhvr>
                                      <p:to>
                                        <p:strVal val="hidden"/>
                                      </p:to>
                                    </p:set>
                                  </p:childTnLst>
                                </p:cTn>
                              </p:par>
                              <p:par>
                                <p:cTn id="354" presetID="55" presetClass="exit" presetSubtype="0" fill="hold" grpId="1" nodeType="withEffect">
                                  <p:stCondLst>
                                    <p:cond delay="0"/>
                                  </p:stCondLst>
                                  <p:childTnLst>
                                    <p:anim calcmode="lin" valueType="num">
                                      <p:cBhvr>
                                        <p:cTn id="355" dur="1000"/>
                                        <p:tgtEl>
                                          <p:spTgt spid="229504"/>
                                        </p:tgtEl>
                                        <p:attrNameLst>
                                          <p:attrName>ppt_w</p:attrName>
                                        </p:attrNameLst>
                                      </p:cBhvr>
                                      <p:tavLst>
                                        <p:tav tm="0">
                                          <p:val>
                                            <p:strVal val="ppt_w"/>
                                          </p:val>
                                        </p:tav>
                                        <p:tav tm="100000">
                                          <p:val>
                                            <p:strVal val="ppt_w*0.70"/>
                                          </p:val>
                                        </p:tav>
                                      </p:tavLst>
                                    </p:anim>
                                    <p:anim calcmode="lin" valueType="num">
                                      <p:cBhvr>
                                        <p:cTn id="356" dur="1000"/>
                                        <p:tgtEl>
                                          <p:spTgt spid="229504"/>
                                        </p:tgtEl>
                                        <p:attrNameLst>
                                          <p:attrName>ppt_h</p:attrName>
                                        </p:attrNameLst>
                                      </p:cBhvr>
                                      <p:tavLst>
                                        <p:tav tm="0">
                                          <p:val>
                                            <p:strVal val="ppt_h"/>
                                          </p:val>
                                        </p:tav>
                                        <p:tav tm="100000">
                                          <p:val>
                                            <p:strVal val="ppt_h"/>
                                          </p:val>
                                        </p:tav>
                                      </p:tavLst>
                                    </p:anim>
                                    <p:animEffect transition="out" filter="fade">
                                      <p:cBhvr>
                                        <p:cTn id="357" dur="1000"/>
                                        <p:tgtEl>
                                          <p:spTgt spid="229504"/>
                                        </p:tgtEl>
                                      </p:cBhvr>
                                    </p:animEffect>
                                    <p:set>
                                      <p:cBhvr>
                                        <p:cTn id="358" dur="1" fill="hold">
                                          <p:stCondLst>
                                            <p:cond delay="999"/>
                                          </p:stCondLst>
                                        </p:cTn>
                                        <p:tgtEl>
                                          <p:spTgt spid="229504"/>
                                        </p:tgtEl>
                                        <p:attrNameLst>
                                          <p:attrName>style.visibility</p:attrName>
                                        </p:attrNameLst>
                                      </p:cBhvr>
                                      <p:to>
                                        <p:strVal val="hidden"/>
                                      </p:to>
                                    </p:set>
                                  </p:childTnLst>
                                </p:cTn>
                              </p:par>
                              <p:par>
                                <p:cTn id="359" presetID="55" presetClass="exit" presetSubtype="0" fill="hold" grpId="1" nodeType="withEffect">
                                  <p:stCondLst>
                                    <p:cond delay="0"/>
                                  </p:stCondLst>
                                  <p:childTnLst>
                                    <p:anim calcmode="lin" valueType="num">
                                      <p:cBhvr>
                                        <p:cTn id="360" dur="1000"/>
                                        <p:tgtEl>
                                          <p:spTgt spid="229503"/>
                                        </p:tgtEl>
                                        <p:attrNameLst>
                                          <p:attrName>ppt_w</p:attrName>
                                        </p:attrNameLst>
                                      </p:cBhvr>
                                      <p:tavLst>
                                        <p:tav tm="0">
                                          <p:val>
                                            <p:strVal val="ppt_w"/>
                                          </p:val>
                                        </p:tav>
                                        <p:tav tm="100000">
                                          <p:val>
                                            <p:strVal val="ppt_w*0.70"/>
                                          </p:val>
                                        </p:tav>
                                      </p:tavLst>
                                    </p:anim>
                                    <p:anim calcmode="lin" valueType="num">
                                      <p:cBhvr>
                                        <p:cTn id="361" dur="1000"/>
                                        <p:tgtEl>
                                          <p:spTgt spid="229503"/>
                                        </p:tgtEl>
                                        <p:attrNameLst>
                                          <p:attrName>ppt_h</p:attrName>
                                        </p:attrNameLst>
                                      </p:cBhvr>
                                      <p:tavLst>
                                        <p:tav tm="0">
                                          <p:val>
                                            <p:strVal val="ppt_h"/>
                                          </p:val>
                                        </p:tav>
                                        <p:tav tm="100000">
                                          <p:val>
                                            <p:strVal val="ppt_h"/>
                                          </p:val>
                                        </p:tav>
                                      </p:tavLst>
                                    </p:anim>
                                    <p:animEffect transition="out" filter="fade">
                                      <p:cBhvr>
                                        <p:cTn id="362" dur="1000"/>
                                        <p:tgtEl>
                                          <p:spTgt spid="229503"/>
                                        </p:tgtEl>
                                      </p:cBhvr>
                                    </p:animEffect>
                                    <p:set>
                                      <p:cBhvr>
                                        <p:cTn id="363" dur="1" fill="hold">
                                          <p:stCondLst>
                                            <p:cond delay="999"/>
                                          </p:stCondLst>
                                        </p:cTn>
                                        <p:tgtEl>
                                          <p:spTgt spid="229503"/>
                                        </p:tgtEl>
                                        <p:attrNameLst>
                                          <p:attrName>style.visibility</p:attrName>
                                        </p:attrNameLst>
                                      </p:cBhvr>
                                      <p:to>
                                        <p:strVal val="hidden"/>
                                      </p:to>
                                    </p:set>
                                  </p:childTnLst>
                                </p:cTn>
                              </p:par>
                            </p:childTnLst>
                          </p:cTn>
                        </p:par>
                      </p:childTnLst>
                    </p:cTn>
                  </p:par>
                </p:childTnLst>
              </p:cTn>
              <p:nextCondLst>
                <p:cond evt="onClick" delay="0">
                  <p:tgtEl>
                    <p:spTgt spid="229473"/>
                  </p:tgtEl>
                </p:cond>
              </p:nextCondLst>
            </p:seq>
            <p:seq concurrent="1" nextAc="seek">
              <p:cTn id="364" restart="whenNotActive" fill="hold" evtFilter="cancelBubble" nodeType="interactiveSeq">
                <p:stCondLst>
                  <p:cond evt="onClick" delay="0">
                    <p:tgtEl>
                      <p:spTgt spid="229510"/>
                    </p:tgtEl>
                  </p:cond>
                </p:stCondLst>
                <p:endSync evt="end" delay="0">
                  <p:rtn val="all"/>
                </p:endSync>
                <p:childTnLst>
                  <p:par>
                    <p:cTn id="365" fill="hold" nodeType="clickPar">
                      <p:stCondLst>
                        <p:cond delay="0"/>
                      </p:stCondLst>
                      <p:childTnLst>
                        <p:par>
                          <p:cTn id="366" fill="hold" nodeType="withGroup">
                            <p:stCondLst>
                              <p:cond delay="0"/>
                            </p:stCondLst>
                            <p:childTnLst>
                              <p:par>
                                <p:cTn id="367" presetID="1" presetClass="entr" presetSubtype="0" fill="hold" grpId="2" nodeType="clickEffect">
                                  <p:stCondLst>
                                    <p:cond delay="0"/>
                                  </p:stCondLst>
                                  <p:iterate type="lt">
                                    <p:tmAbs val="0"/>
                                  </p:iterate>
                                  <p:childTnLst>
                                    <p:set>
                                      <p:cBhvr>
                                        <p:cTn id="368" dur="1" fill="hold">
                                          <p:stCondLst>
                                            <p:cond delay="0"/>
                                          </p:stCondLst>
                                        </p:cTn>
                                        <p:tgtEl>
                                          <p:spTgt spid="229476"/>
                                        </p:tgtEl>
                                        <p:attrNameLst>
                                          <p:attrName>style.visibility</p:attrName>
                                        </p:attrNameLst>
                                      </p:cBhvr>
                                      <p:to>
                                        <p:strVal val="visible"/>
                                      </p:to>
                                    </p:set>
                                  </p:childTnLst>
                                </p:cTn>
                              </p:par>
                              <p:par>
                                <p:cTn id="369" presetID="1" presetClass="entr" presetSubtype="0" fill="hold" grpId="2" nodeType="withEffect">
                                  <p:stCondLst>
                                    <p:cond delay="0"/>
                                  </p:stCondLst>
                                  <p:iterate type="lt">
                                    <p:tmAbs val="0"/>
                                  </p:iterate>
                                  <p:childTnLst>
                                    <p:set>
                                      <p:cBhvr>
                                        <p:cTn id="370" dur="1" fill="hold">
                                          <p:stCondLst>
                                            <p:cond delay="0"/>
                                          </p:stCondLst>
                                        </p:cTn>
                                        <p:tgtEl>
                                          <p:spTgt spid="229484"/>
                                        </p:tgtEl>
                                        <p:attrNameLst>
                                          <p:attrName>style.visibility</p:attrName>
                                        </p:attrNameLst>
                                      </p:cBhvr>
                                      <p:to>
                                        <p:strVal val="visible"/>
                                      </p:to>
                                    </p:set>
                                  </p:childTnLst>
                                </p:cTn>
                              </p:par>
                              <p:par>
                                <p:cTn id="371" presetID="1" presetClass="entr" presetSubtype="0" fill="hold" grpId="2" nodeType="withEffect">
                                  <p:stCondLst>
                                    <p:cond delay="0"/>
                                  </p:stCondLst>
                                  <p:iterate type="lt">
                                    <p:tmAbs val="0"/>
                                  </p:iterate>
                                  <p:childTnLst>
                                    <p:set>
                                      <p:cBhvr>
                                        <p:cTn id="372" dur="1" fill="hold">
                                          <p:stCondLst>
                                            <p:cond delay="0"/>
                                          </p:stCondLst>
                                        </p:cTn>
                                        <p:tgtEl>
                                          <p:spTgt spid="229491"/>
                                        </p:tgtEl>
                                        <p:attrNameLst>
                                          <p:attrName>style.visibility</p:attrName>
                                        </p:attrNameLst>
                                      </p:cBhvr>
                                      <p:to>
                                        <p:strVal val="visible"/>
                                      </p:to>
                                    </p:set>
                                  </p:childTnLst>
                                </p:cTn>
                              </p:par>
                              <p:par>
                                <p:cTn id="373" presetID="1" presetClass="entr" presetSubtype="0" fill="hold" grpId="2" nodeType="withEffect">
                                  <p:stCondLst>
                                    <p:cond delay="0"/>
                                  </p:stCondLst>
                                  <p:childTnLst>
                                    <p:set>
                                      <p:cBhvr>
                                        <p:cTn id="374" dur="1" fill="hold">
                                          <p:stCondLst>
                                            <p:cond delay="0"/>
                                          </p:stCondLst>
                                        </p:cTn>
                                        <p:tgtEl>
                                          <p:spTgt spid="229496"/>
                                        </p:tgtEl>
                                        <p:attrNameLst>
                                          <p:attrName>style.visibility</p:attrName>
                                        </p:attrNameLst>
                                      </p:cBhvr>
                                      <p:to>
                                        <p:strVal val="visible"/>
                                      </p:to>
                                    </p:set>
                                  </p:childTnLst>
                                </p:cTn>
                              </p:par>
                              <p:par>
                                <p:cTn id="375" presetID="1" presetClass="entr" presetSubtype="0" fill="hold" grpId="2" nodeType="withEffect">
                                  <p:stCondLst>
                                    <p:cond delay="0"/>
                                  </p:stCondLst>
                                  <p:iterate type="lt">
                                    <p:tmAbs val="0"/>
                                  </p:iterate>
                                  <p:childTnLst>
                                    <p:set>
                                      <p:cBhvr>
                                        <p:cTn id="376" dur="1" fill="hold">
                                          <p:stCondLst>
                                            <p:cond delay="0"/>
                                          </p:stCondLst>
                                        </p:cTn>
                                        <p:tgtEl>
                                          <p:spTgt spid="229501"/>
                                        </p:tgtEl>
                                        <p:attrNameLst>
                                          <p:attrName>style.visibility</p:attrName>
                                        </p:attrNameLst>
                                      </p:cBhvr>
                                      <p:to>
                                        <p:strVal val="visible"/>
                                      </p:to>
                                    </p:set>
                                  </p:childTnLst>
                                </p:cTn>
                              </p:par>
                              <p:par>
                                <p:cTn id="377" presetID="1" presetClass="entr" presetSubtype="0" fill="hold" grpId="2" nodeType="withEffect">
                                  <p:stCondLst>
                                    <p:cond delay="0"/>
                                  </p:stCondLst>
                                  <p:childTnLst>
                                    <p:set>
                                      <p:cBhvr>
                                        <p:cTn id="378" dur="1" fill="hold">
                                          <p:stCondLst>
                                            <p:cond delay="0"/>
                                          </p:stCondLst>
                                        </p:cTn>
                                        <p:tgtEl>
                                          <p:spTgt spid="229505"/>
                                        </p:tgtEl>
                                        <p:attrNameLst>
                                          <p:attrName>style.visibility</p:attrName>
                                        </p:attrNameLst>
                                      </p:cBhvr>
                                      <p:to>
                                        <p:strVal val="visible"/>
                                      </p:to>
                                    </p:set>
                                  </p:childTnLst>
                                </p:cTn>
                              </p:par>
                            </p:childTnLst>
                          </p:cTn>
                        </p:par>
                      </p:childTnLst>
                    </p:cTn>
                  </p:par>
                  <p:par>
                    <p:cTn id="379" fill="hold" nodeType="clickPar">
                      <p:stCondLst>
                        <p:cond delay="indefinite"/>
                      </p:stCondLst>
                      <p:childTnLst>
                        <p:par>
                          <p:cTn id="380" fill="hold" nodeType="withGroup">
                            <p:stCondLst>
                              <p:cond delay="0"/>
                            </p:stCondLst>
                            <p:childTnLst>
                              <p:par>
                                <p:cTn id="381" presetID="3" presetClass="exit" presetSubtype="10" fill="hold" grpId="3" nodeType="clickEffect">
                                  <p:stCondLst>
                                    <p:cond delay="0"/>
                                  </p:stCondLst>
                                  <p:iterate type="lt">
                                    <p:tmPct val="0"/>
                                  </p:iterate>
                                  <p:childTnLst>
                                    <p:animEffect transition="out" filter="blinds(horizontal)">
                                      <p:cBhvr>
                                        <p:cTn id="382" dur="500"/>
                                        <p:tgtEl>
                                          <p:spTgt spid="229476"/>
                                        </p:tgtEl>
                                      </p:cBhvr>
                                    </p:animEffect>
                                    <p:set>
                                      <p:cBhvr>
                                        <p:cTn id="383" dur="1" fill="hold">
                                          <p:stCondLst>
                                            <p:cond delay="499"/>
                                          </p:stCondLst>
                                        </p:cTn>
                                        <p:tgtEl>
                                          <p:spTgt spid="229476"/>
                                        </p:tgtEl>
                                        <p:attrNameLst>
                                          <p:attrName>style.visibility</p:attrName>
                                        </p:attrNameLst>
                                      </p:cBhvr>
                                      <p:to>
                                        <p:strVal val="hidden"/>
                                      </p:to>
                                    </p:set>
                                  </p:childTnLst>
                                </p:cTn>
                              </p:par>
                              <p:par>
                                <p:cTn id="384" presetID="3" presetClass="exit" presetSubtype="10" fill="hold" grpId="3" nodeType="withEffect">
                                  <p:stCondLst>
                                    <p:cond delay="0"/>
                                  </p:stCondLst>
                                  <p:iterate type="lt">
                                    <p:tmPct val="0"/>
                                  </p:iterate>
                                  <p:childTnLst>
                                    <p:animEffect transition="out" filter="blinds(horizontal)">
                                      <p:cBhvr>
                                        <p:cTn id="385" dur="500"/>
                                        <p:tgtEl>
                                          <p:spTgt spid="229484"/>
                                        </p:tgtEl>
                                      </p:cBhvr>
                                    </p:animEffect>
                                    <p:set>
                                      <p:cBhvr>
                                        <p:cTn id="386" dur="1" fill="hold">
                                          <p:stCondLst>
                                            <p:cond delay="499"/>
                                          </p:stCondLst>
                                        </p:cTn>
                                        <p:tgtEl>
                                          <p:spTgt spid="229484"/>
                                        </p:tgtEl>
                                        <p:attrNameLst>
                                          <p:attrName>style.visibility</p:attrName>
                                        </p:attrNameLst>
                                      </p:cBhvr>
                                      <p:to>
                                        <p:strVal val="hidden"/>
                                      </p:to>
                                    </p:set>
                                  </p:childTnLst>
                                </p:cTn>
                              </p:par>
                              <p:par>
                                <p:cTn id="387" presetID="3" presetClass="exit" presetSubtype="10" fill="hold" grpId="3" nodeType="withEffect">
                                  <p:stCondLst>
                                    <p:cond delay="0"/>
                                  </p:stCondLst>
                                  <p:iterate type="lt">
                                    <p:tmPct val="0"/>
                                  </p:iterate>
                                  <p:childTnLst>
                                    <p:animEffect transition="out" filter="blinds(horizontal)">
                                      <p:cBhvr>
                                        <p:cTn id="388" dur="500"/>
                                        <p:tgtEl>
                                          <p:spTgt spid="229491"/>
                                        </p:tgtEl>
                                      </p:cBhvr>
                                    </p:animEffect>
                                    <p:set>
                                      <p:cBhvr>
                                        <p:cTn id="389" dur="1" fill="hold">
                                          <p:stCondLst>
                                            <p:cond delay="499"/>
                                          </p:stCondLst>
                                        </p:cTn>
                                        <p:tgtEl>
                                          <p:spTgt spid="229491"/>
                                        </p:tgtEl>
                                        <p:attrNameLst>
                                          <p:attrName>style.visibility</p:attrName>
                                        </p:attrNameLst>
                                      </p:cBhvr>
                                      <p:to>
                                        <p:strVal val="hidden"/>
                                      </p:to>
                                    </p:set>
                                  </p:childTnLst>
                                </p:cTn>
                              </p:par>
                              <p:par>
                                <p:cTn id="390" presetID="3" presetClass="exit" presetSubtype="10" fill="hold" grpId="3" nodeType="withEffect">
                                  <p:stCondLst>
                                    <p:cond delay="0"/>
                                  </p:stCondLst>
                                  <p:childTnLst>
                                    <p:animEffect transition="out" filter="blinds(horizontal)">
                                      <p:cBhvr>
                                        <p:cTn id="391" dur="500"/>
                                        <p:tgtEl>
                                          <p:spTgt spid="229496"/>
                                        </p:tgtEl>
                                      </p:cBhvr>
                                    </p:animEffect>
                                    <p:set>
                                      <p:cBhvr>
                                        <p:cTn id="392" dur="1" fill="hold">
                                          <p:stCondLst>
                                            <p:cond delay="499"/>
                                          </p:stCondLst>
                                        </p:cTn>
                                        <p:tgtEl>
                                          <p:spTgt spid="229496"/>
                                        </p:tgtEl>
                                        <p:attrNameLst>
                                          <p:attrName>style.visibility</p:attrName>
                                        </p:attrNameLst>
                                      </p:cBhvr>
                                      <p:to>
                                        <p:strVal val="hidden"/>
                                      </p:to>
                                    </p:set>
                                  </p:childTnLst>
                                </p:cTn>
                              </p:par>
                              <p:par>
                                <p:cTn id="393" presetID="3" presetClass="exit" presetSubtype="10" fill="hold" grpId="3" nodeType="withEffect">
                                  <p:stCondLst>
                                    <p:cond delay="0"/>
                                  </p:stCondLst>
                                  <p:iterate type="lt">
                                    <p:tmPct val="0"/>
                                  </p:iterate>
                                  <p:childTnLst>
                                    <p:animEffect transition="out" filter="blinds(horizontal)">
                                      <p:cBhvr>
                                        <p:cTn id="394" dur="500"/>
                                        <p:tgtEl>
                                          <p:spTgt spid="229501"/>
                                        </p:tgtEl>
                                      </p:cBhvr>
                                    </p:animEffect>
                                    <p:set>
                                      <p:cBhvr>
                                        <p:cTn id="395" dur="1" fill="hold">
                                          <p:stCondLst>
                                            <p:cond delay="499"/>
                                          </p:stCondLst>
                                        </p:cTn>
                                        <p:tgtEl>
                                          <p:spTgt spid="229501"/>
                                        </p:tgtEl>
                                        <p:attrNameLst>
                                          <p:attrName>style.visibility</p:attrName>
                                        </p:attrNameLst>
                                      </p:cBhvr>
                                      <p:to>
                                        <p:strVal val="hidden"/>
                                      </p:to>
                                    </p:set>
                                  </p:childTnLst>
                                </p:cTn>
                              </p:par>
                              <p:par>
                                <p:cTn id="396" presetID="3" presetClass="exit" presetSubtype="10" fill="hold" grpId="3" nodeType="withEffect">
                                  <p:stCondLst>
                                    <p:cond delay="0"/>
                                  </p:stCondLst>
                                  <p:childTnLst>
                                    <p:animEffect transition="out" filter="blinds(horizontal)">
                                      <p:cBhvr>
                                        <p:cTn id="397" dur="500"/>
                                        <p:tgtEl>
                                          <p:spTgt spid="229505"/>
                                        </p:tgtEl>
                                      </p:cBhvr>
                                    </p:animEffect>
                                    <p:set>
                                      <p:cBhvr>
                                        <p:cTn id="398" dur="1" fill="hold">
                                          <p:stCondLst>
                                            <p:cond delay="499"/>
                                          </p:stCondLst>
                                        </p:cTn>
                                        <p:tgtEl>
                                          <p:spTgt spid="229505"/>
                                        </p:tgtEl>
                                        <p:attrNameLst>
                                          <p:attrName>style.visibility</p:attrName>
                                        </p:attrNameLst>
                                      </p:cBhvr>
                                      <p:to>
                                        <p:strVal val="hidden"/>
                                      </p:to>
                                    </p:set>
                                  </p:childTnLst>
                                </p:cTn>
                              </p:par>
                            </p:childTnLst>
                          </p:cTn>
                        </p:par>
                      </p:childTnLst>
                    </p:cTn>
                  </p:par>
                </p:childTnLst>
              </p:cTn>
              <p:nextCondLst>
                <p:cond evt="onClick" delay="0">
                  <p:tgtEl>
                    <p:spTgt spid="229510"/>
                  </p:tgtEl>
                </p:cond>
              </p:nextCondLst>
            </p:seq>
            <p:seq concurrent="1" nextAc="seek">
              <p:cTn id="399" restart="whenNotActive" fill="hold" evtFilter="cancelBubble" nodeType="interactiveSeq">
                <p:stCondLst>
                  <p:cond evt="onClick" delay="0">
                    <p:tgtEl>
                      <p:spTgt spid="229511"/>
                    </p:tgtEl>
                  </p:cond>
                </p:stCondLst>
                <p:endSync evt="end" delay="0">
                  <p:rtn val="all"/>
                </p:endSync>
                <p:childTnLst>
                  <p:par>
                    <p:cTn id="400" fill="hold" nodeType="clickPar">
                      <p:stCondLst>
                        <p:cond delay="0"/>
                      </p:stCondLst>
                      <p:childTnLst>
                        <p:par>
                          <p:cTn id="401" fill="hold" nodeType="withGroup">
                            <p:stCondLst>
                              <p:cond delay="0"/>
                            </p:stCondLst>
                            <p:childTnLst>
                              <p:par>
                                <p:cTn id="402" presetID="14" presetClass="entr" presetSubtype="10" fill="hold" grpId="0" nodeType="clickEffect">
                                  <p:stCondLst>
                                    <p:cond delay="0"/>
                                  </p:stCondLst>
                                  <p:childTnLst>
                                    <p:set>
                                      <p:cBhvr>
                                        <p:cTn id="403" dur="1" fill="hold">
                                          <p:stCondLst>
                                            <p:cond delay="0"/>
                                          </p:stCondLst>
                                        </p:cTn>
                                        <p:tgtEl>
                                          <p:spTgt spid="229517"/>
                                        </p:tgtEl>
                                        <p:attrNameLst>
                                          <p:attrName>style.visibility</p:attrName>
                                        </p:attrNameLst>
                                      </p:cBhvr>
                                      <p:to>
                                        <p:strVal val="visible"/>
                                      </p:to>
                                    </p:set>
                                    <p:animEffect transition="in" filter="randombar(horizontal)">
                                      <p:cBhvr>
                                        <p:cTn id="404" dur="500"/>
                                        <p:tgtEl>
                                          <p:spTgt spid="229517"/>
                                        </p:tgtEl>
                                      </p:cBhvr>
                                    </p:animEffect>
                                  </p:childTnLst>
                                </p:cTn>
                              </p:par>
                            </p:childTnLst>
                          </p:cTn>
                        </p:par>
                      </p:childTnLst>
                    </p:cTn>
                  </p:par>
                  <p:par>
                    <p:cTn id="405" fill="hold" nodeType="clickPar">
                      <p:stCondLst>
                        <p:cond delay="indefinite"/>
                      </p:stCondLst>
                      <p:childTnLst>
                        <p:par>
                          <p:cTn id="406" fill="hold" nodeType="withGroup">
                            <p:stCondLst>
                              <p:cond delay="0"/>
                            </p:stCondLst>
                            <p:childTnLst>
                              <p:par>
                                <p:cTn id="407" presetID="6" presetClass="exit" presetSubtype="16" fill="hold" grpId="1" nodeType="clickEffect">
                                  <p:stCondLst>
                                    <p:cond delay="0"/>
                                  </p:stCondLst>
                                  <p:childTnLst>
                                    <p:animEffect transition="out" filter="circle(in)">
                                      <p:cBhvr>
                                        <p:cTn id="408" dur="2000"/>
                                        <p:tgtEl>
                                          <p:spTgt spid="229517"/>
                                        </p:tgtEl>
                                      </p:cBhvr>
                                    </p:animEffect>
                                    <p:set>
                                      <p:cBhvr>
                                        <p:cTn id="409" dur="1" fill="hold">
                                          <p:stCondLst>
                                            <p:cond delay="1999"/>
                                          </p:stCondLst>
                                        </p:cTn>
                                        <p:tgtEl>
                                          <p:spTgt spid="229517"/>
                                        </p:tgtEl>
                                        <p:attrNameLst>
                                          <p:attrName>style.visibility</p:attrName>
                                        </p:attrNameLst>
                                      </p:cBhvr>
                                      <p:to>
                                        <p:strVal val="hidden"/>
                                      </p:to>
                                    </p:set>
                                  </p:childTnLst>
                                </p:cTn>
                              </p:par>
                            </p:childTnLst>
                          </p:cTn>
                        </p:par>
                      </p:childTnLst>
                    </p:cTn>
                  </p:par>
                </p:childTnLst>
              </p:cTn>
              <p:nextCondLst>
                <p:cond evt="onClick" delay="0">
                  <p:tgtEl>
                    <p:spTgt spid="229511"/>
                  </p:tgtEl>
                </p:cond>
              </p:nextCondLst>
            </p:seq>
            <p:seq concurrent="1" nextAc="seek">
              <p:cTn id="410" restart="whenNotActive" fill="hold" evtFilter="cancelBubble" nodeType="interactiveSeq">
                <p:stCondLst>
                  <p:cond evt="onClick" delay="0">
                    <p:tgtEl>
                      <p:spTgt spid="229512"/>
                    </p:tgtEl>
                  </p:cond>
                </p:stCondLst>
                <p:endSync evt="end" delay="0">
                  <p:rtn val="all"/>
                </p:endSync>
                <p:childTnLst>
                  <p:par>
                    <p:cTn id="411" fill="hold" nodeType="clickPar">
                      <p:stCondLst>
                        <p:cond delay="0"/>
                      </p:stCondLst>
                      <p:childTnLst>
                        <p:par>
                          <p:cTn id="412" fill="hold" nodeType="withGroup">
                            <p:stCondLst>
                              <p:cond delay="0"/>
                            </p:stCondLst>
                            <p:childTnLst>
                              <p:par>
                                <p:cTn id="413" presetID="21" presetClass="entr" presetSubtype="4" fill="hold" nodeType="clickEffect">
                                  <p:stCondLst>
                                    <p:cond delay="0"/>
                                  </p:stCondLst>
                                  <p:childTnLst>
                                    <p:set>
                                      <p:cBhvr>
                                        <p:cTn id="414" dur="1" fill="hold">
                                          <p:stCondLst>
                                            <p:cond delay="0"/>
                                          </p:stCondLst>
                                        </p:cTn>
                                        <p:tgtEl>
                                          <p:spTgt spid="229518">
                                            <p:txEl>
                                              <p:pRg st="0" end="0"/>
                                            </p:txEl>
                                          </p:spTgt>
                                        </p:tgtEl>
                                        <p:attrNameLst>
                                          <p:attrName>style.visibility</p:attrName>
                                        </p:attrNameLst>
                                      </p:cBhvr>
                                      <p:to>
                                        <p:strVal val="visible"/>
                                      </p:to>
                                    </p:set>
                                    <p:animEffect transition="in" filter="wheel(4)">
                                      <p:cBhvr>
                                        <p:cTn id="415" dur="2000"/>
                                        <p:tgtEl>
                                          <p:spTgt spid="229518">
                                            <p:txEl>
                                              <p:pRg st="0" end="0"/>
                                            </p:txEl>
                                          </p:spTgt>
                                        </p:tgtEl>
                                      </p:cBhvr>
                                    </p:animEffect>
                                  </p:childTnLst>
                                </p:cTn>
                              </p:par>
                            </p:childTnLst>
                          </p:cTn>
                        </p:par>
                      </p:childTnLst>
                    </p:cTn>
                  </p:par>
                  <p:par>
                    <p:cTn id="416" fill="hold" nodeType="clickPar">
                      <p:stCondLst>
                        <p:cond delay="indefinite"/>
                      </p:stCondLst>
                      <p:childTnLst>
                        <p:par>
                          <p:cTn id="417" fill="hold" nodeType="withGroup">
                            <p:stCondLst>
                              <p:cond delay="0"/>
                            </p:stCondLst>
                            <p:childTnLst>
                              <p:par>
                                <p:cTn id="418" presetID="25" presetClass="exit" presetSubtype="0" fill="hold" grpId="0" nodeType="clickEffect">
                                  <p:stCondLst>
                                    <p:cond delay="0"/>
                                  </p:stCondLst>
                                  <p:childTnLst>
                                    <p:animEffect transition="out" filter="fade">
                                      <p:cBhvr>
                                        <p:cTn id="419" dur="1000" accel="50000">
                                          <p:stCondLst>
                                            <p:cond delay="0"/>
                                          </p:stCondLst>
                                        </p:cTn>
                                        <p:tgtEl>
                                          <p:spTgt spid="229518">
                                            <p:txEl>
                                              <p:pRg st="0" end="0"/>
                                            </p:txEl>
                                          </p:spTgt>
                                        </p:tgtEl>
                                      </p:cBhvr>
                                    </p:animEffect>
                                    <p:anim calcmode="lin" valueType="num">
                                      <p:cBhvr>
                                        <p:cTn id="420" dur="500" accel="50000">
                                          <p:stCondLst>
                                            <p:cond delay="0"/>
                                          </p:stCondLst>
                                        </p:cTn>
                                        <p:tgtEl>
                                          <p:spTgt spid="229518">
                                            <p:txEl>
                                              <p:pRg st="0" end="0"/>
                                            </p:txEl>
                                          </p:spTgt>
                                        </p:tgtEl>
                                        <p:attrNameLst>
                                          <p:attrName>ppt_y</p:attrName>
                                        </p:attrNameLst>
                                      </p:cBhvr>
                                      <p:tavLst>
                                        <p:tav tm="0">
                                          <p:val>
                                            <p:strVal val="ppt_y"/>
                                          </p:val>
                                        </p:tav>
                                        <p:tav tm="100000">
                                          <p:val>
                                            <p:strVal val="ppt_y+.1"/>
                                          </p:val>
                                        </p:tav>
                                      </p:tavLst>
                                    </p:anim>
                                    <p:anim calcmode="lin" valueType="num">
                                      <p:cBhvr>
                                        <p:cTn id="421" dur="500" decel="50000">
                                          <p:stCondLst>
                                            <p:cond delay="500"/>
                                          </p:stCondLst>
                                        </p:cTn>
                                        <p:tgtEl>
                                          <p:spTgt spid="229518">
                                            <p:txEl>
                                              <p:pRg st="0" end="0"/>
                                            </p:txEl>
                                          </p:spTgt>
                                        </p:tgtEl>
                                        <p:attrNameLst>
                                          <p:attrName>ppt_y</p:attrName>
                                        </p:attrNameLst>
                                      </p:cBhvr>
                                      <p:tavLst>
                                        <p:tav tm="0">
                                          <p:val>
                                            <p:strVal val="ppt_y"/>
                                          </p:val>
                                        </p:tav>
                                        <p:tav tm="100000">
                                          <p:val>
                                            <p:strVal val="ppt_y-.1"/>
                                          </p:val>
                                        </p:tav>
                                      </p:tavLst>
                                    </p:anim>
                                    <p:anim calcmode="lin" valueType="num">
                                      <p:cBhvr>
                                        <p:cTn id="422" dur="500" accel="50000">
                                          <p:stCondLst>
                                            <p:cond delay="500"/>
                                          </p:stCondLst>
                                        </p:cTn>
                                        <p:tgtEl>
                                          <p:spTgt spid="229518">
                                            <p:txEl>
                                              <p:pRg st="0" end="0"/>
                                            </p:txEl>
                                          </p:spTgt>
                                        </p:tgtEl>
                                        <p:attrNameLst>
                                          <p:attrName>ppt_x</p:attrName>
                                        </p:attrNameLst>
                                      </p:cBhvr>
                                      <p:tavLst>
                                        <p:tav tm="0">
                                          <p:val>
                                            <p:strVal val="ppt_x"/>
                                          </p:val>
                                        </p:tav>
                                        <p:tav tm="100000">
                                          <p:val>
                                            <p:strVal val="ppt_x+.4"/>
                                          </p:val>
                                        </p:tav>
                                      </p:tavLst>
                                    </p:anim>
                                    <p:anim calcmode="lin" valueType="num">
                                      <p:cBhvr>
                                        <p:cTn id="423" dur="1000"/>
                                        <p:tgtEl>
                                          <p:spTgt spid="229518">
                                            <p:txEl>
                                              <p:pRg st="0" end="0"/>
                                            </p:txEl>
                                          </p:spTgt>
                                        </p:tgtEl>
                                        <p:attrNameLst>
                                          <p:attrName>ppt_h</p:attrName>
                                        </p:attrNameLst>
                                      </p:cBhvr>
                                      <p:tavLst>
                                        <p:tav tm="0">
                                          <p:val>
                                            <p:strVal val="ppt_h"/>
                                          </p:val>
                                        </p:tav>
                                        <p:tav tm="100000">
                                          <p:val>
                                            <p:strVal val="ppt_h"/>
                                          </p:val>
                                        </p:tav>
                                      </p:tavLst>
                                    </p:anim>
                                    <p:anim calcmode="lin" valueType="num">
                                      <p:cBhvr>
                                        <p:cTn id="424" dur="500" accel="50000">
                                          <p:stCondLst>
                                            <p:cond delay="0"/>
                                          </p:stCondLst>
                                        </p:cTn>
                                        <p:tgtEl>
                                          <p:spTgt spid="229518">
                                            <p:txEl>
                                              <p:pRg st="0" end="0"/>
                                            </p:txEl>
                                          </p:spTgt>
                                        </p:tgtEl>
                                        <p:attrNameLst>
                                          <p:attrName>ppt_w</p:attrName>
                                        </p:attrNameLst>
                                      </p:cBhvr>
                                      <p:tavLst>
                                        <p:tav tm="0">
                                          <p:val>
                                            <p:strVal val="ppt_w"/>
                                          </p:val>
                                        </p:tav>
                                        <p:tav tm="100000">
                                          <p:val>
                                            <p:strVal val="ppt_w*.05"/>
                                          </p:val>
                                        </p:tav>
                                      </p:tavLst>
                                    </p:anim>
                                    <p:anim calcmode="lin" valueType="num">
                                      <p:cBhvr>
                                        <p:cTn id="425" dur="500" decel="50000">
                                          <p:stCondLst>
                                            <p:cond delay="500"/>
                                          </p:stCondLst>
                                        </p:cTn>
                                        <p:tgtEl>
                                          <p:spTgt spid="229518">
                                            <p:txEl>
                                              <p:pRg st="0" end="0"/>
                                            </p:txEl>
                                          </p:spTgt>
                                        </p:tgtEl>
                                        <p:attrNameLst>
                                          <p:attrName>ppt_w</p:attrName>
                                        </p:attrNameLst>
                                      </p:cBhvr>
                                      <p:tavLst>
                                        <p:tav tm="0">
                                          <p:val>
                                            <p:strVal val="ppt_w"/>
                                          </p:val>
                                        </p:tav>
                                        <p:tav tm="100000">
                                          <p:val>
                                            <p:strVal val="ppt_w/.05"/>
                                          </p:val>
                                        </p:tav>
                                      </p:tavLst>
                                    </p:anim>
                                    <p:anim calcmode="lin" valueType="num">
                                      <p:cBhvr>
                                        <p:cTn id="426" dur="500" accel="50000">
                                          <p:stCondLst>
                                            <p:cond delay="500"/>
                                          </p:stCondLst>
                                        </p:cTn>
                                        <p:tgtEl>
                                          <p:spTgt spid="229518">
                                            <p:txEl>
                                              <p:pRg st="0" end="0"/>
                                            </p:txEl>
                                          </p:spTgt>
                                        </p:tgtEl>
                                        <p:attrNameLst>
                                          <p:attrName>style.rotation</p:attrName>
                                        </p:attrNameLst>
                                      </p:cBhvr>
                                      <p:tavLst>
                                        <p:tav tm="0">
                                          <p:val>
                                            <p:fltVal val="0"/>
                                          </p:val>
                                        </p:tav>
                                        <p:tav tm="100000">
                                          <p:val>
                                            <p:fltVal val="-90"/>
                                          </p:val>
                                        </p:tav>
                                      </p:tavLst>
                                    </p:anim>
                                    <p:set>
                                      <p:cBhvr>
                                        <p:cTn id="427" dur="1" fill="hold">
                                          <p:stCondLst>
                                            <p:cond delay="999"/>
                                          </p:stCondLst>
                                        </p:cTn>
                                        <p:tgtEl>
                                          <p:spTgt spid="229518">
                                            <p:txEl>
                                              <p:pRg st="0" end="0"/>
                                            </p:txEl>
                                          </p:spTgt>
                                        </p:tgtEl>
                                        <p:attrNameLst>
                                          <p:attrName>style.visibility</p:attrName>
                                        </p:attrNameLst>
                                      </p:cBhvr>
                                      <p:to>
                                        <p:strVal val="hidden"/>
                                      </p:to>
                                    </p:set>
                                  </p:childTnLst>
                                </p:cTn>
                              </p:par>
                            </p:childTnLst>
                          </p:cTn>
                        </p:par>
                      </p:childTnLst>
                    </p:cTn>
                  </p:par>
                </p:childTnLst>
              </p:cTn>
              <p:nextCondLst>
                <p:cond evt="onClick" delay="0">
                  <p:tgtEl>
                    <p:spTgt spid="229512"/>
                  </p:tgtEl>
                </p:cond>
              </p:nextCondLst>
            </p:seq>
            <p:seq concurrent="1" nextAc="seek">
              <p:cTn id="428" restart="whenNotActive" fill="hold" evtFilter="cancelBubble" nodeType="interactiveSeq">
                <p:stCondLst>
                  <p:cond evt="onClick" delay="0">
                    <p:tgtEl>
                      <p:spTgt spid="229513"/>
                    </p:tgtEl>
                  </p:cond>
                </p:stCondLst>
                <p:endSync evt="end" delay="0">
                  <p:rtn val="all"/>
                </p:endSync>
                <p:childTnLst>
                  <p:par>
                    <p:cTn id="429" fill="hold" nodeType="clickPar">
                      <p:stCondLst>
                        <p:cond delay="0"/>
                      </p:stCondLst>
                      <p:childTnLst>
                        <p:par>
                          <p:cTn id="430" fill="hold" nodeType="withGroup">
                            <p:stCondLst>
                              <p:cond delay="0"/>
                            </p:stCondLst>
                            <p:childTnLst>
                              <p:par>
                                <p:cTn id="431" presetID="6" presetClass="entr" presetSubtype="16" fill="hold" nodeType="clickEffect">
                                  <p:stCondLst>
                                    <p:cond delay="0"/>
                                  </p:stCondLst>
                                  <p:childTnLst>
                                    <p:set>
                                      <p:cBhvr>
                                        <p:cTn id="432" dur="1" fill="hold">
                                          <p:stCondLst>
                                            <p:cond delay="0"/>
                                          </p:stCondLst>
                                        </p:cTn>
                                        <p:tgtEl>
                                          <p:spTgt spid="229519">
                                            <p:txEl>
                                              <p:pRg st="0" end="0"/>
                                            </p:txEl>
                                          </p:spTgt>
                                        </p:tgtEl>
                                        <p:attrNameLst>
                                          <p:attrName>style.visibility</p:attrName>
                                        </p:attrNameLst>
                                      </p:cBhvr>
                                      <p:to>
                                        <p:strVal val="visible"/>
                                      </p:to>
                                    </p:set>
                                    <p:animEffect transition="in" filter="circle(in)">
                                      <p:cBhvr>
                                        <p:cTn id="433" dur="2000"/>
                                        <p:tgtEl>
                                          <p:spTgt spid="229519">
                                            <p:txEl>
                                              <p:pRg st="0" end="0"/>
                                            </p:txEl>
                                          </p:spTgt>
                                        </p:tgtEl>
                                      </p:cBhvr>
                                    </p:animEffect>
                                  </p:childTnLst>
                                </p:cTn>
                              </p:par>
                            </p:childTnLst>
                          </p:cTn>
                        </p:par>
                      </p:childTnLst>
                    </p:cTn>
                  </p:par>
                  <p:par>
                    <p:cTn id="434" fill="hold" nodeType="clickPar">
                      <p:stCondLst>
                        <p:cond delay="indefinite"/>
                      </p:stCondLst>
                      <p:childTnLst>
                        <p:par>
                          <p:cTn id="435" fill="hold" nodeType="withGroup">
                            <p:stCondLst>
                              <p:cond delay="0"/>
                            </p:stCondLst>
                            <p:childTnLst>
                              <p:par>
                                <p:cTn id="436" presetID="3" presetClass="exit" presetSubtype="10" fill="hold" grpId="0" nodeType="clickEffect">
                                  <p:stCondLst>
                                    <p:cond delay="0"/>
                                  </p:stCondLst>
                                  <p:childTnLst>
                                    <p:animEffect transition="out" filter="blinds(horizontal)">
                                      <p:cBhvr>
                                        <p:cTn id="437" dur="500"/>
                                        <p:tgtEl>
                                          <p:spTgt spid="229519">
                                            <p:txEl>
                                              <p:pRg st="0" end="0"/>
                                            </p:txEl>
                                          </p:spTgt>
                                        </p:tgtEl>
                                      </p:cBhvr>
                                    </p:animEffect>
                                    <p:set>
                                      <p:cBhvr>
                                        <p:cTn id="438" dur="1" fill="hold">
                                          <p:stCondLst>
                                            <p:cond delay="499"/>
                                          </p:stCondLst>
                                        </p:cTn>
                                        <p:tgtEl>
                                          <p:spTgt spid="229519">
                                            <p:txEl>
                                              <p:pRg st="0" end="0"/>
                                            </p:txEl>
                                          </p:spTgt>
                                        </p:tgtEl>
                                        <p:attrNameLst>
                                          <p:attrName>style.visibility</p:attrName>
                                        </p:attrNameLst>
                                      </p:cBhvr>
                                      <p:to>
                                        <p:strVal val="hidden"/>
                                      </p:to>
                                    </p:set>
                                  </p:childTnLst>
                                </p:cTn>
                              </p:par>
                            </p:childTnLst>
                          </p:cTn>
                        </p:par>
                      </p:childTnLst>
                    </p:cTn>
                  </p:par>
                </p:childTnLst>
              </p:cTn>
              <p:nextCondLst>
                <p:cond evt="onClick" delay="0">
                  <p:tgtEl>
                    <p:spTgt spid="229513"/>
                  </p:tgtEl>
                </p:cond>
              </p:nextCondLst>
            </p:seq>
            <p:seq concurrent="1" nextAc="seek">
              <p:cTn id="439" restart="whenNotActive" fill="hold" evtFilter="cancelBubble" nodeType="interactiveSeq">
                <p:stCondLst>
                  <p:cond evt="onClick" delay="0">
                    <p:tgtEl>
                      <p:spTgt spid="229514"/>
                    </p:tgtEl>
                  </p:cond>
                </p:stCondLst>
                <p:endSync evt="end" delay="0">
                  <p:rtn val="all"/>
                </p:endSync>
                <p:childTnLst>
                  <p:par>
                    <p:cTn id="440" fill="hold" nodeType="clickPar">
                      <p:stCondLst>
                        <p:cond delay="0"/>
                      </p:stCondLst>
                      <p:childTnLst>
                        <p:par>
                          <p:cTn id="441" fill="hold" nodeType="withGroup">
                            <p:stCondLst>
                              <p:cond delay="0"/>
                            </p:stCondLst>
                            <p:childTnLst>
                              <p:par>
                                <p:cTn id="442" presetID="39" presetClass="entr" presetSubtype="0" accel="100000" fill="hold" grpId="0" nodeType="clickEffect">
                                  <p:stCondLst>
                                    <p:cond delay="0"/>
                                  </p:stCondLst>
                                  <p:iterate type="lt">
                                    <p:tmPct val="0"/>
                                  </p:iterate>
                                  <p:childTnLst>
                                    <p:set>
                                      <p:cBhvr>
                                        <p:cTn id="443" dur="1" fill="hold">
                                          <p:stCondLst>
                                            <p:cond delay="0"/>
                                          </p:stCondLst>
                                        </p:cTn>
                                        <p:tgtEl>
                                          <p:spTgt spid="229520"/>
                                        </p:tgtEl>
                                        <p:attrNameLst>
                                          <p:attrName>style.visibility</p:attrName>
                                        </p:attrNameLst>
                                      </p:cBhvr>
                                      <p:to>
                                        <p:strVal val="visible"/>
                                      </p:to>
                                    </p:set>
                                    <p:anim calcmode="lin" valueType="num">
                                      <p:cBhvr>
                                        <p:cTn id="444" dur="500" fill="hold"/>
                                        <p:tgtEl>
                                          <p:spTgt spid="229520"/>
                                        </p:tgtEl>
                                        <p:attrNameLst>
                                          <p:attrName>ppt_h</p:attrName>
                                        </p:attrNameLst>
                                      </p:cBhvr>
                                      <p:tavLst>
                                        <p:tav tm="0">
                                          <p:val>
                                            <p:strVal val="#ppt_h/20"/>
                                          </p:val>
                                        </p:tav>
                                        <p:tav tm="50000">
                                          <p:val>
                                            <p:strVal val="#ppt_h/20"/>
                                          </p:val>
                                        </p:tav>
                                        <p:tav tm="100000">
                                          <p:val>
                                            <p:strVal val="#ppt_h"/>
                                          </p:val>
                                        </p:tav>
                                      </p:tavLst>
                                    </p:anim>
                                    <p:anim calcmode="lin" valueType="num">
                                      <p:cBhvr>
                                        <p:cTn id="445" dur="500" fill="hold"/>
                                        <p:tgtEl>
                                          <p:spTgt spid="229520"/>
                                        </p:tgtEl>
                                        <p:attrNameLst>
                                          <p:attrName>ppt_w</p:attrName>
                                        </p:attrNameLst>
                                      </p:cBhvr>
                                      <p:tavLst>
                                        <p:tav tm="0">
                                          <p:val>
                                            <p:strVal val="#ppt_w+.3"/>
                                          </p:val>
                                        </p:tav>
                                        <p:tav tm="50000">
                                          <p:val>
                                            <p:strVal val="#ppt_w+.3"/>
                                          </p:val>
                                        </p:tav>
                                        <p:tav tm="100000">
                                          <p:val>
                                            <p:strVal val="#ppt_w"/>
                                          </p:val>
                                        </p:tav>
                                      </p:tavLst>
                                    </p:anim>
                                    <p:anim calcmode="lin" valueType="num">
                                      <p:cBhvr>
                                        <p:cTn id="446" dur="500" fill="hold"/>
                                        <p:tgtEl>
                                          <p:spTgt spid="229520"/>
                                        </p:tgtEl>
                                        <p:attrNameLst>
                                          <p:attrName>ppt_x</p:attrName>
                                        </p:attrNameLst>
                                      </p:cBhvr>
                                      <p:tavLst>
                                        <p:tav tm="0">
                                          <p:val>
                                            <p:strVal val="#ppt_x-.3"/>
                                          </p:val>
                                        </p:tav>
                                        <p:tav tm="50000">
                                          <p:val>
                                            <p:strVal val="#ppt_x"/>
                                          </p:val>
                                        </p:tav>
                                        <p:tav tm="100000">
                                          <p:val>
                                            <p:strVal val="#ppt_x"/>
                                          </p:val>
                                        </p:tav>
                                      </p:tavLst>
                                    </p:anim>
                                    <p:anim calcmode="lin" valueType="num">
                                      <p:cBhvr>
                                        <p:cTn id="447" dur="500" fill="hold"/>
                                        <p:tgtEl>
                                          <p:spTgt spid="229520"/>
                                        </p:tgtEl>
                                        <p:attrNameLst>
                                          <p:attrName>ppt_y</p:attrName>
                                        </p:attrNameLst>
                                      </p:cBhvr>
                                      <p:tavLst>
                                        <p:tav tm="0">
                                          <p:val>
                                            <p:strVal val="#ppt_y"/>
                                          </p:val>
                                        </p:tav>
                                        <p:tav tm="100000">
                                          <p:val>
                                            <p:strVal val="#ppt_y"/>
                                          </p:val>
                                        </p:tav>
                                      </p:tavLst>
                                    </p:anim>
                                  </p:childTnLst>
                                </p:cTn>
                              </p:par>
                            </p:childTnLst>
                          </p:cTn>
                        </p:par>
                      </p:childTnLst>
                    </p:cTn>
                  </p:par>
                  <p:par>
                    <p:cTn id="448" fill="hold" nodeType="clickPar">
                      <p:stCondLst>
                        <p:cond delay="indefinite"/>
                      </p:stCondLst>
                      <p:childTnLst>
                        <p:par>
                          <p:cTn id="449" fill="hold" nodeType="withGroup">
                            <p:stCondLst>
                              <p:cond delay="0"/>
                            </p:stCondLst>
                            <p:childTnLst>
                              <p:par>
                                <p:cTn id="450" presetID="27" presetClass="exit" presetSubtype="0" fill="hold" grpId="1" nodeType="clickEffect">
                                  <p:stCondLst>
                                    <p:cond delay="0"/>
                                  </p:stCondLst>
                                  <p:iterate type="lt">
                                    <p:tmPct val="50000"/>
                                  </p:iterate>
                                  <p:childTnLst>
                                    <p:anim calcmode="discrete" valueType="clr">
                                      <p:cBhvr override="childStyle">
                                        <p:cTn id="451" dur="80"/>
                                        <p:tgtEl>
                                          <p:spTgt spid="229520"/>
                                        </p:tgtEl>
                                        <p:attrNameLst>
                                          <p:attrName>style.color</p:attrName>
                                        </p:attrNameLst>
                                      </p:cBhvr>
                                      <p:tavLst>
                                        <p:tav tm="0">
                                          <p:val>
                                            <p:clrVal>
                                              <a:schemeClr val="hlink"/>
                                            </p:clrVal>
                                          </p:val>
                                        </p:tav>
                                        <p:tav tm="50000">
                                          <p:val>
                                            <p:clrVal>
                                              <a:schemeClr val="accent2"/>
                                            </p:clrVal>
                                          </p:val>
                                        </p:tav>
                                      </p:tavLst>
                                    </p:anim>
                                    <p:anim calcmode="discrete" valueType="clr">
                                      <p:cBhvr>
                                        <p:cTn id="452" dur="80"/>
                                        <p:tgtEl>
                                          <p:spTgt spid="229520"/>
                                        </p:tgtEl>
                                        <p:attrNameLst>
                                          <p:attrName>fillcolor</p:attrName>
                                        </p:attrNameLst>
                                      </p:cBhvr>
                                      <p:tavLst>
                                        <p:tav tm="0">
                                          <p:val>
                                            <p:clrVal>
                                              <a:schemeClr val="hlink"/>
                                            </p:clrVal>
                                          </p:val>
                                        </p:tav>
                                        <p:tav tm="50000">
                                          <p:val>
                                            <p:clrVal>
                                              <a:schemeClr val="accent2"/>
                                            </p:clrVal>
                                          </p:val>
                                        </p:tav>
                                      </p:tavLst>
                                    </p:anim>
                                    <p:set>
                                      <p:cBhvr>
                                        <p:cTn id="453" dur="80"/>
                                        <p:tgtEl>
                                          <p:spTgt spid="229520"/>
                                        </p:tgtEl>
                                        <p:attrNameLst>
                                          <p:attrName>fill.type</p:attrName>
                                        </p:attrNameLst>
                                      </p:cBhvr>
                                      <p:to>
                                        <p:strVal val="solid"/>
                                      </p:to>
                                    </p:set>
                                    <p:set>
                                      <p:cBhvr>
                                        <p:cTn id="454" dur="1" fill="hold">
                                          <p:stCondLst>
                                            <p:cond delay="79"/>
                                          </p:stCondLst>
                                        </p:cTn>
                                        <p:tgtEl>
                                          <p:spTgt spid="229520"/>
                                        </p:tgtEl>
                                        <p:attrNameLst>
                                          <p:attrName>style.visibility</p:attrName>
                                        </p:attrNameLst>
                                      </p:cBhvr>
                                      <p:to>
                                        <p:strVal val="hidden"/>
                                      </p:to>
                                    </p:set>
                                  </p:childTnLst>
                                </p:cTn>
                              </p:par>
                            </p:childTnLst>
                          </p:cTn>
                        </p:par>
                      </p:childTnLst>
                    </p:cTn>
                  </p:par>
                </p:childTnLst>
              </p:cTn>
              <p:nextCondLst>
                <p:cond evt="onClick" delay="0">
                  <p:tgtEl>
                    <p:spTgt spid="229514"/>
                  </p:tgtEl>
                </p:cond>
              </p:nextCondLst>
            </p:seq>
            <p:seq concurrent="1" nextAc="seek">
              <p:cTn id="455" restart="whenNotActive" fill="hold" evtFilter="cancelBubble" nodeType="interactiveSeq">
                <p:stCondLst>
                  <p:cond evt="onClick" delay="0">
                    <p:tgtEl>
                      <p:spTgt spid="229515"/>
                    </p:tgtEl>
                  </p:cond>
                </p:stCondLst>
                <p:endSync evt="end" delay="0">
                  <p:rtn val="all"/>
                </p:endSync>
                <p:childTnLst>
                  <p:par>
                    <p:cTn id="456" fill="hold" nodeType="clickPar">
                      <p:stCondLst>
                        <p:cond delay="0"/>
                      </p:stCondLst>
                      <p:childTnLst>
                        <p:par>
                          <p:cTn id="457" fill="hold" nodeType="withGroup">
                            <p:stCondLst>
                              <p:cond delay="0"/>
                            </p:stCondLst>
                            <p:childTnLst>
                              <p:par>
                                <p:cTn id="458" presetID="18" presetClass="entr" presetSubtype="12" fill="hold" grpId="0" nodeType="clickEffect">
                                  <p:stCondLst>
                                    <p:cond delay="0"/>
                                  </p:stCondLst>
                                  <p:childTnLst>
                                    <p:set>
                                      <p:cBhvr>
                                        <p:cTn id="459" dur="1" fill="hold">
                                          <p:stCondLst>
                                            <p:cond delay="0"/>
                                          </p:stCondLst>
                                        </p:cTn>
                                        <p:tgtEl>
                                          <p:spTgt spid="229521"/>
                                        </p:tgtEl>
                                        <p:attrNameLst>
                                          <p:attrName>style.visibility</p:attrName>
                                        </p:attrNameLst>
                                      </p:cBhvr>
                                      <p:to>
                                        <p:strVal val="visible"/>
                                      </p:to>
                                    </p:set>
                                    <p:animEffect transition="in" filter="strips(downLeft)">
                                      <p:cBhvr>
                                        <p:cTn id="460" dur="500"/>
                                        <p:tgtEl>
                                          <p:spTgt spid="229521"/>
                                        </p:tgtEl>
                                      </p:cBhvr>
                                    </p:animEffect>
                                  </p:childTnLst>
                                </p:cTn>
                              </p:par>
                            </p:childTnLst>
                          </p:cTn>
                        </p:par>
                      </p:childTnLst>
                    </p:cTn>
                  </p:par>
                  <p:par>
                    <p:cTn id="461" fill="hold" nodeType="clickPar">
                      <p:stCondLst>
                        <p:cond delay="indefinite"/>
                      </p:stCondLst>
                      <p:childTnLst>
                        <p:par>
                          <p:cTn id="462" fill="hold" nodeType="withGroup">
                            <p:stCondLst>
                              <p:cond delay="0"/>
                            </p:stCondLst>
                            <p:childTnLst>
                              <p:par>
                                <p:cTn id="463" presetID="17" presetClass="exit" presetSubtype="10" fill="hold" grpId="1" nodeType="clickEffect">
                                  <p:stCondLst>
                                    <p:cond delay="0"/>
                                  </p:stCondLst>
                                  <p:childTnLst>
                                    <p:anim calcmode="lin" valueType="num">
                                      <p:cBhvr>
                                        <p:cTn id="464" dur="500"/>
                                        <p:tgtEl>
                                          <p:spTgt spid="229521"/>
                                        </p:tgtEl>
                                        <p:attrNameLst>
                                          <p:attrName>ppt_w</p:attrName>
                                        </p:attrNameLst>
                                      </p:cBhvr>
                                      <p:tavLst>
                                        <p:tav tm="0">
                                          <p:val>
                                            <p:strVal val="ppt_w"/>
                                          </p:val>
                                        </p:tav>
                                        <p:tav tm="100000">
                                          <p:val>
                                            <p:fltVal val="0"/>
                                          </p:val>
                                        </p:tav>
                                      </p:tavLst>
                                    </p:anim>
                                    <p:anim calcmode="lin" valueType="num">
                                      <p:cBhvr>
                                        <p:cTn id="465" dur="500"/>
                                        <p:tgtEl>
                                          <p:spTgt spid="229521"/>
                                        </p:tgtEl>
                                        <p:attrNameLst>
                                          <p:attrName>ppt_h</p:attrName>
                                        </p:attrNameLst>
                                      </p:cBhvr>
                                      <p:tavLst>
                                        <p:tav tm="0">
                                          <p:val>
                                            <p:strVal val="ppt_h"/>
                                          </p:val>
                                        </p:tav>
                                        <p:tav tm="100000">
                                          <p:val>
                                            <p:strVal val="ppt_h"/>
                                          </p:val>
                                        </p:tav>
                                      </p:tavLst>
                                    </p:anim>
                                    <p:set>
                                      <p:cBhvr>
                                        <p:cTn id="466" dur="1" fill="hold">
                                          <p:stCondLst>
                                            <p:cond delay="499"/>
                                          </p:stCondLst>
                                        </p:cTn>
                                        <p:tgtEl>
                                          <p:spTgt spid="229521"/>
                                        </p:tgtEl>
                                        <p:attrNameLst>
                                          <p:attrName>style.visibility</p:attrName>
                                        </p:attrNameLst>
                                      </p:cBhvr>
                                      <p:to>
                                        <p:strVal val="hidden"/>
                                      </p:to>
                                    </p:set>
                                  </p:childTnLst>
                                </p:cTn>
                              </p:par>
                            </p:childTnLst>
                          </p:cTn>
                        </p:par>
                      </p:childTnLst>
                    </p:cTn>
                  </p:par>
                </p:childTnLst>
              </p:cTn>
              <p:nextCondLst>
                <p:cond evt="onClick" delay="0">
                  <p:tgtEl>
                    <p:spTgt spid="229515"/>
                  </p:tgtEl>
                </p:cond>
              </p:nextCondLst>
            </p:seq>
            <p:seq concurrent="1" nextAc="seek">
              <p:cTn id="467" restart="whenNotActive" fill="hold" evtFilter="cancelBubble" nodeType="interactiveSeq">
                <p:stCondLst>
                  <p:cond evt="onClick" delay="0">
                    <p:tgtEl>
                      <p:spTgt spid="229516"/>
                    </p:tgtEl>
                  </p:cond>
                </p:stCondLst>
                <p:endSync evt="end" delay="0">
                  <p:rtn val="all"/>
                </p:endSync>
                <p:childTnLst>
                  <p:par>
                    <p:cTn id="468" fill="hold" nodeType="clickPar">
                      <p:stCondLst>
                        <p:cond delay="0"/>
                      </p:stCondLst>
                      <p:childTnLst>
                        <p:par>
                          <p:cTn id="469" fill="hold" nodeType="withGroup">
                            <p:stCondLst>
                              <p:cond delay="0"/>
                            </p:stCondLst>
                            <p:childTnLst>
                              <p:par>
                                <p:cTn id="470" presetID="39" presetClass="entr" presetSubtype="0" accel="100000" fill="hold" grpId="0" nodeType="clickEffect">
                                  <p:stCondLst>
                                    <p:cond delay="0"/>
                                  </p:stCondLst>
                                  <p:childTnLst>
                                    <p:set>
                                      <p:cBhvr>
                                        <p:cTn id="471" dur="1" fill="hold">
                                          <p:stCondLst>
                                            <p:cond delay="0"/>
                                          </p:stCondLst>
                                        </p:cTn>
                                        <p:tgtEl>
                                          <p:spTgt spid="229522"/>
                                        </p:tgtEl>
                                        <p:attrNameLst>
                                          <p:attrName>style.visibility</p:attrName>
                                        </p:attrNameLst>
                                      </p:cBhvr>
                                      <p:to>
                                        <p:strVal val="visible"/>
                                      </p:to>
                                    </p:set>
                                    <p:anim calcmode="lin" valueType="num">
                                      <p:cBhvr>
                                        <p:cTn id="472" dur="500" fill="hold"/>
                                        <p:tgtEl>
                                          <p:spTgt spid="229522"/>
                                        </p:tgtEl>
                                        <p:attrNameLst>
                                          <p:attrName>ppt_h</p:attrName>
                                        </p:attrNameLst>
                                      </p:cBhvr>
                                      <p:tavLst>
                                        <p:tav tm="0">
                                          <p:val>
                                            <p:strVal val="#ppt_h/20"/>
                                          </p:val>
                                        </p:tav>
                                        <p:tav tm="50000">
                                          <p:val>
                                            <p:strVal val="#ppt_h/20"/>
                                          </p:val>
                                        </p:tav>
                                        <p:tav tm="100000">
                                          <p:val>
                                            <p:strVal val="#ppt_h"/>
                                          </p:val>
                                        </p:tav>
                                      </p:tavLst>
                                    </p:anim>
                                    <p:anim calcmode="lin" valueType="num">
                                      <p:cBhvr>
                                        <p:cTn id="473" dur="500" fill="hold"/>
                                        <p:tgtEl>
                                          <p:spTgt spid="229522"/>
                                        </p:tgtEl>
                                        <p:attrNameLst>
                                          <p:attrName>ppt_w</p:attrName>
                                        </p:attrNameLst>
                                      </p:cBhvr>
                                      <p:tavLst>
                                        <p:tav tm="0">
                                          <p:val>
                                            <p:strVal val="#ppt_w+.3"/>
                                          </p:val>
                                        </p:tav>
                                        <p:tav tm="50000">
                                          <p:val>
                                            <p:strVal val="#ppt_w+.3"/>
                                          </p:val>
                                        </p:tav>
                                        <p:tav tm="100000">
                                          <p:val>
                                            <p:strVal val="#ppt_w"/>
                                          </p:val>
                                        </p:tav>
                                      </p:tavLst>
                                    </p:anim>
                                    <p:anim calcmode="lin" valueType="num">
                                      <p:cBhvr>
                                        <p:cTn id="474" dur="500" fill="hold"/>
                                        <p:tgtEl>
                                          <p:spTgt spid="229522"/>
                                        </p:tgtEl>
                                        <p:attrNameLst>
                                          <p:attrName>ppt_x</p:attrName>
                                        </p:attrNameLst>
                                      </p:cBhvr>
                                      <p:tavLst>
                                        <p:tav tm="0">
                                          <p:val>
                                            <p:strVal val="#ppt_x-.3"/>
                                          </p:val>
                                        </p:tav>
                                        <p:tav tm="50000">
                                          <p:val>
                                            <p:strVal val="#ppt_x"/>
                                          </p:val>
                                        </p:tav>
                                        <p:tav tm="100000">
                                          <p:val>
                                            <p:strVal val="#ppt_x"/>
                                          </p:val>
                                        </p:tav>
                                      </p:tavLst>
                                    </p:anim>
                                    <p:anim calcmode="lin" valueType="num">
                                      <p:cBhvr>
                                        <p:cTn id="475" dur="500" fill="hold"/>
                                        <p:tgtEl>
                                          <p:spTgt spid="229522"/>
                                        </p:tgtEl>
                                        <p:attrNameLst>
                                          <p:attrName>ppt_y</p:attrName>
                                        </p:attrNameLst>
                                      </p:cBhvr>
                                      <p:tavLst>
                                        <p:tav tm="0">
                                          <p:val>
                                            <p:strVal val="#ppt_y"/>
                                          </p:val>
                                        </p:tav>
                                        <p:tav tm="100000">
                                          <p:val>
                                            <p:strVal val="#ppt_y"/>
                                          </p:val>
                                        </p:tav>
                                      </p:tavLst>
                                    </p:anim>
                                  </p:childTnLst>
                                </p:cTn>
                              </p:par>
                            </p:childTnLst>
                          </p:cTn>
                        </p:par>
                      </p:childTnLst>
                    </p:cTn>
                  </p:par>
                  <p:par>
                    <p:cTn id="476" fill="hold" nodeType="clickPar">
                      <p:stCondLst>
                        <p:cond delay="indefinite"/>
                      </p:stCondLst>
                      <p:childTnLst>
                        <p:par>
                          <p:cTn id="477" fill="hold" nodeType="withGroup">
                            <p:stCondLst>
                              <p:cond delay="0"/>
                            </p:stCondLst>
                            <p:childTnLst>
                              <p:par>
                                <p:cTn id="478" presetID="3" presetClass="exit" presetSubtype="10" fill="hold" grpId="1" nodeType="clickEffect">
                                  <p:stCondLst>
                                    <p:cond delay="0"/>
                                  </p:stCondLst>
                                  <p:childTnLst>
                                    <p:animEffect transition="out" filter="blinds(horizontal)">
                                      <p:cBhvr>
                                        <p:cTn id="479" dur="500"/>
                                        <p:tgtEl>
                                          <p:spTgt spid="229522"/>
                                        </p:tgtEl>
                                      </p:cBhvr>
                                    </p:animEffect>
                                    <p:set>
                                      <p:cBhvr>
                                        <p:cTn id="480" dur="1" fill="hold">
                                          <p:stCondLst>
                                            <p:cond delay="499"/>
                                          </p:stCondLst>
                                        </p:cTn>
                                        <p:tgtEl>
                                          <p:spTgt spid="229522"/>
                                        </p:tgtEl>
                                        <p:attrNameLst>
                                          <p:attrName>style.visibility</p:attrName>
                                        </p:attrNameLst>
                                      </p:cBhvr>
                                      <p:to>
                                        <p:strVal val="hidden"/>
                                      </p:to>
                                    </p:set>
                                  </p:childTnLst>
                                </p:cTn>
                              </p:par>
                            </p:childTnLst>
                          </p:cTn>
                        </p:par>
                      </p:childTnLst>
                    </p:cTn>
                  </p:par>
                </p:childTnLst>
              </p:cTn>
              <p:nextCondLst>
                <p:cond evt="onClick" delay="0">
                  <p:tgtEl>
                    <p:spTgt spid="229516"/>
                  </p:tgtEl>
                </p:cond>
              </p:nextCondLst>
            </p:seq>
            <p:seq concurrent="1" nextAc="seek">
              <p:cTn id="481" restart="whenNotActive" fill="hold" evtFilter="cancelBubble" nodeType="interactiveSeq">
                <p:stCondLst>
                  <p:cond evt="onClick" delay="0">
                    <p:tgtEl>
                      <p:spTgt spid="229471"/>
                    </p:tgtEl>
                  </p:cond>
                </p:stCondLst>
                <p:endSync evt="end" delay="0">
                  <p:rtn val="all"/>
                </p:endSync>
                <p:childTnLst>
                  <p:par>
                    <p:cTn id="482" fill="hold" nodeType="clickPar">
                      <p:stCondLst>
                        <p:cond delay="0"/>
                      </p:stCondLst>
                      <p:childTnLst>
                        <p:par>
                          <p:cTn id="483" fill="hold" nodeType="withGroup">
                            <p:stCondLst>
                              <p:cond delay="0"/>
                            </p:stCondLst>
                            <p:childTnLst>
                              <p:par>
                                <p:cTn id="484" presetID="8" presetClass="entr" presetSubtype="16" fill="hold" grpId="0" nodeType="clickEffect">
                                  <p:stCondLst>
                                    <p:cond delay="0"/>
                                  </p:stCondLst>
                                  <p:childTnLst>
                                    <p:set>
                                      <p:cBhvr>
                                        <p:cTn id="485" dur="1" fill="hold">
                                          <p:stCondLst>
                                            <p:cond delay="0"/>
                                          </p:stCondLst>
                                        </p:cTn>
                                        <p:tgtEl>
                                          <p:spTgt spid="229496"/>
                                        </p:tgtEl>
                                        <p:attrNameLst>
                                          <p:attrName>style.visibility</p:attrName>
                                        </p:attrNameLst>
                                      </p:cBhvr>
                                      <p:to>
                                        <p:strVal val="visible"/>
                                      </p:to>
                                    </p:set>
                                    <p:animEffect transition="in" filter="diamond(in)">
                                      <p:cBhvr>
                                        <p:cTn id="486" dur="2000"/>
                                        <p:tgtEl>
                                          <p:spTgt spid="229496"/>
                                        </p:tgtEl>
                                      </p:cBhvr>
                                    </p:animEffect>
                                  </p:childTnLst>
                                </p:cTn>
                              </p:par>
                              <p:par>
                                <p:cTn id="487" presetID="8" presetClass="entr" presetSubtype="16" fill="hold" grpId="0" nodeType="withEffect">
                                  <p:stCondLst>
                                    <p:cond delay="0"/>
                                  </p:stCondLst>
                                  <p:childTnLst>
                                    <p:set>
                                      <p:cBhvr>
                                        <p:cTn id="488" dur="1" fill="hold">
                                          <p:stCondLst>
                                            <p:cond delay="0"/>
                                          </p:stCondLst>
                                        </p:cTn>
                                        <p:tgtEl>
                                          <p:spTgt spid="229495"/>
                                        </p:tgtEl>
                                        <p:attrNameLst>
                                          <p:attrName>style.visibility</p:attrName>
                                        </p:attrNameLst>
                                      </p:cBhvr>
                                      <p:to>
                                        <p:strVal val="visible"/>
                                      </p:to>
                                    </p:set>
                                    <p:animEffect transition="in" filter="diamond(in)">
                                      <p:cBhvr>
                                        <p:cTn id="489" dur="2000"/>
                                        <p:tgtEl>
                                          <p:spTgt spid="229495"/>
                                        </p:tgtEl>
                                      </p:cBhvr>
                                    </p:animEffect>
                                  </p:childTnLst>
                                </p:cTn>
                              </p:par>
                              <p:par>
                                <p:cTn id="490" presetID="8" presetClass="entr" presetSubtype="16" fill="hold" grpId="0" nodeType="withEffect">
                                  <p:stCondLst>
                                    <p:cond delay="0"/>
                                  </p:stCondLst>
                                  <p:childTnLst>
                                    <p:set>
                                      <p:cBhvr>
                                        <p:cTn id="491" dur="1" fill="hold">
                                          <p:stCondLst>
                                            <p:cond delay="0"/>
                                          </p:stCondLst>
                                        </p:cTn>
                                        <p:tgtEl>
                                          <p:spTgt spid="229494"/>
                                        </p:tgtEl>
                                        <p:attrNameLst>
                                          <p:attrName>style.visibility</p:attrName>
                                        </p:attrNameLst>
                                      </p:cBhvr>
                                      <p:to>
                                        <p:strVal val="visible"/>
                                      </p:to>
                                    </p:set>
                                    <p:animEffect transition="in" filter="diamond(in)">
                                      <p:cBhvr>
                                        <p:cTn id="492" dur="2000"/>
                                        <p:tgtEl>
                                          <p:spTgt spid="229494"/>
                                        </p:tgtEl>
                                      </p:cBhvr>
                                    </p:animEffect>
                                  </p:childTnLst>
                                </p:cTn>
                              </p:par>
                              <p:par>
                                <p:cTn id="493" presetID="8" presetClass="entr" presetSubtype="16" fill="hold" grpId="0" nodeType="withEffect">
                                  <p:stCondLst>
                                    <p:cond delay="0"/>
                                  </p:stCondLst>
                                  <p:childTnLst>
                                    <p:set>
                                      <p:cBhvr>
                                        <p:cTn id="494" dur="1" fill="hold">
                                          <p:stCondLst>
                                            <p:cond delay="0"/>
                                          </p:stCondLst>
                                        </p:cTn>
                                        <p:tgtEl>
                                          <p:spTgt spid="229523"/>
                                        </p:tgtEl>
                                        <p:attrNameLst>
                                          <p:attrName>style.visibility</p:attrName>
                                        </p:attrNameLst>
                                      </p:cBhvr>
                                      <p:to>
                                        <p:strVal val="visible"/>
                                      </p:to>
                                    </p:set>
                                    <p:animEffect transition="in" filter="diamond(in)">
                                      <p:cBhvr>
                                        <p:cTn id="495" dur="2000"/>
                                        <p:tgtEl>
                                          <p:spTgt spid="229523"/>
                                        </p:tgtEl>
                                      </p:cBhvr>
                                    </p:animEffect>
                                  </p:childTnLst>
                                </p:cTn>
                              </p:par>
                              <p:par>
                                <p:cTn id="496" presetID="8" presetClass="entr" presetSubtype="16" fill="hold" grpId="0" nodeType="withEffect">
                                  <p:stCondLst>
                                    <p:cond delay="0"/>
                                  </p:stCondLst>
                                  <p:childTnLst>
                                    <p:set>
                                      <p:cBhvr>
                                        <p:cTn id="497" dur="1" fill="hold">
                                          <p:stCondLst>
                                            <p:cond delay="0"/>
                                          </p:stCondLst>
                                        </p:cTn>
                                        <p:tgtEl>
                                          <p:spTgt spid="229524"/>
                                        </p:tgtEl>
                                        <p:attrNameLst>
                                          <p:attrName>style.visibility</p:attrName>
                                        </p:attrNameLst>
                                      </p:cBhvr>
                                      <p:to>
                                        <p:strVal val="visible"/>
                                      </p:to>
                                    </p:set>
                                    <p:animEffect transition="in" filter="diamond(in)">
                                      <p:cBhvr>
                                        <p:cTn id="498" dur="2000"/>
                                        <p:tgtEl>
                                          <p:spTgt spid="229524"/>
                                        </p:tgtEl>
                                      </p:cBhvr>
                                    </p:animEffect>
                                  </p:childTnLst>
                                </p:cTn>
                              </p:par>
                            </p:childTnLst>
                          </p:cTn>
                        </p:par>
                      </p:childTnLst>
                    </p:cTn>
                  </p:par>
                  <p:par>
                    <p:cTn id="499" fill="hold" nodeType="clickPar">
                      <p:stCondLst>
                        <p:cond delay="indefinite"/>
                      </p:stCondLst>
                      <p:childTnLst>
                        <p:par>
                          <p:cTn id="500" fill="hold" nodeType="withGroup">
                            <p:stCondLst>
                              <p:cond delay="0"/>
                            </p:stCondLst>
                            <p:childTnLst>
                              <p:par>
                                <p:cTn id="501" presetID="18" presetClass="exit" presetSubtype="12" fill="hold" grpId="1" nodeType="clickEffect">
                                  <p:stCondLst>
                                    <p:cond delay="0"/>
                                  </p:stCondLst>
                                  <p:childTnLst>
                                    <p:animEffect transition="out" filter="strips(downLeft)">
                                      <p:cBhvr>
                                        <p:cTn id="502" dur="500"/>
                                        <p:tgtEl>
                                          <p:spTgt spid="229496"/>
                                        </p:tgtEl>
                                      </p:cBhvr>
                                    </p:animEffect>
                                    <p:set>
                                      <p:cBhvr>
                                        <p:cTn id="503" dur="1" fill="hold">
                                          <p:stCondLst>
                                            <p:cond delay="499"/>
                                          </p:stCondLst>
                                        </p:cTn>
                                        <p:tgtEl>
                                          <p:spTgt spid="229496"/>
                                        </p:tgtEl>
                                        <p:attrNameLst>
                                          <p:attrName>style.visibility</p:attrName>
                                        </p:attrNameLst>
                                      </p:cBhvr>
                                      <p:to>
                                        <p:strVal val="hidden"/>
                                      </p:to>
                                    </p:set>
                                  </p:childTnLst>
                                </p:cTn>
                              </p:par>
                              <p:par>
                                <p:cTn id="504" presetID="18" presetClass="exit" presetSubtype="12" fill="hold" grpId="1" nodeType="withEffect">
                                  <p:stCondLst>
                                    <p:cond delay="0"/>
                                  </p:stCondLst>
                                  <p:childTnLst>
                                    <p:animEffect transition="out" filter="strips(downLeft)">
                                      <p:cBhvr>
                                        <p:cTn id="505" dur="500"/>
                                        <p:tgtEl>
                                          <p:spTgt spid="229495"/>
                                        </p:tgtEl>
                                      </p:cBhvr>
                                    </p:animEffect>
                                    <p:set>
                                      <p:cBhvr>
                                        <p:cTn id="506" dur="1" fill="hold">
                                          <p:stCondLst>
                                            <p:cond delay="499"/>
                                          </p:stCondLst>
                                        </p:cTn>
                                        <p:tgtEl>
                                          <p:spTgt spid="229495"/>
                                        </p:tgtEl>
                                        <p:attrNameLst>
                                          <p:attrName>style.visibility</p:attrName>
                                        </p:attrNameLst>
                                      </p:cBhvr>
                                      <p:to>
                                        <p:strVal val="hidden"/>
                                      </p:to>
                                    </p:set>
                                  </p:childTnLst>
                                </p:cTn>
                              </p:par>
                              <p:par>
                                <p:cTn id="507" presetID="18" presetClass="exit" presetSubtype="12" fill="hold" grpId="1" nodeType="withEffect">
                                  <p:stCondLst>
                                    <p:cond delay="0"/>
                                  </p:stCondLst>
                                  <p:childTnLst>
                                    <p:animEffect transition="out" filter="strips(downLeft)">
                                      <p:cBhvr>
                                        <p:cTn id="508" dur="500"/>
                                        <p:tgtEl>
                                          <p:spTgt spid="229494"/>
                                        </p:tgtEl>
                                      </p:cBhvr>
                                    </p:animEffect>
                                    <p:set>
                                      <p:cBhvr>
                                        <p:cTn id="509" dur="1" fill="hold">
                                          <p:stCondLst>
                                            <p:cond delay="499"/>
                                          </p:stCondLst>
                                        </p:cTn>
                                        <p:tgtEl>
                                          <p:spTgt spid="229494"/>
                                        </p:tgtEl>
                                        <p:attrNameLst>
                                          <p:attrName>style.visibility</p:attrName>
                                        </p:attrNameLst>
                                      </p:cBhvr>
                                      <p:to>
                                        <p:strVal val="hidden"/>
                                      </p:to>
                                    </p:set>
                                  </p:childTnLst>
                                </p:cTn>
                              </p:par>
                              <p:par>
                                <p:cTn id="510" presetID="18" presetClass="exit" presetSubtype="12" fill="hold" grpId="1" nodeType="withEffect">
                                  <p:stCondLst>
                                    <p:cond delay="0"/>
                                  </p:stCondLst>
                                  <p:childTnLst>
                                    <p:animEffect transition="out" filter="strips(downLeft)">
                                      <p:cBhvr>
                                        <p:cTn id="511" dur="500"/>
                                        <p:tgtEl>
                                          <p:spTgt spid="229523"/>
                                        </p:tgtEl>
                                      </p:cBhvr>
                                    </p:animEffect>
                                    <p:set>
                                      <p:cBhvr>
                                        <p:cTn id="512" dur="1" fill="hold">
                                          <p:stCondLst>
                                            <p:cond delay="499"/>
                                          </p:stCondLst>
                                        </p:cTn>
                                        <p:tgtEl>
                                          <p:spTgt spid="229523"/>
                                        </p:tgtEl>
                                        <p:attrNameLst>
                                          <p:attrName>style.visibility</p:attrName>
                                        </p:attrNameLst>
                                      </p:cBhvr>
                                      <p:to>
                                        <p:strVal val="hidden"/>
                                      </p:to>
                                    </p:set>
                                  </p:childTnLst>
                                </p:cTn>
                              </p:par>
                              <p:par>
                                <p:cTn id="513" presetID="18" presetClass="exit" presetSubtype="12" fill="hold" grpId="1" nodeType="withEffect">
                                  <p:stCondLst>
                                    <p:cond delay="0"/>
                                  </p:stCondLst>
                                  <p:childTnLst>
                                    <p:animEffect transition="out" filter="strips(downLeft)">
                                      <p:cBhvr>
                                        <p:cTn id="514" dur="500"/>
                                        <p:tgtEl>
                                          <p:spTgt spid="229524"/>
                                        </p:tgtEl>
                                      </p:cBhvr>
                                    </p:animEffect>
                                    <p:set>
                                      <p:cBhvr>
                                        <p:cTn id="515" dur="1" fill="hold">
                                          <p:stCondLst>
                                            <p:cond delay="499"/>
                                          </p:stCondLst>
                                        </p:cTn>
                                        <p:tgtEl>
                                          <p:spTgt spid="229524"/>
                                        </p:tgtEl>
                                        <p:attrNameLst>
                                          <p:attrName>style.visibility</p:attrName>
                                        </p:attrNameLst>
                                      </p:cBhvr>
                                      <p:to>
                                        <p:strVal val="hidden"/>
                                      </p:to>
                                    </p:set>
                                  </p:childTnLst>
                                </p:cTn>
                              </p:par>
                            </p:childTnLst>
                          </p:cTn>
                        </p:par>
                      </p:childTnLst>
                    </p:cTn>
                  </p:par>
                </p:childTnLst>
              </p:cTn>
              <p:nextCondLst>
                <p:cond evt="onClick" delay="0">
                  <p:tgtEl>
                    <p:spTgt spid="229471"/>
                  </p:tgtEl>
                </p:cond>
              </p:nextCondLst>
            </p:seq>
          </p:childTnLst>
        </p:cTn>
      </p:par>
    </p:tnLst>
    <p:bldLst>
      <p:bldP spid="229474" grpId="0"/>
      <p:bldP spid="229474" grpId="1"/>
      <p:bldP spid="229475" grpId="0"/>
      <p:bldP spid="229475" grpId="1"/>
      <p:bldP spid="229476" grpId="0"/>
      <p:bldP spid="229476" grpId="1"/>
      <p:bldP spid="229476" grpId="2"/>
      <p:bldP spid="229476" grpId="3"/>
      <p:bldP spid="229477" grpId="0"/>
      <p:bldP spid="229477" grpId="1"/>
      <p:bldP spid="229478" grpId="0"/>
      <p:bldP spid="229478" grpId="1"/>
      <p:bldP spid="229479" grpId="0"/>
      <p:bldP spid="229479" grpId="1"/>
      <p:bldP spid="229480" grpId="0"/>
      <p:bldP spid="229480" grpId="1"/>
      <p:bldP spid="229481" grpId="0"/>
      <p:bldP spid="229481" grpId="1"/>
      <p:bldP spid="229482" grpId="0"/>
      <p:bldP spid="229482" grpId="1"/>
      <p:bldP spid="229483" grpId="0"/>
      <p:bldP spid="229483" grpId="1"/>
      <p:bldP spid="229484" grpId="0"/>
      <p:bldP spid="229484" grpId="1"/>
      <p:bldP spid="229484" grpId="2"/>
      <p:bldP spid="229484" grpId="3"/>
      <p:bldP spid="229485" grpId="0"/>
      <p:bldP spid="229485" grpId="1"/>
      <p:bldP spid="229486" grpId="0"/>
      <p:bldP spid="229486" grpId="1"/>
      <p:bldP spid="229487" grpId="0"/>
      <p:bldP spid="229487" grpId="1"/>
      <p:bldP spid="229488" grpId="0"/>
      <p:bldP spid="229488" grpId="1"/>
      <p:bldP spid="229489" grpId="0"/>
      <p:bldP spid="229489" grpId="1"/>
      <p:bldP spid="229490" grpId="0"/>
      <p:bldP spid="229490" grpId="1"/>
      <p:bldP spid="229491" grpId="0"/>
      <p:bldP spid="229491" grpId="1"/>
      <p:bldP spid="229491" grpId="2"/>
      <p:bldP spid="229491" grpId="3"/>
      <p:bldP spid="229492" grpId="0"/>
      <p:bldP spid="229492" grpId="1"/>
      <p:bldP spid="229493" grpId="0"/>
      <p:bldP spid="229493" grpId="1"/>
      <p:bldP spid="229494" grpId="0"/>
      <p:bldP spid="229494" grpId="1"/>
      <p:bldP spid="229495" grpId="0"/>
      <p:bldP spid="229495" grpId="1"/>
      <p:bldP spid="229496" grpId="0"/>
      <p:bldP spid="229496" grpId="1"/>
      <p:bldP spid="229496" grpId="2"/>
      <p:bldP spid="229496" grpId="3"/>
      <p:bldP spid="229497" grpId="0"/>
      <p:bldP spid="229497" grpId="1"/>
      <p:bldP spid="229498" grpId="0"/>
      <p:bldP spid="229498" grpId="1"/>
      <p:bldP spid="229499" grpId="0"/>
      <p:bldP spid="229499" grpId="1"/>
      <p:bldP spid="229500" grpId="0"/>
      <p:bldP spid="229500" grpId="1"/>
      <p:bldP spid="229501" grpId="0"/>
      <p:bldP spid="229501" grpId="1"/>
      <p:bldP spid="229501" grpId="2"/>
      <p:bldP spid="229501" grpId="3"/>
      <p:bldP spid="229502" grpId="0"/>
      <p:bldP spid="229502" grpId="1"/>
      <p:bldP spid="229503" grpId="0"/>
      <p:bldP spid="229503" grpId="1"/>
      <p:bldP spid="229504" grpId="0"/>
      <p:bldP spid="229504" grpId="1"/>
      <p:bldP spid="229505" grpId="0"/>
      <p:bldP spid="229505" grpId="1"/>
      <p:bldP spid="229505" grpId="2"/>
      <p:bldP spid="229505" grpId="3"/>
      <p:bldP spid="229506" grpId="0"/>
      <p:bldP spid="229506" grpId="1"/>
      <p:bldP spid="229507" grpId="0"/>
      <p:bldP spid="229507" grpId="1"/>
      <p:bldP spid="229508" grpId="0"/>
      <p:bldP spid="229508" grpId="1"/>
      <p:bldP spid="229509" grpId="0"/>
      <p:bldP spid="229509" grpId="1"/>
      <p:bldP spid="229517" grpId="0"/>
      <p:bldP spid="229517" grpId="1"/>
      <p:bldP spid="229518" grpId="0" build="allAtOnce"/>
      <p:bldP spid="229519" grpId="0" build="allAtOnce"/>
      <p:bldP spid="229520" grpId="0"/>
      <p:bldP spid="229520" grpId="1"/>
      <p:bldP spid="229521" grpId="0"/>
      <p:bldP spid="229521" grpId="1"/>
      <p:bldP spid="229522" grpId="0"/>
      <p:bldP spid="229522" grpId="1"/>
      <p:bldP spid="229523" grpId="0"/>
      <p:bldP spid="229523" grpId="1"/>
      <p:bldP spid="229524" grpId="0"/>
      <p:bldP spid="22952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vong quay"/>
          <p:cNvGrpSpPr/>
          <p:nvPr/>
        </p:nvGrpSpPr>
        <p:grpSpPr>
          <a:xfrm>
            <a:off x="4349894" y="1204208"/>
            <a:ext cx="3781594" cy="3777641"/>
            <a:chOff x="5425622" y="292790"/>
            <a:chExt cx="5834378" cy="5828280"/>
          </a:xfrm>
        </p:grpSpPr>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25622" y="292790"/>
              <a:ext cx="5834378" cy="5828280"/>
            </a:xfrm>
            <a:prstGeom prst="rect">
              <a:avLst/>
            </a:prstGeom>
          </p:spPr>
        </p:pic>
        <p:sp>
          <p:nvSpPr>
            <p:cNvPr id="9" name="TextBox 8"/>
            <p:cNvSpPr txBox="1"/>
            <p:nvPr/>
          </p:nvSpPr>
          <p:spPr>
            <a:xfrm rot="14949661">
              <a:off x="6674685" y="1251479"/>
              <a:ext cx="2025648" cy="712273"/>
            </a:xfrm>
            <a:prstGeom prst="rect">
              <a:avLst/>
            </a:prstGeom>
            <a:noFill/>
          </p:spPr>
          <p:txBody>
            <a:bodyPr wrap="square" rtlCol="0">
              <a:spAutoFit/>
            </a:bodyPr>
            <a:lstStyle/>
            <a:p>
              <a:pPr algn="ctr"/>
              <a:r>
                <a:rPr lang="en-GB" sz="2400" b="1" dirty="0">
                  <a:latin typeface="Tahoma" panose="020B0604030504040204" pitchFamily="34" charset="0"/>
                  <a:ea typeface="Tahoma" panose="020B0604030504040204" pitchFamily="34" charset="0"/>
                  <a:cs typeface="Tahoma" panose="020B0604030504040204" pitchFamily="34" charset="0"/>
                </a:rPr>
                <a:t>30</a:t>
              </a:r>
              <a:endParaRPr lang="vi-VN" sz="2400" b="1" dirty="0">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rot="12232592">
              <a:off x="5742638" y="2167066"/>
              <a:ext cx="2025648" cy="712273"/>
            </a:xfrm>
            <a:prstGeom prst="rect">
              <a:avLst/>
            </a:prstGeom>
            <a:noFill/>
          </p:spPr>
          <p:txBody>
            <a:bodyPr wrap="square" rtlCol="0">
              <a:spAutoFit/>
            </a:bodyPr>
            <a:lstStyle/>
            <a:p>
              <a:pPr algn="ctr"/>
              <a:r>
                <a:rPr lang="en-GB" sz="2400" b="1" dirty="0">
                  <a:solidFill>
                    <a:schemeClr val="bg1"/>
                  </a:solidFill>
                  <a:latin typeface="Tahoma" panose="020B0604030504040204" pitchFamily="34" charset="0"/>
                  <a:ea typeface="Tahoma" panose="020B0604030504040204" pitchFamily="34" charset="0"/>
                  <a:cs typeface="Tahoma" panose="020B0604030504040204" pitchFamily="34" charset="0"/>
                </a:rPr>
                <a:t>40</a:t>
              </a:r>
              <a:endParaRPr lang="vi-VN" sz="24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1" name="TextBox 10"/>
            <p:cNvSpPr txBox="1"/>
            <p:nvPr/>
          </p:nvSpPr>
          <p:spPr>
            <a:xfrm rot="17590276">
              <a:off x="8020995" y="1248554"/>
              <a:ext cx="2025648" cy="712273"/>
            </a:xfrm>
            <a:prstGeom prst="rect">
              <a:avLst/>
            </a:prstGeom>
            <a:noFill/>
          </p:spPr>
          <p:txBody>
            <a:bodyPr wrap="square" rtlCol="0">
              <a:spAutoFit/>
            </a:bodyPr>
            <a:lstStyle/>
            <a:p>
              <a:pPr algn="ctr"/>
              <a:r>
                <a:rPr lang="en-GB" sz="2400" b="1" dirty="0">
                  <a:solidFill>
                    <a:schemeClr val="bg1"/>
                  </a:solidFill>
                  <a:latin typeface="Tahoma" panose="020B0604030504040204" pitchFamily="34" charset="0"/>
                  <a:ea typeface="Tahoma" panose="020B0604030504040204" pitchFamily="34" charset="0"/>
                  <a:cs typeface="Tahoma" panose="020B0604030504040204" pitchFamily="34" charset="0"/>
                </a:rPr>
                <a:t>20</a:t>
              </a:r>
              <a:endParaRPr lang="vi-VN" sz="24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2" name="TextBox 11"/>
            <p:cNvSpPr txBox="1"/>
            <p:nvPr/>
          </p:nvSpPr>
          <p:spPr>
            <a:xfrm rot="20155085">
              <a:off x="8917980" y="2171669"/>
              <a:ext cx="2025648" cy="712273"/>
            </a:xfrm>
            <a:prstGeom prst="rect">
              <a:avLst/>
            </a:prstGeom>
            <a:noFill/>
          </p:spPr>
          <p:txBody>
            <a:bodyPr wrap="square" rtlCol="0">
              <a:spAutoFit/>
            </a:bodyPr>
            <a:lstStyle/>
            <a:p>
              <a:pPr algn="ctr"/>
              <a:r>
                <a:rPr lang="en-GB" sz="2400" b="1" dirty="0">
                  <a:latin typeface="Tahoma" panose="020B0604030504040204" pitchFamily="34" charset="0"/>
                  <a:ea typeface="Tahoma" panose="020B0604030504040204" pitchFamily="34" charset="0"/>
                  <a:cs typeface="Tahoma" panose="020B0604030504040204" pitchFamily="34" charset="0"/>
                </a:rPr>
                <a:t>10</a:t>
              </a:r>
              <a:endParaRPr lang="vi-VN" sz="2400" b="1" dirty="0">
                <a:latin typeface="Tahoma" panose="020B0604030504040204" pitchFamily="34" charset="0"/>
                <a:ea typeface="Tahoma" panose="020B0604030504040204" pitchFamily="34" charset="0"/>
                <a:cs typeface="Tahoma" panose="020B0604030504040204" pitchFamily="34" charset="0"/>
              </a:endParaRPr>
            </a:p>
          </p:txBody>
        </p:sp>
        <p:sp>
          <p:nvSpPr>
            <p:cNvPr id="17" name="TextBox 16"/>
            <p:cNvSpPr txBox="1"/>
            <p:nvPr/>
          </p:nvSpPr>
          <p:spPr>
            <a:xfrm rot="9501114">
              <a:off x="5697322" y="3506858"/>
              <a:ext cx="2025648" cy="712273"/>
            </a:xfrm>
            <a:prstGeom prst="rect">
              <a:avLst/>
            </a:prstGeom>
            <a:noFill/>
          </p:spPr>
          <p:txBody>
            <a:bodyPr wrap="square" rtlCol="0">
              <a:spAutoFit/>
            </a:bodyPr>
            <a:lstStyle/>
            <a:p>
              <a:pPr algn="ctr"/>
              <a:r>
                <a:rPr lang="en-GB" sz="2400" b="1" dirty="0">
                  <a:latin typeface="Tahoma" panose="020B0604030504040204" pitchFamily="34" charset="0"/>
                  <a:ea typeface="Tahoma" panose="020B0604030504040204" pitchFamily="34" charset="0"/>
                  <a:cs typeface="Tahoma" panose="020B0604030504040204" pitchFamily="34" charset="0"/>
                </a:rPr>
                <a:t>50</a:t>
              </a:r>
              <a:endParaRPr lang="vi-VN" sz="2400" b="1" dirty="0">
                <a:latin typeface="Tahoma" panose="020B0604030504040204" pitchFamily="34" charset="0"/>
                <a:ea typeface="Tahoma" panose="020B0604030504040204" pitchFamily="34" charset="0"/>
                <a:cs typeface="Tahoma" panose="020B0604030504040204" pitchFamily="34" charset="0"/>
              </a:endParaRPr>
            </a:p>
          </p:txBody>
        </p:sp>
        <p:sp>
          <p:nvSpPr>
            <p:cNvPr id="19" name="TextBox 18"/>
            <p:cNvSpPr txBox="1"/>
            <p:nvPr/>
          </p:nvSpPr>
          <p:spPr>
            <a:xfrm rot="6703311">
              <a:off x="6660977" y="4475190"/>
              <a:ext cx="2025648" cy="712273"/>
            </a:xfrm>
            <a:prstGeom prst="rect">
              <a:avLst/>
            </a:prstGeom>
            <a:noFill/>
          </p:spPr>
          <p:txBody>
            <a:bodyPr wrap="square" rtlCol="0">
              <a:spAutoFit/>
            </a:bodyPr>
            <a:lstStyle/>
            <a:p>
              <a:pPr algn="ctr"/>
              <a:r>
                <a:rPr lang="en-GB" sz="2400" b="1" dirty="0">
                  <a:solidFill>
                    <a:schemeClr val="bg1"/>
                  </a:solidFill>
                  <a:latin typeface="Tahoma" panose="020B0604030504040204" pitchFamily="34" charset="0"/>
                  <a:ea typeface="Tahoma" panose="020B0604030504040204" pitchFamily="34" charset="0"/>
                  <a:cs typeface="Tahoma" panose="020B0604030504040204" pitchFamily="34" charset="0"/>
                </a:rPr>
                <a:t>60</a:t>
              </a:r>
              <a:endParaRPr lang="vi-VN" sz="24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0" name="TextBox 19"/>
            <p:cNvSpPr txBox="1"/>
            <p:nvPr/>
          </p:nvSpPr>
          <p:spPr>
            <a:xfrm rot="3829829">
              <a:off x="8019635" y="4482429"/>
              <a:ext cx="2025648" cy="712273"/>
            </a:xfrm>
            <a:prstGeom prst="rect">
              <a:avLst/>
            </a:prstGeom>
            <a:noFill/>
          </p:spPr>
          <p:txBody>
            <a:bodyPr wrap="square" rtlCol="0">
              <a:spAutoFit/>
            </a:bodyPr>
            <a:lstStyle/>
            <a:p>
              <a:pPr algn="ctr"/>
              <a:r>
                <a:rPr lang="en-GB" sz="2400" b="1" dirty="0">
                  <a:latin typeface="Tahoma" panose="020B0604030504040204" pitchFamily="34" charset="0"/>
                  <a:ea typeface="Tahoma" panose="020B0604030504040204" pitchFamily="34" charset="0"/>
                  <a:cs typeface="Tahoma" panose="020B0604030504040204" pitchFamily="34" charset="0"/>
                </a:rPr>
                <a:t>70</a:t>
              </a:r>
              <a:endParaRPr lang="vi-VN" sz="2400" b="1" dirty="0">
                <a:latin typeface="Tahoma" panose="020B0604030504040204" pitchFamily="34" charset="0"/>
                <a:ea typeface="Tahoma" panose="020B0604030504040204" pitchFamily="34" charset="0"/>
                <a:cs typeface="Tahoma" panose="020B0604030504040204" pitchFamily="34" charset="0"/>
              </a:endParaRPr>
            </a:p>
          </p:txBody>
        </p:sp>
        <p:sp>
          <p:nvSpPr>
            <p:cNvPr id="21" name="TextBox 20"/>
            <p:cNvSpPr txBox="1"/>
            <p:nvPr/>
          </p:nvSpPr>
          <p:spPr>
            <a:xfrm rot="1321648">
              <a:off x="8940448" y="3538367"/>
              <a:ext cx="2025648" cy="712273"/>
            </a:xfrm>
            <a:prstGeom prst="rect">
              <a:avLst/>
            </a:prstGeom>
            <a:noFill/>
          </p:spPr>
          <p:txBody>
            <a:bodyPr wrap="square" rtlCol="0">
              <a:spAutoFit/>
            </a:bodyPr>
            <a:lstStyle/>
            <a:p>
              <a:pPr algn="ctr"/>
              <a:r>
                <a:rPr lang="en-GB" sz="2400" b="1" dirty="0">
                  <a:solidFill>
                    <a:schemeClr val="bg1"/>
                  </a:solidFill>
                  <a:latin typeface="Tahoma" panose="020B0604030504040204" pitchFamily="34" charset="0"/>
                  <a:ea typeface="Tahoma" panose="020B0604030504040204" pitchFamily="34" charset="0"/>
                  <a:cs typeface="Tahoma" panose="020B0604030504040204" pitchFamily="34" charset="0"/>
                </a:rPr>
                <a:t>80</a:t>
              </a:r>
              <a:endParaRPr lang="vi-VN" sz="24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
        <p:nvSpPr>
          <p:cNvPr id="23" name="Isosceles Triangle 22"/>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25" name="quay dung"/>
          <p:cNvSpPr/>
          <p:nvPr/>
        </p:nvSpPr>
        <p:spPr>
          <a:xfrm>
            <a:off x="3757849" y="5195501"/>
            <a:ext cx="2028009" cy="636814"/>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latin typeface="Tahoma" panose="020B0604030504040204" pitchFamily="34" charset="0"/>
                <a:ea typeface="Tahoma" panose="020B0604030504040204" pitchFamily="34" charset="0"/>
                <a:cs typeface="Tahoma" panose="020B0604030504040204" pitchFamily="34" charset="0"/>
              </a:rPr>
              <a:t>QUAY</a:t>
            </a:r>
            <a:endParaRPr lang="vi-VN" b="1" dirty="0">
              <a:latin typeface="Tahoma" panose="020B0604030504040204" pitchFamily="34" charset="0"/>
              <a:ea typeface="Tahoma" panose="020B0604030504040204" pitchFamily="34" charset="0"/>
              <a:cs typeface="Tahoma" panose="020B0604030504040204" pitchFamily="34" charset="0"/>
            </a:endParaRPr>
          </a:p>
        </p:txBody>
      </p:sp>
      <p:sp>
        <p:nvSpPr>
          <p:cNvPr id="26" name="Rounded Rectangle 25">
            <a:hlinkClick r:id="rId5" action="ppaction://hlinksldjump"/>
          </p:cNvPr>
          <p:cNvSpPr/>
          <p:nvPr/>
        </p:nvSpPr>
        <p:spPr>
          <a:xfrm>
            <a:off x="590903" y="3016628"/>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300" b="1" dirty="0">
                <a:solidFill>
                  <a:schemeClr val="tx1"/>
                </a:solidFill>
                <a:latin typeface="Tahoma" panose="020B0604030504040204" pitchFamily="34" charset="0"/>
                <a:ea typeface="Tahoma" panose="020B0604030504040204" pitchFamily="34" charset="0"/>
                <a:cs typeface="Tahoma" panose="020B0604030504040204" pitchFamily="34" charset="0"/>
              </a:rPr>
              <a:t>1</a:t>
            </a:r>
            <a:endParaRPr lang="vi-VN" sz="3300" b="1"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a:hlinkClick r:id="rId6" action="ppaction://hlinksldjump"/>
          </p:cNvPr>
          <p:cNvSpPr/>
          <p:nvPr/>
        </p:nvSpPr>
        <p:spPr>
          <a:xfrm>
            <a:off x="1762392" y="3037051"/>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300" b="1" dirty="0">
                <a:solidFill>
                  <a:schemeClr val="tx1"/>
                </a:solidFill>
                <a:latin typeface="Tahoma" panose="020B0604030504040204" pitchFamily="34" charset="0"/>
                <a:ea typeface="Tahoma" panose="020B0604030504040204" pitchFamily="34" charset="0"/>
                <a:cs typeface="Tahoma" panose="020B0604030504040204" pitchFamily="34" charset="0"/>
              </a:rPr>
              <a:t>2</a:t>
            </a:r>
            <a:endParaRPr lang="vi-VN" sz="3300" b="1"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28" name="Rounded Rectangle 27">
            <a:hlinkClick r:id="rId7" action="ppaction://hlinksldjump"/>
          </p:cNvPr>
          <p:cNvSpPr/>
          <p:nvPr/>
        </p:nvSpPr>
        <p:spPr>
          <a:xfrm>
            <a:off x="2959948" y="3012989"/>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300" b="1" dirty="0">
                <a:solidFill>
                  <a:schemeClr val="tx1"/>
                </a:solidFill>
                <a:latin typeface="Tahoma" panose="020B0604030504040204" pitchFamily="34" charset="0"/>
                <a:ea typeface="Tahoma" panose="020B0604030504040204" pitchFamily="34" charset="0"/>
                <a:cs typeface="Tahoma" panose="020B0604030504040204" pitchFamily="34" charset="0"/>
              </a:rPr>
              <a:t>3</a:t>
            </a:r>
            <a:endParaRPr lang="vi-VN" sz="3300" b="1"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41" name="Rectangle 40"/>
          <p:cNvSpPr/>
          <p:nvPr/>
        </p:nvSpPr>
        <p:spPr>
          <a:xfrm>
            <a:off x="743447" y="928583"/>
            <a:ext cx="2958182" cy="1454244"/>
          </a:xfrm>
          <a:prstGeom prst="rect">
            <a:avLst/>
          </a:prstGeom>
          <a:noFill/>
        </p:spPr>
        <p:txBody>
          <a:bodyPr wrap="none" lIns="68580" tIns="34290" rIns="68580" bIns="34290">
            <a:spAutoFit/>
          </a:bodyPr>
          <a:lstStyle/>
          <a:p>
            <a:pPr algn="ctr"/>
            <a:r>
              <a:rPr lang="en-US" sz="4500" b="1" dirty="0">
                <a:ln w="6600">
                  <a:solidFill>
                    <a:schemeClr val="accent2"/>
                  </a:solidFill>
                  <a:prstDash val="solid"/>
                </a:ln>
                <a:solidFill>
                  <a:srgbClr val="FF0000"/>
                </a:solidFill>
                <a:effectLst>
                  <a:outerShdw dist="38100" dir="2700000" algn="tl" rotWithShape="0">
                    <a:schemeClr val="accent2"/>
                  </a:outerShdw>
                </a:effectLst>
                <a:latin typeface="Tahoma" panose="020B0604030504040204" pitchFamily="34" charset="0"/>
                <a:ea typeface="Tahoma" panose="020B0604030504040204" pitchFamily="34" charset="0"/>
                <a:cs typeface="Tahoma" panose="020B0604030504040204" pitchFamily="34" charset="0"/>
              </a:rPr>
              <a:t>Ô SỐ</a:t>
            </a:r>
          </a:p>
          <a:p>
            <a:pPr algn="ctr"/>
            <a:r>
              <a:rPr lang="en-US" sz="4500" b="1" dirty="0">
                <a:ln w="6600">
                  <a:solidFill>
                    <a:schemeClr val="accent2"/>
                  </a:solidFill>
                  <a:prstDash val="solid"/>
                </a:ln>
                <a:solidFill>
                  <a:srgbClr val="FF0000"/>
                </a:solidFill>
                <a:effectLst>
                  <a:outerShdw dist="38100" dir="2700000" algn="tl" rotWithShape="0">
                    <a:schemeClr val="accent2"/>
                  </a:outerShdw>
                </a:effectLst>
                <a:latin typeface="Tahoma" panose="020B0604030504040204" pitchFamily="34" charset="0"/>
                <a:ea typeface="Tahoma" panose="020B0604030504040204" pitchFamily="34" charset="0"/>
                <a:cs typeface="Tahoma" panose="020B0604030504040204" pitchFamily="34" charset="0"/>
              </a:rPr>
              <a:t>MAY MẮN</a:t>
            </a:r>
          </a:p>
        </p:txBody>
      </p:sp>
      <p:pic>
        <p:nvPicPr>
          <p:cNvPr id="44" name="Picture 4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3605" y="1491398"/>
            <a:ext cx="371475" cy="328613"/>
          </a:xfrm>
          <a:prstGeom prst="rect">
            <a:avLst/>
          </a:prstGeom>
        </p:spPr>
      </p:pic>
      <p:pic>
        <p:nvPicPr>
          <p:cNvPr id="45" name="Picture 4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22304" y="1762854"/>
            <a:ext cx="371475" cy="328613"/>
          </a:xfrm>
          <a:prstGeom prst="rect">
            <a:avLst/>
          </a:prstGeom>
        </p:spPr>
      </p:pic>
      <p:pic>
        <p:nvPicPr>
          <p:cNvPr id="46" name="Picture 4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89363" y="1367458"/>
            <a:ext cx="371475" cy="328613"/>
          </a:xfrm>
          <a:prstGeom prst="rect">
            <a:avLst/>
          </a:prstGeom>
        </p:spPr>
      </p:pic>
      <p:pic>
        <p:nvPicPr>
          <p:cNvPr id="47" name="Picture 4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33873" y="1216131"/>
            <a:ext cx="535781" cy="892969"/>
          </a:xfrm>
          <a:prstGeom prst="rect">
            <a:avLst/>
          </a:prstGeom>
        </p:spPr>
      </p:pic>
      <p:pic>
        <p:nvPicPr>
          <p:cNvPr id="2"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34645" y="2655259"/>
            <a:ext cx="1015661" cy="866298"/>
          </a:xfrm>
          <a:prstGeom prst="rect">
            <a:avLst/>
          </a:prstGeom>
        </p:spPr>
      </p:pic>
      <p:pic>
        <p:nvPicPr>
          <p:cNvPr id="3" name="vongqu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7285614" y="-520300"/>
            <a:ext cx="457200" cy="457200"/>
          </a:xfrm>
          <a:prstGeom prst="rect">
            <a:avLst/>
          </a:prstGeom>
        </p:spPr>
      </p:pic>
      <p:sp>
        <p:nvSpPr>
          <p:cNvPr id="31" name="Isosceles Triangle 30"/>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32" name="Isosceles Triangle 31"/>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33" name="Isosceles Triangle 32"/>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34" name="Isosceles Triangle 33"/>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42" name="Isosceles Triangle 41"/>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43" name="Isosceles Triangle 42"/>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48" name="Isosceles Triangle 47"/>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49" name="Isosceles Triangle 48"/>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50" name="Isosceles Triangle 49"/>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51" name="Isosceles Triangle 50"/>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52" name="Isosceles Triangle 51"/>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53" name="Isosceles Triangle 52"/>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54" name="Isosceles Triangle 53"/>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55" name="Isosceles Triangle 54"/>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56" name="Isosceles Triangle 55"/>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57" name="Isosceles Triangle 56"/>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58" name="Isosceles Triangle 57"/>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59" name="Isosceles Triangle 58"/>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60" name="Isosceles Triangle 59"/>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61" name="Isosceles Triangle 60"/>
          <p:cNvSpPr/>
          <p:nvPr/>
        </p:nvSpPr>
        <p:spPr>
          <a:xfrm rot="16200000">
            <a:off x="8130403" y="260523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24" name="Heart 23">
            <a:hlinkClick r:id="" action="ppaction://noaction"/>
          </p:cNvPr>
          <p:cNvSpPr/>
          <p:nvPr/>
        </p:nvSpPr>
        <p:spPr>
          <a:xfrm rot="5400000">
            <a:off x="8513716" y="2797087"/>
            <a:ext cx="587829" cy="587828"/>
          </a:xfrm>
          <a:prstGeom prst="hear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Tree>
    <p:extLst>
      <p:ext uri="{BB962C8B-B14F-4D97-AF65-F5344CB8AC3E}">
        <p14:creationId xmlns:p14="http://schemas.microsoft.com/office/powerpoint/2010/main" val="2301062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1.25E-6 -2.59259E-6 L 1.25E-6 -0.02407 " pathEditMode="relative" rAng="0" ptsTypes="AA">
                                      <p:cBhvr>
                                        <p:cTn id="6" dur="250" accel="50000" decel="50000" autoRev="1" fill="hold">
                                          <p:stCondLst>
                                            <p:cond delay="0"/>
                                          </p:stCondLst>
                                        </p:cTn>
                                        <p:tgtEl>
                                          <p:spTgt spid="41"/>
                                        </p:tgtEl>
                                        <p:attrNameLst>
                                          <p:attrName>ppt_x</p:attrName>
                                          <p:attrName>ppt_y</p:attrName>
                                        </p:attrNameLst>
                                      </p:cBhvr>
                                      <p:rCtr x="0" y="-1204"/>
                                    </p:animMotion>
                                    <p:animRot by="1500000">
                                      <p:cBhvr>
                                        <p:cTn id="7" dur="125" fill="hold">
                                          <p:stCondLst>
                                            <p:cond delay="0"/>
                                          </p:stCondLst>
                                        </p:cTn>
                                        <p:tgtEl>
                                          <p:spTgt spid="41"/>
                                        </p:tgtEl>
                                        <p:attrNameLst>
                                          <p:attrName>r</p:attrName>
                                        </p:attrNameLst>
                                      </p:cBhvr>
                                    </p:animRot>
                                    <p:animRot by="-1500000">
                                      <p:cBhvr>
                                        <p:cTn id="8" dur="125" fill="hold">
                                          <p:stCondLst>
                                            <p:cond delay="125"/>
                                          </p:stCondLst>
                                        </p:cTn>
                                        <p:tgtEl>
                                          <p:spTgt spid="41"/>
                                        </p:tgtEl>
                                        <p:attrNameLst>
                                          <p:attrName>r</p:attrName>
                                        </p:attrNameLst>
                                      </p:cBhvr>
                                    </p:animRot>
                                    <p:animRot by="-1500000">
                                      <p:cBhvr>
                                        <p:cTn id="9" dur="125" fill="hold">
                                          <p:stCondLst>
                                            <p:cond delay="250"/>
                                          </p:stCondLst>
                                        </p:cTn>
                                        <p:tgtEl>
                                          <p:spTgt spid="41"/>
                                        </p:tgtEl>
                                        <p:attrNameLst>
                                          <p:attrName>r</p:attrName>
                                        </p:attrNameLst>
                                      </p:cBhvr>
                                    </p:animRot>
                                    <p:animRot by="1500000">
                                      <p:cBhvr>
                                        <p:cTn id="10" dur="125" fill="hold">
                                          <p:stCondLst>
                                            <p:cond delay="375"/>
                                          </p:stCondLst>
                                        </p:cTn>
                                        <p:tgtEl>
                                          <p:spTgt spid="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31"/>
                                        </p:tgtEl>
                                      </p:cBhvr>
                                    </p:animEffect>
                                    <p:set>
                                      <p:cBhvr>
                                        <p:cTn id="15" dur="1" fill="hold">
                                          <p:stCondLst>
                                            <p:cond delay="499"/>
                                          </p:stCondLst>
                                        </p:cTn>
                                        <p:tgtEl>
                                          <p:spTgt spid="31"/>
                                        </p:tgtEl>
                                        <p:attrNameLst>
                                          <p:attrName>style.visibility</p:attrName>
                                        </p:attrNameLst>
                                      </p:cBhvr>
                                      <p:to>
                                        <p:strVal val="hidden"/>
                                      </p:to>
                                    </p:set>
                                  </p:childTnLst>
                                </p:cTn>
                              </p:par>
                              <p:par>
                                <p:cTn id="16" presetID="3" presetClass="mediacall" presetSubtype="0" fill="hold" nodeType="withEffect">
                                  <p:stCondLst>
                                    <p:cond delay="0"/>
                                  </p:stCondLst>
                                  <p:childTnLst>
                                    <p:cmd type="call" cmd="stop">
                                      <p:cBhvr>
                                        <p:cTn id="17" dur="1" fill="hold"/>
                                        <p:tgtEl>
                                          <p:spTgt spid="3"/>
                                        </p:tgtEl>
                                      </p:cBhvr>
                                    </p:cmd>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2"/>
                                        </p:tgtEl>
                                      </p:cBhvr>
                                    </p:animEffect>
                                    <p:set>
                                      <p:cBhvr>
                                        <p:cTn id="22" dur="1" fill="hold">
                                          <p:stCondLst>
                                            <p:cond delay="499"/>
                                          </p:stCondLst>
                                        </p:cTn>
                                        <p:tgtEl>
                                          <p:spTgt spid="32"/>
                                        </p:tgtEl>
                                        <p:attrNameLst>
                                          <p:attrName>style.visibility</p:attrName>
                                        </p:attrNameLst>
                                      </p:cBhvr>
                                      <p:to>
                                        <p:strVal val="hidden"/>
                                      </p:to>
                                    </p:set>
                                  </p:childTnLst>
                                </p:cTn>
                              </p:par>
                              <p:par>
                                <p:cTn id="23" presetID="3" presetClass="mediacall" presetSubtype="0" fill="hold" nodeType="withEffect">
                                  <p:stCondLst>
                                    <p:cond delay="0"/>
                                  </p:stCondLst>
                                  <p:childTnLst>
                                    <p:cmd type="call" cmd="stop">
                                      <p:cBhvr>
                                        <p:cTn id="24" dur="1" fill="hold"/>
                                        <p:tgtEl>
                                          <p:spTgt spid="3"/>
                                        </p:tgtEl>
                                      </p:cBhvr>
                                    </p:cmd>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33"/>
                                        </p:tgtEl>
                                      </p:cBhvr>
                                    </p:animEffect>
                                    <p:set>
                                      <p:cBhvr>
                                        <p:cTn id="29" dur="1" fill="hold">
                                          <p:stCondLst>
                                            <p:cond delay="499"/>
                                          </p:stCondLst>
                                        </p:cTn>
                                        <p:tgtEl>
                                          <p:spTgt spid="33"/>
                                        </p:tgtEl>
                                        <p:attrNameLst>
                                          <p:attrName>style.visibility</p:attrName>
                                        </p:attrNameLst>
                                      </p:cBhvr>
                                      <p:to>
                                        <p:strVal val="hidden"/>
                                      </p:to>
                                    </p:set>
                                  </p:childTnLst>
                                </p:cTn>
                              </p:par>
                              <p:par>
                                <p:cTn id="30" presetID="3" presetClass="mediacall" presetSubtype="0" fill="hold" nodeType="withEffect">
                                  <p:stCondLst>
                                    <p:cond delay="0"/>
                                  </p:stCondLst>
                                  <p:childTnLst>
                                    <p:cmd type="call" cmd="stop">
                                      <p:cBhvr>
                                        <p:cTn id="31" dur="1" fill="hold"/>
                                        <p:tgtEl>
                                          <p:spTgt spid="3"/>
                                        </p:tgtEl>
                                      </p:cBhvr>
                                    </p:cmd>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34"/>
                                        </p:tgtEl>
                                      </p:cBhvr>
                                    </p:animEffect>
                                    <p:set>
                                      <p:cBhvr>
                                        <p:cTn id="36" dur="1" fill="hold">
                                          <p:stCondLst>
                                            <p:cond delay="499"/>
                                          </p:stCondLst>
                                        </p:cTn>
                                        <p:tgtEl>
                                          <p:spTgt spid="34"/>
                                        </p:tgtEl>
                                        <p:attrNameLst>
                                          <p:attrName>style.visibility</p:attrName>
                                        </p:attrNameLst>
                                      </p:cBhvr>
                                      <p:to>
                                        <p:strVal val="hidden"/>
                                      </p:to>
                                    </p:set>
                                  </p:childTnLst>
                                </p:cTn>
                              </p:par>
                              <p:par>
                                <p:cTn id="37" presetID="3" presetClass="mediacall" presetSubtype="0" fill="hold" nodeType="withEffect">
                                  <p:stCondLst>
                                    <p:cond delay="0"/>
                                  </p:stCondLst>
                                  <p:childTnLst>
                                    <p:cmd type="call" cmd="stop">
                                      <p:cBhvr>
                                        <p:cTn id="38" dur="1" fill="hold"/>
                                        <p:tgtEl>
                                          <p:spTgt spid="3"/>
                                        </p:tgtEl>
                                      </p:cBhvr>
                                    </p:cmd>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42"/>
                                        </p:tgtEl>
                                      </p:cBhvr>
                                    </p:animEffect>
                                    <p:set>
                                      <p:cBhvr>
                                        <p:cTn id="43" dur="1" fill="hold">
                                          <p:stCondLst>
                                            <p:cond delay="499"/>
                                          </p:stCondLst>
                                        </p:cTn>
                                        <p:tgtEl>
                                          <p:spTgt spid="42"/>
                                        </p:tgtEl>
                                        <p:attrNameLst>
                                          <p:attrName>style.visibility</p:attrName>
                                        </p:attrNameLst>
                                      </p:cBhvr>
                                      <p:to>
                                        <p:strVal val="hidden"/>
                                      </p:to>
                                    </p:set>
                                  </p:childTnLst>
                                </p:cTn>
                              </p:par>
                              <p:par>
                                <p:cTn id="44" presetID="3" presetClass="mediacall" presetSubtype="0" fill="hold" nodeType="withEffect">
                                  <p:stCondLst>
                                    <p:cond delay="0"/>
                                  </p:stCondLst>
                                  <p:childTnLst>
                                    <p:cmd type="call" cmd="stop">
                                      <p:cBhvr>
                                        <p:cTn id="45" dur="1" fill="hold"/>
                                        <p:tgtEl>
                                          <p:spTgt spid="3"/>
                                        </p:tgtEl>
                                      </p:cBhvr>
                                    </p:cmd>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0" nodeType="clickEffect">
                                  <p:stCondLst>
                                    <p:cond delay="0"/>
                                  </p:stCondLst>
                                  <p:childTnLst>
                                    <p:animEffect transition="out" filter="fade">
                                      <p:cBhvr>
                                        <p:cTn id="49" dur="500"/>
                                        <p:tgtEl>
                                          <p:spTgt spid="43"/>
                                        </p:tgtEl>
                                      </p:cBhvr>
                                    </p:animEffect>
                                    <p:set>
                                      <p:cBhvr>
                                        <p:cTn id="50" dur="1" fill="hold">
                                          <p:stCondLst>
                                            <p:cond delay="499"/>
                                          </p:stCondLst>
                                        </p:cTn>
                                        <p:tgtEl>
                                          <p:spTgt spid="43"/>
                                        </p:tgtEl>
                                        <p:attrNameLst>
                                          <p:attrName>style.visibility</p:attrName>
                                        </p:attrNameLst>
                                      </p:cBhvr>
                                      <p:to>
                                        <p:strVal val="hidden"/>
                                      </p:to>
                                    </p:set>
                                  </p:childTnLst>
                                </p:cTn>
                              </p:par>
                              <p:par>
                                <p:cTn id="51" presetID="3" presetClass="mediacall" presetSubtype="0" fill="hold" nodeType="withEffect">
                                  <p:stCondLst>
                                    <p:cond delay="0"/>
                                  </p:stCondLst>
                                  <p:childTnLst>
                                    <p:cmd type="call" cmd="stop">
                                      <p:cBhvr>
                                        <p:cTn id="52" dur="1" fill="hold"/>
                                        <p:tgtEl>
                                          <p:spTgt spid="3"/>
                                        </p:tgtEl>
                                      </p:cBhvr>
                                    </p:cmd>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48"/>
                                        </p:tgtEl>
                                      </p:cBhvr>
                                    </p:animEffect>
                                    <p:set>
                                      <p:cBhvr>
                                        <p:cTn id="57" dur="1" fill="hold">
                                          <p:stCondLst>
                                            <p:cond delay="499"/>
                                          </p:stCondLst>
                                        </p:cTn>
                                        <p:tgtEl>
                                          <p:spTgt spid="48"/>
                                        </p:tgtEl>
                                        <p:attrNameLst>
                                          <p:attrName>style.visibility</p:attrName>
                                        </p:attrNameLst>
                                      </p:cBhvr>
                                      <p:to>
                                        <p:strVal val="hidden"/>
                                      </p:to>
                                    </p:set>
                                  </p:childTnLst>
                                </p:cTn>
                              </p:par>
                              <p:par>
                                <p:cTn id="58" presetID="3" presetClass="mediacall" presetSubtype="0" fill="hold" nodeType="withEffect">
                                  <p:stCondLst>
                                    <p:cond delay="0"/>
                                  </p:stCondLst>
                                  <p:childTnLst>
                                    <p:cmd type="call" cmd="stop">
                                      <p:cBhvr>
                                        <p:cTn id="59" dur="1" fill="hold"/>
                                        <p:tgtEl>
                                          <p:spTgt spid="3"/>
                                        </p:tgtEl>
                                      </p:cBhvr>
                                    </p:cmd>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0" nodeType="clickEffect">
                                  <p:stCondLst>
                                    <p:cond delay="0"/>
                                  </p:stCondLst>
                                  <p:childTnLst>
                                    <p:animEffect transition="out" filter="fade">
                                      <p:cBhvr>
                                        <p:cTn id="63" dur="500"/>
                                        <p:tgtEl>
                                          <p:spTgt spid="49"/>
                                        </p:tgtEl>
                                      </p:cBhvr>
                                    </p:animEffect>
                                    <p:set>
                                      <p:cBhvr>
                                        <p:cTn id="64" dur="1" fill="hold">
                                          <p:stCondLst>
                                            <p:cond delay="499"/>
                                          </p:stCondLst>
                                        </p:cTn>
                                        <p:tgtEl>
                                          <p:spTgt spid="49"/>
                                        </p:tgtEl>
                                        <p:attrNameLst>
                                          <p:attrName>style.visibility</p:attrName>
                                        </p:attrNameLst>
                                      </p:cBhvr>
                                      <p:to>
                                        <p:strVal val="hidden"/>
                                      </p:to>
                                    </p:set>
                                  </p:childTnLst>
                                </p:cTn>
                              </p:par>
                              <p:par>
                                <p:cTn id="65" presetID="3" presetClass="mediacall" presetSubtype="0" fill="hold" nodeType="withEffect">
                                  <p:stCondLst>
                                    <p:cond delay="0"/>
                                  </p:stCondLst>
                                  <p:childTnLst>
                                    <p:cmd type="call" cmd="stop">
                                      <p:cBhvr>
                                        <p:cTn id="66" dur="1" fill="hold"/>
                                        <p:tgtEl>
                                          <p:spTgt spid="3"/>
                                        </p:tgtEl>
                                      </p:cBhvr>
                                    </p:cmd>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0" nodeType="clickEffect">
                                  <p:stCondLst>
                                    <p:cond delay="0"/>
                                  </p:stCondLst>
                                  <p:childTnLst>
                                    <p:animEffect transition="out" filter="fade">
                                      <p:cBhvr>
                                        <p:cTn id="70" dur="500"/>
                                        <p:tgtEl>
                                          <p:spTgt spid="50"/>
                                        </p:tgtEl>
                                      </p:cBhvr>
                                    </p:animEffect>
                                    <p:set>
                                      <p:cBhvr>
                                        <p:cTn id="71" dur="1" fill="hold">
                                          <p:stCondLst>
                                            <p:cond delay="499"/>
                                          </p:stCondLst>
                                        </p:cTn>
                                        <p:tgtEl>
                                          <p:spTgt spid="50"/>
                                        </p:tgtEl>
                                        <p:attrNameLst>
                                          <p:attrName>style.visibility</p:attrName>
                                        </p:attrNameLst>
                                      </p:cBhvr>
                                      <p:to>
                                        <p:strVal val="hidden"/>
                                      </p:to>
                                    </p:set>
                                  </p:childTnLst>
                                </p:cTn>
                              </p:par>
                              <p:par>
                                <p:cTn id="72" presetID="3" presetClass="mediacall" presetSubtype="0" fill="hold" nodeType="withEffect">
                                  <p:stCondLst>
                                    <p:cond delay="0"/>
                                  </p:stCondLst>
                                  <p:childTnLst>
                                    <p:cmd type="call" cmd="stop">
                                      <p:cBhvr>
                                        <p:cTn id="73" dur="1" fill="hold"/>
                                        <p:tgtEl>
                                          <p:spTgt spid="3"/>
                                        </p:tgtEl>
                                      </p:cBhvr>
                                    </p:cmd>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grpId="0" nodeType="clickEffect">
                                  <p:stCondLst>
                                    <p:cond delay="0"/>
                                  </p:stCondLst>
                                  <p:childTnLst>
                                    <p:animEffect transition="out" filter="fade">
                                      <p:cBhvr>
                                        <p:cTn id="77" dur="500"/>
                                        <p:tgtEl>
                                          <p:spTgt spid="51"/>
                                        </p:tgtEl>
                                      </p:cBhvr>
                                    </p:animEffect>
                                    <p:set>
                                      <p:cBhvr>
                                        <p:cTn id="78" dur="1" fill="hold">
                                          <p:stCondLst>
                                            <p:cond delay="499"/>
                                          </p:stCondLst>
                                        </p:cTn>
                                        <p:tgtEl>
                                          <p:spTgt spid="51"/>
                                        </p:tgtEl>
                                        <p:attrNameLst>
                                          <p:attrName>style.visibility</p:attrName>
                                        </p:attrNameLst>
                                      </p:cBhvr>
                                      <p:to>
                                        <p:strVal val="hidden"/>
                                      </p:to>
                                    </p:set>
                                  </p:childTnLst>
                                </p:cTn>
                              </p:par>
                              <p:par>
                                <p:cTn id="79" presetID="3" presetClass="mediacall" presetSubtype="0" fill="hold" nodeType="withEffect">
                                  <p:stCondLst>
                                    <p:cond delay="0"/>
                                  </p:stCondLst>
                                  <p:childTnLst>
                                    <p:cmd type="call" cmd="stop">
                                      <p:cBhvr>
                                        <p:cTn id="80" dur="1" fill="hold"/>
                                        <p:tgtEl>
                                          <p:spTgt spid="3"/>
                                        </p:tgtEl>
                                      </p:cBhvr>
                                    </p:cmd>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0" nodeType="clickEffect">
                                  <p:stCondLst>
                                    <p:cond delay="0"/>
                                  </p:stCondLst>
                                  <p:childTnLst>
                                    <p:animEffect transition="out" filter="fade">
                                      <p:cBhvr>
                                        <p:cTn id="84" dur="500"/>
                                        <p:tgtEl>
                                          <p:spTgt spid="52"/>
                                        </p:tgtEl>
                                      </p:cBhvr>
                                    </p:animEffect>
                                    <p:set>
                                      <p:cBhvr>
                                        <p:cTn id="85" dur="1" fill="hold">
                                          <p:stCondLst>
                                            <p:cond delay="499"/>
                                          </p:stCondLst>
                                        </p:cTn>
                                        <p:tgtEl>
                                          <p:spTgt spid="52"/>
                                        </p:tgtEl>
                                        <p:attrNameLst>
                                          <p:attrName>style.visibility</p:attrName>
                                        </p:attrNameLst>
                                      </p:cBhvr>
                                      <p:to>
                                        <p:strVal val="hidden"/>
                                      </p:to>
                                    </p:set>
                                  </p:childTnLst>
                                </p:cTn>
                              </p:par>
                              <p:par>
                                <p:cTn id="86" presetID="3" presetClass="mediacall" presetSubtype="0" fill="hold" nodeType="withEffect">
                                  <p:stCondLst>
                                    <p:cond delay="0"/>
                                  </p:stCondLst>
                                  <p:childTnLst>
                                    <p:cmd type="call" cmd="stop">
                                      <p:cBhvr>
                                        <p:cTn id="87" dur="1" fill="hold"/>
                                        <p:tgtEl>
                                          <p:spTgt spid="3"/>
                                        </p:tgtEl>
                                      </p:cBhvr>
                                    </p:cmd>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0" nodeType="clickEffect">
                                  <p:stCondLst>
                                    <p:cond delay="0"/>
                                  </p:stCondLst>
                                  <p:childTnLst>
                                    <p:animEffect transition="out" filter="fade">
                                      <p:cBhvr>
                                        <p:cTn id="91" dur="500"/>
                                        <p:tgtEl>
                                          <p:spTgt spid="53"/>
                                        </p:tgtEl>
                                      </p:cBhvr>
                                    </p:animEffect>
                                    <p:set>
                                      <p:cBhvr>
                                        <p:cTn id="92" dur="1" fill="hold">
                                          <p:stCondLst>
                                            <p:cond delay="499"/>
                                          </p:stCondLst>
                                        </p:cTn>
                                        <p:tgtEl>
                                          <p:spTgt spid="53"/>
                                        </p:tgtEl>
                                        <p:attrNameLst>
                                          <p:attrName>style.visibility</p:attrName>
                                        </p:attrNameLst>
                                      </p:cBhvr>
                                      <p:to>
                                        <p:strVal val="hidden"/>
                                      </p:to>
                                    </p:set>
                                  </p:childTnLst>
                                </p:cTn>
                              </p:par>
                              <p:par>
                                <p:cTn id="93" presetID="3" presetClass="mediacall" presetSubtype="0" fill="hold" nodeType="withEffect">
                                  <p:stCondLst>
                                    <p:cond delay="0"/>
                                  </p:stCondLst>
                                  <p:childTnLst>
                                    <p:cmd type="call" cmd="stop">
                                      <p:cBhvr>
                                        <p:cTn id="94" dur="1" fill="hold"/>
                                        <p:tgtEl>
                                          <p:spTgt spid="3"/>
                                        </p:tgtEl>
                                      </p:cBhvr>
                                    </p:cmd>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grpId="0" nodeType="clickEffect">
                                  <p:stCondLst>
                                    <p:cond delay="0"/>
                                  </p:stCondLst>
                                  <p:childTnLst>
                                    <p:animEffect transition="out" filter="fade">
                                      <p:cBhvr>
                                        <p:cTn id="98" dur="500"/>
                                        <p:tgtEl>
                                          <p:spTgt spid="54"/>
                                        </p:tgtEl>
                                      </p:cBhvr>
                                    </p:animEffect>
                                    <p:set>
                                      <p:cBhvr>
                                        <p:cTn id="99" dur="1" fill="hold">
                                          <p:stCondLst>
                                            <p:cond delay="499"/>
                                          </p:stCondLst>
                                        </p:cTn>
                                        <p:tgtEl>
                                          <p:spTgt spid="54"/>
                                        </p:tgtEl>
                                        <p:attrNameLst>
                                          <p:attrName>style.visibility</p:attrName>
                                        </p:attrNameLst>
                                      </p:cBhvr>
                                      <p:to>
                                        <p:strVal val="hidden"/>
                                      </p:to>
                                    </p:set>
                                  </p:childTnLst>
                                </p:cTn>
                              </p:par>
                              <p:par>
                                <p:cTn id="100" presetID="3" presetClass="mediacall" presetSubtype="0" fill="hold" nodeType="withEffect">
                                  <p:stCondLst>
                                    <p:cond delay="0"/>
                                  </p:stCondLst>
                                  <p:childTnLst>
                                    <p:cmd type="call" cmd="stop">
                                      <p:cBhvr>
                                        <p:cTn id="101" dur="1" fill="hold"/>
                                        <p:tgtEl>
                                          <p:spTgt spid="3"/>
                                        </p:tgtEl>
                                      </p:cBhvr>
                                    </p:cmd>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grpId="0" nodeType="clickEffect">
                                  <p:stCondLst>
                                    <p:cond delay="0"/>
                                  </p:stCondLst>
                                  <p:childTnLst>
                                    <p:animEffect transition="out" filter="fade">
                                      <p:cBhvr>
                                        <p:cTn id="105" dur="500"/>
                                        <p:tgtEl>
                                          <p:spTgt spid="55"/>
                                        </p:tgtEl>
                                      </p:cBhvr>
                                    </p:animEffect>
                                    <p:set>
                                      <p:cBhvr>
                                        <p:cTn id="106" dur="1" fill="hold">
                                          <p:stCondLst>
                                            <p:cond delay="499"/>
                                          </p:stCondLst>
                                        </p:cTn>
                                        <p:tgtEl>
                                          <p:spTgt spid="55"/>
                                        </p:tgtEl>
                                        <p:attrNameLst>
                                          <p:attrName>style.visibility</p:attrName>
                                        </p:attrNameLst>
                                      </p:cBhvr>
                                      <p:to>
                                        <p:strVal val="hidden"/>
                                      </p:to>
                                    </p:set>
                                  </p:childTnLst>
                                </p:cTn>
                              </p:par>
                              <p:par>
                                <p:cTn id="107" presetID="3" presetClass="mediacall" presetSubtype="0" fill="hold" nodeType="withEffect">
                                  <p:stCondLst>
                                    <p:cond delay="0"/>
                                  </p:stCondLst>
                                  <p:childTnLst>
                                    <p:cmd type="call" cmd="stop">
                                      <p:cBhvr>
                                        <p:cTn id="108" dur="1" fill="hold"/>
                                        <p:tgtEl>
                                          <p:spTgt spid="3"/>
                                        </p:tgtEl>
                                      </p:cBhvr>
                                    </p:cmd>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grpId="0" nodeType="clickEffect">
                                  <p:stCondLst>
                                    <p:cond delay="0"/>
                                  </p:stCondLst>
                                  <p:childTnLst>
                                    <p:animEffect transition="out" filter="fade">
                                      <p:cBhvr>
                                        <p:cTn id="112" dur="500"/>
                                        <p:tgtEl>
                                          <p:spTgt spid="56"/>
                                        </p:tgtEl>
                                      </p:cBhvr>
                                    </p:animEffect>
                                    <p:set>
                                      <p:cBhvr>
                                        <p:cTn id="113" dur="1" fill="hold">
                                          <p:stCondLst>
                                            <p:cond delay="499"/>
                                          </p:stCondLst>
                                        </p:cTn>
                                        <p:tgtEl>
                                          <p:spTgt spid="56"/>
                                        </p:tgtEl>
                                        <p:attrNameLst>
                                          <p:attrName>style.visibility</p:attrName>
                                        </p:attrNameLst>
                                      </p:cBhvr>
                                      <p:to>
                                        <p:strVal val="hidden"/>
                                      </p:to>
                                    </p:set>
                                  </p:childTnLst>
                                </p:cTn>
                              </p:par>
                              <p:par>
                                <p:cTn id="114" presetID="3" presetClass="mediacall" presetSubtype="0" fill="hold" nodeType="withEffect">
                                  <p:stCondLst>
                                    <p:cond delay="0"/>
                                  </p:stCondLst>
                                  <p:childTnLst>
                                    <p:cmd type="call" cmd="stop">
                                      <p:cBhvr>
                                        <p:cTn id="115" dur="1" fill="hold"/>
                                        <p:tgtEl>
                                          <p:spTgt spid="3"/>
                                        </p:tgtEl>
                                      </p:cBhvr>
                                    </p:cmd>
                                  </p:childTnLst>
                                </p:cTn>
                              </p:par>
                            </p:childTnLst>
                          </p:cTn>
                        </p:par>
                      </p:childTnLst>
                    </p:cTn>
                  </p:par>
                  <p:par>
                    <p:cTn id="116" fill="hold">
                      <p:stCondLst>
                        <p:cond delay="indefinite"/>
                      </p:stCondLst>
                      <p:childTnLst>
                        <p:par>
                          <p:cTn id="117" fill="hold">
                            <p:stCondLst>
                              <p:cond delay="0"/>
                            </p:stCondLst>
                            <p:childTnLst>
                              <p:par>
                                <p:cTn id="118" presetID="10" presetClass="exit" presetSubtype="0" fill="hold" grpId="0" nodeType="clickEffect">
                                  <p:stCondLst>
                                    <p:cond delay="0"/>
                                  </p:stCondLst>
                                  <p:childTnLst>
                                    <p:animEffect transition="out" filter="fade">
                                      <p:cBhvr>
                                        <p:cTn id="119" dur="500"/>
                                        <p:tgtEl>
                                          <p:spTgt spid="57"/>
                                        </p:tgtEl>
                                      </p:cBhvr>
                                    </p:animEffect>
                                    <p:set>
                                      <p:cBhvr>
                                        <p:cTn id="120" dur="1" fill="hold">
                                          <p:stCondLst>
                                            <p:cond delay="499"/>
                                          </p:stCondLst>
                                        </p:cTn>
                                        <p:tgtEl>
                                          <p:spTgt spid="57"/>
                                        </p:tgtEl>
                                        <p:attrNameLst>
                                          <p:attrName>style.visibility</p:attrName>
                                        </p:attrNameLst>
                                      </p:cBhvr>
                                      <p:to>
                                        <p:strVal val="hidden"/>
                                      </p:to>
                                    </p:set>
                                  </p:childTnLst>
                                </p:cTn>
                              </p:par>
                              <p:par>
                                <p:cTn id="121" presetID="3" presetClass="mediacall" presetSubtype="0" fill="hold" nodeType="withEffect">
                                  <p:stCondLst>
                                    <p:cond delay="0"/>
                                  </p:stCondLst>
                                  <p:childTnLst>
                                    <p:cmd type="call" cmd="stop">
                                      <p:cBhvr>
                                        <p:cTn id="122" dur="1" fill="hold"/>
                                        <p:tgtEl>
                                          <p:spTgt spid="3"/>
                                        </p:tgtEl>
                                      </p:cBhvr>
                                    </p:cmd>
                                  </p:childTnLst>
                                </p:cTn>
                              </p:par>
                            </p:childTnLst>
                          </p:cTn>
                        </p:par>
                      </p:childTnLst>
                    </p:cTn>
                  </p:par>
                  <p:par>
                    <p:cTn id="123" fill="hold">
                      <p:stCondLst>
                        <p:cond delay="indefinite"/>
                      </p:stCondLst>
                      <p:childTnLst>
                        <p:par>
                          <p:cTn id="124" fill="hold">
                            <p:stCondLst>
                              <p:cond delay="0"/>
                            </p:stCondLst>
                            <p:childTnLst>
                              <p:par>
                                <p:cTn id="125" presetID="10" presetClass="exit" presetSubtype="0" fill="hold" grpId="0" nodeType="clickEffect">
                                  <p:stCondLst>
                                    <p:cond delay="0"/>
                                  </p:stCondLst>
                                  <p:childTnLst>
                                    <p:animEffect transition="out" filter="fade">
                                      <p:cBhvr>
                                        <p:cTn id="126" dur="500"/>
                                        <p:tgtEl>
                                          <p:spTgt spid="58"/>
                                        </p:tgtEl>
                                      </p:cBhvr>
                                    </p:animEffect>
                                    <p:set>
                                      <p:cBhvr>
                                        <p:cTn id="127" dur="1" fill="hold">
                                          <p:stCondLst>
                                            <p:cond delay="499"/>
                                          </p:stCondLst>
                                        </p:cTn>
                                        <p:tgtEl>
                                          <p:spTgt spid="58"/>
                                        </p:tgtEl>
                                        <p:attrNameLst>
                                          <p:attrName>style.visibility</p:attrName>
                                        </p:attrNameLst>
                                      </p:cBhvr>
                                      <p:to>
                                        <p:strVal val="hidden"/>
                                      </p:to>
                                    </p:set>
                                  </p:childTnLst>
                                </p:cTn>
                              </p:par>
                              <p:par>
                                <p:cTn id="128" presetID="3" presetClass="mediacall" presetSubtype="0" fill="hold" nodeType="withEffect">
                                  <p:stCondLst>
                                    <p:cond delay="0"/>
                                  </p:stCondLst>
                                  <p:childTnLst>
                                    <p:cmd type="call" cmd="stop">
                                      <p:cBhvr>
                                        <p:cTn id="129" dur="1" fill="hold"/>
                                        <p:tgtEl>
                                          <p:spTgt spid="3"/>
                                        </p:tgtEl>
                                      </p:cBhvr>
                                    </p:cmd>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0" nodeType="clickEffect">
                                  <p:stCondLst>
                                    <p:cond delay="0"/>
                                  </p:stCondLst>
                                  <p:childTnLst>
                                    <p:animEffect transition="out" filter="fade">
                                      <p:cBhvr>
                                        <p:cTn id="133" dur="500"/>
                                        <p:tgtEl>
                                          <p:spTgt spid="59"/>
                                        </p:tgtEl>
                                      </p:cBhvr>
                                    </p:animEffect>
                                    <p:set>
                                      <p:cBhvr>
                                        <p:cTn id="134" dur="1" fill="hold">
                                          <p:stCondLst>
                                            <p:cond delay="499"/>
                                          </p:stCondLst>
                                        </p:cTn>
                                        <p:tgtEl>
                                          <p:spTgt spid="59"/>
                                        </p:tgtEl>
                                        <p:attrNameLst>
                                          <p:attrName>style.visibility</p:attrName>
                                        </p:attrNameLst>
                                      </p:cBhvr>
                                      <p:to>
                                        <p:strVal val="hidden"/>
                                      </p:to>
                                    </p:set>
                                  </p:childTnLst>
                                </p:cTn>
                              </p:par>
                              <p:par>
                                <p:cTn id="135" presetID="3" presetClass="mediacall" presetSubtype="0" fill="hold" nodeType="withEffect">
                                  <p:stCondLst>
                                    <p:cond delay="0"/>
                                  </p:stCondLst>
                                  <p:childTnLst>
                                    <p:cmd type="call" cmd="stop">
                                      <p:cBhvr>
                                        <p:cTn id="136" dur="1" fill="hold"/>
                                        <p:tgtEl>
                                          <p:spTgt spid="3"/>
                                        </p:tgtEl>
                                      </p:cBhvr>
                                    </p:cmd>
                                  </p:childTnLst>
                                </p:cTn>
                              </p:par>
                            </p:childTnLst>
                          </p:cTn>
                        </p:par>
                      </p:childTnLst>
                    </p:cTn>
                  </p:par>
                  <p:par>
                    <p:cTn id="137" fill="hold">
                      <p:stCondLst>
                        <p:cond delay="indefinite"/>
                      </p:stCondLst>
                      <p:childTnLst>
                        <p:par>
                          <p:cTn id="138" fill="hold">
                            <p:stCondLst>
                              <p:cond delay="0"/>
                            </p:stCondLst>
                            <p:childTnLst>
                              <p:par>
                                <p:cTn id="139" presetID="10" presetClass="exit" presetSubtype="0" fill="hold" grpId="0" nodeType="clickEffect">
                                  <p:stCondLst>
                                    <p:cond delay="0"/>
                                  </p:stCondLst>
                                  <p:childTnLst>
                                    <p:animEffect transition="out" filter="fade">
                                      <p:cBhvr>
                                        <p:cTn id="140" dur="500"/>
                                        <p:tgtEl>
                                          <p:spTgt spid="60"/>
                                        </p:tgtEl>
                                      </p:cBhvr>
                                    </p:animEffect>
                                    <p:set>
                                      <p:cBhvr>
                                        <p:cTn id="141" dur="1" fill="hold">
                                          <p:stCondLst>
                                            <p:cond delay="499"/>
                                          </p:stCondLst>
                                        </p:cTn>
                                        <p:tgtEl>
                                          <p:spTgt spid="60"/>
                                        </p:tgtEl>
                                        <p:attrNameLst>
                                          <p:attrName>style.visibility</p:attrName>
                                        </p:attrNameLst>
                                      </p:cBhvr>
                                      <p:to>
                                        <p:strVal val="hidden"/>
                                      </p:to>
                                    </p:set>
                                  </p:childTnLst>
                                </p:cTn>
                              </p:par>
                              <p:par>
                                <p:cTn id="142" presetID="3" presetClass="mediacall" presetSubtype="0" fill="hold" nodeType="withEffect">
                                  <p:stCondLst>
                                    <p:cond delay="0"/>
                                  </p:stCondLst>
                                  <p:childTnLst>
                                    <p:cmd type="call" cmd="stop">
                                      <p:cBhvr>
                                        <p:cTn id="143" dur="1" fill="hold"/>
                                        <p:tgtEl>
                                          <p:spTgt spid="3"/>
                                        </p:tgtEl>
                                      </p:cBhvr>
                                    </p:cmd>
                                  </p:childTnLst>
                                </p:cTn>
                              </p:par>
                            </p:childTnLst>
                          </p:cTn>
                        </p:par>
                      </p:childTnLst>
                    </p:cTn>
                  </p:par>
                  <p:par>
                    <p:cTn id="144" fill="hold">
                      <p:stCondLst>
                        <p:cond delay="indefinite"/>
                      </p:stCondLst>
                      <p:childTnLst>
                        <p:par>
                          <p:cTn id="145" fill="hold">
                            <p:stCondLst>
                              <p:cond delay="0"/>
                            </p:stCondLst>
                            <p:childTnLst>
                              <p:par>
                                <p:cTn id="146" presetID="10" presetClass="exit" presetSubtype="0" fill="hold" grpId="0" nodeType="clickEffect">
                                  <p:stCondLst>
                                    <p:cond delay="0"/>
                                  </p:stCondLst>
                                  <p:childTnLst>
                                    <p:animEffect transition="out" filter="fade">
                                      <p:cBhvr>
                                        <p:cTn id="147" dur="500"/>
                                        <p:tgtEl>
                                          <p:spTgt spid="61"/>
                                        </p:tgtEl>
                                      </p:cBhvr>
                                    </p:animEffect>
                                    <p:set>
                                      <p:cBhvr>
                                        <p:cTn id="148" dur="1" fill="hold">
                                          <p:stCondLst>
                                            <p:cond delay="499"/>
                                          </p:stCondLst>
                                        </p:cTn>
                                        <p:tgtEl>
                                          <p:spTgt spid="61"/>
                                        </p:tgtEl>
                                        <p:attrNameLst>
                                          <p:attrName>style.visibility</p:attrName>
                                        </p:attrNameLst>
                                      </p:cBhvr>
                                      <p:to>
                                        <p:strVal val="hidden"/>
                                      </p:to>
                                    </p:set>
                                  </p:childTnLst>
                                </p:cTn>
                              </p:par>
                              <p:par>
                                <p:cTn id="149" presetID="3" presetClass="mediacall" presetSubtype="0" fill="hold" nodeType="withEffect">
                                  <p:stCondLst>
                                    <p:cond delay="0"/>
                                  </p:stCondLst>
                                  <p:childTnLst>
                                    <p:cmd type="call" cmd="stop">
                                      <p:cBhvr>
                                        <p:cTn id="150"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1" restart="whenNotActive" fill="hold" evtFilter="cancelBubble" nodeType="interactiveSeq">
                <p:stCondLst>
                  <p:cond evt="onClick" delay="0">
                    <p:tgtEl>
                      <p:spTgt spid="25"/>
                    </p:tgtEl>
                  </p:cond>
                </p:stCondLst>
                <p:endSync evt="end" delay="0">
                  <p:rtn val="all"/>
                </p:endSync>
                <p:childTnLst>
                  <p:par>
                    <p:cTn id="152" fill="hold">
                      <p:stCondLst>
                        <p:cond delay="0"/>
                      </p:stCondLst>
                      <p:childTnLst>
                        <p:par>
                          <p:cTn id="153" fill="hold">
                            <p:stCondLst>
                              <p:cond delay="0"/>
                            </p:stCondLst>
                            <p:childTnLst>
                              <p:par>
                                <p:cTn id="154" presetID="8" presetClass="emph" presetSubtype="0" repeatCount="indefinite" fill="hold" nodeType="clickEffect">
                                  <p:stCondLst>
                                    <p:cond delay="0"/>
                                  </p:stCondLst>
                                  <p:endCondLst>
                                    <p:cond evt="onNext" delay="0">
                                      <p:tgtEl>
                                        <p:sldTgt/>
                                      </p:tgtEl>
                                    </p:cond>
                                  </p:endCondLst>
                                  <p:childTnLst>
                                    <p:animRot by="21600000">
                                      <p:cBhvr>
                                        <p:cTn id="155" dur="500" fill="hold"/>
                                        <p:tgtEl>
                                          <p:spTgt spid="22"/>
                                        </p:tgtEl>
                                        <p:attrNameLst>
                                          <p:attrName>r</p:attrName>
                                        </p:attrNameLst>
                                      </p:cBhvr>
                                    </p:animRot>
                                  </p:childTnLst>
                                </p:cTn>
                              </p:par>
                              <p:par>
                                <p:cTn id="156" presetID="1" presetClass="mediacall" presetSubtype="0" fill="hold" nodeType="withEffect">
                                  <p:stCondLst>
                                    <p:cond delay="0"/>
                                  </p:stCondLst>
                                  <p:childTnLst>
                                    <p:cmd type="call" cmd="playFrom(0.0)">
                                      <p:cBhvr>
                                        <p:cTn id="157" dur="30406" fill="hold"/>
                                        <p:tgtEl>
                                          <p:spTgt spid="3"/>
                                        </p:tgtEl>
                                      </p:cBhvr>
                                    </p:cmd>
                                  </p:childTnLst>
                                </p:cTn>
                              </p:par>
                            </p:childTnLst>
                          </p:cTn>
                        </p:par>
                      </p:childTnLst>
                    </p:cTn>
                  </p:par>
                </p:childTnLst>
              </p:cTn>
              <p:nextCondLst>
                <p:cond evt="onClick" delay="0">
                  <p:tgtEl>
                    <p:spTgt spid="25"/>
                  </p:tgtEl>
                </p:cond>
              </p:nextCondLst>
            </p:seq>
            <p:seq concurrent="1" nextAc="seek">
              <p:cTn id="158" restart="whenNotActive" fill="hold" evtFilter="cancelBubble" nodeType="interactiveSeq">
                <p:stCondLst>
                  <p:cond evt="onClick" delay="0">
                    <p:tgtEl>
                      <p:spTgt spid="26"/>
                    </p:tgtEl>
                  </p:cond>
                </p:stCondLst>
                <p:endSync evt="end" delay="0">
                  <p:rtn val="all"/>
                </p:endSync>
                <p:childTnLst>
                  <p:par>
                    <p:cTn id="159" fill="hold">
                      <p:stCondLst>
                        <p:cond delay="0"/>
                      </p:stCondLst>
                      <p:childTnLst>
                        <p:par>
                          <p:cTn id="160" fill="hold">
                            <p:stCondLst>
                              <p:cond delay="0"/>
                            </p:stCondLst>
                            <p:childTnLst>
                              <p:par>
                                <p:cTn id="161" presetID="1" presetClass="emph" presetSubtype="2" fill="hold" nodeType="clickEffect">
                                  <p:stCondLst>
                                    <p:cond delay="0"/>
                                  </p:stCondLst>
                                  <p:childTnLst>
                                    <p:animClr clrSpc="rgb" dir="cw">
                                      <p:cBhvr>
                                        <p:cTn id="162" dur="500" fill="hold"/>
                                        <p:tgtEl>
                                          <p:spTgt spid="26"/>
                                        </p:tgtEl>
                                        <p:attrNameLst>
                                          <p:attrName>fillcolor</p:attrName>
                                        </p:attrNameLst>
                                      </p:cBhvr>
                                      <p:to>
                                        <a:srgbClr val="000000"/>
                                      </p:to>
                                    </p:animClr>
                                    <p:set>
                                      <p:cBhvr>
                                        <p:cTn id="163" dur="500" fill="hold"/>
                                        <p:tgtEl>
                                          <p:spTgt spid="26"/>
                                        </p:tgtEl>
                                        <p:attrNameLst>
                                          <p:attrName>fill.type</p:attrName>
                                        </p:attrNameLst>
                                      </p:cBhvr>
                                      <p:to>
                                        <p:strVal val="solid"/>
                                      </p:to>
                                    </p:set>
                                    <p:set>
                                      <p:cBhvr>
                                        <p:cTn id="164" dur="50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165" restart="whenNotActive" fill="hold" evtFilter="cancelBubble" nodeType="interactiveSeq">
                <p:stCondLst>
                  <p:cond evt="onClick" delay="0">
                    <p:tgtEl>
                      <p:spTgt spid="27"/>
                    </p:tgtEl>
                  </p:cond>
                </p:stCondLst>
                <p:endSync evt="end" delay="0">
                  <p:rtn val="all"/>
                </p:endSync>
                <p:childTnLst>
                  <p:par>
                    <p:cTn id="166" fill="hold">
                      <p:stCondLst>
                        <p:cond delay="0"/>
                      </p:stCondLst>
                      <p:childTnLst>
                        <p:par>
                          <p:cTn id="167" fill="hold">
                            <p:stCondLst>
                              <p:cond delay="0"/>
                            </p:stCondLst>
                            <p:childTnLst>
                              <p:par>
                                <p:cTn id="168" presetID="1" presetClass="emph" presetSubtype="2" fill="hold" nodeType="clickEffect">
                                  <p:stCondLst>
                                    <p:cond delay="0"/>
                                  </p:stCondLst>
                                  <p:childTnLst>
                                    <p:animClr clrSpc="rgb" dir="cw">
                                      <p:cBhvr>
                                        <p:cTn id="169" dur="500" fill="hold"/>
                                        <p:tgtEl>
                                          <p:spTgt spid="27"/>
                                        </p:tgtEl>
                                        <p:attrNameLst>
                                          <p:attrName>fillcolor</p:attrName>
                                        </p:attrNameLst>
                                      </p:cBhvr>
                                      <p:to>
                                        <a:srgbClr val="000000"/>
                                      </p:to>
                                    </p:animClr>
                                    <p:set>
                                      <p:cBhvr>
                                        <p:cTn id="170" dur="500" fill="hold"/>
                                        <p:tgtEl>
                                          <p:spTgt spid="27"/>
                                        </p:tgtEl>
                                        <p:attrNameLst>
                                          <p:attrName>fill.type</p:attrName>
                                        </p:attrNameLst>
                                      </p:cBhvr>
                                      <p:to>
                                        <p:strVal val="solid"/>
                                      </p:to>
                                    </p:set>
                                    <p:set>
                                      <p:cBhvr>
                                        <p:cTn id="171" dur="50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seq concurrent="1" nextAc="seek">
              <p:cTn id="172" restart="whenNotActive" fill="hold" evtFilter="cancelBubble" nodeType="interactiveSeq">
                <p:stCondLst>
                  <p:cond evt="onClick" delay="0">
                    <p:tgtEl>
                      <p:spTgt spid="28"/>
                    </p:tgtEl>
                  </p:cond>
                </p:stCondLst>
                <p:endSync evt="end" delay="0">
                  <p:rtn val="all"/>
                </p:endSync>
                <p:childTnLst>
                  <p:par>
                    <p:cTn id="173" fill="hold">
                      <p:stCondLst>
                        <p:cond delay="0"/>
                      </p:stCondLst>
                      <p:childTnLst>
                        <p:par>
                          <p:cTn id="174" fill="hold">
                            <p:stCondLst>
                              <p:cond delay="0"/>
                            </p:stCondLst>
                            <p:childTnLst>
                              <p:par>
                                <p:cTn id="175" presetID="1" presetClass="emph" presetSubtype="2" fill="hold" nodeType="clickEffect">
                                  <p:stCondLst>
                                    <p:cond delay="0"/>
                                  </p:stCondLst>
                                  <p:childTnLst>
                                    <p:animClr clrSpc="rgb" dir="cw">
                                      <p:cBhvr>
                                        <p:cTn id="176" dur="500" fill="hold"/>
                                        <p:tgtEl>
                                          <p:spTgt spid="28"/>
                                        </p:tgtEl>
                                        <p:attrNameLst>
                                          <p:attrName>fillcolor</p:attrName>
                                        </p:attrNameLst>
                                      </p:cBhvr>
                                      <p:to>
                                        <a:srgbClr val="000000"/>
                                      </p:to>
                                    </p:animClr>
                                    <p:set>
                                      <p:cBhvr>
                                        <p:cTn id="177" dur="500" fill="hold"/>
                                        <p:tgtEl>
                                          <p:spTgt spid="28"/>
                                        </p:tgtEl>
                                        <p:attrNameLst>
                                          <p:attrName>fill.type</p:attrName>
                                        </p:attrNameLst>
                                      </p:cBhvr>
                                      <p:to>
                                        <p:strVal val="solid"/>
                                      </p:to>
                                    </p:set>
                                    <p:set>
                                      <p:cBhvr>
                                        <p:cTn id="178" dur="500" fill="hold"/>
                                        <p:tgtEl>
                                          <p:spTgt spid="28"/>
                                        </p:tgtEl>
                                        <p:attrNameLst>
                                          <p:attrName>fill.on</p:attrName>
                                        </p:attrNameLst>
                                      </p:cBhvr>
                                      <p:to>
                                        <p:strVal val="true"/>
                                      </p:to>
                                    </p:set>
                                  </p:childTnLst>
                                </p:cTn>
                              </p:par>
                            </p:childTnLst>
                          </p:cTn>
                        </p:par>
                      </p:childTnLst>
                    </p:cTn>
                  </p:par>
                </p:childTnLst>
              </p:cTn>
              <p:nextCondLst>
                <p:cond evt="onClick" delay="0">
                  <p:tgtEl>
                    <p:spTgt spid="28"/>
                  </p:tgtEl>
                </p:cond>
              </p:nextCondLst>
            </p:seq>
            <p:audio>
              <p:cMediaNode vol="80000">
                <p:cTn id="179" fill="hold" display="0">
                  <p:stCondLst>
                    <p:cond delay="indefinite"/>
                  </p:stCondLst>
                  <p:endCondLst>
                    <p:cond evt="onStopAudio" delay="0">
                      <p:tgtEl>
                        <p:sldTgt/>
                      </p:tgtEl>
                    </p:cond>
                  </p:endCondLst>
                </p:cTn>
                <p:tgtEl>
                  <p:spTgt spid="3"/>
                </p:tgtEl>
              </p:cMediaNode>
            </p:audio>
          </p:childTnLst>
        </p:cTn>
      </p:par>
    </p:tnLst>
    <p:bldLst>
      <p:bldP spid="41" grpId="0"/>
      <p:bldP spid="31" grpId="0" animBg="1"/>
      <p:bldP spid="32" grpId="0" animBg="1"/>
      <p:bldP spid="33" grpId="0" animBg="1"/>
      <p:bldP spid="34" grpId="0" animBg="1"/>
      <p:bldP spid="42" grpId="0" animBg="1"/>
      <p:bldP spid="43"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Rectangle 5"/>
          <p:cNvSpPr/>
          <p:nvPr/>
        </p:nvSpPr>
        <p:spPr>
          <a:xfrm>
            <a:off x="579522" y="1340768"/>
            <a:ext cx="8489182" cy="1754326"/>
          </a:xfrm>
          <a:prstGeom prst="rect">
            <a:avLst/>
          </a:prstGeom>
          <a:solidFill>
            <a:srgbClr val="FFFF00"/>
          </a:solid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CẢM ƠN CÁC THẦY CÔ GIÁO </a:t>
            </a:r>
          </a:p>
          <a:p>
            <a:pPr algn="ctr"/>
            <a:r>
              <a:rPr lang="en-US" sz="54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VÀ TOÀN THỂ CÁC EM !</a:t>
            </a:r>
          </a:p>
        </p:txBody>
      </p:sp>
      <p:grpSp>
        <p:nvGrpSpPr>
          <p:cNvPr id="7" name="Group 8"/>
          <p:cNvGrpSpPr>
            <a:grpSpLocks/>
          </p:cNvGrpSpPr>
          <p:nvPr/>
        </p:nvGrpSpPr>
        <p:grpSpPr bwMode="auto">
          <a:xfrm>
            <a:off x="1077750" y="3454738"/>
            <a:ext cx="7528185" cy="3106107"/>
            <a:chOff x="1156" y="2069"/>
            <a:chExt cx="4093" cy="1687"/>
          </a:xfrm>
        </p:grpSpPr>
        <p:grpSp>
          <p:nvGrpSpPr>
            <p:cNvPr id="8" name="Group 24"/>
            <p:cNvGrpSpPr>
              <a:grpSpLocks/>
            </p:cNvGrpSpPr>
            <p:nvPr/>
          </p:nvGrpSpPr>
          <p:grpSpPr bwMode="auto">
            <a:xfrm rot="896949">
              <a:off x="2517" y="2160"/>
              <a:ext cx="1152" cy="1248"/>
              <a:chOff x="1968" y="1152"/>
              <a:chExt cx="1829" cy="2688"/>
            </a:xfrm>
          </p:grpSpPr>
          <p:pic>
            <p:nvPicPr>
              <p:cNvPr id="44" name="Picture 25"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112" y="1152"/>
                <a:ext cx="1301" cy="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 name="Group 26"/>
              <p:cNvGrpSpPr>
                <a:grpSpLocks/>
              </p:cNvGrpSpPr>
              <p:nvPr/>
            </p:nvGrpSpPr>
            <p:grpSpPr bwMode="auto">
              <a:xfrm>
                <a:off x="1968" y="1296"/>
                <a:ext cx="1829" cy="2256"/>
                <a:chOff x="1968" y="1296"/>
                <a:chExt cx="1829" cy="2256"/>
              </a:xfrm>
            </p:grpSpPr>
            <p:pic>
              <p:nvPicPr>
                <p:cNvPr id="46" name="Picture 27"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466575">
                  <a:off x="2112" y="1776"/>
                  <a:ext cx="800"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28"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724743">
                  <a:off x="2304" y="1296"/>
                  <a:ext cx="1301" cy="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29"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466575">
                  <a:off x="1968" y="2304"/>
                  <a:ext cx="800"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30"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078134">
                  <a:off x="2496" y="1680"/>
                  <a:ext cx="1301" cy="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9" name="Group 24"/>
            <p:cNvGrpSpPr>
              <a:grpSpLocks/>
            </p:cNvGrpSpPr>
            <p:nvPr/>
          </p:nvGrpSpPr>
          <p:grpSpPr bwMode="auto">
            <a:xfrm rot="896949">
              <a:off x="1156" y="2069"/>
              <a:ext cx="1152" cy="1248"/>
              <a:chOff x="1968" y="1152"/>
              <a:chExt cx="1829" cy="2688"/>
            </a:xfrm>
          </p:grpSpPr>
          <p:pic>
            <p:nvPicPr>
              <p:cNvPr id="38" name="Picture 25"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112" y="1152"/>
                <a:ext cx="1301" cy="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 name="Group 26"/>
              <p:cNvGrpSpPr>
                <a:grpSpLocks/>
              </p:cNvGrpSpPr>
              <p:nvPr/>
            </p:nvGrpSpPr>
            <p:grpSpPr bwMode="auto">
              <a:xfrm>
                <a:off x="1968" y="1296"/>
                <a:ext cx="1829" cy="2256"/>
                <a:chOff x="1968" y="1296"/>
                <a:chExt cx="1829" cy="2256"/>
              </a:xfrm>
            </p:grpSpPr>
            <p:pic>
              <p:nvPicPr>
                <p:cNvPr id="40" name="Picture 27"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466575">
                  <a:off x="2112" y="1776"/>
                  <a:ext cx="800"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28"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724743">
                  <a:off x="2304" y="1296"/>
                  <a:ext cx="1301" cy="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29"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466575">
                  <a:off x="1968" y="2304"/>
                  <a:ext cx="800"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30"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078134">
                  <a:off x="2496" y="1680"/>
                  <a:ext cx="1301" cy="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 name="Group 24"/>
            <p:cNvGrpSpPr>
              <a:grpSpLocks/>
            </p:cNvGrpSpPr>
            <p:nvPr/>
          </p:nvGrpSpPr>
          <p:grpSpPr bwMode="auto">
            <a:xfrm rot="896949">
              <a:off x="4012" y="2126"/>
              <a:ext cx="1237" cy="1248"/>
              <a:chOff x="1968" y="1152"/>
              <a:chExt cx="1965" cy="2688"/>
            </a:xfrm>
          </p:grpSpPr>
          <p:pic>
            <p:nvPicPr>
              <p:cNvPr id="32" name="Picture 25"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112" y="1152"/>
                <a:ext cx="1301" cy="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 name="Group 26"/>
              <p:cNvGrpSpPr>
                <a:grpSpLocks/>
              </p:cNvGrpSpPr>
              <p:nvPr/>
            </p:nvGrpSpPr>
            <p:grpSpPr bwMode="auto">
              <a:xfrm>
                <a:off x="1968" y="1296"/>
                <a:ext cx="1965" cy="2319"/>
                <a:chOff x="1968" y="1296"/>
                <a:chExt cx="1965" cy="2319"/>
              </a:xfrm>
            </p:grpSpPr>
            <p:pic>
              <p:nvPicPr>
                <p:cNvPr id="34" name="Picture 27"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466575">
                  <a:off x="2112" y="1776"/>
                  <a:ext cx="800"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8"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724743">
                  <a:off x="2304" y="1296"/>
                  <a:ext cx="1301" cy="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29"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466575">
                  <a:off x="1968" y="2304"/>
                  <a:ext cx="800"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30"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078134">
                  <a:off x="2632" y="1743"/>
                  <a:ext cx="1301" cy="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1" name="Group 24"/>
            <p:cNvGrpSpPr>
              <a:grpSpLocks/>
            </p:cNvGrpSpPr>
            <p:nvPr/>
          </p:nvGrpSpPr>
          <p:grpSpPr bwMode="auto">
            <a:xfrm rot="896949">
              <a:off x="1567" y="2508"/>
              <a:ext cx="1031" cy="1248"/>
              <a:chOff x="1968" y="1152"/>
              <a:chExt cx="1637" cy="2688"/>
            </a:xfrm>
          </p:grpSpPr>
          <p:pic>
            <p:nvPicPr>
              <p:cNvPr id="26" name="Picture 25"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112" y="1152"/>
                <a:ext cx="1301" cy="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Group 26"/>
              <p:cNvGrpSpPr>
                <a:grpSpLocks/>
              </p:cNvGrpSpPr>
              <p:nvPr/>
            </p:nvGrpSpPr>
            <p:grpSpPr bwMode="auto">
              <a:xfrm>
                <a:off x="1968" y="1296"/>
                <a:ext cx="1637" cy="2160"/>
                <a:chOff x="1968" y="1296"/>
                <a:chExt cx="1637" cy="2160"/>
              </a:xfrm>
            </p:grpSpPr>
            <p:pic>
              <p:nvPicPr>
                <p:cNvPr id="28" name="Picture 27"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466575">
                  <a:off x="2112" y="1776"/>
                  <a:ext cx="800"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8"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724743">
                  <a:off x="2304" y="1296"/>
                  <a:ext cx="1301" cy="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466575">
                  <a:off x="1968" y="2304"/>
                  <a:ext cx="800"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2" name="Group 24"/>
            <p:cNvGrpSpPr>
              <a:grpSpLocks/>
            </p:cNvGrpSpPr>
            <p:nvPr/>
          </p:nvGrpSpPr>
          <p:grpSpPr bwMode="auto">
            <a:xfrm rot="896949">
              <a:off x="2564" y="2416"/>
              <a:ext cx="1031" cy="1248"/>
              <a:chOff x="1968" y="1152"/>
              <a:chExt cx="1637" cy="2688"/>
            </a:xfrm>
          </p:grpSpPr>
          <p:pic>
            <p:nvPicPr>
              <p:cNvPr id="20" name="Picture 25"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112" y="1152"/>
                <a:ext cx="1301" cy="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Group 26"/>
              <p:cNvGrpSpPr>
                <a:grpSpLocks/>
              </p:cNvGrpSpPr>
              <p:nvPr/>
            </p:nvGrpSpPr>
            <p:grpSpPr bwMode="auto">
              <a:xfrm>
                <a:off x="1968" y="1296"/>
                <a:ext cx="1637" cy="2160"/>
                <a:chOff x="1968" y="1296"/>
                <a:chExt cx="1637" cy="2160"/>
              </a:xfrm>
            </p:grpSpPr>
            <p:pic>
              <p:nvPicPr>
                <p:cNvPr id="22" name="Picture 27"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466575">
                  <a:off x="2112" y="1776"/>
                  <a:ext cx="800"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8"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724743">
                  <a:off x="2304" y="1296"/>
                  <a:ext cx="1301" cy="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9"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466575">
                  <a:off x="1968" y="2304"/>
                  <a:ext cx="800"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3" name="Group 24"/>
            <p:cNvGrpSpPr>
              <a:grpSpLocks/>
            </p:cNvGrpSpPr>
            <p:nvPr/>
          </p:nvGrpSpPr>
          <p:grpSpPr bwMode="auto">
            <a:xfrm rot="896949">
              <a:off x="3426" y="2371"/>
              <a:ext cx="1031" cy="1248"/>
              <a:chOff x="1968" y="1152"/>
              <a:chExt cx="1637" cy="2688"/>
            </a:xfrm>
          </p:grpSpPr>
          <p:pic>
            <p:nvPicPr>
              <p:cNvPr id="14" name="Picture 25"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112" y="1152"/>
                <a:ext cx="1301" cy="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Group 26"/>
              <p:cNvGrpSpPr>
                <a:grpSpLocks/>
              </p:cNvGrpSpPr>
              <p:nvPr/>
            </p:nvGrpSpPr>
            <p:grpSpPr bwMode="auto">
              <a:xfrm>
                <a:off x="1968" y="1296"/>
                <a:ext cx="1637" cy="2160"/>
                <a:chOff x="1968" y="1296"/>
                <a:chExt cx="1637" cy="2160"/>
              </a:xfrm>
            </p:grpSpPr>
            <p:pic>
              <p:nvPicPr>
                <p:cNvPr id="16" name="Picture 27"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466575">
                  <a:off x="2112" y="1776"/>
                  <a:ext cx="800"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8"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724743">
                  <a:off x="2304" y="1296"/>
                  <a:ext cx="1301" cy="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9" descr="hoahon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466575">
                  <a:off x="1968" y="2304"/>
                  <a:ext cx="800"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spTree>
    <p:extLst>
      <p:ext uri="{BB962C8B-B14F-4D97-AF65-F5344CB8AC3E}">
        <p14:creationId xmlns:p14="http://schemas.microsoft.com/office/powerpoint/2010/main" val="3001562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153AE5-BBE6-4ADC-A1B9-9B71ADFE37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00" y="0"/>
            <a:ext cx="9144000" cy="6858000"/>
          </a:xfrm>
          <a:prstGeom prst="rect">
            <a:avLst/>
          </a:prstGeom>
        </p:spPr>
      </p:pic>
      <p:sp>
        <p:nvSpPr>
          <p:cNvPr id="4" name="Snip Diagonal Corner Rectangle 3"/>
          <p:cNvSpPr/>
          <p:nvPr/>
        </p:nvSpPr>
        <p:spPr>
          <a:xfrm>
            <a:off x="754742" y="1039586"/>
            <a:ext cx="8414658" cy="1578428"/>
          </a:xfrm>
          <a:prstGeom prst="snip2DiagRect">
            <a:avLst/>
          </a:prstGeom>
          <a:solidFill>
            <a:schemeClr val="bg1">
              <a:alpha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en-US" sz="36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600" b="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Câu</a:t>
            </a:r>
            <a:r>
              <a:rPr lang="en-US" sz="36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1: </a:t>
            </a:r>
            <a:r>
              <a:rPr lang="en-US" sz="3600" b="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Ngày</a:t>
            </a:r>
            <a:r>
              <a:rPr lang="en-US" sz="36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600" b="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Cách</a:t>
            </a:r>
            <a:r>
              <a:rPr lang="en-US" sz="36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600" b="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mạng</a:t>
            </a:r>
            <a:r>
              <a:rPr lang="en-US" sz="36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600" b="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tháng</a:t>
            </a:r>
            <a:r>
              <a:rPr lang="en-US" sz="36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600" b="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tám</a:t>
            </a:r>
            <a:r>
              <a:rPr lang="en-US" sz="36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600" b="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thành</a:t>
            </a:r>
            <a:r>
              <a:rPr lang="en-US" sz="36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600" b="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công</a:t>
            </a:r>
            <a:r>
              <a:rPr lang="en-US" sz="36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600" b="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là</a:t>
            </a:r>
            <a:r>
              <a:rPr lang="en-US" sz="36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600" b="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ngày</a:t>
            </a:r>
            <a:r>
              <a:rPr lang="en-US" sz="36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600" b="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nào</a:t>
            </a:r>
            <a:r>
              <a:rPr lang="en-US" sz="36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t>
            </a:r>
            <a:endParaRPr lang="vi-VN" sz="36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6" name="Pentagon 5">
            <a:hlinkClick r:id="rId3" action="ppaction://hlinksldjump"/>
          </p:cNvPr>
          <p:cNvSpPr/>
          <p:nvPr/>
        </p:nvSpPr>
        <p:spPr>
          <a:xfrm flipH="1">
            <a:off x="7543800" y="5029200"/>
            <a:ext cx="1600200" cy="671829"/>
          </a:xfrm>
          <a:prstGeom prst="homePlat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2400" b="1" dirty="0">
              <a:solidFill>
                <a:srgbClr val="5B9BD5">
                  <a:lumMod val="75000"/>
                </a:srgbClr>
              </a:solidFill>
              <a:latin typeface="Tahoma" panose="020B0604030504040204" pitchFamily="34" charset="0"/>
              <a:ea typeface="Tahoma" panose="020B0604030504040204" pitchFamily="34" charset="0"/>
              <a:cs typeface="Tahoma" panose="020B0604030504040204" pitchFamily="34"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677" cy="1492612"/>
          </a:xfrm>
          <a:prstGeom prst="rect">
            <a:avLst/>
          </a:prstGeom>
        </p:spPr>
      </p:pic>
    </p:spTree>
    <p:extLst>
      <p:ext uri="{BB962C8B-B14F-4D97-AF65-F5344CB8AC3E}">
        <p14:creationId xmlns:p14="http://schemas.microsoft.com/office/powerpoint/2010/main" val="330969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30ECE42-3138-41AE-A18F-0F901A97E3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00" y="0"/>
            <a:ext cx="9144000" cy="6858000"/>
          </a:xfrm>
          <a:prstGeom prst="rect">
            <a:avLst/>
          </a:prstGeom>
        </p:spPr>
      </p:pic>
      <p:sp>
        <p:nvSpPr>
          <p:cNvPr id="4" name="Snip Diagonal Corner Rectangle 3"/>
          <p:cNvSpPr/>
          <p:nvPr/>
        </p:nvSpPr>
        <p:spPr>
          <a:xfrm>
            <a:off x="0" y="1379765"/>
            <a:ext cx="9144000" cy="1578428"/>
          </a:xfrm>
          <a:prstGeom prst="snip2DiagRect">
            <a:avLst/>
          </a:prstGeom>
          <a:solidFill>
            <a:schemeClr val="bg1">
              <a:alpha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Câu</a:t>
            </a:r>
            <a:r>
              <a:rPr lang="en-US" sz="3600" dirty="0">
                <a:solidFill>
                  <a:schemeClr val="tx1"/>
                </a:solidFill>
                <a:latin typeface="Times New Roman" panose="02020603050405020304" pitchFamily="18" charset="0"/>
                <a:cs typeface="Times New Roman" panose="02020603050405020304" pitchFamily="18" charset="0"/>
              </a:rPr>
              <a:t> 2: </a:t>
            </a:r>
            <a:r>
              <a:rPr lang="en-US" sz="3600" dirty="0" err="1">
                <a:solidFill>
                  <a:schemeClr val="tx1"/>
                </a:solidFill>
                <a:latin typeface="Times New Roman" panose="02020603050405020304" pitchFamily="18" charset="0"/>
                <a:cs typeface="Times New Roman" panose="02020603050405020304" pitchFamily="18" charset="0"/>
              </a:rPr>
              <a:t>Kể</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lại</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cuộc</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khởi</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nghĩa</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giành</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chính</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quyền</a:t>
            </a:r>
            <a:r>
              <a:rPr lang="en-US" sz="3600" dirty="0">
                <a:solidFill>
                  <a:schemeClr val="tx1"/>
                </a:solidFill>
                <a:latin typeface="Times New Roman" panose="02020603050405020304" pitchFamily="18" charset="0"/>
                <a:cs typeface="Times New Roman" panose="02020603050405020304" pitchFamily="18" charset="0"/>
              </a:rPr>
              <a:t> ở </a:t>
            </a:r>
            <a:r>
              <a:rPr lang="en-US" sz="3600" dirty="0" err="1">
                <a:solidFill>
                  <a:schemeClr val="tx1"/>
                </a:solidFill>
                <a:latin typeface="Times New Roman" panose="02020603050405020304" pitchFamily="18" charset="0"/>
                <a:cs typeface="Times New Roman" panose="02020603050405020304" pitchFamily="18" charset="0"/>
              </a:rPr>
              <a:t>thủ</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đô</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Hà</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Nội</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ngày</a:t>
            </a:r>
            <a:r>
              <a:rPr lang="en-US" sz="3600" dirty="0">
                <a:solidFill>
                  <a:schemeClr val="tx1"/>
                </a:solidFill>
                <a:latin typeface="Times New Roman" panose="02020603050405020304" pitchFamily="18" charset="0"/>
                <a:cs typeface="Times New Roman" panose="02020603050405020304" pitchFamily="18" charset="0"/>
              </a:rPr>
              <a:t> 19-8-1945.</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205914"/>
            <a:ext cx="1219677" cy="1492612"/>
          </a:xfrm>
          <a:prstGeom prst="rect">
            <a:avLst/>
          </a:prstGeom>
        </p:spPr>
      </p:pic>
      <p:sp>
        <p:nvSpPr>
          <p:cNvPr id="8" name="Pentagon 7">
            <a:hlinkClick r:id="rId4" action="ppaction://hlinksldjump"/>
          </p:cNvPr>
          <p:cNvSpPr/>
          <p:nvPr/>
        </p:nvSpPr>
        <p:spPr>
          <a:xfrm flipH="1">
            <a:off x="7583714" y="5334000"/>
            <a:ext cx="1534886" cy="751114"/>
          </a:xfrm>
          <a:prstGeom prst="homePlat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2400" b="1" dirty="0">
              <a:solidFill>
                <a:srgbClr val="5B9BD5">
                  <a:lumMod val="75000"/>
                </a:srgb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413987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C4D6F6B-B543-4D18-9466-F84DC3D06A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00" y="0"/>
            <a:ext cx="9144000" cy="6858000"/>
          </a:xfrm>
          <a:prstGeom prst="rect">
            <a:avLst/>
          </a:prstGeom>
        </p:spPr>
      </p:pic>
      <p:sp>
        <p:nvSpPr>
          <p:cNvPr id="4" name="Snip Diagonal Corner Rectangle 3"/>
          <p:cNvSpPr/>
          <p:nvPr/>
        </p:nvSpPr>
        <p:spPr>
          <a:xfrm>
            <a:off x="81280" y="1371600"/>
            <a:ext cx="9220199" cy="1578428"/>
          </a:xfrm>
          <a:prstGeom prst="snip2DiagRect">
            <a:avLst/>
          </a:prstGeom>
          <a:solidFill>
            <a:schemeClr val="bg1">
              <a:alpha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pPr>
            <a:r>
              <a:rPr lang="en-US" altLang="en-US" sz="3600" b="1" dirty="0">
                <a:solidFill>
                  <a:schemeClr val="tx1"/>
                </a:solidFill>
                <a:latin typeface="Times New Roman" panose="02020603050405020304" pitchFamily="18" charset="0"/>
              </a:rPr>
              <a:t>        </a:t>
            </a:r>
            <a:r>
              <a:rPr lang="en-US" altLang="en-US" sz="3600" dirty="0" err="1">
                <a:solidFill>
                  <a:schemeClr val="tx1"/>
                </a:solidFill>
                <a:latin typeface="Times New Roman" panose="02020603050405020304" pitchFamily="18" charset="0"/>
              </a:rPr>
              <a:t>Câu</a:t>
            </a:r>
            <a:r>
              <a:rPr lang="en-US" altLang="en-US" sz="3600" dirty="0">
                <a:solidFill>
                  <a:schemeClr val="tx1"/>
                </a:solidFill>
                <a:latin typeface="Times New Roman" panose="02020603050405020304" pitchFamily="18" charset="0"/>
              </a:rPr>
              <a:t> 3: </a:t>
            </a:r>
            <a:r>
              <a:rPr lang="en-US" altLang="en-US" sz="3600" dirty="0" err="1">
                <a:solidFill>
                  <a:schemeClr val="tx1"/>
                </a:solidFill>
                <a:latin typeface="Times New Roman" panose="02020603050405020304" pitchFamily="18" charset="0"/>
              </a:rPr>
              <a:t>Thắng</a:t>
            </a:r>
            <a:r>
              <a:rPr lang="en-US" altLang="en-US" sz="3600" dirty="0">
                <a:solidFill>
                  <a:schemeClr val="tx1"/>
                </a:solidFill>
                <a:latin typeface="Times New Roman" panose="02020603050405020304" pitchFamily="18" charset="0"/>
              </a:rPr>
              <a:t> </a:t>
            </a:r>
            <a:r>
              <a:rPr lang="en-US" altLang="en-US" sz="3600" dirty="0" err="1">
                <a:solidFill>
                  <a:schemeClr val="tx1"/>
                </a:solidFill>
                <a:latin typeface="Times New Roman" panose="02020603050405020304" pitchFamily="18" charset="0"/>
              </a:rPr>
              <a:t>lợi</a:t>
            </a:r>
            <a:r>
              <a:rPr lang="en-US" altLang="en-US" sz="3600" dirty="0">
                <a:solidFill>
                  <a:schemeClr val="tx1"/>
                </a:solidFill>
                <a:latin typeface="Times New Roman" panose="02020603050405020304" pitchFamily="18" charset="0"/>
              </a:rPr>
              <a:t> </a:t>
            </a:r>
            <a:r>
              <a:rPr lang="en-US" altLang="en-US" sz="3600" dirty="0" err="1">
                <a:solidFill>
                  <a:schemeClr val="tx1"/>
                </a:solidFill>
                <a:latin typeface="Times New Roman" panose="02020603050405020304" pitchFamily="18" charset="0"/>
              </a:rPr>
              <a:t>của</a:t>
            </a:r>
            <a:r>
              <a:rPr lang="en-US" altLang="en-US" sz="3600" dirty="0">
                <a:solidFill>
                  <a:schemeClr val="tx1"/>
                </a:solidFill>
                <a:latin typeface="Times New Roman" panose="02020603050405020304" pitchFamily="18" charset="0"/>
              </a:rPr>
              <a:t> </a:t>
            </a:r>
            <a:r>
              <a:rPr lang="en-US" altLang="en-US" sz="3600" dirty="0" err="1">
                <a:solidFill>
                  <a:schemeClr val="tx1"/>
                </a:solidFill>
                <a:latin typeface="Times New Roman" panose="02020603050405020304" pitchFamily="18" charset="0"/>
              </a:rPr>
              <a:t>Cách</a:t>
            </a:r>
            <a:r>
              <a:rPr lang="en-US" altLang="en-US" sz="3600" dirty="0">
                <a:solidFill>
                  <a:schemeClr val="tx1"/>
                </a:solidFill>
                <a:latin typeface="Times New Roman" panose="02020603050405020304" pitchFamily="18" charset="0"/>
              </a:rPr>
              <a:t> </a:t>
            </a:r>
            <a:r>
              <a:rPr lang="en-US" altLang="en-US" sz="3600" dirty="0" err="1">
                <a:solidFill>
                  <a:schemeClr val="tx1"/>
                </a:solidFill>
                <a:latin typeface="Times New Roman" panose="02020603050405020304" pitchFamily="18" charset="0"/>
              </a:rPr>
              <a:t>mạng</a:t>
            </a:r>
            <a:r>
              <a:rPr lang="en-US" altLang="en-US" sz="3600" dirty="0">
                <a:solidFill>
                  <a:schemeClr val="tx1"/>
                </a:solidFill>
                <a:latin typeface="Times New Roman" panose="02020603050405020304" pitchFamily="18" charset="0"/>
              </a:rPr>
              <a:t> </a:t>
            </a:r>
            <a:r>
              <a:rPr lang="en-US" altLang="en-US" sz="3600" dirty="0" err="1">
                <a:solidFill>
                  <a:schemeClr val="tx1"/>
                </a:solidFill>
                <a:latin typeface="Times New Roman" panose="02020603050405020304" pitchFamily="18" charset="0"/>
              </a:rPr>
              <a:t>tháng</a:t>
            </a:r>
            <a:r>
              <a:rPr lang="en-US" altLang="en-US" sz="3600" dirty="0">
                <a:solidFill>
                  <a:schemeClr val="tx1"/>
                </a:solidFill>
                <a:latin typeface="Times New Roman" panose="02020603050405020304" pitchFamily="18" charset="0"/>
              </a:rPr>
              <a:t> </a:t>
            </a:r>
            <a:r>
              <a:rPr lang="en-US" altLang="en-US" sz="3600" dirty="0" err="1">
                <a:solidFill>
                  <a:schemeClr val="tx1"/>
                </a:solidFill>
                <a:latin typeface="Times New Roman" panose="02020603050405020304" pitchFamily="18" charset="0"/>
              </a:rPr>
              <a:t>tám</a:t>
            </a:r>
            <a:r>
              <a:rPr lang="en-US" altLang="en-US" sz="3600" dirty="0">
                <a:solidFill>
                  <a:schemeClr val="tx1"/>
                </a:solidFill>
                <a:latin typeface="Times New Roman" panose="02020603050405020304" pitchFamily="18" charset="0"/>
              </a:rPr>
              <a:t> </a:t>
            </a:r>
            <a:r>
              <a:rPr lang="en-US" altLang="en-US" sz="3600" dirty="0" err="1">
                <a:solidFill>
                  <a:schemeClr val="tx1"/>
                </a:solidFill>
                <a:latin typeface="Times New Roman" panose="02020603050405020304" pitchFamily="18" charset="0"/>
              </a:rPr>
              <a:t>có</a:t>
            </a:r>
            <a:r>
              <a:rPr lang="en-US" altLang="en-US" sz="3600" dirty="0">
                <a:solidFill>
                  <a:schemeClr val="tx1"/>
                </a:solidFill>
                <a:latin typeface="Times New Roman" panose="02020603050405020304" pitchFamily="18" charset="0"/>
              </a:rPr>
              <a:t> ý </a:t>
            </a:r>
            <a:r>
              <a:rPr lang="en-US" altLang="en-US" sz="3600" dirty="0" err="1">
                <a:solidFill>
                  <a:schemeClr val="tx1"/>
                </a:solidFill>
                <a:latin typeface="Times New Roman" panose="02020603050405020304" pitchFamily="18" charset="0"/>
              </a:rPr>
              <a:t>nghĩa</a:t>
            </a:r>
            <a:r>
              <a:rPr lang="en-US" altLang="en-US" sz="3600" dirty="0">
                <a:solidFill>
                  <a:schemeClr val="tx1"/>
                </a:solidFill>
                <a:latin typeface="Times New Roman" panose="02020603050405020304" pitchFamily="18" charset="0"/>
              </a:rPr>
              <a:t> </a:t>
            </a:r>
            <a:r>
              <a:rPr lang="en-US" altLang="en-US" sz="3600" dirty="0" err="1">
                <a:solidFill>
                  <a:schemeClr val="tx1"/>
                </a:solidFill>
                <a:latin typeface="Times New Roman" panose="02020603050405020304" pitchFamily="18" charset="0"/>
              </a:rPr>
              <a:t>như</a:t>
            </a:r>
            <a:r>
              <a:rPr lang="en-US" altLang="en-US" sz="3600" dirty="0">
                <a:solidFill>
                  <a:schemeClr val="tx1"/>
                </a:solidFill>
                <a:latin typeface="Times New Roman" panose="02020603050405020304" pitchFamily="18" charset="0"/>
              </a:rPr>
              <a:t> </a:t>
            </a:r>
            <a:r>
              <a:rPr lang="en-US" altLang="en-US" sz="3600" dirty="0" err="1">
                <a:solidFill>
                  <a:schemeClr val="tx1"/>
                </a:solidFill>
                <a:latin typeface="Times New Roman" panose="02020603050405020304" pitchFamily="18" charset="0"/>
              </a:rPr>
              <a:t>thế</a:t>
            </a:r>
            <a:r>
              <a:rPr lang="en-US" altLang="en-US" sz="3600" dirty="0">
                <a:solidFill>
                  <a:schemeClr val="tx1"/>
                </a:solidFill>
                <a:latin typeface="Times New Roman" panose="02020603050405020304" pitchFamily="18" charset="0"/>
              </a:rPr>
              <a:t> </a:t>
            </a:r>
            <a:r>
              <a:rPr lang="en-US" altLang="en-US" sz="3600" dirty="0" err="1">
                <a:solidFill>
                  <a:schemeClr val="tx1"/>
                </a:solidFill>
                <a:latin typeface="Times New Roman" panose="02020603050405020304" pitchFamily="18" charset="0"/>
              </a:rPr>
              <a:t>nào</a:t>
            </a:r>
            <a:r>
              <a:rPr lang="en-US" altLang="en-US" sz="3600" dirty="0">
                <a:solidFill>
                  <a:schemeClr val="tx1"/>
                </a:solidFill>
                <a:latin typeface="Times New Roman" panose="02020603050405020304" pitchFamily="18" charset="0"/>
              </a:rPr>
              <a:t> </a:t>
            </a:r>
            <a:r>
              <a:rPr lang="en-US" altLang="en-US" sz="3600" dirty="0" err="1">
                <a:solidFill>
                  <a:schemeClr val="tx1"/>
                </a:solidFill>
                <a:latin typeface="Times New Roman" panose="02020603050405020304" pitchFamily="18" charset="0"/>
              </a:rPr>
              <a:t>với</a:t>
            </a:r>
            <a:r>
              <a:rPr lang="en-US" altLang="en-US" sz="3600" dirty="0">
                <a:solidFill>
                  <a:schemeClr val="tx1"/>
                </a:solidFill>
                <a:latin typeface="Times New Roman" panose="02020603050405020304" pitchFamily="18" charset="0"/>
              </a:rPr>
              <a:t> </a:t>
            </a:r>
            <a:r>
              <a:rPr lang="en-US" altLang="en-US" sz="3600" dirty="0" err="1">
                <a:solidFill>
                  <a:schemeClr val="tx1"/>
                </a:solidFill>
                <a:latin typeface="Times New Roman" panose="02020603050405020304" pitchFamily="18" charset="0"/>
              </a:rPr>
              <a:t>dân</a:t>
            </a:r>
            <a:r>
              <a:rPr lang="en-US" altLang="en-US" sz="3600" dirty="0">
                <a:solidFill>
                  <a:schemeClr val="tx1"/>
                </a:solidFill>
                <a:latin typeface="Times New Roman" panose="02020603050405020304" pitchFamily="18" charset="0"/>
              </a:rPr>
              <a:t> </a:t>
            </a:r>
            <a:r>
              <a:rPr lang="en-US" altLang="en-US" sz="3600" dirty="0" err="1">
                <a:solidFill>
                  <a:schemeClr val="tx1"/>
                </a:solidFill>
                <a:latin typeface="Times New Roman" panose="02020603050405020304" pitchFamily="18" charset="0"/>
              </a:rPr>
              <a:t>tộc</a:t>
            </a:r>
            <a:r>
              <a:rPr lang="en-US" altLang="en-US" sz="3600" dirty="0">
                <a:solidFill>
                  <a:schemeClr val="tx1"/>
                </a:solidFill>
                <a:latin typeface="Times New Roman" panose="02020603050405020304" pitchFamily="18" charset="0"/>
              </a:rPr>
              <a:t> ta?</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205914"/>
            <a:ext cx="1219677" cy="1492612"/>
          </a:xfrm>
          <a:prstGeom prst="rect">
            <a:avLst/>
          </a:prstGeom>
        </p:spPr>
      </p:pic>
      <p:sp>
        <p:nvSpPr>
          <p:cNvPr id="8" name="Pentagon 7">
            <a:hlinkClick r:id="rId4" action="ppaction://hlinksldjump"/>
          </p:cNvPr>
          <p:cNvSpPr/>
          <p:nvPr/>
        </p:nvSpPr>
        <p:spPr>
          <a:xfrm flipH="1">
            <a:off x="7681685" y="5334000"/>
            <a:ext cx="1436915" cy="751114"/>
          </a:xfrm>
          <a:prstGeom prst="homePlat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2400" b="1" dirty="0">
              <a:solidFill>
                <a:srgbClr val="5B9BD5">
                  <a:lumMod val="75000"/>
                </a:srgb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9503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16632"/>
            <a:ext cx="8712968" cy="6408712"/>
          </a:xfrm>
          <a:prstGeom prst="rect">
            <a:avLst/>
          </a:prstGeom>
        </p:spPr>
      </p:pic>
      <p:sp>
        <p:nvSpPr>
          <p:cNvPr id="8" name="TextBox 7"/>
          <p:cNvSpPr txBox="1"/>
          <p:nvPr/>
        </p:nvSpPr>
        <p:spPr>
          <a:xfrm>
            <a:off x="840873" y="5771267"/>
            <a:ext cx="7331526" cy="523220"/>
          </a:xfrm>
          <a:prstGeom prst="rect">
            <a:avLst/>
          </a:prstGeom>
          <a:solidFill>
            <a:schemeClr val="bg1"/>
          </a:solidFill>
        </p:spPr>
        <p:txBody>
          <a:bodyPr wrap="square" rtlCol="0">
            <a:spAutoFit/>
          </a:bodyPr>
          <a:lstStyle/>
          <a:p>
            <a:pPr algn="ctr"/>
            <a:r>
              <a:rPr lang="vi-VN" sz="2800" b="1" dirty="0">
                <a:solidFill>
                  <a:srgbClr val="002060"/>
                </a:solidFill>
                <a:latin typeface="+mj-lt"/>
              </a:rPr>
              <a:t>Căn nhà 48 Hàng Ngang</a:t>
            </a:r>
            <a:endParaRPr lang="en-US" sz="2800" b="1" dirty="0">
              <a:solidFill>
                <a:srgbClr val="002060"/>
              </a:solidFill>
              <a:latin typeface="+mj-lt"/>
            </a:endParaRPr>
          </a:p>
        </p:txBody>
      </p:sp>
    </p:spTree>
    <p:extLst>
      <p:ext uri="{BB962C8B-B14F-4D97-AF65-F5344CB8AC3E}">
        <p14:creationId xmlns:p14="http://schemas.microsoft.com/office/powerpoint/2010/main" val="2553431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0" y="332656"/>
            <a:ext cx="9144000" cy="6525344"/>
          </a:xfrm>
        </p:spPr>
      </p:pic>
      <p:sp>
        <p:nvSpPr>
          <p:cNvPr id="5" name="TextBox 4"/>
          <p:cNvSpPr txBox="1"/>
          <p:nvPr/>
        </p:nvSpPr>
        <p:spPr>
          <a:xfrm>
            <a:off x="1835696" y="605771"/>
            <a:ext cx="6408712" cy="584775"/>
          </a:xfrm>
          <a:prstGeom prst="rect">
            <a:avLst/>
          </a:prstGeom>
          <a:noFill/>
        </p:spPr>
        <p:txBody>
          <a:bodyPr wrap="square" rtlCol="0">
            <a:spAutoFit/>
          </a:bodyPr>
          <a:lstStyle/>
          <a:p>
            <a:r>
              <a:rPr lang="en-US" sz="3200"/>
              <a:t>             Quảng tr</a:t>
            </a:r>
            <a:r>
              <a:rPr lang="vi-VN" sz="3200">
                <a:latin typeface="+mj-lt"/>
              </a:rPr>
              <a:t>ường</a:t>
            </a:r>
            <a:r>
              <a:rPr lang="en-US" sz="3200"/>
              <a:t> Ba Đình lịch sử</a:t>
            </a:r>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447" y="260648"/>
            <a:ext cx="1030161" cy="63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AmVangChienKhuBaDinh-Dangcapnhat_34hkg.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40986" y="1173705"/>
            <a:ext cx="609600" cy="609600"/>
          </a:xfrm>
          <a:prstGeom prst="rect">
            <a:avLst/>
          </a:prstGeom>
        </p:spPr>
      </p:pic>
    </p:spTree>
    <p:extLst>
      <p:ext uri="{BB962C8B-B14F-4D97-AF65-F5344CB8AC3E}">
        <p14:creationId xmlns:p14="http://schemas.microsoft.com/office/powerpoint/2010/main" val="1408435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242950" fill="hold"/>
                                        <p:tgtEl>
                                          <p:spTgt spid="2"/>
                                        </p:tgtEl>
                                      </p:cBhvr>
                                    </p:cmd>
                                  </p:childTnLst>
                                </p:cTn>
                              </p:par>
                            </p:childTnLst>
                          </p:cTn>
                        </p:par>
                      </p:childTnLst>
                    </p:cTn>
                  </p:par>
                </p:childTnLst>
              </p:cTn>
              <p:nextCondLst>
                <p:cond evt="onClick" delay="0">
                  <p:tgtEl>
                    <p:spTgt spid="2"/>
                  </p:tgtEl>
                </p:cond>
              </p:nextCondLst>
            </p:seq>
            <p:audio>
              <p:cMediaNode vol="80000">
                <p:cTn id="14"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descr="ảnh nền hoa s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WordArt 9"/>
          <p:cNvSpPr>
            <a:spLocks noChangeArrowheads="1" noChangeShapeType="1" noTextEdit="1"/>
          </p:cNvSpPr>
          <p:nvPr/>
        </p:nvSpPr>
        <p:spPr bwMode="auto">
          <a:xfrm>
            <a:off x="381000" y="1066800"/>
            <a:ext cx="8458200" cy="2743200"/>
          </a:xfrm>
          <a:prstGeom prst="rect">
            <a:avLst/>
          </a:prstGeom>
        </p:spPr>
        <p:txBody>
          <a:bodyPr wrap="none" fromWordArt="1">
            <a:prstTxWarp prst="textPlain">
              <a:avLst>
                <a:gd name="adj" fmla="val 50000"/>
              </a:avLst>
            </a:prstTxWarp>
          </a:bodyPr>
          <a:lstStyle/>
          <a:p>
            <a:r>
              <a:rPr lang="en-US" sz="3600" kern="10" dirty="0">
                <a:ln w="19050">
                  <a:solidFill>
                    <a:srgbClr val="FF0000"/>
                  </a:solidFill>
                  <a:round/>
                  <a:headEnd/>
                  <a:tailEnd/>
                </a:ln>
                <a:gradFill rotWithShape="1">
                  <a:gsLst>
                    <a:gs pos="0">
                      <a:srgbClr val="FF0000"/>
                    </a:gs>
                    <a:gs pos="100000">
                      <a:srgbClr val="00FF00"/>
                    </a:gs>
                  </a:gsLst>
                  <a:lin ang="5400000" scaled="1"/>
                </a:gradFill>
                <a:effectLst>
                  <a:outerShdw dist="35921" dir="2700000" algn="ctr" rotWithShape="0">
                    <a:srgbClr val="990000"/>
                  </a:outerShdw>
                </a:effectLst>
                <a:latin typeface="Times New Roman" panose="02020603050405020304" pitchFamily="18" charset="0"/>
                <a:cs typeface="Times New Roman" panose="02020603050405020304" pitchFamily="18" charset="0"/>
              </a:rPr>
              <a:t> TUYÊN NGÔN ĐỘC LẬP.</a:t>
            </a:r>
          </a:p>
        </p:txBody>
      </p:sp>
      <p:sp>
        <p:nvSpPr>
          <p:cNvPr id="12298" name="Oval 9" descr="Bac Ho nam 1969 (2)"/>
          <p:cNvSpPr>
            <a:spLocks noChangeArrowheads="1"/>
          </p:cNvSpPr>
          <p:nvPr/>
        </p:nvSpPr>
        <p:spPr bwMode="auto">
          <a:xfrm>
            <a:off x="3048000" y="3505200"/>
            <a:ext cx="2819400" cy="3352800"/>
          </a:xfrm>
          <a:prstGeom prst="ellipse">
            <a:avLst/>
          </a:prstGeom>
          <a:blipFill dpi="0" rotWithShape="1">
            <a:blip r:embed="rId3"/>
            <a:srcRect/>
            <a:stretch>
              <a:fillRect/>
            </a:stretch>
          </a:blipFill>
          <a:ln w="38100">
            <a:solidFill>
              <a:srgbClr val="FF3300"/>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endParaRPr lang="vi-VN" altLang="en-US" sz="2400"/>
          </a:p>
        </p:txBody>
      </p:sp>
      <p:sp>
        <p:nvSpPr>
          <p:cNvPr id="12303" name="AutoShape 15"/>
          <p:cNvSpPr>
            <a:spLocks noChangeArrowheads="1"/>
          </p:cNvSpPr>
          <p:nvPr/>
        </p:nvSpPr>
        <p:spPr bwMode="auto">
          <a:xfrm rot="10800000">
            <a:off x="76200" y="4076700"/>
            <a:ext cx="2292927" cy="1600200"/>
          </a:xfrm>
          <a:prstGeom prst="wedgeRectCallout">
            <a:avLst>
              <a:gd name="adj1" fmla="val -241509"/>
              <a:gd name="adj2" fmla="val 114185"/>
            </a:avLst>
          </a:prstGeom>
          <a:solidFill>
            <a:schemeClr val="bg1"/>
          </a:solidFill>
          <a:ln w="9525">
            <a:solidFill>
              <a:schemeClr val="tx1"/>
            </a:solidFill>
            <a:miter lim="800000"/>
            <a:headEnd/>
            <a:tailEnd/>
          </a:ln>
        </p:spPr>
        <p:txBody>
          <a:bodyPr rot="108000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r>
              <a:rPr lang="en-US" altLang="en-US" b="1" dirty="0" err="1"/>
              <a:t>Văn</a:t>
            </a:r>
            <a:r>
              <a:rPr lang="en-US" altLang="en-US" b="1" dirty="0"/>
              <a:t> </a:t>
            </a:r>
            <a:r>
              <a:rPr lang="en-US" altLang="en-US" b="1" dirty="0" err="1"/>
              <a:t>bản</a:t>
            </a:r>
            <a:r>
              <a:rPr lang="en-US" altLang="en-US" b="1" dirty="0"/>
              <a:t> </a:t>
            </a:r>
            <a:r>
              <a:rPr lang="en-US" altLang="en-US" b="1" dirty="0" err="1"/>
              <a:t>tuyên</a:t>
            </a:r>
            <a:r>
              <a:rPr lang="en-US" altLang="en-US" b="1" dirty="0"/>
              <a:t> </a:t>
            </a:r>
            <a:r>
              <a:rPr lang="en-US" altLang="en-US" b="1" dirty="0" err="1"/>
              <a:t>bố</a:t>
            </a:r>
            <a:r>
              <a:rPr lang="en-US" altLang="en-US" b="1" dirty="0"/>
              <a:t> </a:t>
            </a:r>
            <a:r>
              <a:rPr lang="en-US" altLang="en-US" b="1" dirty="0" err="1"/>
              <a:t>cho</a:t>
            </a:r>
            <a:r>
              <a:rPr lang="en-US" altLang="en-US" b="1" dirty="0"/>
              <a:t> </a:t>
            </a:r>
            <a:r>
              <a:rPr lang="en-US" altLang="en-US" b="1" dirty="0" err="1"/>
              <a:t>cả</a:t>
            </a:r>
            <a:r>
              <a:rPr lang="en-US" altLang="en-US" b="1" dirty="0"/>
              <a:t> </a:t>
            </a:r>
            <a:r>
              <a:rPr lang="en-US" altLang="en-US" b="1" dirty="0" err="1"/>
              <a:t>nước</a:t>
            </a:r>
            <a:r>
              <a:rPr lang="en-US" altLang="en-US" b="1" dirty="0"/>
              <a:t> </a:t>
            </a:r>
            <a:r>
              <a:rPr lang="en-US" altLang="en-US" b="1" dirty="0" err="1"/>
              <a:t>và</a:t>
            </a:r>
            <a:r>
              <a:rPr lang="en-US" altLang="en-US" b="1" dirty="0"/>
              <a:t> </a:t>
            </a:r>
            <a:r>
              <a:rPr lang="en-US" altLang="en-US" b="1" dirty="0" err="1"/>
              <a:t>thế</a:t>
            </a:r>
            <a:r>
              <a:rPr lang="en-US" altLang="en-US" b="1" dirty="0"/>
              <a:t> </a:t>
            </a:r>
            <a:r>
              <a:rPr lang="en-US" altLang="en-US" b="1" dirty="0" err="1"/>
              <a:t>giới</a:t>
            </a:r>
            <a:r>
              <a:rPr lang="en-US" altLang="en-US" b="1" dirty="0"/>
              <a:t> </a:t>
            </a:r>
            <a:r>
              <a:rPr lang="en-US" altLang="en-US" b="1" dirty="0" err="1"/>
              <a:t>biết</a:t>
            </a:r>
            <a:r>
              <a:rPr lang="en-US" altLang="en-US" b="1" dirty="0"/>
              <a:t> </a:t>
            </a:r>
            <a:r>
              <a:rPr lang="en-US" altLang="en-US" b="1" dirty="0" err="1"/>
              <a:t>về</a:t>
            </a:r>
            <a:r>
              <a:rPr lang="en-US" altLang="en-US" b="1" dirty="0"/>
              <a:t> </a:t>
            </a:r>
            <a:r>
              <a:rPr lang="en-US" altLang="en-US" b="1" dirty="0" err="1"/>
              <a:t>quyền</a:t>
            </a:r>
            <a:r>
              <a:rPr lang="en-US" altLang="en-US" b="1" dirty="0"/>
              <a:t> </a:t>
            </a:r>
            <a:r>
              <a:rPr lang="en-US" altLang="en-US" b="1" dirty="0" err="1"/>
              <a:t>độc</a:t>
            </a:r>
            <a:r>
              <a:rPr lang="en-US" altLang="en-US" b="1" dirty="0"/>
              <a:t> </a:t>
            </a:r>
            <a:r>
              <a:rPr lang="en-US" altLang="en-US" b="1" dirty="0" err="1"/>
              <a:t>lập</a:t>
            </a:r>
            <a:r>
              <a:rPr lang="en-US" altLang="en-US" b="1" dirty="0"/>
              <a:t>, </a:t>
            </a:r>
            <a:r>
              <a:rPr lang="en-US" altLang="en-US" b="1" dirty="0" err="1"/>
              <a:t>tự</a:t>
            </a:r>
            <a:r>
              <a:rPr lang="en-US" altLang="en-US" b="1" dirty="0"/>
              <a:t> do </a:t>
            </a:r>
            <a:r>
              <a:rPr lang="en-US" altLang="en-US" b="1" dirty="0" err="1"/>
              <a:t>của</a:t>
            </a:r>
            <a:r>
              <a:rPr lang="en-US" altLang="en-US" b="1" dirty="0"/>
              <a:t> </a:t>
            </a:r>
            <a:r>
              <a:rPr lang="en-US" altLang="en-US" b="1" dirty="0" err="1"/>
              <a:t>nước</a:t>
            </a:r>
            <a:r>
              <a:rPr lang="en-US" altLang="en-US" b="1" dirty="0"/>
              <a:t> ta.</a:t>
            </a:r>
            <a:endParaRPr lang="vi-VN" altLang="en-US" b="1" dirty="0"/>
          </a:p>
        </p:txBody>
      </p:sp>
    </p:spTree>
    <p:extLst>
      <p:ext uri="{BB962C8B-B14F-4D97-AF65-F5344CB8AC3E}">
        <p14:creationId xmlns:p14="http://schemas.microsoft.com/office/powerpoint/2010/main" val="6269907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2298"/>
                                        </p:tgtEl>
                                        <p:attrNameLst>
                                          <p:attrName>style.visibility</p:attrName>
                                        </p:attrNameLst>
                                      </p:cBhvr>
                                      <p:to>
                                        <p:strVal val="visible"/>
                                      </p:to>
                                    </p:set>
                                    <p:animEffect transition="in" filter="checkerboard(across)">
                                      <p:cBhvr>
                                        <p:cTn id="7" dur="500"/>
                                        <p:tgtEl>
                                          <p:spTgt spid="122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2303"/>
                                        </p:tgtEl>
                                        <p:attrNameLst>
                                          <p:attrName>style.visibility</p:attrName>
                                        </p:attrNameLst>
                                      </p:cBhvr>
                                      <p:to>
                                        <p:strVal val="visible"/>
                                      </p:to>
                                    </p:set>
                                    <p:anim calcmode="lin" valueType="num">
                                      <p:cBhvr>
                                        <p:cTn id="12" dur="1000" fill="hold"/>
                                        <p:tgtEl>
                                          <p:spTgt spid="12303"/>
                                        </p:tgtEl>
                                        <p:attrNameLst>
                                          <p:attrName>ppt_w</p:attrName>
                                        </p:attrNameLst>
                                      </p:cBhvr>
                                      <p:tavLst>
                                        <p:tav tm="0">
                                          <p:val>
                                            <p:strVal val="#ppt_w*0.70"/>
                                          </p:val>
                                        </p:tav>
                                        <p:tav tm="100000">
                                          <p:val>
                                            <p:strVal val="#ppt_w"/>
                                          </p:val>
                                        </p:tav>
                                      </p:tavLst>
                                    </p:anim>
                                    <p:anim calcmode="lin" valueType="num">
                                      <p:cBhvr>
                                        <p:cTn id="13" dur="1000" fill="hold"/>
                                        <p:tgtEl>
                                          <p:spTgt spid="12303"/>
                                        </p:tgtEl>
                                        <p:attrNameLst>
                                          <p:attrName>ppt_h</p:attrName>
                                        </p:attrNameLst>
                                      </p:cBhvr>
                                      <p:tavLst>
                                        <p:tav tm="0">
                                          <p:val>
                                            <p:strVal val="#ppt_h"/>
                                          </p:val>
                                        </p:tav>
                                        <p:tav tm="100000">
                                          <p:val>
                                            <p:strVal val="#ppt_h"/>
                                          </p:val>
                                        </p:tav>
                                      </p:tavLst>
                                    </p:anim>
                                    <p:animEffect transition="in" filter="fade">
                                      <p:cBhvr>
                                        <p:cTn id="14" dur="1000"/>
                                        <p:tgtEl>
                                          <p:spTgt spid="12303"/>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 presetClass="exit" presetSubtype="16" fill="hold" grpId="1" nodeType="clickEffect">
                                  <p:stCondLst>
                                    <p:cond delay="0"/>
                                  </p:stCondLst>
                                  <p:childTnLst>
                                    <p:animEffect transition="out" filter="box(in)">
                                      <p:cBhvr>
                                        <p:cTn id="18" dur="500"/>
                                        <p:tgtEl>
                                          <p:spTgt spid="12303"/>
                                        </p:tgtEl>
                                      </p:cBhvr>
                                    </p:animEffect>
                                    <p:set>
                                      <p:cBhvr>
                                        <p:cTn id="19" dur="1" fill="hold">
                                          <p:stCondLst>
                                            <p:cond delay="499"/>
                                          </p:stCondLst>
                                        </p:cTn>
                                        <p:tgtEl>
                                          <p:spTgt spid="1230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8" grpId="0" animBg="1"/>
      <p:bldP spid="12303" grpId="0" animBg="1"/>
      <p:bldP spid="12303"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2560</TotalTime>
  <Words>945</Words>
  <Application>Microsoft Office PowerPoint</Application>
  <PresentationFormat>On-screen Show (4:3)</PresentationFormat>
  <Paragraphs>119</Paragraphs>
  <Slides>30</Slides>
  <Notes>2</Notes>
  <HiddenSlides>0</HiddenSlides>
  <MMClips>5</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30</vt:i4>
      </vt:variant>
    </vt:vector>
  </HeadingPairs>
  <TitlesOfParts>
    <vt:vector size="42" baseType="lpstr">
      <vt:lpstr>.VnArial</vt:lpstr>
      <vt:lpstr>Arial</vt:lpstr>
      <vt:lpstr>Calibri</vt:lpstr>
      <vt:lpstr>HP001 5H</vt:lpstr>
      <vt:lpstr>Jua</vt:lpstr>
      <vt:lpstr>Roboto</vt:lpstr>
      <vt:lpstr>Tahoma</vt:lpstr>
      <vt:lpstr>Times New Roman</vt:lpstr>
      <vt:lpstr>VNI-Times</vt:lpstr>
      <vt:lpstr>Wingdings</vt:lpstr>
      <vt:lpstr>Office Theme</vt:lpstr>
      <vt:lpstr>1_Office Theme</vt:lpstr>
      <vt:lpstr>PowerPoint Presentation</vt:lpstr>
      <vt:lpstr>DESKTOP SOFTWARE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THẢO LUẬN NHÓM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noi ha</cp:lastModifiedBy>
  <cp:revision>181</cp:revision>
  <dcterms:created xsi:type="dcterms:W3CDTF">2017-06-23T10:25:12Z</dcterms:created>
  <dcterms:modified xsi:type="dcterms:W3CDTF">2021-11-04T13:54:12Z</dcterms:modified>
</cp:coreProperties>
</file>