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2"/>
    <p:sldId id="304" r:id="rId3"/>
    <p:sldId id="307" r:id="rId4"/>
    <p:sldId id="308" r:id="rId5"/>
    <p:sldId id="264" r:id="rId6"/>
    <p:sldId id="265" r:id="rId7"/>
    <p:sldId id="301" r:id="rId8"/>
    <p:sldId id="302" r:id="rId9"/>
    <p:sldId id="267" r:id="rId10"/>
    <p:sldId id="298" r:id="rId11"/>
    <p:sldId id="299" r:id="rId12"/>
    <p:sldId id="271" r:id="rId13"/>
    <p:sldId id="313" r:id="rId14"/>
    <p:sldId id="312" r:id="rId15"/>
    <p:sldId id="310" r:id="rId16"/>
    <p:sldId id="273" r:id="rId17"/>
    <p:sldId id="274" r:id="rId18"/>
    <p:sldId id="275" r:id="rId19"/>
    <p:sldId id="278" r:id="rId20"/>
    <p:sldId id="2937" r:id="rId21"/>
    <p:sldId id="2938" r:id="rId22"/>
    <p:sldId id="2939" r:id="rId23"/>
    <p:sldId id="2936" r:id="rId24"/>
    <p:sldId id="2878" r:id="rId25"/>
    <p:sldId id="29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949494"/>
    <a:srgbClr val="D7A154"/>
    <a:srgbClr val="E4AD58"/>
    <a:srgbClr val="E0AB58"/>
    <a:srgbClr val="44C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9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D151-B898-4A69-AE76-8AD0F68763A4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09ED3-09F9-4412-916A-EB0E76AE9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58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Tuỳ vào mỗi loại quả, có số lượng loại hạt khác nhau, có quả có 1 hạt, có quả có nhiều hạt.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552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Phôi của hạt gồm: rễ mầm, thân mầm, chồi mầm, lá mầm.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06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hình bắp nước để đến đoạn video về sự phát triển của hạt.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807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Sau khi xem xong, cho học sinh chơi trò chơi Mảnh ghép hoàn hảo để nối tìm thông tin tương ứng với hình.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72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340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09ED3-09F9-4412-916A-EB0E76AE98D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84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69885-E2B7-4639-910B-537B81D0B2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10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48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19-Mar-23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microsoft.com/office/2007/relationships/media" Target="../media/media1.mp3"/><Relationship Id="rId7" Type="http://schemas.openxmlformats.org/officeDocument/2006/relationships/image" Target="../media/image39.jpe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38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1.mp3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microsoft.com/office/2007/relationships/hdphoto" Target="../media/hdphoto2.wdp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1.wdp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video" Target="NULL" TargetMode="External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1.png"/><Relationship Id="rId4" Type="http://schemas.microsoft.com/office/2007/relationships/media" Target="../media/media2.mp4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081825" y="1926013"/>
            <a:ext cx="10122795" cy="195052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57" y="3435471"/>
            <a:ext cx="6335231" cy="351747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170" y="304613"/>
            <a:ext cx="5142638" cy="1817213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1312742" y="2231016"/>
            <a:ext cx="10518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CON MỌC LÊN TỪ </a:t>
            </a:r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9" y="0"/>
            <a:ext cx="1746498" cy="17040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47374" y="3176252"/>
            <a:ext cx="4791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smtClean="0"/>
              <a:t>Giáo viên: Hoàng Thị Thùy Linh</a:t>
            </a:r>
            <a:endParaRPr lang="en-GB" sz="2800" b="1" i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vron 2"/>
          <p:cNvSpPr/>
          <p:nvPr/>
        </p:nvSpPr>
        <p:spPr>
          <a:xfrm>
            <a:off x="365760" y="5180576"/>
            <a:ext cx="8013700" cy="1491343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chemeClr val="tx1"/>
                </a:solidFill>
              </a:rPr>
              <a:t>Xem</a:t>
            </a:r>
            <a:r>
              <a:rPr lang="en-US" sz="5000" b="1" dirty="0">
                <a:solidFill>
                  <a:schemeClr val="tx1"/>
                </a:solidFill>
              </a:rPr>
              <a:t> video </a:t>
            </a:r>
            <a:r>
              <a:rPr lang="en-US" sz="5000" b="1" dirty="0" err="1">
                <a:solidFill>
                  <a:schemeClr val="tx1"/>
                </a:solidFill>
              </a:rPr>
              <a:t>về</a:t>
            </a:r>
            <a:r>
              <a:rPr lang="en-US" sz="5000" b="1" dirty="0">
                <a:solidFill>
                  <a:schemeClr val="tx1"/>
                </a:solidFill>
              </a:rPr>
              <a:t> </a:t>
            </a:r>
            <a:r>
              <a:rPr lang="en-US" sz="5000" b="1" err="1">
                <a:solidFill>
                  <a:schemeClr val="tx1"/>
                </a:solidFill>
              </a:rPr>
              <a:t>sự</a:t>
            </a:r>
            <a:r>
              <a:rPr lang="en-US" sz="5000" b="1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5000" b="1">
                <a:solidFill>
                  <a:schemeClr val="tx1"/>
                </a:solidFill>
              </a:rPr>
              <a:t>phát </a:t>
            </a:r>
            <a:r>
              <a:rPr lang="en-US" sz="5000" b="1" dirty="0" err="1">
                <a:solidFill>
                  <a:schemeClr val="tx1"/>
                </a:solidFill>
              </a:rPr>
              <a:t>triển</a:t>
            </a:r>
            <a:r>
              <a:rPr lang="en-US" sz="5000" b="1" dirty="0">
                <a:solidFill>
                  <a:schemeClr val="tx1"/>
                </a:solidFill>
              </a:rPr>
              <a:t> </a:t>
            </a:r>
            <a:r>
              <a:rPr lang="en-US" sz="5000" b="1" dirty="0" err="1">
                <a:solidFill>
                  <a:schemeClr val="tx1"/>
                </a:solidFill>
              </a:rPr>
              <a:t>của</a:t>
            </a:r>
            <a:r>
              <a:rPr lang="en-US" sz="5000" b="1" dirty="0">
                <a:solidFill>
                  <a:schemeClr val="tx1"/>
                </a:solidFill>
              </a:rPr>
              <a:t> </a:t>
            </a:r>
            <a:r>
              <a:rPr lang="en-US" sz="5000" b="1" dirty="0" err="1">
                <a:solidFill>
                  <a:schemeClr val="tx1"/>
                </a:solidFill>
              </a:rPr>
              <a:t>hạt</a:t>
            </a:r>
            <a:endParaRPr lang="en-US" sz="5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Kết quả hình ảnh cho movie clipart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605" y="4496953"/>
            <a:ext cx="3077781" cy="217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ean Time-Lapse - 25 days - Soil cross secti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9164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85156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/>
          <p:cNvSpPr/>
          <p:nvPr/>
        </p:nvSpPr>
        <p:spPr>
          <a:xfrm>
            <a:off x="280791" y="340054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Kết quả hình ảnh cho puzzle game clipar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77" y="517791"/>
            <a:ext cx="2490100" cy="186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2" y="570824"/>
            <a:ext cx="2571991" cy="245695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37775" y="1110299"/>
            <a:ext cx="4530407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err="1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#1Li-N7 Stormtrooper" panose="020B0500000000000000" pitchFamily="34" charset="0"/>
              </a:rPr>
              <a:t>Trò</a:t>
            </a:r>
            <a:r>
              <a:rPr lang="en-US" sz="6500" b="1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#1Li-N7 Stormtrooper" panose="020B0500000000000000" pitchFamily="34" charset="0"/>
              </a:rPr>
              <a:t> chơi </a:t>
            </a:r>
            <a:endParaRPr lang="en-US" sz="6500" b="1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#1Li-N7 Stormtrooper" panose="020B0500000000000000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4652" y="2020421"/>
            <a:ext cx="10922696" cy="26304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Li-N SVN-Cookies" panose="02040603050506020204" pitchFamily="18" charset="0"/>
              </a:rPr>
              <a:t>MẢNH GHÉP HOÀN HẢO</a:t>
            </a:r>
          </a:p>
        </p:txBody>
      </p:sp>
      <p:pic>
        <p:nvPicPr>
          <p:cNvPr id="7" name="(6) Faceboo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1155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68182" y="5649174"/>
            <a:ext cx="2399823" cy="499006"/>
          </a:xfrm>
          <a:prstGeom prst="rect">
            <a:avLst/>
          </a:prstGeom>
        </p:spPr>
      </p:pic>
      <p:pic>
        <p:nvPicPr>
          <p:cNvPr id="9" name="BongBongBangBangTamCamChuyenChuaKeOSTBeat-365-45153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064177" y="5561865"/>
            <a:ext cx="774436" cy="7418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78217" y="4617886"/>
            <a:ext cx="7307748" cy="171336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rgbClr val="002060"/>
                </a:solidFill>
                <a:latin typeface="iCiel Cadena" panose="02000503000000020004" pitchFamily="50" charset="0"/>
              </a:rPr>
              <a:t>Nối thông tin đúng với hình tương ứng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audio>
              <p:cMediaNode vol="59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87" name="Group 3"/>
          <p:cNvGrpSpPr/>
          <p:nvPr/>
        </p:nvGrpSpPr>
        <p:grpSpPr>
          <a:xfrm>
            <a:off x="6564865" y="584479"/>
            <a:ext cx="1676471" cy="2286000"/>
            <a:chOff x="436" y="816"/>
            <a:chExt cx="764" cy="1920"/>
          </a:xfrm>
        </p:grpSpPr>
        <p:grpSp>
          <p:nvGrpSpPr>
            <p:cNvPr id="16758" name="Group 4"/>
            <p:cNvGrpSpPr/>
            <p:nvPr/>
          </p:nvGrpSpPr>
          <p:grpSpPr>
            <a:xfrm>
              <a:off x="436" y="816"/>
              <a:ext cx="764" cy="1920"/>
              <a:chOff x="2788" y="1248"/>
              <a:chExt cx="764" cy="2064"/>
            </a:xfrm>
          </p:grpSpPr>
          <p:sp>
            <p:nvSpPr>
              <p:cNvPr id="16765" name="Rectangle 5"/>
              <p:cNvSpPr/>
              <p:nvPr/>
            </p:nvSpPr>
            <p:spPr>
              <a:xfrm>
                <a:off x="2790" y="2352"/>
                <a:ext cx="760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66" name="Rectangle 6"/>
              <p:cNvSpPr/>
              <p:nvPr/>
            </p:nvSpPr>
            <p:spPr>
              <a:xfrm>
                <a:off x="2788" y="1248"/>
                <a:ext cx="764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759" name="Group 7"/>
            <p:cNvGrpSpPr/>
            <p:nvPr/>
          </p:nvGrpSpPr>
          <p:grpSpPr>
            <a:xfrm>
              <a:off x="672" y="2088"/>
              <a:ext cx="269" cy="483"/>
              <a:chOff x="4272" y="2576"/>
              <a:chExt cx="576" cy="736"/>
            </a:xfrm>
          </p:grpSpPr>
          <p:sp>
            <p:nvSpPr>
              <p:cNvPr id="16761" name="Freeform 8"/>
              <p:cNvSpPr/>
              <p:nvPr/>
            </p:nvSpPr>
            <p:spPr>
              <a:xfrm>
                <a:off x="4272" y="2576"/>
                <a:ext cx="528" cy="521"/>
              </a:xfrm>
              <a:custGeom>
                <a:avLst/>
                <a:gdLst/>
                <a:ahLst/>
                <a:cxnLst>
                  <a:cxn ang="0">
                    <a:pos x="385" y="207"/>
                  </a:cxn>
                  <a:cxn ang="0">
                    <a:pos x="471" y="239"/>
                  </a:cxn>
                  <a:cxn ang="0">
                    <a:pos x="528" y="141"/>
                  </a:cxn>
                  <a:cxn ang="0">
                    <a:pos x="471" y="44"/>
                  </a:cxn>
                  <a:cxn ang="0">
                    <a:pos x="300" y="11"/>
                  </a:cxn>
                  <a:cxn ang="0">
                    <a:pos x="100" y="109"/>
                  </a:cxn>
                  <a:cxn ang="0">
                    <a:pos x="14" y="272"/>
                  </a:cxn>
                  <a:cxn ang="0">
                    <a:pos x="14" y="403"/>
                  </a:cxn>
                  <a:cxn ang="0">
                    <a:pos x="100" y="500"/>
                  </a:cxn>
                  <a:cxn ang="0">
                    <a:pos x="243" y="500"/>
                  </a:cxn>
                  <a:cxn ang="0">
                    <a:pos x="360" y="376"/>
                  </a:cxn>
                  <a:cxn ang="0">
                    <a:pos x="385" y="207"/>
                  </a:cxn>
                </a:cxnLst>
                <a:rect l="0" t="0" r="0" b="0"/>
                <a:pathLst>
                  <a:path w="528" h="521">
                    <a:moveTo>
                      <a:pt x="385" y="207"/>
                    </a:moveTo>
                    <a:cubicBezTo>
                      <a:pt x="410" y="188"/>
                      <a:pt x="447" y="250"/>
                      <a:pt x="471" y="239"/>
                    </a:cubicBezTo>
                    <a:cubicBezTo>
                      <a:pt x="495" y="228"/>
                      <a:pt x="528" y="174"/>
                      <a:pt x="528" y="141"/>
                    </a:cubicBezTo>
                    <a:cubicBezTo>
                      <a:pt x="528" y="109"/>
                      <a:pt x="509" y="65"/>
                      <a:pt x="471" y="44"/>
                    </a:cubicBezTo>
                    <a:cubicBezTo>
                      <a:pt x="433" y="22"/>
                      <a:pt x="362" y="0"/>
                      <a:pt x="300" y="11"/>
                    </a:cubicBezTo>
                    <a:cubicBezTo>
                      <a:pt x="238" y="22"/>
                      <a:pt x="147" y="65"/>
                      <a:pt x="100" y="109"/>
                    </a:cubicBezTo>
                    <a:cubicBezTo>
                      <a:pt x="52" y="152"/>
                      <a:pt x="29" y="223"/>
                      <a:pt x="14" y="272"/>
                    </a:cubicBezTo>
                    <a:cubicBezTo>
                      <a:pt x="0" y="321"/>
                      <a:pt x="0" y="364"/>
                      <a:pt x="14" y="403"/>
                    </a:cubicBezTo>
                    <a:cubicBezTo>
                      <a:pt x="29" y="441"/>
                      <a:pt x="62" y="484"/>
                      <a:pt x="100" y="500"/>
                    </a:cubicBezTo>
                    <a:cubicBezTo>
                      <a:pt x="138" y="517"/>
                      <a:pt x="200" y="521"/>
                      <a:pt x="243" y="500"/>
                    </a:cubicBezTo>
                    <a:cubicBezTo>
                      <a:pt x="286" y="479"/>
                      <a:pt x="336" y="425"/>
                      <a:pt x="360" y="376"/>
                    </a:cubicBezTo>
                    <a:cubicBezTo>
                      <a:pt x="384" y="327"/>
                      <a:pt x="380" y="242"/>
                      <a:pt x="385" y="20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762" name="Group 9"/>
              <p:cNvGrpSpPr/>
              <p:nvPr/>
            </p:nvGrpSpPr>
            <p:grpSpPr>
              <a:xfrm>
                <a:off x="4560" y="2736"/>
                <a:ext cx="288" cy="576"/>
                <a:chOff x="3795" y="3120"/>
                <a:chExt cx="305" cy="720"/>
              </a:xfrm>
            </p:grpSpPr>
            <p:sp>
              <p:nvSpPr>
                <p:cNvPr id="16763" name="Freeform 10"/>
                <p:cNvSpPr/>
                <p:nvPr/>
              </p:nvSpPr>
              <p:spPr>
                <a:xfrm>
                  <a:off x="3888" y="3120"/>
                  <a:ext cx="212" cy="72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72" y="96"/>
                    </a:cxn>
                    <a:cxn ang="0">
                      <a:pos x="144" y="168"/>
                    </a:cxn>
                    <a:cxn ang="0">
                      <a:pos x="192" y="336"/>
                    </a:cxn>
                    <a:cxn ang="0">
                      <a:pos x="24" y="492"/>
                    </a:cxn>
                    <a:cxn ang="0">
                      <a:pos x="48" y="624"/>
                    </a:cxn>
                    <a:cxn ang="0">
                      <a:pos x="0" y="720"/>
                    </a:cxn>
                  </a:cxnLst>
                  <a:rect l="0" t="0" r="0" b="0"/>
                  <a:pathLst>
                    <a:path w="212" h="720">
                      <a:moveTo>
                        <a:pt x="48" y="0"/>
                      </a:moveTo>
                      <a:cubicBezTo>
                        <a:pt x="52" y="16"/>
                        <a:pt x="56" y="68"/>
                        <a:pt x="72" y="96"/>
                      </a:cubicBezTo>
                      <a:cubicBezTo>
                        <a:pt x="88" y="124"/>
                        <a:pt x="124" y="128"/>
                        <a:pt x="144" y="168"/>
                      </a:cubicBezTo>
                      <a:cubicBezTo>
                        <a:pt x="164" y="208"/>
                        <a:pt x="212" y="282"/>
                        <a:pt x="192" y="336"/>
                      </a:cubicBezTo>
                      <a:cubicBezTo>
                        <a:pt x="172" y="390"/>
                        <a:pt x="48" y="444"/>
                        <a:pt x="24" y="492"/>
                      </a:cubicBezTo>
                      <a:cubicBezTo>
                        <a:pt x="0" y="540"/>
                        <a:pt x="52" y="586"/>
                        <a:pt x="48" y="624"/>
                      </a:cubicBezTo>
                      <a:cubicBezTo>
                        <a:pt x="44" y="662"/>
                        <a:pt x="24" y="692"/>
                        <a:pt x="0" y="720"/>
                      </a:cubicBezTo>
                    </a:path>
                  </a:pathLst>
                </a:custGeom>
                <a:solidFill>
                  <a:srgbClr val="F4AADB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64" name="Freeform 11"/>
                <p:cNvSpPr/>
                <p:nvPr/>
              </p:nvSpPr>
              <p:spPr>
                <a:xfrm>
                  <a:off x="3795" y="3132"/>
                  <a:ext cx="173" cy="708"/>
                </a:xfrm>
                <a:custGeom>
                  <a:avLst/>
                  <a:gdLst/>
                  <a:ahLst/>
                  <a:cxnLst>
                    <a:cxn ang="0">
                      <a:pos x="141" y="0"/>
                    </a:cxn>
                    <a:cxn ang="0">
                      <a:pos x="81" y="72"/>
                    </a:cxn>
                    <a:cxn ang="0">
                      <a:pos x="109" y="180"/>
                    </a:cxn>
                    <a:cxn ang="0">
                      <a:pos x="157" y="324"/>
                    </a:cxn>
                    <a:cxn ang="0">
                      <a:pos x="13" y="468"/>
                    </a:cxn>
                    <a:cxn ang="0">
                      <a:pos x="81" y="576"/>
                    </a:cxn>
                    <a:cxn ang="0">
                      <a:pos x="93" y="708"/>
                    </a:cxn>
                  </a:cxnLst>
                  <a:rect l="0" t="0" r="0" b="0"/>
                  <a:pathLst>
                    <a:path w="173" h="708">
                      <a:moveTo>
                        <a:pt x="141" y="0"/>
                      </a:moveTo>
                      <a:cubicBezTo>
                        <a:pt x="133" y="12"/>
                        <a:pt x="86" y="42"/>
                        <a:pt x="81" y="72"/>
                      </a:cubicBezTo>
                      <a:cubicBezTo>
                        <a:pt x="76" y="102"/>
                        <a:pt x="96" y="138"/>
                        <a:pt x="109" y="180"/>
                      </a:cubicBezTo>
                      <a:cubicBezTo>
                        <a:pt x="122" y="222"/>
                        <a:pt x="173" y="276"/>
                        <a:pt x="157" y="324"/>
                      </a:cubicBezTo>
                      <a:cubicBezTo>
                        <a:pt x="141" y="372"/>
                        <a:pt x="26" y="426"/>
                        <a:pt x="13" y="468"/>
                      </a:cubicBezTo>
                      <a:cubicBezTo>
                        <a:pt x="0" y="510"/>
                        <a:pt x="68" y="536"/>
                        <a:pt x="81" y="576"/>
                      </a:cubicBezTo>
                      <a:cubicBezTo>
                        <a:pt x="94" y="616"/>
                        <a:pt x="91" y="681"/>
                        <a:pt x="93" y="708"/>
                      </a:cubicBezTo>
                    </a:path>
                  </a:pathLst>
                </a:custGeom>
                <a:solidFill>
                  <a:srgbClr val="F4AADB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6760" name="Oval 12"/>
            <p:cNvSpPr/>
            <p:nvPr/>
          </p:nvSpPr>
          <p:spPr>
            <a:xfrm>
              <a:off x="912" y="864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16388" name="Group 13"/>
          <p:cNvGrpSpPr/>
          <p:nvPr/>
        </p:nvGrpSpPr>
        <p:grpSpPr>
          <a:xfrm>
            <a:off x="8962753" y="560201"/>
            <a:ext cx="1731099" cy="2291292"/>
            <a:chOff x="1488" y="240"/>
            <a:chExt cx="569" cy="1299"/>
          </a:xfrm>
        </p:grpSpPr>
        <p:grpSp>
          <p:nvGrpSpPr>
            <p:cNvPr id="16743" name="Group 14"/>
            <p:cNvGrpSpPr/>
            <p:nvPr/>
          </p:nvGrpSpPr>
          <p:grpSpPr>
            <a:xfrm>
              <a:off x="1488" y="240"/>
              <a:ext cx="569" cy="1299"/>
              <a:chOff x="1437" y="240"/>
              <a:chExt cx="569" cy="1299"/>
            </a:xfrm>
          </p:grpSpPr>
          <p:grpSp>
            <p:nvGrpSpPr>
              <p:cNvPr id="16754" name="Group 15"/>
              <p:cNvGrpSpPr/>
              <p:nvPr/>
            </p:nvGrpSpPr>
            <p:grpSpPr>
              <a:xfrm>
                <a:off x="1437" y="240"/>
                <a:ext cx="569" cy="1299"/>
                <a:chOff x="2784" y="1246"/>
                <a:chExt cx="768" cy="2066"/>
              </a:xfrm>
            </p:grpSpPr>
            <p:sp>
              <p:nvSpPr>
                <p:cNvPr id="16756" name="Rectangle 16"/>
                <p:cNvSpPr/>
                <p:nvPr/>
              </p:nvSpPr>
              <p:spPr>
                <a:xfrm>
                  <a:off x="2784" y="2352"/>
                  <a:ext cx="768" cy="960"/>
                </a:xfrm>
                <a:prstGeom prst="rect">
                  <a:avLst/>
                </a:prstGeom>
                <a:solidFill>
                  <a:srgbClr val="C38649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757" name="Rectangle 17"/>
                <p:cNvSpPr/>
                <p:nvPr/>
              </p:nvSpPr>
              <p:spPr>
                <a:xfrm>
                  <a:off x="2784" y="1246"/>
                  <a:ext cx="768" cy="1104"/>
                </a:xfrm>
                <a:prstGeom prst="rect">
                  <a:avLst/>
                </a:prstGeom>
                <a:solidFill>
                  <a:srgbClr val="B8C4D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755" name="Oval 18"/>
              <p:cNvSpPr/>
              <p:nvPr/>
            </p:nvSpPr>
            <p:spPr>
              <a:xfrm>
                <a:off x="1819" y="272"/>
                <a:ext cx="178" cy="16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6F967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b="1" dirty="0">
                    <a:latin typeface="Tahoma" panose="020B0604030504040204" pitchFamily="34" charset="0"/>
                  </a:rPr>
                  <a:t>3</a:t>
                </a:r>
              </a:p>
            </p:txBody>
          </p:sp>
        </p:grpSp>
        <p:grpSp>
          <p:nvGrpSpPr>
            <p:cNvPr id="16744" name="Group 19"/>
            <p:cNvGrpSpPr/>
            <p:nvPr/>
          </p:nvGrpSpPr>
          <p:grpSpPr>
            <a:xfrm>
              <a:off x="1632" y="912"/>
              <a:ext cx="240" cy="419"/>
              <a:chOff x="3744" y="1488"/>
              <a:chExt cx="324" cy="620"/>
            </a:xfrm>
          </p:grpSpPr>
          <p:sp>
            <p:nvSpPr>
              <p:cNvPr id="16745" name="Freeform 20"/>
              <p:cNvSpPr/>
              <p:nvPr/>
            </p:nvSpPr>
            <p:spPr>
              <a:xfrm rot="-321261">
                <a:off x="3744" y="1488"/>
                <a:ext cx="263" cy="354"/>
              </a:xfrm>
              <a:custGeom>
                <a:avLst/>
                <a:gdLst/>
                <a:ahLst/>
                <a:cxnLst>
                  <a:cxn ang="0">
                    <a:pos x="192" y="141"/>
                  </a:cxn>
                  <a:cxn ang="0">
                    <a:pos x="235" y="162"/>
                  </a:cxn>
                  <a:cxn ang="0">
                    <a:pos x="263" y="96"/>
                  </a:cxn>
                  <a:cxn ang="0">
                    <a:pos x="235" y="30"/>
                  </a:cxn>
                  <a:cxn ang="0">
                    <a:pos x="149" y="7"/>
                  </a:cxn>
                  <a:cxn ang="0">
                    <a:pos x="50" y="74"/>
                  </a:cxn>
                  <a:cxn ang="0">
                    <a:pos x="7" y="185"/>
                  </a:cxn>
                  <a:cxn ang="0">
                    <a:pos x="7" y="274"/>
                  </a:cxn>
                  <a:cxn ang="0">
                    <a:pos x="50" y="340"/>
                  </a:cxn>
                  <a:cxn ang="0">
                    <a:pos x="121" y="340"/>
                  </a:cxn>
                  <a:cxn ang="0">
                    <a:pos x="179" y="255"/>
                  </a:cxn>
                  <a:cxn ang="0">
                    <a:pos x="192" y="141"/>
                  </a:cxn>
                </a:cxnLst>
                <a:rect l="0" t="0" r="0" b="0"/>
                <a:pathLst>
                  <a:path w="528" h="521">
                    <a:moveTo>
                      <a:pt x="385" y="207"/>
                    </a:moveTo>
                    <a:cubicBezTo>
                      <a:pt x="410" y="188"/>
                      <a:pt x="447" y="250"/>
                      <a:pt x="471" y="239"/>
                    </a:cubicBezTo>
                    <a:cubicBezTo>
                      <a:pt x="495" y="228"/>
                      <a:pt x="528" y="174"/>
                      <a:pt x="528" y="141"/>
                    </a:cubicBezTo>
                    <a:cubicBezTo>
                      <a:pt x="528" y="109"/>
                      <a:pt x="509" y="65"/>
                      <a:pt x="471" y="44"/>
                    </a:cubicBezTo>
                    <a:cubicBezTo>
                      <a:pt x="433" y="22"/>
                      <a:pt x="362" y="0"/>
                      <a:pt x="300" y="11"/>
                    </a:cubicBezTo>
                    <a:cubicBezTo>
                      <a:pt x="238" y="22"/>
                      <a:pt x="147" y="65"/>
                      <a:pt x="100" y="109"/>
                    </a:cubicBezTo>
                    <a:cubicBezTo>
                      <a:pt x="52" y="152"/>
                      <a:pt x="29" y="223"/>
                      <a:pt x="14" y="272"/>
                    </a:cubicBezTo>
                    <a:cubicBezTo>
                      <a:pt x="0" y="321"/>
                      <a:pt x="0" y="364"/>
                      <a:pt x="14" y="403"/>
                    </a:cubicBezTo>
                    <a:cubicBezTo>
                      <a:pt x="29" y="441"/>
                      <a:pt x="62" y="484"/>
                      <a:pt x="100" y="500"/>
                    </a:cubicBezTo>
                    <a:cubicBezTo>
                      <a:pt x="138" y="517"/>
                      <a:pt x="200" y="521"/>
                      <a:pt x="243" y="500"/>
                    </a:cubicBezTo>
                    <a:cubicBezTo>
                      <a:pt x="286" y="479"/>
                      <a:pt x="336" y="425"/>
                      <a:pt x="360" y="376"/>
                    </a:cubicBezTo>
                    <a:cubicBezTo>
                      <a:pt x="384" y="327"/>
                      <a:pt x="380" y="242"/>
                      <a:pt x="385" y="20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46" name="Freeform 21"/>
              <p:cNvSpPr/>
              <p:nvPr/>
            </p:nvSpPr>
            <p:spPr>
              <a:xfrm>
                <a:off x="3851" y="1496"/>
                <a:ext cx="159" cy="228"/>
              </a:xfrm>
              <a:custGeom>
                <a:avLst/>
                <a:gdLst/>
                <a:ahLst/>
                <a:cxnLst>
                  <a:cxn ang="0">
                    <a:pos x="159" y="47"/>
                  </a:cxn>
                  <a:cxn ang="0">
                    <a:pos x="107" y="7"/>
                  </a:cxn>
                  <a:cxn ang="0">
                    <a:pos x="55" y="9"/>
                  </a:cxn>
                  <a:cxn ang="0">
                    <a:pos x="15" y="63"/>
                  </a:cxn>
                  <a:cxn ang="0">
                    <a:pos x="9" y="162"/>
                  </a:cxn>
                  <a:cxn ang="0">
                    <a:pos x="67" y="221"/>
                  </a:cxn>
                  <a:cxn ang="0">
                    <a:pos x="143" y="125"/>
                  </a:cxn>
                </a:cxnLst>
                <a:rect l="0" t="0" r="0" b="0"/>
                <a:pathLst>
                  <a:path w="159" h="204">
                    <a:moveTo>
                      <a:pt x="159" y="42"/>
                    </a:moveTo>
                    <a:cubicBezTo>
                      <a:pt x="150" y="36"/>
                      <a:pt x="124" y="12"/>
                      <a:pt x="107" y="6"/>
                    </a:cubicBezTo>
                    <a:cubicBezTo>
                      <a:pt x="90" y="0"/>
                      <a:pt x="70" y="0"/>
                      <a:pt x="55" y="8"/>
                    </a:cubicBezTo>
                    <a:cubicBezTo>
                      <a:pt x="40" y="16"/>
                      <a:pt x="23" y="33"/>
                      <a:pt x="15" y="56"/>
                    </a:cubicBezTo>
                    <a:cubicBezTo>
                      <a:pt x="7" y="79"/>
                      <a:pt x="0" y="121"/>
                      <a:pt x="9" y="145"/>
                    </a:cubicBezTo>
                    <a:cubicBezTo>
                      <a:pt x="18" y="169"/>
                      <a:pt x="45" y="204"/>
                      <a:pt x="67" y="198"/>
                    </a:cubicBezTo>
                    <a:cubicBezTo>
                      <a:pt x="89" y="192"/>
                      <a:pt x="127" y="130"/>
                      <a:pt x="143" y="112"/>
                    </a:cubicBezTo>
                  </a:path>
                </a:pathLst>
              </a:custGeom>
              <a:solidFill>
                <a:srgbClr val="F6F967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47" name="Freeform 22"/>
              <p:cNvSpPr/>
              <p:nvPr/>
            </p:nvSpPr>
            <p:spPr>
              <a:xfrm>
                <a:off x="3912" y="1556"/>
                <a:ext cx="56" cy="161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10" y="45"/>
                  </a:cxn>
                  <a:cxn ang="0">
                    <a:pos x="0" y="161"/>
                  </a:cxn>
                </a:cxnLst>
                <a:rect l="0" t="0" r="0" b="0"/>
                <a:pathLst>
                  <a:path w="56" h="144">
                    <a:moveTo>
                      <a:pt x="56" y="0"/>
                    </a:moveTo>
                    <a:cubicBezTo>
                      <a:pt x="48" y="7"/>
                      <a:pt x="19" y="16"/>
                      <a:pt x="10" y="40"/>
                    </a:cubicBezTo>
                    <a:cubicBezTo>
                      <a:pt x="1" y="64"/>
                      <a:pt x="2" y="122"/>
                      <a:pt x="0" y="144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48" name="Freeform 23"/>
              <p:cNvSpPr/>
              <p:nvPr/>
            </p:nvSpPr>
            <p:spPr>
              <a:xfrm>
                <a:off x="3924" y="1518"/>
                <a:ext cx="144" cy="590"/>
              </a:xfrm>
              <a:custGeom>
                <a:avLst/>
                <a:gdLst/>
                <a:ahLst/>
                <a:cxnLst>
                  <a:cxn ang="0">
                    <a:pos x="46" y="590"/>
                  </a:cxn>
                  <a:cxn ang="0">
                    <a:pos x="2" y="530"/>
                  </a:cxn>
                  <a:cxn ang="0">
                    <a:pos x="59" y="441"/>
                  </a:cxn>
                  <a:cxn ang="0">
                    <a:pos x="48" y="367"/>
                  </a:cxn>
                  <a:cxn ang="0">
                    <a:pos x="7" y="298"/>
                  </a:cxn>
                  <a:cxn ang="0">
                    <a:pos x="37" y="236"/>
                  </a:cxn>
                  <a:cxn ang="0">
                    <a:pos x="78" y="181"/>
                  </a:cxn>
                  <a:cxn ang="0">
                    <a:pos x="75" y="121"/>
                  </a:cxn>
                  <a:cxn ang="0">
                    <a:pos x="36" y="44"/>
                  </a:cxn>
                  <a:cxn ang="0">
                    <a:pos x="57" y="3"/>
                  </a:cxn>
                  <a:cxn ang="0">
                    <a:pos x="119" y="59"/>
                  </a:cxn>
                  <a:cxn ang="0">
                    <a:pos x="143" y="127"/>
                  </a:cxn>
                  <a:cxn ang="0">
                    <a:pos x="124" y="217"/>
                  </a:cxn>
                  <a:cxn ang="0">
                    <a:pos x="62" y="288"/>
                  </a:cxn>
                  <a:cxn ang="0">
                    <a:pos x="88" y="371"/>
                  </a:cxn>
                  <a:cxn ang="0">
                    <a:pos x="92" y="460"/>
                  </a:cxn>
                  <a:cxn ang="0">
                    <a:pos x="37" y="532"/>
                  </a:cxn>
                  <a:cxn ang="0">
                    <a:pos x="46" y="590"/>
                  </a:cxn>
                </a:cxnLst>
                <a:rect l="0" t="0" r="0" b="0"/>
                <a:pathLst>
                  <a:path w="144" h="528">
                    <a:moveTo>
                      <a:pt x="46" y="528"/>
                    </a:moveTo>
                    <a:cubicBezTo>
                      <a:pt x="41" y="528"/>
                      <a:pt x="0" y="496"/>
                      <a:pt x="2" y="474"/>
                    </a:cubicBezTo>
                    <a:cubicBezTo>
                      <a:pt x="4" y="451"/>
                      <a:pt x="51" y="419"/>
                      <a:pt x="59" y="395"/>
                    </a:cubicBezTo>
                    <a:cubicBezTo>
                      <a:pt x="67" y="371"/>
                      <a:pt x="57" y="349"/>
                      <a:pt x="48" y="328"/>
                    </a:cubicBezTo>
                    <a:cubicBezTo>
                      <a:pt x="39" y="307"/>
                      <a:pt x="9" y="286"/>
                      <a:pt x="7" y="267"/>
                    </a:cubicBezTo>
                    <a:cubicBezTo>
                      <a:pt x="5" y="248"/>
                      <a:pt x="25" y="228"/>
                      <a:pt x="37" y="211"/>
                    </a:cubicBezTo>
                    <a:cubicBezTo>
                      <a:pt x="49" y="194"/>
                      <a:pt x="72" y="179"/>
                      <a:pt x="78" y="162"/>
                    </a:cubicBezTo>
                    <a:cubicBezTo>
                      <a:pt x="84" y="145"/>
                      <a:pt x="82" y="128"/>
                      <a:pt x="75" y="108"/>
                    </a:cubicBezTo>
                    <a:cubicBezTo>
                      <a:pt x="68" y="88"/>
                      <a:pt x="40" y="56"/>
                      <a:pt x="36" y="39"/>
                    </a:cubicBezTo>
                    <a:cubicBezTo>
                      <a:pt x="33" y="22"/>
                      <a:pt x="44" y="0"/>
                      <a:pt x="57" y="3"/>
                    </a:cubicBezTo>
                    <a:cubicBezTo>
                      <a:pt x="70" y="5"/>
                      <a:pt x="104" y="34"/>
                      <a:pt x="119" y="53"/>
                    </a:cubicBezTo>
                    <a:cubicBezTo>
                      <a:pt x="133" y="72"/>
                      <a:pt x="142" y="91"/>
                      <a:pt x="143" y="114"/>
                    </a:cubicBezTo>
                    <a:cubicBezTo>
                      <a:pt x="144" y="137"/>
                      <a:pt x="137" y="170"/>
                      <a:pt x="124" y="194"/>
                    </a:cubicBezTo>
                    <a:cubicBezTo>
                      <a:pt x="111" y="218"/>
                      <a:pt x="68" y="235"/>
                      <a:pt x="62" y="258"/>
                    </a:cubicBezTo>
                    <a:cubicBezTo>
                      <a:pt x="56" y="281"/>
                      <a:pt x="83" y="306"/>
                      <a:pt x="88" y="332"/>
                    </a:cubicBezTo>
                    <a:cubicBezTo>
                      <a:pt x="93" y="358"/>
                      <a:pt x="100" y="388"/>
                      <a:pt x="92" y="412"/>
                    </a:cubicBezTo>
                    <a:cubicBezTo>
                      <a:pt x="84" y="436"/>
                      <a:pt x="45" y="457"/>
                      <a:pt x="37" y="476"/>
                    </a:cubicBezTo>
                    <a:cubicBezTo>
                      <a:pt x="29" y="495"/>
                      <a:pt x="44" y="517"/>
                      <a:pt x="46" y="52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A5E8A2">
                      <a:alpha val="100000"/>
                    </a:srgbClr>
                  </a:gs>
                  <a:gs pos="100000">
                    <a:srgbClr val="FF85B6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49" name="Oval 24"/>
              <p:cNvSpPr/>
              <p:nvPr/>
            </p:nvSpPr>
            <p:spPr>
              <a:xfrm>
                <a:off x="3946" y="1515"/>
                <a:ext cx="48" cy="52"/>
              </a:xfrm>
              <a:prstGeom prst="ellipse">
                <a:avLst/>
              </a:prstGeom>
              <a:gradFill rotWithShape="1">
                <a:gsLst>
                  <a:gs pos="0">
                    <a:srgbClr val="F6F967"/>
                  </a:gs>
                  <a:gs pos="100000">
                    <a:srgbClr val="77DC7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50" name="Freeform 25"/>
              <p:cNvSpPr/>
              <p:nvPr/>
            </p:nvSpPr>
            <p:spPr>
              <a:xfrm>
                <a:off x="3927" y="186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51" name="Freeform 26"/>
              <p:cNvSpPr/>
              <p:nvPr/>
            </p:nvSpPr>
            <p:spPr>
              <a:xfrm>
                <a:off x="3949" y="191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52" name="Freeform 27"/>
              <p:cNvSpPr/>
              <p:nvPr/>
            </p:nvSpPr>
            <p:spPr>
              <a:xfrm rot="902590">
                <a:off x="3922" y="1978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53" name="Freeform 28"/>
              <p:cNvSpPr/>
              <p:nvPr/>
            </p:nvSpPr>
            <p:spPr>
              <a:xfrm rot="424431" flipH="1">
                <a:off x="4003" y="189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6389" name="Group 29"/>
          <p:cNvGrpSpPr/>
          <p:nvPr/>
        </p:nvGrpSpPr>
        <p:grpSpPr>
          <a:xfrm>
            <a:off x="5700976" y="3667244"/>
            <a:ext cx="1667693" cy="2535848"/>
            <a:chOff x="4464" y="369"/>
            <a:chExt cx="960" cy="1536"/>
          </a:xfrm>
        </p:grpSpPr>
        <p:grpSp>
          <p:nvGrpSpPr>
            <p:cNvPr id="16709" name="Group 30"/>
            <p:cNvGrpSpPr/>
            <p:nvPr/>
          </p:nvGrpSpPr>
          <p:grpSpPr>
            <a:xfrm>
              <a:off x="4464" y="369"/>
              <a:ext cx="960" cy="1536"/>
              <a:chOff x="2784" y="1248"/>
              <a:chExt cx="768" cy="2064"/>
            </a:xfrm>
          </p:grpSpPr>
          <p:sp>
            <p:nvSpPr>
              <p:cNvPr id="16741" name="Rectangle 31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42" name="Rectangle 32"/>
              <p:cNvSpPr/>
              <p:nvPr/>
            </p:nvSpPr>
            <p:spPr>
              <a:xfrm>
                <a:off x="2784" y="1248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710" name="Group 33"/>
            <p:cNvGrpSpPr/>
            <p:nvPr/>
          </p:nvGrpSpPr>
          <p:grpSpPr>
            <a:xfrm>
              <a:off x="4656" y="800"/>
              <a:ext cx="528" cy="784"/>
              <a:chOff x="768" y="1680"/>
              <a:chExt cx="528" cy="760"/>
            </a:xfrm>
          </p:grpSpPr>
          <p:grpSp>
            <p:nvGrpSpPr>
              <p:cNvPr id="16713" name="Group 34"/>
              <p:cNvGrpSpPr/>
              <p:nvPr/>
            </p:nvGrpSpPr>
            <p:grpSpPr>
              <a:xfrm>
                <a:off x="1114" y="2156"/>
                <a:ext cx="100" cy="84"/>
                <a:chOff x="3122" y="2426"/>
                <a:chExt cx="100" cy="84"/>
              </a:xfrm>
            </p:grpSpPr>
            <p:sp>
              <p:nvSpPr>
                <p:cNvPr id="16738" name="Freeform 3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39" name="Freeform 3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40" name="Freeform 3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714" name="Group 38"/>
              <p:cNvGrpSpPr/>
              <p:nvPr/>
            </p:nvGrpSpPr>
            <p:grpSpPr>
              <a:xfrm>
                <a:off x="768" y="1680"/>
                <a:ext cx="528" cy="760"/>
                <a:chOff x="2736" y="1968"/>
                <a:chExt cx="582" cy="760"/>
              </a:xfrm>
            </p:grpSpPr>
            <p:grpSp>
              <p:nvGrpSpPr>
                <p:cNvPr id="16715" name="Group 39"/>
                <p:cNvGrpSpPr/>
                <p:nvPr/>
              </p:nvGrpSpPr>
              <p:grpSpPr>
                <a:xfrm>
                  <a:off x="3148" y="1970"/>
                  <a:ext cx="170" cy="758"/>
                  <a:chOff x="3148" y="1970"/>
                  <a:chExt cx="170" cy="758"/>
                </a:xfrm>
              </p:grpSpPr>
              <p:sp>
                <p:nvSpPr>
                  <p:cNvPr id="16728" name="Freeform 40"/>
                  <p:cNvSpPr/>
                  <p:nvPr/>
                </p:nvSpPr>
                <p:spPr>
                  <a:xfrm>
                    <a:off x="3168" y="2016"/>
                    <a:ext cx="104" cy="7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6" y="96"/>
                      </a:cxn>
                      <a:cxn ang="0">
                        <a:pos x="48" y="288"/>
                      </a:cxn>
                      <a:cxn ang="0">
                        <a:pos x="96" y="480"/>
                      </a:cxn>
                      <a:cxn ang="0">
                        <a:pos x="48" y="576"/>
                      </a:cxn>
                      <a:cxn ang="0">
                        <a:pos x="68" y="656"/>
                      </a:cxn>
                      <a:cxn ang="0">
                        <a:pos x="54" y="712"/>
                      </a:cxn>
                    </a:cxnLst>
                    <a:rect l="0" t="0" r="0" b="0"/>
                    <a:pathLst>
                      <a:path w="104" h="712">
                        <a:moveTo>
                          <a:pt x="0" y="0"/>
                        </a:moveTo>
                        <a:cubicBezTo>
                          <a:pt x="44" y="24"/>
                          <a:pt x="88" y="48"/>
                          <a:pt x="96" y="96"/>
                        </a:cubicBezTo>
                        <a:cubicBezTo>
                          <a:pt x="104" y="144"/>
                          <a:pt x="48" y="224"/>
                          <a:pt x="48" y="288"/>
                        </a:cubicBezTo>
                        <a:cubicBezTo>
                          <a:pt x="48" y="352"/>
                          <a:pt x="96" y="432"/>
                          <a:pt x="96" y="480"/>
                        </a:cubicBezTo>
                        <a:cubicBezTo>
                          <a:pt x="96" y="528"/>
                          <a:pt x="53" y="547"/>
                          <a:pt x="48" y="576"/>
                        </a:cubicBezTo>
                        <a:cubicBezTo>
                          <a:pt x="43" y="605"/>
                          <a:pt x="67" y="633"/>
                          <a:pt x="68" y="656"/>
                        </a:cubicBezTo>
                        <a:cubicBezTo>
                          <a:pt x="69" y="679"/>
                          <a:pt x="57" y="700"/>
                          <a:pt x="54" y="712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29" name="Freeform 41"/>
                  <p:cNvSpPr/>
                  <p:nvPr/>
                </p:nvSpPr>
                <p:spPr>
                  <a:xfrm>
                    <a:off x="3148" y="1970"/>
                    <a:ext cx="104" cy="7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6" y="96"/>
                      </a:cxn>
                      <a:cxn ang="0">
                        <a:pos x="48" y="288"/>
                      </a:cxn>
                      <a:cxn ang="0">
                        <a:pos x="96" y="480"/>
                      </a:cxn>
                      <a:cxn ang="0">
                        <a:pos x="48" y="576"/>
                      </a:cxn>
                      <a:cxn ang="0">
                        <a:pos x="72" y="648"/>
                      </a:cxn>
                      <a:cxn ang="0">
                        <a:pos x="76" y="714"/>
                      </a:cxn>
                    </a:cxnLst>
                    <a:rect l="0" t="0" r="0" b="0"/>
                    <a:pathLst>
                      <a:path w="104" h="714">
                        <a:moveTo>
                          <a:pt x="0" y="0"/>
                        </a:moveTo>
                        <a:cubicBezTo>
                          <a:pt x="44" y="24"/>
                          <a:pt x="88" y="48"/>
                          <a:pt x="96" y="96"/>
                        </a:cubicBezTo>
                        <a:cubicBezTo>
                          <a:pt x="104" y="144"/>
                          <a:pt x="48" y="224"/>
                          <a:pt x="48" y="288"/>
                        </a:cubicBezTo>
                        <a:cubicBezTo>
                          <a:pt x="48" y="352"/>
                          <a:pt x="96" y="432"/>
                          <a:pt x="96" y="480"/>
                        </a:cubicBezTo>
                        <a:cubicBezTo>
                          <a:pt x="96" y="528"/>
                          <a:pt x="52" y="548"/>
                          <a:pt x="48" y="576"/>
                        </a:cubicBezTo>
                        <a:cubicBezTo>
                          <a:pt x="44" y="604"/>
                          <a:pt x="67" y="625"/>
                          <a:pt x="72" y="648"/>
                        </a:cubicBezTo>
                        <a:cubicBezTo>
                          <a:pt x="77" y="671"/>
                          <a:pt x="75" y="700"/>
                          <a:pt x="76" y="714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6730" name="Group 42"/>
                  <p:cNvGrpSpPr/>
                  <p:nvPr/>
                </p:nvGrpSpPr>
                <p:grpSpPr>
                  <a:xfrm>
                    <a:off x="3164" y="2510"/>
                    <a:ext cx="78" cy="48"/>
                    <a:chOff x="3122" y="2426"/>
                    <a:chExt cx="100" cy="84"/>
                  </a:xfrm>
                </p:grpSpPr>
                <p:sp>
                  <p:nvSpPr>
                    <p:cNvPr id="16735" name="Freeform 43"/>
                    <p:cNvSpPr/>
                    <p:nvPr/>
                  </p:nvSpPr>
                  <p:spPr>
                    <a:xfrm>
                      <a:off x="3152" y="2426"/>
                      <a:ext cx="70" cy="66"/>
                    </a:xfrm>
                    <a:custGeom>
                      <a:avLst/>
                      <a:gdLst/>
                      <a:ahLst/>
                      <a:cxnLst>
                        <a:cxn ang="0">
                          <a:pos x="70" y="0"/>
                        </a:cxn>
                        <a:cxn ang="0">
                          <a:pos x="26" y="26"/>
                        </a:cxn>
                        <a:cxn ang="0">
                          <a:pos x="10" y="54"/>
                        </a:cxn>
                        <a:cxn ang="0">
                          <a:pos x="0" y="66"/>
                        </a:cxn>
                      </a:cxnLst>
                      <a:rect l="0" t="0" r="0" b="0"/>
                      <a:pathLst>
                        <a:path w="70" h="66">
                          <a:moveTo>
                            <a:pt x="70" y="0"/>
                          </a:moveTo>
                          <a:cubicBezTo>
                            <a:pt x="56" y="10"/>
                            <a:pt x="40" y="16"/>
                            <a:pt x="26" y="26"/>
                          </a:cubicBezTo>
                          <a:cubicBezTo>
                            <a:pt x="22" y="37"/>
                            <a:pt x="19" y="47"/>
                            <a:pt x="10" y="54"/>
                          </a:cubicBezTo>
                          <a:cubicBezTo>
                            <a:pt x="6" y="57"/>
                            <a:pt x="0" y="66"/>
                            <a:pt x="0" y="66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36" name="Freeform 44"/>
                    <p:cNvSpPr/>
                    <p:nvPr/>
                  </p:nvSpPr>
                  <p:spPr>
                    <a:xfrm>
                      <a:off x="3168" y="2470"/>
                      <a:ext cx="6" cy="4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" y="22"/>
                        </a:cxn>
                        <a:cxn ang="0">
                          <a:pos x="4" y="40"/>
                        </a:cxn>
                      </a:cxnLst>
                      <a:rect l="0" t="0" r="0" b="0"/>
                      <a:pathLst>
                        <a:path w="6" h="40">
                          <a:moveTo>
                            <a:pt x="0" y="0"/>
                          </a:moveTo>
                          <a:cubicBezTo>
                            <a:pt x="5" y="18"/>
                            <a:pt x="2" y="11"/>
                            <a:pt x="6" y="22"/>
                          </a:cubicBezTo>
                          <a:cubicBezTo>
                            <a:pt x="3" y="32"/>
                            <a:pt x="4" y="26"/>
                            <a:pt x="4" y="40"/>
                          </a:cubicBezTo>
                        </a:path>
                      </a:pathLst>
                    </a:custGeom>
                    <a:noFill/>
                    <a:ln w="317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37" name="Freeform 45"/>
                    <p:cNvSpPr/>
                    <p:nvPr/>
                  </p:nvSpPr>
                  <p:spPr>
                    <a:xfrm rot="-6101646">
                      <a:off x="3139" y="2463"/>
                      <a:ext cx="6" cy="4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" y="22"/>
                        </a:cxn>
                        <a:cxn ang="0">
                          <a:pos x="4" y="40"/>
                        </a:cxn>
                      </a:cxnLst>
                      <a:rect l="0" t="0" r="0" b="0"/>
                      <a:pathLst>
                        <a:path w="6" h="40">
                          <a:moveTo>
                            <a:pt x="0" y="0"/>
                          </a:moveTo>
                          <a:cubicBezTo>
                            <a:pt x="5" y="18"/>
                            <a:pt x="2" y="11"/>
                            <a:pt x="6" y="22"/>
                          </a:cubicBezTo>
                          <a:cubicBezTo>
                            <a:pt x="3" y="32"/>
                            <a:pt x="4" y="26"/>
                            <a:pt x="4" y="40"/>
                          </a:cubicBezTo>
                        </a:path>
                      </a:pathLst>
                    </a:custGeom>
                    <a:noFill/>
                    <a:ln w="317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731" name="Freeform 46"/>
                  <p:cNvSpPr/>
                  <p:nvPr/>
                </p:nvSpPr>
                <p:spPr>
                  <a:xfrm>
                    <a:off x="3234" y="2564"/>
                    <a:ext cx="30" cy="5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30"/>
                      </a:cxn>
                      <a:cxn ang="0">
                        <a:pos x="18" y="46"/>
                      </a:cxn>
                      <a:cxn ang="0">
                        <a:pos x="30" y="56"/>
                      </a:cxn>
                    </a:cxnLst>
                    <a:rect l="0" t="0" r="0" b="0"/>
                    <a:pathLst>
                      <a:path w="30" h="56">
                        <a:moveTo>
                          <a:pt x="0" y="0"/>
                        </a:moveTo>
                        <a:cubicBezTo>
                          <a:pt x="6" y="10"/>
                          <a:pt x="12" y="19"/>
                          <a:pt x="16" y="30"/>
                        </a:cubicBezTo>
                        <a:cubicBezTo>
                          <a:pt x="17" y="35"/>
                          <a:pt x="16" y="41"/>
                          <a:pt x="18" y="46"/>
                        </a:cubicBezTo>
                        <a:cubicBezTo>
                          <a:pt x="20" y="51"/>
                          <a:pt x="30" y="56"/>
                          <a:pt x="30" y="56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2" name="Freeform 47"/>
                  <p:cNvSpPr/>
                  <p:nvPr/>
                </p:nvSpPr>
                <p:spPr>
                  <a:xfrm>
                    <a:off x="3258" y="2460"/>
                    <a:ext cx="49" cy="7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18"/>
                      </a:cxn>
                      <a:cxn ang="0">
                        <a:pos x="30" y="30"/>
                      </a:cxn>
                      <a:cxn ang="0">
                        <a:pos x="42" y="64"/>
                      </a:cxn>
                      <a:cxn ang="0">
                        <a:pos x="48" y="68"/>
                      </a:cxn>
                    </a:cxnLst>
                    <a:rect l="0" t="0" r="0" b="0"/>
                    <a:pathLst>
                      <a:path w="49" h="71">
                        <a:moveTo>
                          <a:pt x="0" y="0"/>
                        </a:moveTo>
                        <a:cubicBezTo>
                          <a:pt x="6" y="8"/>
                          <a:pt x="11" y="12"/>
                          <a:pt x="18" y="18"/>
                        </a:cubicBezTo>
                        <a:cubicBezTo>
                          <a:pt x="22" y="22"/>
                          <a:pt x="30" y="30"/>
                          <a:pt x="30" y="30"/>
                        </a:cubicBezTo>
                        <a:cubicBezTo>
                          <a:pt x="31" y="34"/>
                          <a:pt x="42" y="64"/>
                          <a:pt x="42" y="64"/>
                        </a:cubicBezTo>
                        <a:cubicBezTo>
                          <a:pt x="49" y="71"/>
                          <a:pt x="48" y="62"/>
                          <a:pt x="48" y="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3" name="Freeform 48"/>
                  <p:cNvSpPr/>
                  <p:nvPr/>
                </p:nvSpPr>
                <p:spPr>
                  <a:xfrm>
                    <a:off x="3250" y="2592"/>
                    <a:ext cx="28" cy="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8" y="6"/>
                      </a:cxn>
                    </a:cxnLst>
                    <a:rect l="0" t="0" r="0" b="0"/>
                    <a:pathLst>
                      <a:path w="28" h="6">
                        <a:moveTo>
                          <a:pt x="0" y="0"/>
                        </a:moveTo>
                        <a:cubicBezTo>
                          <a:pt x="9" y="2"/>
                          <a:pt x="20" y="2"/>
                          <a:pt x="28" y="6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4" name="Freeform 49"/>
                  <p:cNvSpPr/>
                  <p:nvPr/>
                </p:nvSpPr>
                <p:spPr>
                  <a:xfrm>
                    <a:off x="3290" y="2496"/>
                    <a:ext cx="28" cy="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8" y="6"/>
                      </a:cxn>
                    </a:cxnLst>
                    <a:rect l="0" t="0" r="0" b="0"/>
                    <a:pathLst>
                      <a:path w="28" h="6">
                        <a:moveTo>
                          <a:pt x="0" y="0"/>
                        </a:moveTo>
                        <a:cubicBezTo>
                          <a:pt x="9" y="2"/>
                          <a:pt x="20" y="2"/>
                          <a:pt x="28" y="6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716" name="Group 50"/>
                <p:cNvGrpSpPr/>
                <p:nvPr/>
              </p:nvGrpSpPr>
              <p:grpSpPr>
                <a:xfrm>
                  <a:off x="2736" y="1968"/>
                  <a:ext cx="478" cy="220"/>
                  <a:chOff x="2546" y="1940"/>
                  <a:chExt cx="675" cy="310"/>
                </a:xfrm>
              </p:grpSpPr>
              <p:grpSp>
                <p:nvGrpSpPr>
                  <p:cNvPr id="16717" name="Group 51"/>
                  <p:cNvGrpSpPr/>
                  <p:nvPr/>
                </p:nvGrpSpPr>
                <p:grpSpPr>
                  <a:xfrm>
                    <a:off x="2546" y="1940"/>
                    <a:ext cx="675" cy="310"/>
                    <a:chOff x="2493" y="1926"/>
                    <a:chExt cx="675" cy="310"/>
                  </a:xfrm>
                </p:grpSpPr>
                <p:sp>
                  <p:nvSpPr>
                    <p:cNvPr id="16719" name="Freeform 52"/>
                    <p:cNvSpPr/>
                    <p:nvPr/>
                  </p:nvSpPr>
                  <p:spPr>
                    <a:xfrm>
                      <a:off x="2508" y="2070"/>
                      <a:ext cx="128" cy="106"/>
                    </a:xfrm>
                    <a:custGeom>
                      <a:avLst/>
                      <a:gdLst/>
                      <a:ahLst/>
                      <a:cxnLst>
                        <a:cxn ang="0">
                          <a:pos x="80" y="0"/>
                        </a:cxn>
                        <a:cxn ang="0">
                          <a:pos x="44" y="12"/>
                        </a:cxn>
                        <a:cxn ang="0">
                          <a:pos x="10" y="52"/>
                        </a:cxn>
                        <a:cxn ang="0">
                          <a:pos x="8" y="104"/>
                        </a:cxn>
                        <a:cxn ang="0">
                          <a:pos x="60" y="64"/>
                        </a:cxn>
                        <a:cxn ang="0">
                          <a:pos x="128" y="48"/>
                        </a:cxn>
                      </a:cxnLst>
                      <a:rect l="0" t="0" r="0" b="0"/>
                      <a:pathLst>
                        <a:path w="128" h="106">
                          <a:moveTo>
                            <a:pt x="80" y="0"/>
                          </a:moveTo>
                          <a:cubicBezTo>
                            <a:pt x="74" y="2"/>
                            <a:pt x="56" y="3"/>
                            <a:pt x="44" y="12"/>
                          </a:cubicBezTo>
                          <a:cubicBezTo>
                            <a:pt x="32" y="21"/>
                            <a:pt x="16" y="37"/>
                            <a:pt x="10" y="52"/>
                          </a:cubicBezTo>
                          <a:cubicBezTo>
                            <a:pt x="4" y="67"/>
                            <a:pt x="0" y="102"/>
                            <a:pt x="8" y="104"/>
                          </a:cubicBezTo>
                          <a:cubicBezTo>
                            <a:pt x="16" y="106"/>
                            <a:pt x="40" y="73"/>
                            <a:pt x="60" y="64"/>
                          </a:cubicBezTo>
                          <a:cubicBezTo>
                            <a:pt x="80" y="55"/>
                            <a:pt x="114" y="51"/>
                            <a:pt x="128" y="48"/>
                          </a:cubicBezTo>
                        </a:path>
                      </a:pathLst>
                    </a:custGeom>
                    <a:solidFill>
                      <a:srgbClr val="00FF00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0" name="Freeform 53"/>
                    <p:cNvSpPr/>
                    <p:nvPr/>
                  </p:nvSpPr>
                  <p:spPr>
                    <a:xfrm>
                      <a:off x="2493" y="1962"/>
                      <a:ext cx="123" cy="132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4"/>
                        </a:cxn>
                        <a:cxn ang="0">
                          <a:pos x="43" y="56"/>
                        </a:cxn>
                        <a:cxn ang="0">
                          <a:pos x="3" y="6"/>
                        </a:cxn>
                        <a:cxn ang="0">
                          <a:pos x="25" y="90"/>
                        </a:cxn>
                        <a:cxn ang="0">
                          <a:pos x="115" y="132"/>
                        </a:cxn>
                      </a:cxnLst>
                      <a:rect l="0" t="0" r="0" b="0"/>
                      <a:pathLst>
                        <a:path w="123" h="132">
                          <a:moveTo>
                            <a:pt x="123" y="64"/>
                          </a:moveTo>
                          <a:cubicBezTo>
                            <a:pt x="110" y="63"/>
                            <a:pt x="63" y="66"/>
                            <a:pt x="43" y="56"/>
                          </a:cubicBezTo>
                          <a:cubicBezTo>
                            <a:pt x="23" y="46"/>
                            <a:pt x="6" y="0"/>
                            <a:pt x="3" y="6"/>
                          </a:cubicBezTo>
                          <a:cubicBezTo>
                            <a:pt x="0" y="12"/>
                            <a:pt x="6" y="69"/>
                            <a:pt x="25" y="90"/>
                          </a:cubicBezTo>
                          <a:cubicBezTo>
                            <a:pt x="44" y="111"/>
                            <a:pt x="96" y="123"/>
                            <a:pt x="115" y="132"/>
                          </a:cubicBezTo>
                        </a:path>
                      </a:pathLst>
                    </a:custGeom>
                    <a:solidFill>
                      <a:srgbClr val="00FF00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1" name="Freeform 54"/>
                    <p:cNvSpPr/>
                    <p:nvPr/>
                  </p:nvSpPr>
                  <p:spPr>
                    <a:xfrm>
                      <a:off x="2606" y="1926"/>
                      <a:ext cx="538" cy="162"/>
                    </a:xfrm>
                    <a:custGeom>
                      <a:avLst/>
                      <a:gdLst/>
                      <a:ahLst/>
                      <a:cxnLst>
                        <a:cxn ang="0">
                          <a:pos x="538" y="94"/>
                        </a:cxn>
                        <a:cxn ang="0">
                          <a:pos x="454" y="42"/>
                        </a:cxn>
                        <a:cxn ang="0">
                          <a:pos x="392" y="36"/>
                        </a:cxn>
                        <a:cxn ang="0">
                          <a:pos x="282" y="66"/>
                        </a:cxn>
                        <a:cxn ang="0">
                          <a:pos x="160" y="8"/>
                        </a:cxn>
                        <a:cxn ang="0">
                          <a:pos x="56" y="18"/>
                        </a:cxn>
                        <a:cxn ang="0">
                          <a:pos x="8" y="66"/>
                        </a:cxn>
                        <a:cxn ang="0">
                          <a:pos x="8" y="114"/>
                        </a:cxn>
                        <a:cxn ang="0">
                          <a:pos x="56" y="162"/>
                        </a:cxn>
                      </a:cxnLst>
                      <a:rect l="0" t="0" r="0" b="0"/>
                      <a:pathLst>
                        <a:path w="538" h="162">
                          <a:moveTo>
                            <a:pt x="538" y="94"/>
                          </a:moveTo>
                          <a:cubicBezTo>
                            <a:pt x="524" y="86"/>
                            <a:pt x="478" y="52"/>
                            <a:pt x="454" y="42"/>
                          </a:cubicBezTo>
                          <a:cubicBezTo>
                            <a:pt x="430" y="32"/>
                            <a:pt x="421" y="32"/>
                            <a:pt x="392" y="36"/>
                          </a:cubicBezTo>
                          <a:cubicBezTo>
                            <a:pt x="363" y="40"/>
                            <a:pt x="321" y="71"/>
                            <a:pt x="282" y="66"/>
                          </a:cubicBezTo>
                          <a:cubicBezTo>
                            <a:pt x="243" y="61"/>
                            <a:pt x="198" y="16"/>
                            <a:pt x="160" y="8"/>
                          </a:cubicBezTo>
                          <a:cubicBezTo>
                            <a:pt x="122" y="0"/>
                            <a:pt x="81" y="8"/>
                            <a:pt x="56" y="18"/>
                          </a:cubicBezTo>
                          <a:cubicBezTo>
                            <a:pt x="31" y="28"/>
                            <a:pt x="16" y="50"/>
                            <a:pt x="8" y="66"/>
                          </a:cubicBezTo>
                          <a:cubicBezTo>
                            <a:pt x="0" y="82"/>
                            <a:pt x="0" y="98"/>
                            <a:pt x="8" y="114"/>
                          </a:cubicBezTo>
                          <a:cubicBezTo>
                            <a:pt x="16" y="130"/>
                            <a:pt x="48" y="154"/>
                            <a:pt x="56" y="162"/>
                          </a:cubicBezTo>
                        </a:path>
                      </a:pathLst>
                    </a:custGeom>
                    <a:solidFill>
                      <a:srgbClr val="E3F442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2" name="Freeform 55"/>
                    <p:cNvSpPr/>
                    <p:nvPr/>
                  </p:nvSpPr>
                  <p:spPr>
                    <a:xfrm>
                      <a:off x="2592" y="1970"/>
                      <a:ext cx="576" cy="26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12"/>
                        </a:cxn>
                        <a:cxn ang="0">
                          <a:pos x="54" y="44"/>
                        </a:cxn>
                        <a:cxn ang="0">
                          <a:pos x="140" y="6"/>
                        </a:cxn>
                        <a:cxn ang="0">
                          <a:pos x="222" y="6"/>
                        </a:cxn>
                        <a:cxn ang="0">
                          <a:pos x="306" y="34"/>
                        </a:cxn>
                        <a:cxn ang="0">
                          <a:pos x="426" y="6"/>
                        </a:cxn>
                        <a:cxn ang="0">
                          <a:pos x="548" y="54"/>
                        </a:cxn>
                        <a:cxn ang="0">
                          <a:pos x="559" y="190"/>
                        </a:cxn>
                        <a:cxn ang="0">
                          <a:pos x="447" y="242"/>
                        </a:cxn>
                        <a:cxn ang="0">
                          <a:pos x="319" y="194"/>
                        </a:cxn>
                        <a:cxn ang="0">
                          <a:pos x="250" y="222"/>
                        </a:cxn>
                        <a:cxn ang="0">
                          <a:pos x="160" y="262"/>
                        </a:cxn>
                        <a:cxn ang="0">
                          <a:pos x="70" y="246"/>
                        </a:cxn>
                        <a:cxn ang="0">
                          <a:pos x="14" y="182"/>
                        </a:cxn>
                        <a:cxn ang="0">
                          <a:pos x="8" y="112"/>
                        </a:cxn>
                      </a:cxnLst>
                      <a:rect l="0" t="0" r="0" b="0"/>
                      <a:pathLst>
                        <a:path w="576" h="266">
                          <a:moveTo>
                            <a:pt x="8" y="112"/>
                          </a:moveTo>
                          <a:cubicBezTo>
                            <a:pt x="14" y="89"/>
                            <a:pt x="31" y="62"/>
                            <a:pt x="54" y="44"/>
                          </a:cubicBezTo>
                          <a:cubicBezTo>
                            <a:pt x="76" y="26"/>
                            <a:pt x="112" y="12"/>
                            <a:pt x="140" y="6"/>
                          </a:cubicBezTo>
                          <a:cubicBezTo>
                            <a:pt x="168" y="0"/>
                            <a:pt x="195" y="1"/>
                            <a:pt x="222" y="6"/>
                          </a:cubicBezTo>
                          <a:cubicBezTo>
                            <a:pt x="249" y="11"/>
                            <a:pt x="272" y="34"/>
                            <a:pt x="306" y="34"/>
                          </a:cubicBezTo>
                          <a:cubicBezTo>
                            <a:pt x="340" y="34"/>
                            <a:pt x="386" y="3"/>
                            <a:pt x="426" y="6"/>
                          </a:cubicBezTo>
                          <a:cubicBezTo>
                            <a:pt x="466" y="9"/>
                            <a:pt x="526" y="23"/>
                            <a:pt x="548" y="54"/>
                          </a:cubicBezTo>
                          <a:cubicBezTo>
                            <a:pt x="570" y="85"/>
                            <a:pt x="576" y="159"/>
                            <a:pt x="559" y="190"/>
                          </a:cubicBezTo>
                          <a:cubicBezTo>
                            <a:pt x="542" y="221"/>
                            <a:pt x="487" y="241"/>
                            <a:pt x="447" y="242"/>
                          </a:cubicBezTo>
                          <a:cubicBezTo>
                            <a:pt x="407" y="243"/>
                            <a:pt x="352" y="197"/>
                            <a:pt x="319" y="194"/>
                          </a:cubicBezTo>
                          <a:cubicBezTo>
                            <a:pt x="286" y="191"/>
                            <a:pt x="276" y="211"/>
                            <a:pt x="250" y="222"/>
                          </a:cubicBezTo>
                          <a:cubicBezTo>
                            <a:pt x="224" y="233"/>
                            <a:pt x="190" y="258"/>
                            <a:pt x="160" y="262"/>
                          </a:cubicBezTo>
                          <a:cubicBezTo>
                            <a:pt x="130" y="266"/>
                            <a:pt x="94" y="259"/>
                            <a:pt x="70" y="246"/>
                          </a:cubicBezTo>
                          <a:cubicBezTo>
                            <a:pt x="46" y="233"/>
                            <a:pt x="24" y="204"/>
                            <a:pt x="14" y="182"/>
                          </a:cubicBezTo>
                          <a:cubicBezTo>
                            <a:pt x="4" y="160"/>
                            <a:pt x="0" y="133"/>
                            <a:pt x="8" y="112"/>
                          </a:cubicBezTo>
                          <a:close/>
                        </a:path>
                      </a:pathLst>
                    </a:custGeom>
                    <a:solidFill>
                      <a:srgbClr val="E3F442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3" name="Freeform 56"/>
                    <p:cNvSpPr/>
                    <p:nvPr/>
                  </p:nvSpPr>
                  <p:spPr>
                    <a:xfrm>
                      <a:off x="2566" y="2024"/>
                      <a:ext cx="40" cy="1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0"/>
                        </a:cxn>
                        <a:cxn ang="0">
                          <a:pos x="0" y="18"/>
                        </a:cxn>
                      </a:cxnLst>
                      <a:rect l="0" t="0" r="0" b="0"/>
                      <a:pathLst>
                        <a:path w="40" h="18">
                          <a:moveTo>
                            <a:pt x="40" y="0"/>
                          </a:moveTo>
                          <a:cubicBezTo>
                            <a:pt x="24" y="5"/>
                            <a:pt x="19" y="18"/>
                            <a:pt x="0" y="1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4" name="Freeform 57"/>
                    <p:cNvSpPr/>
                    <p:nvPr/>
                  </p:nvSpPr>
                  <p:spPr>
                    <a:xfrm>
                      <a:off x="2518" y="2022"/>
                      <a:ext cx="26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0"/>
                        </a:cxn>
                        <a:cxn ang="0">
                          <a:pos x="0" y="8"/>
                        </a:cxn>
                      </a:cxnLst>
                      <a:rect l="0" t="0" r="0" b="0"/>
                      <a:pathLst>
                        <a:path w="26" h="8">
                          <a:moveTo>
                            <a:pt x="26" y="0"/>
                          </a:moveTo>
                          <a:cubicBezTo>
                            <a:pt x="19" y="2"/>
                            <a:pt x="8" y="8"/>
                            <a:pt x="0" y="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5" name="Freeform 58"/>
                    <p:cNvSpPr/>
                    <p:nvPr/>
                  </p:nvSpPr>
                  <p:spPr>
                    <a:xfrm>
                      <a:off x="2542" y="2026"/>
                      <a:ext cx="26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0"/>
                        </a:cxn>
                        <a:cxn ang="0">
                          <a:pos x="0" y="12"/>
                        </a:cxn>
                      </a:cxnLst>
                      <a:rect l="0" t="0" r="0" b="0"/>
                      <a:pathLst>
                        <a:path w="26" h="12">
                          <a:moveTo>
                            <a:pt x="26" y="0"/>
                          </a:moveTo>
                          <a:cubicBezTo>
                            <a:pt x="18" y="3"/>
                            <a:pt x="6" y="6"/>
                            <a:pt x="0" y="12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6" name="Freeform 59"/>
                    <p:cNvSpPr/>
                    <p:nvPr/>
                  </p:nvSpPr>
                  <p:spPr>
                    <a:xfrm>
                      <a:off x="2566" y="2114"/>
                      <a:ext cx="28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14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28" h="14">
                          <a:moveTo>
                            <a:pt x="28" y="14"/>
                          </a:moveTo>
                          <a:cubicBezTo>
                            <a:pt x="18" y="11"/>
                            <a:pt x="11" y="0"/>
                            <a:pt x="0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7" name="Freeform 60"/>
                    <p:cNvSpPr/>
                    <p:nvPr/>
                  </p:nvSpPr>
                  <p:spPr>
                    <a:xfrm>
                      <a:off x="2536" y="2120"/>
                      <a:ext cx="28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14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28" h="14">
                          <a:moveTo>
                            <a:pt x="28" y="14"/>
                          </a:moveTo>
                          <a:cubicBezTo>
                            <a:pt x="18" y="11"/>
                            <a:pt x="11" y="0"/>
                            <a:pt x="0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718" name="Oval 61"/>
                  <p:cNvSpPr/>
                  <p:nvPr/>
                </p:nvSpPr>
                <p:spPr>
                  <a:xfrm>
                    <a:off x="3184" y="2036"/>
                    <a:ext cx="12" cy="12"/>
                  </a:xfrm>
                  <a:prstGeom prst="ellipse">
                    <a:avLst/>
                  </a:prstGeom>
                  <a:solidFill>
                    <a:srgbClr val="E3F442"/>
                  </a:solidFill>
                  <a:ln w="9525" cap="flat" cmpd="sng">
                    <a:solidFill>
                      <a:srgbClr val="E3F44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vi-VN" altLang="x-none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6711" name="Freeform 62"/>
            <p:cNvSpPr/>
            <p:nvPr/>
          </p:nvSpPr>
          <p:spPr>
            <a:xfrm rot="-576423">
              <a:off x="4560" y="1152"/>
              <a:ext cx="318" cy="78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96" y="23"/>
                </a:cxn>
                <a:cxn ang="0">
                  <a:pos x="114" y="28"/>
                </a:cxn>
                <a:cxn ang="0">
                  <a:pos x="168" y="23"/>
                </a:cxn>
                <a:cxn ang="0">
                  <a:pos x="186" y="17"/>
                </a:cxn>
                <a:cxn ang="0">
                  <a:pos x="222" y="39"/>
                </a:cxn>
                <a:cxn ang="0">
                  <a:pos x="300" y="23"/>
                </a:cxn>
                <a:cxn ang="0">
                  <a:pos x="318" y="28"/>
                </a:cxn>
                <a:cxn ang="0">
                  <a:pos x="300" y="34"/>
                </a:cxn>
                <a:cxn ang="0">
                  <a:pos x="210" y="67"/>
                </a:cxn>
                <a:cxn ang="0">
                  <a:pos x="174" y="78"/>
                </a:cxn>
                <a:cxn ang="0">
                  <a:pos x="48" y="50"/>
                </a:cxn>
                <a:cxn ang="0">
                  <a:pos x="0" y="6"/>
                </a:cxn>
                <a:cxn ang="0">
                  <a:pos x="18" y="1"/>
                </a:cxn>
                <a:cxn ang="0">
                  <a:pos x="36" y="12"/>
                </a:cxn>
                <a:cxn ang="0">
                  <a:pos x="54" y="17"/>
                </a:cxn>
                <a:cxn ang="0">
                  <a:pos x="36" y="6"/>
                </a:cxn>
              </a:cxnLst>
              <a:rect l="0" t="0" r="0" b="0"/>
              <a:pathLst>
                <a:path w="318" h="85">
                  <a:moveTo>
                    <a:pt x="36" y="7"/>
                  </a:moveTo>
                  <a:cubicBezTo>
                    <a:pt x="72" y="16"/>
                    <a:pt x="52" y="10"/>
                    <a:pt x="96" y="25"/>
                  </a:cubicBezTo>
                  <a:cubicBezTo>
                    <a:pt x="102" y="27"/>
                    <a:pt x="114" y="31"/>
                    <a:pt x="114" y="31"/>
                  </a:cubicBezTo>
                  <a:cubicBezTo>
                    <a:pt x="132" y="29"/>
                    <a:pt x="150" y="28"/>
                    <a:pt x="168" y="25"/>
                  </a:cubicBezTo>
                  <a:cubicBezTo>
                    <a:pt x="174" y="24"/>
                    <a:pt x="180" y="17"/>
                    <a:pt x="186" y="19"/>
                  </a:cubicBezTo>
                  <a:cubicBezTo>
                    <a:pt x="200" y="24"/>
                    <a:pt x="222" y="43"/>
                    <a:pt x="222" y="43"/>
                  </a:cubicBezTo>
                  <a:cubicBezTo>
                    <a:pt x="248" y="37"/>
                    <a:pt x="274" y="31"/>
                    <a:pt x="300" y="25"/>
                  </a:cubicBezTo>
                  <a:cubicBezTo>
                    <a:pt x="306" y="27"/>
                    <a:pt x="318" y="25"/>
                    <a:pt x="318" y="31"/>
                  </a:cubicBezTo>
                  <a:cubicBezTo>
                    <a:pt x="318" y="37"/>
                    <a:pt x="306" y="34"/>
                    <a:pt x="300" y="37"/>
                  </a:cubicBezTo>
                  <a:cubicBezTo>
                    <a:pt x="271" y="52"/>
                    <a:pt x="241" y="63"/>
                    <a:pt x="210" y="73"/>
                  </a:cubicBezTo>
                  <a:cubicBezTo>
                    <a:pt x="198" y="77"/>
                    <a:pt x="174" y="85"/>
                    <a:pt x="174" y="85"/>
                  </a:cubicBezTo>
                  <a:cubicBezTo>
                    <a:pt x="132" y="78"/>
                    <a:pt x="90" y="65"/>
                    <a:pt x="48" y="55"/>
                  </a:cubicBezTo>
                  <a:cubicBezTo>
                    <a:pt x="31" y="38"/>
                    <a:pt x="14" y="27"/>
                    <a:pt x="0" y="7"/>
                  </a:cubicBezTo>
                  <a:cubicBezTo>
                    <a:pt x="6" y="5"/>
                    <a:pt x="12" y="0"/>
                    <a:pt x="18" y="1"/>
                  </a:cubicBezTo>
                  <a:cubicBezTo>
                    <a:pt x="25" y="2"/>
                    <a:pt x="30" y="10"/>
                    <a:pt x="36" y="13"/>
                  </a:cubicBezTo>
                  <a:cubicBezTo>
                    <a:pt x="42" y="16"/>
                    <a:pt x="54" y="25"/>
                    <a:pt x="54" y="19"/>
                  </a:cubicBezTo>
                  <a:cubicBezTo>
                    <a:pt x="54" y="12"/>
                    <a:pt x="42" y="11"/>
                    <a:pt x="36" y="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12" name="Oval 63"/>
            <p:cNvSpPr/>
            <p:nvPr/>
          </p:nvSpPr>
          <p:spPr>
            <a:xfrm>
              <a:off x="5136" y="408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4</a:t>
              </a:r>
            </a:p>
          </p:txBody>
        </p:sp>
      </p:grpSp>
      <p:grpSp>
        <p:nvGrpSpPr>
          <p:cNvPr id="16390" name="Group 64"/>
          <p:cNvGrpSpPr/>
          <p:nvPr/>
        </p:nvGrpSpPr>
        <p:grpSpPr>
          <a:xfrm>
            <a:off x="7706094" y="3697874"/>
            <a:ext cx="1803254" cy="2493689"/>
            <a:chOff x="2823" y="2111"/>
            <a:chExt cx="1104" cy="2113"/>
          </a:xfrm>
        </p:grpSpPr>
        <p:grpSp>
          <p:nvGrpSpPr>
            <p:cNvPr id="16627" name="Group 65"/>
            <p:cNvGrpSpPr/>
            <p:nvPr/>
          </p:nvGrpSpPr>
          <p:grpSpPr>
            <a:xfrm>
              <a:off x="2823" y="2111"/>
              <a:ext cx="1104" cy="2113"/>
              <a:chOff x="2784" y="1380"/>
              <a:chExt cx="768" cy="1932"/>
            </a:xfrm>
          </p:grpSpPr>
          <p:sp>
            <p:nvSpPr>
              <p:cNvPr id="16707" name="Rectangle 66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08" name="Rectangle 67"/>
              <p:cNvSpPr/>
              <p:nvPr/>
            </p:nvSpPr>
            <p:spPr>
              <a:xfrm>
                <a:off x="2784" y="1380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628" name="Group 68"/>
            <p:cNvGrpSpPr/>
            <p:nvPr/>
          </p:nvGrpSpPr>
          <p:grpSpPr>
            <a:xfrm>
              <a:off x="3024" y="2592"/>
              <a:ext cx="627" cy="1011"/>
              <a:chOff x="96" y="1728"/>
              <a:chExt cx="695" cy="774"/>
            </a:xfrm>
          </p:grpSpPr>
          <p:grpSp>
            <p:nvGrpSpPr>
              <p:cNvPr id="16630" name="Group 69"/>
              <p:cNvGrpSpPr/>
              <p:nvPr/>
            </p:nvGrpSpPr>
            <p:grpSpPr>
              <a:xfrm>
                <a:off x="96" y="1728"/>
                <a:ext cx="343" cy="198"/>
                <a:chOff x="288" y="1776"/>
                <a:chExt cx="343" cy="198"/>
              </a:xfrm>
            </p:grpSpPr>
            <p:sp>
              <p:nvSpPr>
                <p:cNvPr id="16688" name="Freeform 70"/>
                <p:cNvSpPr/>
                <p:nvPr/>
              </p:nvSpPr>
              <p:spPr>
                <a:xfrm>
                  <a:off x="288" y="1776"/>
                  <a:ext cx="313" cy="198"/>
                </a:xfrm>
                <a:custGeom>
                  <a:avLst/>
                  <a:gdLst/>
                  <a:ahLst/>
                  <a:cxnLst>
                    <a:cxn ang="0">
                      <a:pos x="251" y="180"/>
                    </a:cxn>
                    <a:cxn ang="0">
                      <a:pos x="297" y="144"/>
                    </a:cxn>
                    <a:cxn ang="0">
                      <a:pos x="297" y="48"/>
                    </a:cxn>
                    <a:cxn ang="0">
                      <a:pos x="201" y="0"/>
                    </a:cxn>
                    <a:cxn ang="0">
                      <a:pos x="105" y="48"/>
                    </a:cxn>
                    <a:cxn ang="0">
                      <a:pos x="57" y="144"/>
                    </a:cxn>
                    <a:cxn ang="0">
                      <a:pos x="9" y="192"/>
                    </a:cxn>
                    <a:cxn ang="0">
                      <a:pos x="111" y="180"/>
                    </a:cxn>
                    <a:cxn ang="0">
                      <a:pos x="175" y="186"/>
                    </a:cxn>
                    <a:cxn ang="0">
                      <a:pos x="251" y="180"/>
                    </a:cxn>
                  </a:cxnLst>
                  <a:rect l="0" t="0" r="0" b="0"/>
                  <a:pathLst>
                    <a:path w="313" h="198">
                      <a:moveTo>
                        <a:pt x="251" y="180"/>
                      </a:moveTo>
                      <a:cubicBezTo>
                        <a:pt x="275" y="172"/>
                        <a:pt x="289" y="166"/>
                        <a:pt x="297" y="144"/>
                      </a:cubicBezTo>
                      <a:cubicBezTo>
                        <a:pt x="305" y="122"/>
                        <a:pt x="313" y="72"/>
                        <a:pt x="297" y="48"/>
                      </a:cubicBezTo>
                      <a:cubicBezTo>
                        <a:pt x="281" y="24"/>
                        <a:pt x="233" y="0"/>
                        <a:pt x="201" y="0"/>
                      </a:cubicBezTo>
                      <a:cubicBezTo>
                        <a:pt x="169" y="0"/>
                        <a:pt x="129" y="24"/>
                        <a:pt x="105" y="48"/>
                      </a:cubicBezTo>
                      <a:cubicBezTo>
                        <a:pt x="81" y="72"/>
                        <a:pt x="73" y="120"/>
                        <a:pt x="57" y="144"/>
                      </a:cubicBezTo>
                      <a:cubicBezTo>
                        <a:pt x="41" y="168"/>
                        <a:pt x="0" y="186"/>
                        <a:pt x="9" y="192"/>
                      </a:cubicBezTo>
                      <a:cubicBezTo>
                        <a:pt x="18" y="198"/>
                        <a:pt x="83" y="181"/>
                        <a:pt x="111" y="180"/>
                      </a:cubicBezTo>
                      <a:cubicBezTo>
                        <a:pt x="139" y="179"/>
                        <a:pt x="152" y="186"/>
                        <a:pt x="175" y="186"/>
                      </a:cubicBezTo>
                      <a:cubicBezTo>
                        <a:pt x="198" y="186"/>
                        <a:pt x="235" y="181"/>
                        <a:pt x="251" y="180"/>
                      </a:cubicBezTo>
                      <a:close/>
                    </a:path>
                  </a:pathLst>
                </a:custGeom>
                <a:solidFill>
                  <a:srgbClr val="73F179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9" name="Freeform 71"/>
                <p:cNvSpPr/>
                <p:nvPr/>
              </p:nvSpPr>
              <p:spPr>
                <a:xfrm>
                  <a:off x="353" y="1834"/>
                  <a:ext cx="278" cy="98"/>
                </a:xfrm>
                <a:custGeom>
                  <a:avLst/>
                  <a:gdLst/>
                  <a:ahLst/>
                  <a:cxnLst>
                    <a:cxn ang="0">
                      <a:pos x="278" y="18"/>
                    </a:cxn>
                    <a:cxn ang="0">
                      <a:pos x="236" y="0"/>
                    </a:cxn>
                    <a:cxn ang="0">
                      <a:pos x="180" y="8"/>
                    </a:cxn>
                    <a:cxn ang="0">
                      <a:pos x="144" y="30"/>
                    </a:cxn>
                    <a:cxn ang="0">
                      <a:pos x="76" y="62"/>
                    </a:cxn>
                    <a:cxn ang="0">
                      <a:pos x="18" y="98"/>
                    </a:cxn>
                    <a:cxn ang="0">
                      <a:pos x="0" y="94"/>
                    </a:cxn>
                  </a:cxnLst>
                  <a:rect l="0" t="0" r="0" b="0"/>
                  <a:pathLst>
                    <a:path w="278" h="98">
                      <a:moveTo>
                        <a:pt x="278" y="18"/>
                      </a:moveTo>
                      <a:cubicBezTo>
                        <a:pt x="263" y="13"/>
                        <a:pt x="250" y="5"/>
                        <a:pt x="236" y="0"/>
                      </a:cubicBezTo>
                      <a:cubicBezTo>
                        <a:pt x="220" y="1"/>
                        <a:pt x="196" y="0"/>
                        <a:pt x="180" y="8"/>
                      </a:cubicBezTo>
                      <a:cubicBezTo>
                        <a:pt x="168" y="14"/>
                        <a:pt x="156" y="26"/>
                        <a:pt x="144" y="30"/>
                      </a:cubicBezTo>
                      <a:cubicBezTo>
                        <a:pt x="127" y="47"/>
                        <a:pt x="98" y="55"/>
                        <a:pt x="76" y="62"/>
                      </a:cubicBezTo>
                      <a:cubicBezTo>
                        <a:pt x="62" y="83"/>
                        <a:pt x="37" y="85"/>
                        <a:pt x="18" y="98"/>
                      </a:cubicBezTo>
                      <a:cubicBezTo>
                        <a:pt x="12" y="97"/>
                        <a:pt x="0" y="94"/>
                        <a:pt x="0" y="9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0" name="Freeform 72"/>
                <p:cNvSpPr/>
                <p:nvPr/>
              </p:nvSpPr>
              <p:spPr>
                <a:xfrm>
                  <a:off x="361" y="1934"/>
                  <a:ext cx="6" cy="1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16"/>
                    </a:cxn>
                  </a:cxnLst>
                  <a:rect l="0" t="0" r="0" b="0"/>
                  <a:pathLst>
                    <a:path w="6" h="16">
                      <a:moveTo>
                        <a:pt x="6" y="0"/>
                      </a:moveTo>
                      <a:cubicBezTo>
                        <a:pt x="5" y="6"/>
                        <a:pt x="0" y="16"/>
                        <a:pt x="0" y="1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1" name="Freeform 73"/>
                <p:cNvSpPr/>
                <p:nvPr/>
              </p:nvSpPr>
              <p:spPr>
                <a:xfrm>
                  <a:off x="375" y="1896"/>
                  <a:ext cx="50" cy="4"/>
                </a:xfrm>
                <a:custGeom>
                  <a:avLst/>
                  <a:gdLst/>
                  <a:ahLst/>
                  <a:cxnLst>
                    <a:cxn ang="0">
                      <a:pos x="50" y="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0" h="4">
                      <a:moveTo>
                        <a:pt x="50" y="4"/>
                      </a:moveTo>
                      <a:cubicBezTo>
                        <a:pt x="32" y="2"/>
                        <a:pt x="18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2" name="Freeform 74"/>
                <p:cNvSpPr/>
                <p:nvPr/>
              </p:nvSpPr>
              <p:spPr>
                <a:xfrm>
                  <a:off x="383" y="1878"/>
                  <a:ext cx="10" cy="18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0" h="18">
                      <a:moveTo>
                        <a:pt x="10" y="18"/>
                      </a:moveTo>
                      <a:cubicBezTo>
                        <a:pt x="8" y="10"/>
                        <a:pt x="6" y="6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3" name="Freeform 75"/>
                <p:cNvSpPr/>
                <p:nvPr/>
              </p:nvSpPr>
              <p:spPr>
                <a:xfrm>
                  <a:off x="423" y="1852"/>
                  <a:ext cx="68" cy="16"/>
                </a:xfrm>
                <a:custGeom>
                  <a:avLst/>
                  <a:gdLst/>
                  <a:ahLst/>
                  <a:cxnLst>
                    <a:cxn ang="0">
                      <a:pos x="68" y="1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8" h="16">
                      <a:moveTo>
                        <a:pt x="68" y="16"/>
                      </a:moveTo>
                      <a:cubicBezTo>
                        <a:pt x="44" y="11"/>
                        <a:pt x="25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4" name="Freeform 76"/>
                <p:cNvSpPr/>
                <p:nvPr/>
              </p:nvSpPr>
              <p:spPr>
                <a:xfrm>
                  <a:off x="435" y="1824"/>
                  <a:ext cx="18" cy="32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8" h="32">
                      <a:moveTo>
                        <a:pt x="18" y="32"/>
                      </a:moveTo>
                      <a:cubicBezTo>
                        <a:pt x="11" y="22"/>
                        <a:pt x="9" y="9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5" name="Freeform 77"/>
                <p:cNvSpPr/>
                <p:nvPr/>
              </p:nvSpPr>
              <p:spPr>
                <a:xfrm>
                  <a:off x="483" y="1816"/>
                  <a:ext cx="64" cy="20"/>
                </a:xfrm>
                <a:custGeom>
                  <a:avLst/>
                  <a:gdLst/>
                  <a:ahLst/>
                  <a:cxnLst>
                    <a:cxn ang="0">
                      <a:pos x="64" y="2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4" h="20">
                      <a:moveTo>
                        <a:pt x="64" y="20"/>
                      </a:moveTo>
                      <a:cubicBezTo>
                        <a:pt x="41" y="16"/>
                        <a:pt x="20" y="1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6" name="Freeform 78"/>
                <p:cNvSpPr/>
                <p:nvPr/>
              </p:nvSpPr>
              <p:spPr>
                <a:xfrm>
                  <a:off x="485" y="1796"/>
                  <a:ext cx="6" cy="22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" h="22">
                      <a:moveTo>
                        <a:pt x="6" y="22"/>
                      </a:moveTo>
                      <a:cubicBezTo>
                        <a:pt x="5" y="15"/>
                        <a:pt x="0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7" name="Freeform 79"/>
                <p:cNvSpPr/>
                <p:nvPr/>
              </p:nvSpPr>
              <p:spPr>
                <a:xfrm>
                  <a:off x="467" y="1820"/>
                  <a:ext cx="26" cy="8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26" h="8">
                      <a:moveTo>
                        <a:pt x="26" y="0"/>
                      </a:moveTo>
                      <a:cubicBezTo>
                        <a:pt x="17" y="3"/>
                        <a:pt x="8" y="4"/>
                        <a:pt x="0" y="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8" name="Freeform 80"/>
                <p:cNvSpPr/>
                <p:nvPr/>
              </p:nvSpPr>
              <p:spPr>
                <a:xfrm>
                  <a:off x="525" y="1804"/>
                  <a:ext cx="24" cy="32"/>
                </a:xfrm>
                <a:custGeom>
                  <a:avLst/>
                  <a:gdLst/>
                  <a:ahLst/>
                  <a:cxnLst>
                    <a:cxn ang="0">
                      <a:pos x="24" y="32"/>
                    </a:cxn>
                    <a:cxn ang="0">
                      <a:pos x="10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4" h="32">
                      <a:moveTo>
                        <a:pt x="24" y="32"/>
                      </a:moveTo>
                      <a:cubicBezTo>
                        <a:pt x="20" y="21"/>
                        <a:pt x="20" y="16"/>
                        <a:pt x="10" y="10"/>
                      </a:cubicBezTo>
                      <a:cubicBezTo>
                        <a:pt x="8" y="7"/>
                        <a:pt x="0" y="2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9" name="Freeform 81"/>
                <p:cNvSpPr/>
                <p:nvPr/>
              </p:nvSpPr>
              <p:spPr>
                <a:xfrm>
                  <a:off x="507" y="1810"/>
                  <a:ext cx="20" cy="1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0" h="1">
                      <a:moveTo>
                        <a:pt x="20" y="0"/>
                      </a:moveTo>
                      <a:cubicBezTo>
                        <a:pt x="13" y="0"/>
                        <a:pt x="7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0" name="Freeform 82"/>
                <p:cNvSpPr/>
                <p:nvPr/>
              </p:nvSpPr>
              <p:spPr>
                <a:xfrm>
                  <a:off x="397" y="191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38"/>
                    </a:cxn>
                  </a:cxnLst>
                  <a:rect l="0" t="0" r="0" b="0"/>
                  <a:pathLst>
                    <a:path w="12" h="38">
                      <a:moveTo>
                        <a:pt x="12" y="0"/>
                      </a:moveTo>
                      <a:cubicBezTo>
                        <a:pt x="8" y="11"/>
                        <a:pt x="0" y="27"/>
                        <a:pt x="0" y="3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1" name="Freeform 83"/>
                <p:cNvSpPr/>
                <p:nvPr/>
              </p:nvSpPr>
              <p:spPr>
                <a:xfrm>
                  <a:off x="401" y="1930"/>
                  <a:ext cx="14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8"/>
                    </a:cxn>
                  </a:cxnLst>
                  <a:rect l="0" t="0" r="0" b="0"/>
                  <a:pathLst>
                    <a:path w="14" h="18">
                      <a:moveTo>
                        <a:pt x="0" y="0"/>
                      </a:moveTo>
                      <a:cubicBezTo>
                        <a:pt x="5" y="8"/>
                        <a:pt x="8" y="12"/>
                        <a:pt x="14" y="1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2" name="Freeform 84"/>
                <p:cNvSpPr/>
                <p:nvPr/>
              </p:nvSpPr>
              <p:spPr>
                <a:xfrm>
                  <a:off x="467" y="1882"/>
                  <a:ext cx="6" cy="4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46"/>
                    </a:cxn>
                  </a:cxnLst>
                  <a:rect l="0" t="0" r="0" b="0"/>
                  <a:pathLst>
                    <a:path w="6" h="46">
                      <a:moveTo>
                        <a:pt x="6" y="0"/>
                      </a:moveTo>
                      <a:cubicBezTo>
                        <a:pt x="1" y="15"/>
                        <a:pt x="0" y="30"/>
                        <a:pt x="0" y="4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3" name="Freeform 85"/>
                <p:cNvSpPr/>
                <p:nvPr/>
              </p:nvSpPr>
              <p:spPr>
                <a:xfrm>
                  <a:off x="467" y="1918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24"/>
                    </a:cxn>
                    <a:cxn ang="0">
                      <a:pos x="24" y="26"/>
                    </a:cxn>
                    <a:cxn ang="0">
                      <a:pos x="26" y="28"/>
                    </a:cxn>
                  </a:cxnLst>
                  <a:rect l="0" t="0" r="0" b="0"/>
                  <a:pathLst>
                    <a:path w="26" h="28">
                      <a:moveTo>
                        <a:pt x="0" y="0"/>
                      </a:moveTo>
                      <a:cubicBezTo>
                        <a:pt x="7" y="7"/>
                        <a:pt x="10" y="18"/>
                        <a:pt x="18" y="24"/>
                      </a:cubicBezTo>
                      <a:cubicBezTo>
                        <a:pt x="20" y="25"/>
                        <a:pt x="22" y="25"/>
                        <a:pt x="24" y="26"/>
                      </a:cubicBezTo>
                      <a:cubicBezTo>
                        <a:pt x="25" y="26"/>
                        <a:pt x="25" y="27"/>
                        <a:pt x="2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4" name="Freeform 86"/>
                <p:cNvSpPr/>
                <p:nvPr/>
              </p:nvSpPr>
              <p:spPr>
                <a:xfrm>
                  <a:off x="436" y="1902"/>
                  <a:ext cx="29" cy="34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" y="20"/>
                    </a:cxn>
                    <a:cxn ang="0">
                      <a:pos x="1" y="34"/>
                    </a:cxn>
                  </a:cxnLst>
                  <a:rect l="0" t="0" r="0" b="0"/>
                  <a:pathLst>
                    <a:path w="29" h="34">
                      <a:moveTo>
                        <a:pt x="29" y="0"/>
                      </a:moveTo>
                      <a:cubicBezTo>
                        <a:pt x="20" y="7"/>
                        <a:pt x="12" y="14"/>
                        <a:pt x="3" y="20"/>
                      </a:cubicBezTo>
                      <a:cubicBezTo>
                        <a:pt x="0" y="29"/>
                        <a:pt x="1" y="24"/>
                        <a:pt x="1" y="3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5" name="Freeform 87"/>
                <p:cNvSpPr/>
                <p:nvPr/>
              </p:nvSpPr>
              <p:spPr>
                <a:xfrm>
                  <a:off x="515" y="1844"/>
                  <a:ext cx="14" cy="5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0" y="56"/>
                    </a:cxn>
                  </a:cxnLst>
                  <a:rect l="0" t="0" r="0" b="0"/>
                  <a:pathLst>
                    <a:path w="14" h="56">
                      <a:moveTo>
                        <a:pt x="14" y="0"/>
                      </a:moveTo>
                      <a:cubicBezTo>
                        <a:pt x="8" y="19"/>
                        <a:pt x="0" y="35"/>
                        <a:pt x="0" y="5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6" name="Freeform 88"/>
                <p:cNvSpPr/>
                <p:nvPr/>
              </p:nvSpPr>
              <p:spPr>
                <a:xfrm>
                  <a:off x="523" y="1876"/>
                  <a:ext cx="1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28"/>
                    </a:cxn>
                  </a:cxnLst>
                  <a:rect l="0" t="0" r="0" b="0"/>
                  <a:pathLst>
                    <a:path w="16" h="28">
                      <a:moveTo>
                        <a:pt x="0" y="0"/>
                      </a:moveTo>
                      <a:cubicBezTo>
                        <a:pt x="3" y="10"/>
                        <a:pt x="9" y="21"/>
                        <a:pt x="1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1" name="Group 89"/>
              <p:cNvGrpSpPr/>
              <p:nvPr/>
            </p:nvGrpSpPr>
            <p:grpSpPr>
              <a:xfrm flipH="1">
                <a:off x="448" y="1730"/>
                <a:ext cx="343" cy="198"/>
                <a:chOff x="288" y="1776"/>
                <a:chExt cx="343" cy="198"/>
              </a:xfrm>
            </p:grpSpPr>
            <p:sp>
              <p:nvSpPr>
                <p:cNvPr id="16669" name="Freeform 90"/>
                <p:cNvSpPr/>
                <p:nvPr/>
              </p:nvSpPr>
              <p:spPr>
                <a:xfrm>
                  <a:off x="288" y="1776"/>
                  <a:ext cx="313" cy="198"/>
                </a:xfrm>
                <a:custGeom>
                  <a:avLst/>
                  <a:gdLst/>
                  <a:ahLst/>
                  <a:cxnLst>
                    <a:cxn ang="0">
                      <a:pos x="251" y="180"/>
                    </a:cxn>
                    <a:cxn ang="0">
                      <a:pos x="297" y="144"/>
                    </a:cxn>
                    <a:cxn ang="0">
                      <a:pos x="297" y="48"/>
                    </a:cxn>
                    <a:cxn ang="0">
                      <a:pos x="201" y="0"/>
                    </a:cxn>
                    <a:cxn ang="0">
                      <a:pos x="105" y="48"/>
                    </a:cxn>
                    <a:cxn ang="0">
                      <a:pos x="57" y="144"/>
                    </a:cxn>
                    <a:cxn ang="0">
                      <a:pos x="9" y="192"/>
                    </a:cxn>
                    <a:cxn ang="0">
                      <a:pos x="111" y="180"/>
                    </a:cxn>
                    <a:cxn ang="0">
                      <a:pos x="175" y="186"/>
                    </a:cxn>
                    <a:cxn ang="0">
                      <a:pos x="251" y="180"/>
                    </a:cxn>
                  </a:cxnLst>
                  <a:rect l="0" t="0" r="0" b="0"/>
                  <a:pathLst>
                    <a:path w="313" h="198">
                      <a:moveTo>
                        <a:pt x="251" y="180"/>
                      </a:moveTo>
                      <a:cubicBezTo>
                        <a:pt x="275" y="172"/>
                        <a:pt x="289" y="166"/>
                        <a:pt x="297" y="144"/>
                      </a:cubicBezTo>
                      <a:cubicBezTo>
                        <a:pt x="305" y="122"/>
                        <a:pt x="313" y="72"/>
                        <a:pt x="297" y="48"/>
                      </a:cubicBezTo>
                      <a:cubicBezTo>
                        <a:pt x="281" y="24"/>
                        <a:pt x="233" y="0"/>
                        <a:pt x="201" y="0"/>
                      </a:cubicBezTo>
                      <a:cubicBezTo>
                        <a:pt x="169" y="0"/>
                        <a:pt x="129" y="24"/>
                        <a:pt x="105" y="48"/>
                      </a:cubicBezTo>
                      <a:cubicBezTo>
                        <a:pt x="81" y="72"/>
                        <a:pt x="73" y="120"/>
                        <a:pt x="57" y="144"/>
                      </a:cubicBezTo>
                      <a:cubicBezTo>
                        <a:pt x="41" y="168"/>
                        <a:pt x="0" y="186"/>
                        <a:pt x="9" y="192"/>
                      </a:cubicBezTo>
                      <a:cubicBezTo>
                        <a:pt x="18" y="198"/>
                        <a:pt x="83" y="181"/>
                        <a:pt x="111" y="180"/>
                      </a:cubicBezTo>
                      <a:cubicBezTo>
                        <a:pt x="139" y="179"/>
                        <a:pt x="152" y="186"/>
                        <a:pt x="175" y="186"/>
                      </a:cubicBezTo>
                      <a:cubicBezTo>
                        <a:pt x="198" y="186"/>
                        <a:pt x="235" y="181"/>
                        <a:pt x="251" y="180"/>
                      </a:cubicBezTo>
                      <a:close/>
                    </a:path>
                  </a:pathLst>
                </a:custGeom>
                <a:solidFill>
                  <a:srgbClr val="73F179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0" name="Freeform 91"/>
                <p:cNvSpPr/>
                <p:nvPr/>
              </p:nvSpPr>
              <p:spPr>
                <a:xfrm>
                  <a:off x="353" y="1834"/>
                  <a:ext cx="278" cy="98"/>
                </a:xfrm>
                <a:custGeom>
                  <a:avLst/>
                  <a:gdLst/>
                  <a:ahLst/>
                  <a:cxnLst>
                    <a:cxn ang="0">
                      <a:pos x="278" y="18"/>
                    </a:cxn>
                    <a:cxn ang="0">
                      <a:pos x="236" y="0"/>
                    </a:cxn>
                    <a:cxn ang="0">
                      <a:pos x="180" y="8"/>
                    </a:cxn>
                    <a:cxn ang="0">
                      <a:pos x="144" y="30"/>
                    </a:cxn>
                    <a:cxn ang="0">
                      <a:pos x="76" y="62"/>
                    </a:cxn>
                    <a:cxn ang="0">
                      <a:pos x="18" y="98"/>
                    </a:cxn>
                    <a:cxn ang="0">
                      <a:pos x="0" y="94"/>
                    </a:cxn>
                  </a:cxnLst>
                  <a:rect l="0" t="0" r="0" b="0"/>
                  <a:pathLst>
                    <a:path w="278" h="98">
                      <a:moveTo>
                        <a:pt x="278" y="18"/>
                      </a:moveTo>
                      <a:cubicBezTo>
                        <a:pt x="263" y="13"/>
                        <a:pt x="250" y="5"/>
                        <a:pt x="236" y="0"/>
                      </a:cubicBezTo>
                      <a:cubicBezTo>
                        <a:pt x="220" y="1"/>
                        <a:pt x="196" y="0"/>
                        <a:pt x="180" y="8"/>
                      </a:cubicBezTo>
                      <a:cubicBezTo>
                        <a:pt x="168" y="14"/>
                        <a:pt x="156" y="26"/>
                        <a:pt x="144" y="30"/>
                      </a:cubicBezTo>
                      <a:cubicBezTo>
                        <a:pt x="127" y="47"/>
                        <a:pt x="98" y="55"/>
                        <a:pt x="76" y="62"/>
                      </a:cubicBezTo>
                      <a:cubicBezTo>
                        <a:pt x="62" y="83"/>
                        <a:pt x="37" y="85"/>
                        <a:pt x="18" y="98"/>
                      </a:cubicBezTo>
                      <a:cubicBezTo>
                        <a:pt x="12" y="97"/>
                        <a:pt x="0" y="94"/>
                        <a:pt x="0" y="9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1" name="Freeform 92"/>
                <p:cNvSpPr/>
                <p:nvPr/>
              </p:nvSpPr>
              <p:spPr>
                <a:xfrm>
                  <a:off x="361" y="1934"/>
                  <a:ext cx="6" cy="1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16"/>
                    </a:cxn>
                  </a:cxnLst>
                  <a:rect l="0" t="0" r="0" b="0"/>
                  <a:pathLst>
                    <a:path w="6" h="16">
                      <a:moveTo>
                        <a:pt x="6" y="0"/>
                      </a:moveTo>
                      <a:cubicBezTo>
                        <a:pt x="5" y="6"/>
                        <a:pt x="0" y="16"/>
                        <a:pt x="0" y="1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2" name="Freeform 93"/>
                <p:cNvSpPr/>
                <p:nvPr/>
              </p:nvSpPr>
              <p:spPr>
                <a:xfrm>
                  <a:off x="375" y="1896"/>
                  <a:ext cx="50" cy="4"/>
                </a:xfrm>
                <a:custGeom>
                  <a:avLst/>
                  <a:gdLst/>
                  <a:ahLst/>
                  <a:cxnLst>
                    <a:cxn ang="0">
                      <a:pos x="50" y="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0" h="4">
                      <a:moveTo>
                        <a:pt x="50" y="4"/>
                      </a:moveTo>
                      <a:cubicBezTo>
                        <a:pt x="32" y="2"/>
                        <a:pt x="18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3" name="Freeform 94"/>
                <p:cNvSpPr/>
                <p:nvPr/>
              </p:nvSpPr>
              <p:spPr>
                <a:xfrm>
                  <a:off x="383" y="1878"/>
                  <a:ext cx="10" cy="18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0" h="18">
                      <a:moveTo>
                        <a:pt x="10" y="18"/>
                      </a:moveTo>
                      <a:cubicBezTo>
                        <a:pt x="8" y="10"/>
                        <a:pt x="6" y="6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4" name="Freeform 95"/>
                <p:cNvSpPr/>
                <p:nvPr/>
              </p:nvSpPr>
              <p:spPr>
                <a:xfrm>
                  <a:off x="423" y="1852"/>
                  <a:ext cx="68" cy="16"/>
                </a:xfrm>
                <a:custGeom>
                  <a:avLst/>
                  <a:gdLst/>
                  <a:ahLst/>
                  <a:cxnLst>
                    <a:cxn ang="0">
                      <a:pos x="68" y="1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8" h="16">
                      <a:moveTo>
                        <a:pt x="68" y="16"/>
                      </a:moveTo>
                      <a:cubicBezTo>
                        <a:pt x="44" y="11"/>
                        <a:pt x="25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5" name="Freeform 96"/>
                <p:cNvSpPr/>
                <p:nvPr/>
              </p:nvSpPr>
              <p:spPr>
                <a:xfrm>
                  <a:off x="435" y="1824"/>
                  <a:ext cx="18" cy="32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8" h="32">
                      <a:moveTo>
                        <a:pt x="18" y="32"/>
                      </a:moveTo>
                      <a:cubicBezTo>
                        <a:pt x="11" y="22"/>
                        <a:pt x="9" y="9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6" name="Freeform 97"/>
                <p:cNvSpPr/>
                <p:nvPr/>
              </p:nvSpPr>
              <p:spPr>
                <a:xfrm>
                  <a:off x="483" y="1816"/>
                  <a:ext cx="64" cy="20"/>
                </a:xfrm>
                <a:custGeom>
                  <a:avLst/>
                  <a:gdLst/>
                  <a:ahLst/>
                  <a:cxnLst>
                    <a:cxn ang="0">
                      <a:pos x="64" y="2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4" h="20">
                      <a:moveTo>
                        <a:pt x="64" y="20"/>
                      </a:moveTo>
                      <a:cubicBezTo>
                        <a:pt x="41" y="16"/>
                        <a:pt x="20" y="1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7" name="Freeform 98"/>
                <p:cNvSpPr/>
                <p:nvPr/>
              </p:nvSpPr>
              <p:spPr>
                <a:xfrm>
                  <a:off x="485" y="1796"/>
                  <a:ext cx="6" cy="22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" h="22">
                      <a:moveTo>
                        <a:pt x="6" y="22"/>
                      </a:moveTo>
                      <a:cubicBezTo>
                        <a:pt x="5" y="15"/>
                        <a:pt x="0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8" name="Freeform 99"/>
                <p:cNvSpPr/>
                <p:nvPr/>
              </p:nvSpPr>
              <p:spPr>
                <a:xfrm>
                  <a:off x="467" y="1820"/>
                  <a:ext cx="26" cy="8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26" h="8">
                      <a:moveTo>
                        <a:pt x="26" y="0"/>
                      </a:moveTo>
                      <a:cubicBezTo>
                        <a:pt x="17" y="3"/>
                        <a:pt x="8" y="4"/>
                        <a:pt x="0" y="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9" name="Freeform 100"/>
                <p:cNvSpPr/>
                <p:nvPr/>
              </p:nvSpPr>
              <p:spPr>
                <a:xfrm>
                  <a:off x="525" y="1804"/>
                  <a:ext cx="24" cy="32"/>
                </a:xfrm>
                <a:custGeom>
                  <a:avLst/>
                  <a:gdLst/>
                  <a:ahLst/>
                  <a:cxnLst>
                    <a:cxn ang="0">
                      <a:pos x="24" y="32"/>
                    </a:cxn>
                    <a:cxn ang="0">
                      <a:pos x="10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4" h="32">
                      <a:moveTo>
                        <a:pt x="24" y="32"/>
                      </a:moveTo>
                      <a:cubicBezTo>
                        <a:pt x="20" y="21"/>
                        <a:pt x="20" y="16"/>
                        <a:pt x="10" y="10"/>
                      </a:cubicBezTo>
                      <a:cubicBezTo>
                        <a:pt x="8" y="7"/>
                        <a:pt x="0" y="2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0" name="Freeform 101"/>
                <p:cNvSpPr/>
                <p:nvPr/>
              </p:nvSpPr>
              <p:spPr>
                <a:xfrm>
                  <a:off x="507" y="1810"/>
                  <a:ext cx="20" cy="1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0" h="1">
                      <a:moveTo>
                        <a:pt x="20" y="0"/>
                      </a:moveTo>
                      <a:cubicBezTo>
                        <a:pt x="13" y="0"/>
                        <a:pt x="7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1" name="Freeform 102"/>
                <p:cNvSpPr/>
                <p:nvPr/>
              </p:nvSpPr>
              <p:spPr>
                <a:xfrm>
                  <a:off x="397" y="191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38"/>
                    </a:cxn>
                  </a:cxnLst>
                  <a:rect l="0" t="0" r="0" b="0"/>
                  <a:pathLst>
                    <a:path w="12" h="38">
                      <a:moveTo>
                        <a:pt x="12" y="0"/>
                      </a:moveTo>
                      <a:cubicBezTo>
                        <a:pt x="8" y="11"/>
                        <a:pt x="0" y="27"/>
                        <a:pt x="0" y="3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2" name="Freeform 103"/>
                <p:cNvSpPr/>
                <p:nvPr/>
              </p:nvSpPr>
              <p:spPr>
                <a:xfrm>
                  <a:off x="401" y="1930"/>
                  <a:ext cx="14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8"/>
                    </a:cxn>
                  </a:cxnLst>
                  <a:rect l="0" t="0" r="0" b="0"/>
                  <a:pathLst>
                    <a:path w="14" h="18">
                      <a:moveTo>
                        <a:pt x="0" y="0"/>
                      </a:moveTo>
                      <a:cubicBezTo>
                        <a:pt x="5" y="8"/>
                        <a:pt x="8" y="12"/>
                        <a:pt x="14" y="1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3" name="Freeform 104"/>
                <p:cNvSpPr/>
                <p:nvPr/>
              </p:nvSpPr>
              <p:spPr>
                <a:xfrm>
                  <a:off x="467" y="1882"/>
                  <a:ext cx="6" cy="4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46"/>
                    </a:cxn>
                  </a:cxnLst>
                  <a:rect l="0" t="0" r="0" b="0"/>
                  <a:pathLst>
                    <a:path w="6" h="46">
                      <a:moveTo>
                        <a:pt x="6" y="0"/>
                      </a:moveTo>
                      <a:cubicBezTo>
                        <a:pt x="1" y="15"/>
                        <a:pt x="0" y="30"/>
                        <a:pt x="0" y="4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4" name="Freeform 105"/>
                <p:cNvSpPr/>
                <p:nvPr/>
              </p:nvSpPr>
              <p:spPr>
                <a:xfrm>
                  <a:off x="467" y="1918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24"/>
                    </a:cxn>
                    <a:cxn ang="0">
                      <a:pos x="24" y="26"/>
                    </a:cxn>
                    <a:cxn ang="0">
                      <a:pos x="26" y="28"/>
                    </a:cxn>
                  </a:cxnLst>
                  <a:rect l="0" t="0" r="0" b="0"/>
                  <a:pathLst>
                    <a:path w="26" h="28">
                      <a:moveTo>
                        <a:pt x="0" y="0"/>
                      </a:moveTo>
                      <a:cubicBezTo>
                        <a:pt x="7" y="7"/>
                        <a:pt x="10" y="18"/>
                        <a:pt x="18" y="24"/>
                      </a:cubicBezTo>
                      <a:cubicBezTo>
                        <a:pt x="20" y="25"/>
                        <a:pt x="22" y="25"/>
                        <a:pt x="24" y="26"/>
                      </a:cubicBezTo>
                      <a:cubicBezTo>
                        <a:pt x="25" y="26"/>
                        <a:pt x="25" y="27"/>
                        <a:pt x="2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5" name="Freeform 106"/>
                <p:cNvSpPr/>
                <p:nvPr/>
              </p:nvSpPr>
              <p:spPr>
                <a:xfrm>
                  <a:off x="436" y="1902"/>
                  <a:ext cx="29" cy="34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" y="20"/>
                    </a:cxn>
                    <a:cxn ang="0">
                      <a:pos x="1" y="34"/>
                    </a:cxn>
                  </a:cxnLst>
                  <a:rect l="0" t="0" r="0" b="0"/>
                  <a:pathLst>
                    <a:path w="29" h="34">
                      <a:moveTo>
                        <a:pt x="29" y="0"/>
                      </a:moveTo>
                      <a:cubicBezTo>
                        <a:pt x="20" y="7"/>
                        <a:pt x="12" y="14"/>
                        <a:pt x="3" y="20"/>
                      </a:cubicBezTo>
                      <a:cubicBezTo>
                        <a:pt x="0" y="29"/>
                        <a:pt x="1" y="24"/>
                        <a:pt x="1" y="3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6" name="Freeform 107"/>
                <p:cNvSpPr/>
                <p:nvPr/>
              </p:nvSpPr>
              <p:spPr>
                <a:xfrm>
                  <a:off x="515" y="1844"/>
                  <a:ext cx="14" cy="5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0" y="56"/>
                    </a:cxn>
                  </a:cxnLst>
                  <a:rect l="0" t="0" r="0" b="0"/>
                  <a:pathLst>
                    <a:path w="14" h="56">
                      <a:moveTo>
                        <a:pt x="14" y="0"/>
                      </a:moveTo>
                      <a:cubicBezTo>
                        <a:pt x="8" y="19"/>
                        <a:pt x="0" y="35"/>
                        <a:pt x="0" y="5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7" name="Freeform 108"/>
                <p:cNvSpPr/>
                <p:nvPr/>
              </p:nvSpPr>
              <p:spPr>
                <a:xfrm>
                  <a:off x="523" y="1876"/>
                  <a:ext cx="1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28"/>
                    </a:cxn>
                  </a:cxnLst>
                  <a:rect l="0" t="0" r="0" b="0"/>
                  <a:pathLst>
                    <a:path w="16" h="28">
                      <a:moveTo>
                        <a:pt x="0" y="0"/>
                      </a:moveTo>
                      <a:cubicBezTo>
                        <a:pt x="3" y="10"/>
                        <a:pt x="9" y="21"/>
                        <a:pt x="1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32" name="Freeform 109"/>
              <p:cNvSpPr/>
              <p:nvPr/>
            </p:nvSpPr>
            <p:spPr>
              <a:xfrm>
                <a:off x="411" y="1802"/>
                <a:ext cx="86" cy="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5" y="44"/>
                  </a:cxn>
                  <a:cxn ang="0">
                    <a:pos x="53" y="140"/>
                  </a:cxn>
                  <a:cxn ang="0">
                    <a:pos x="77" y="256"/>
                  </a:cxn>
                  <a:cxn ang="0">
                    <a:pos x="1" y="436"/>
                  </a:cxn>
                  <a:cxn ang="0">
                    <a:pos x="71" y="576"/>
                  </a:cxn>
                  <a:cxn ang="0">
                    <a:pos x="77" y="616"/>
                  </a:cxn>
                  <a:cxn ang="0">
                    <a:pos x="63" y="642"/>
                  </a:cxn>
                  <a:cxn ang="0">
                    <a:pos x="61" y="658"/>
                  </a:cxn>
                  <a:cxn ang="0">
                    <a:pos x="71" y="700"/>
                  </a:cxn>
                </a:cxnLst>
                <a:rect l="0" t="0" r="0" b="0"/>
                <a:pathLst>
                  <a:path w="86" h="700">
                    <a:moveTo>
                      <a:pt x="29" y="0"/>
                    </a:moveTo>
                    <a:cubicBezTo>
                      <a:pt x="33" y="7"/>
                      <a:pt x="51" y="21"/>
                      <a:pt x="55" y="44"/>
                    </a:cubicBezTo>
                    <a:cubicBezTo>
                      <a:pt x="59" y="67"/>
                      <a:pt x="49" y="105"/>
                      <a:pt x="53" y="140"/>
                    </a:cubicBezTo>
                    <a:cubicBezTo>
                      <a:pt x="57" y="175"/>
                      <a:pt x="86" y="207"/>
                      <a:pt x="77" y="256"/>
                    </a:cubicBezTo>
                    <a:cubicBezTo>
                      <a:pt x="68" y="305"/>
                      <a:pt x="2" y="383"/>
                      <a:pt x="1" y="436"/>
                    </a:cubicBezTo>
                    <a:cubicBezTo>
                      <a:pt x="0" y="489"/>
                      <a:pt x="58" y="546"/>
                      <a:pt x="71" y="576"/>
                    </a:cubicBezTo>
                    <a:cubicBezTo>
                      <a:pt x="84" y="606"/>
                      <a:pt x="78" y="605"/>
                      <a:pt x="77" y="616"/>
                    </a:cubicBezTo>
                    <a:cubicBezTo>
                      <a:pt x="76" y="627"/>
                      <a:pt x="66" y="635"/>
                      <a:pt x="63" y="642"/>
                    </a:cubicBezTo>
                    <a:cubicBezTo>
                      <a:pt x="60" y="649"/>
                      <a:pt x="60" y="648"/>
                      <a:pt x="61" y="658"/>
                    </a:cubicBezTo>
                    <a:cubicBezTo>
                      <a:pt x="62" y="668"/>
                      <a:pt x="69" y="691"/>
                      <a:pt x="71" y="70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3" name="Freeform 110"/>
              <p:cNvSpPr/>
              <p:nvPr/>
            </p:nvSpPr>
            <p:spPr>
              <a:xfrm>
                <a:off x="421" y="1802"/>
                <a:ext cx="87" cy="694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54" y="44"/>
                  </a:cxn>
                  <a:cxn ang="0">
                    <a:pos x="52" y="140"/>
                  </a:cxn>
                  <a:cxn ang="0">
                    <a:pos x="76" y="256"/>
                  </a:cxn>
                  <a:cxn ang="0">
                    <a:pos x="0" y="436"/>
                  </a:cxn>
                  <a:cxn ang="0">
                    <a:pos x="77" y="586"/>
                  </a:cxn>
                  <a:cxn ang="0">
                    <a:pos x="61" y="650"/>
                  </a:cxn>
                  <a:cxn ang="0">
                    <a:pos x="63" y="694"/>
                  </a:cxn>
                </a:cxnLst>
                <a:rect l="0" t="0" r="0" b="0"/>
                <a:pathLst>
                  <a:path w="87" h="694">
                    <a:moveTo>
                      <a:pt x="28" y="0"/>
                    </a:moveTo>
                    <a:cubicBezTo>
                      <a:pt x="32" y="7"/>
                      <a:pt x="50" y="21"/>
                      <a:pt x="54" y="44"/>
                    </a:cubicBezTo>
                    <a:cubicBezTo>
                      <a:pt x="58" y="67"/>
                      <a:pt x="48" y="105"/>
                      <a:pt x="52" y="140"/>
                    </a:cubicBezTo>
                    <a:cubicBezTo>
                      <a:pt x="56" y="175"/>
                      <a:pt x="85" y="207"/>
                      <a:pt x="76" y="256"/>
                    </a:cubicBezTo>
                    <a:cubicBezTo>
                      <a:pt x="67" y="305"/>
                      <a:pt x="0" y="381"/>
                      <a:pt x="0" y="436"/>
                    </a:cubicBezTo>
                    <a:cubicBezTo>
                      <a:pt x="0" y="491"/>
                      <a:pt x="67" y="550"/>
                      <a:pt x="77" y="586"/>
                    </a:cubicBezTo>
                    <a:cubicBezTo>
                      <a:pt x="87" y="622"/>
                      <a:pt x="63" y="632"/>
                      <a:pt x="61" y="650"/>
                    </a:cubicBezTo>
                    <a:cubicBezTo>
                      <a:pt x="59" y="668"/>
                      <a:pt x="63" y="685"/>
                      <a:pt x="63" y="694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4" name="Oval 111"/>
              <p:cNvSpPr/>
              <p:nvPr/>
            </p:nvSpPr>
            <p:spPr>
              <a:xfrm>
                <a:off x="438" y="1794"/>
                <a:ext cx="12" cy="12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635" name="Freeform 112"/>
              <p:cNvSpPr/>
              <p:nvPr/>
            </p:nvSpPr>
            <p:spPr>
              <a:xfrm>
                <a:off x="483" y="1932"/>
                <a:ext cx="67" cy="60"/>
              </a:xfrm>
              <a:custGeom>
                <a:avLst/>
                <a:gdLst/>
                <a:ahLst/>
                <a:cxnLst>
                  <a:cxn ang="0">
                    <a:pos x="5" y="50"/>
                  </a:cxn>
                  <a:cxn ang="0">
                    <a:pos x="23" y="40"/>
                  </a:cxn>
                  <a:cxn ang="0">
                    <a:pos x="39" y="20"/>
                  </a:cxn>
                  <a:cxn ang="0">
                    <a:pos x="55" y="0"/>
                  </a:cxn>
                  <a:cxn ang="0">
                    <a:pos x="63" y="2"/>
                  </a:cxn>
                  <a:cxn ang="0">
                    <a:pos x="67" y="14"/>
                  </a:cxn>
                  <a:cxn ang="0">
                    <a:pos x="33" y="36"/>
                  </a:cxn>
                  <a:cxn ang="0">
                    <a:pos x="27" y="48"/>
                  </a:cxn>
                  <a:cxn ang="0">
                    <a:pos x="9" y="56"/>
                  </a:cxn>
                  <a:cxn ang="0">
                    <a:pos x="5" y="5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6" name="Freeform 113"/>
              <p:cNvSpPr/>
              <p:nvPr/>
            </p:nvSpPr>
            <p:spPr>
              <a:xfrm flipH="1">
                <a:off x="419" y="1930"/>
                <a:ext cx="67" cy="60"/>
              </a:xfrm>
              <a:custGeom>
                <a:avLst/>
                <a:gdLst/>
                <a:ahLst/>
                <a:cxnLst>
                  <a:cxn ang="0">
                    <a:pos x="5" y="50"/>
                  </a:cxn>
                  <a:cxn ang="0">
                    <a:pos x="23" y="40"/>
                  </a:cxn>
                  <a:cxn ang="0">
                    <a:pos x="39" y="20"/>
                  </a:cxn>
                  <a:cxn ang="0">
                    <a:pos x="55" y="0"/>
                  </a:cxn>
                  <a:cxn ang="0">
                    <a:pos x="63" y="2"/>
                  </a:cxn>
                  <a:cxn ang="0">
                    <a:pos x="67" y="14"/>
                  </a:cxn>
                  <a:cxn ang="0">
                    <a:pos x="33" y="36"/>
                  </a:cxn>
                  <a:cxn ang="0">
                    <a:pos x="27" y="48"/>
                  </a:cxn>
                  <a:cxn ang="0">
                    <a:pos x="9" y="56"/>
                  </a:cxn>
                  <a:cxn ang="0">
                    <a:pos x="5" y="5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637" name="Group 114"/>
              <p:cNvGrpSpPr/>
              <p:nvPr/>
            </p:nvGrpSpPr>
            <p:grpSpPr>
              <a:xfrm rot="-1593903">
                <a:off x="342" y="2302"/>
                <a:ext cx="100" cy="84"/>
                <a:chOff x="3122" y="2426"/>
                <a:chExt cx="100" cy="84"/>
              </a:xfrm>
            </p:grpSpPr>
            <p:sp>
              <p:nvSpPr>
                <p:cNvPr id="16666" name="Freeform 11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7" name="Freeform 11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8" name="Freeform 11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8" name="Group 118"/>
              <p:cNvGrpSpPr/>
              <p:nvPr/>
            </p:nvGrpSpPr>
            <p:grpSpPr>
              <a:xfrm rot="-1486509">
                <a:off x="409" y="2323"/>
                <a:ext cx="52" cy="84"/>
                <a:chOff x="3122" y="2426"/>
                <a:chExt cx="100" cy="84"/>
              </a:xfrm>
            </p:grpSpPr>
            <p:sp>
              <p:nvSpPr>
                <p:cNvPr id="16663" name="Freeform 119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4" name="Freeform 120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5" name="Freeform 121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9" name="Group 122"/>
              <p:cNvGrpSpPr/>
              <p:nvPr/>
            </p:nvGrpSpPr>
            <p:grpSpPr>
              <a:xfrm rot="-1067537">
                <a:off x="437" y="2389"/>
                <a:ext cx="51" cy="60"/>
                <a:chOff x="3122" y="2426"/>
                <a:chExt cx="100" cy="84"/>
              </a:xfrm>
            </p:grpSpPr>
            <p:sp>
              <p:nvSpPr>
                <p:cNvPr id="16660" name="Freeform 123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1" name="Freeform 124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2" name="Freeform 125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0" name="Group 126"/>
              <p:cNvGrpSpPr/>
              <p:nvPr/>
            </p:nvGrpSpPr>
            <p:grpSpPr>
              <a:xfrm rot="-946845">
                <a:off x="336" y="2208"/>
                <a:ext cx="100" cy="84"/>
                <a:chOff x="3122" y="2426"/>
                <a:chExt cx="100" cy="84"/>
              </a:xfrm>
            </p:grpSpPr>
            <p:sp>
              <p:nvSpPr>
                <p:cNvPr id="16657" name="Freeform 127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8" name="Freeform 128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9" name="Freeform 129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1" name="Group 130"/>
              <p:cNvGrpSpPr/>
              <p:nvPr/>
            </p:nvGrpSpPr>
            <p:grpSpPr>
              <a:xfrm rot="-5189442">
                <a:off x="418" y="2214"/>
                <a:ext cx="100" cy="84"/>
                <a:chOff x="3122" y="2426"/>
                <a:chExt cx="100" cy="84"/>
              </a:xfrm>
            </p:grpSpPr>
            <p:sp>
              <p:nvSpPr>
                <p:cNvPr id="16654" name="Freeform 131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5" name="Freeform 132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6" name="Freeform 133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2" name="Group 134"/>
              <p:cNvGrpSpPr/>
              <p:nvPr/>
            </p:nvGrpSpPr>
            <p:grpSpPr>
              <a:xfrm rot="-6893024">
                <a:off x="456" y="2286"/>
                <a:ext cx="100" cy="84"/>
                <a:chOff x="3122" y="2426"/>
                <a:chExt cx="100" cy="84"/>
              </a:xfrm>
            </p:grpSpPr>
            <p:sp>
              <p:nvSpPr>
                <p:cNvPr id="16651" name="Freeform 13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2" name="Freeform 13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3" name="Freeform 13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3" name="Group 138"/>
              <p:cNvGrpSpPr/>
              <p:nvPr/>
            </p:nvGrpSpPr>
            <p:grpSpPr>
              <a:xfrm rot="1067537" flipH="1">
                <a:off x="490" y="2400"/>
                <a:ext cx="51" cy="60"/>
                <a:chOff x="3122" y="2426"/>
                <a:chExt cx="100" cy="84"/>
              </a:xfrm>
            </p:grpSpPr>
            <p:sp>
              <p:nvSpPr>
                <p:cNvPr id="16648" name="Freeform 139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49" name="Freeform 140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0" name="Freeform 141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44" name="Freeform 142"/>
              <p:cNvSpPr/>
              <p:nvPr/>
            </p:nvSpPr>
            <p:spPr>
              <a:xfrm>
                <a:off x="354" y="2224"/>
                <a:ext cx="36" cy="2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4" y="8"/>
                  </a:cxn>
                  <a:cxn ang="0">
                    <a:pos x="0" y="20"/>
                  </a:cxn>
                </a:cxnLst>
                <a:rect l="0" t="0" r="0" b="0"/>
                <a:pathLst>
                  <a:path w="36" h="20">
                    <a:moveTo>
                      <a:pt x="36" y="0"/>
                    </a:moveTo>
                    <a:cubicBezTo>
                      <a:pt x="27" y="2"/>
                      <a:pt x="22" y="3"/>
                      <a:pt x="14" y="8"/>
                    </a:cubicBezTo>
                    <a:cubicBezTo>
                      <a:pt x="9" y="15"/>
                      <a:pt x="6" y="14"/>
                      <a:pt x="0" y="2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5" name="Freeform 143"/>
              <p:cNvSpPr/>
              <p:nvPr/>
            </p:nvSpPr>
            <p:spPr>
              <a:xfrm>
                <a:off x="442" y="2220"/>
                <a:ext cx="30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" y="18"/>
                  </a:cxn>
                </a:cxnLst>
                <a:rect l="0" t="0" r="0" b="0"/>
                <a:pathLst>
                  <a:path w="30" h="18">
                    <a:moveTo>
                      <a:pt x="0" y="0"/>
                    </a:moveTo>
                    <a:cubicBezTo>
                      <a:pt x="9" y="6"/>
                      <a:pt x="19" y="18"/>
                      <a:pt x="30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6" name="Freeform 144"/>
              <p:cNvSpPr/>
              <p:nvPr/>
            </p:nvSpPr>
            <p:spPr>
              <a:xfrm>
                <a:off x="400" y="1790"/>
                <a:ext cx="40" cy="16"/>
              </a:xfrm>
              <a:custGeom>
                <a:avLst/>
                <a:gdLst/>
                <a:ahLst/>
                <a:cxnLst>
                  <a:cxn ang="0">
                    <a:pos x="40" y="16"/>
                  </a:cxn>
                  <a:cxn ang="0">
                    <a:pos x="0" y="0"/>
                  </a:cxn>
                </a:cxnLst>
                <a:rect l="0" t="0" r="0" b="0"/>
                <a:pathLst>
                  <a:path w="40" h="16">
                    <a:moveTo>
                      <a:pt x="40" y="16"/>
                    </a:moveTo>
                    <a:cubicBezTo>
                      <a:pt x="27" y="12"/>
                      <a:pt x="13" y="0"/>
                      <a:pt x="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7" name="Freeform 145"/>
              <p:cNvSpPr/>
              <p:nvPr/>
            </p:nvSpPr>
            <p:spPr>
              <a:xfrm>
                <a:off x="447" y="1794"/>
                <a:ext cx="37" cy="10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7" y="10"/>
                  </a:cxn>
                </a:cxnLst>
                <a:rect l="0" t="0" r="0" b="0"/>
                <a:pathLst>
                  <a:path w="37" h="10">
                    <a:moveTo>
                      <a:pt x="37" y="0"/>
                    </a:moveTo>
                    <a:cubicBezTo>
                      <a:pt x="36" y="0"/>
                      <a:pt x="0" y="10"/>
                      <a:pt x="7" y="1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629" name="Oval 146"/>
            <p:cNvSpPr/>
            <p:nvPr/>
          </p:nvSpPr>
          <p:spPr>
            <a:xfrm>
              <a:off x="3623" y="2165"/>
              <a:ext cx="240" cy="29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5</a:t>
              </a:r>
            </a:p>
          </p:txBody>
        </p:sp>
      </p:grpSp>
      <p:grpSp>
        <p:nvGrpSpPr>
          <p:cNvPr id="16391" name="Group 147"/>
          <p:cNvGrpSpPr/>
          <p:nvPr/>
        </p:nvGrpSpPr>
        <p:grpSpPr>
          <a:xfrm>
            <a:off x="9872044" y="3697874"/>
            <a:ext cx="2025485" cy="2505218"/>
            <a:chOff x="4371" y="1968"/>
            <a:chExt cx="1037" cy="2256"/>
          </a:xfrm>
        </p:grpSpPr>
        <p:grpSp>
          <p:nvGrpSpPr>
            <p:cNvPr id="16407" name="Group 148"/>
            <p:cNvGrpSpPr/>
            <p:nvPr/>
          </p:nvGrpSpPr>
          <p:grpSpPr>
            <a:xfrm>
              <a:off x="4371" y="1968"/>
              <a:ext cx="1008" cy="2256"/>
              <a:chOff x="2784" y="1248"/>
              <a:chExt cx="768" cy="2064"/>
            </a:xfrm>
          </p:grpSpPr>
          <p:sp>
            <p:nvSpPr>
              <p:cNvPr id="16625" name="Rectangle 149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626" name="Rectangle 150"/>
              <p:cNvSpPr/>
              <p:nvPr/>
            </p:nvSpPr>
            <p:spPr>
              <a:xfrm>
                <a:off x="2784" y="1248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408" name="Group 151"/>
            <p:cNvGrpSpPr/>
            <p:nvPr/>
          </p:nvGrpSpPr>
          <p:grpSpPr>
            <a:xfrm>
              <a:off x="4479" y="1995"/>
              <a:ext cx="929" cy="1602"/>
              <a:chOff x="1437" y="747"/>
              <a:chExt cx="929" cy="1559"/>
            </a:xfrm>
          </p:grpSpPr>
          <p:grpSp>
            <p:nvGrpSpPr>
              <p:cNvPr id="16410" name="Group 152"/>
              <p:cNvGrpSpPr/>
              <p:nvPr/>
            </p:nvGrpSpPr>
            <p:grpSpPr>
              <a:xfrm rot="-7145798" flipV="1">
                <a:off x="1485" y="819"/>
                <a:ext cx="343" cy="198"/>
                <a:chOff x="831" y="1970"/>
                <a:chExt cx="344" cy="198"/>
              </a:xfrm>
            </p:grpSpPr>
            <p:grpSp>
              <p:nvGrpSpPr>
                <p:cNvPr id="16604" name="Group 153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606" name="Freeform 154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7" name="Freeform 155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8" name="Freeform 156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9" name="Freeform 157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0" name="Freeform 158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1" name="Freeform 159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2" name="Freeform 160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3" name="Freeform 161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4" name="Freeform 162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5" name="Freeform 163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6" name="Freeform 164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7" name="Freeform 165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8" name="Freeform 166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9" name="Freeform 167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0" name="Freeform 168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1" name="Freeform 169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2" name="Freeform 170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3" name="Freeform 171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4" name="Freeform 172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605" name="Freeform 173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1" name="Group 174"/>
              <p:cNvGrpSpPr/>
              <p:nvPr/>
            </p:nvGrpSpPr>
            <p:grpSpPr>
              <a:xfrm rot="-2205186" flipV="1">
                <a:off x="1714" y="827"/>
                <a:ext cx="344" cy="197"/>
                <a:chOff x="831" y="1970"/>
                <a:chExt cx="344" cy="198"/>
              </a:xfrm>
            </p:grpSpPr>
            <p:grpSp>
              <p:nvGrpSpPr>
                <p:cNvPr id="16583" name="Group 175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585" name="Freeform 176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6" name="Freeform 177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7" name="Freeform 178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8" name="Freeform 179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9" name="Freeform 180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0" name="Freeform 181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1" name="Freeform 182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2" name="Freeform 183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3" name="Freeform 184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4" name="Freeform 185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5" name="Freeform 186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6" name="Freeform 187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7" name="Freeform 188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8" name="Freeform 189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9" name="Freeform 190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0" name="Freeform 191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1" name="Freeform 192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2" name="Freeform 193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3" name="Freeform 194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84" name="Freeform 195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2" name="Group 196"/>
              <p:cNvGrpSpPr/>
              <p:nvPr/>
            </p:nvGrpSpPr>
            <p:grpSpPr>
              <a:xfrm rot="8682221">
                <a:off x="1437" y="1018"/>
                <a:ext cx="344" cy="198"/>
                <a:chOff x="831" y="1970"/>
                <a:chExt cx="344" cy="198"/>
              </a:xfrm>
            </p:grpSpPr>
            <p:grpSp>
              <p:nvGrpSpPr>
                <p:cNvPr id="16562" name="Group 197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564" name="Freeform 198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5" name="Freeform 199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6" name="Freeform 200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7" name="Freeform 201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8" name="Freeform 202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9" name="Freeform 203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0" name="Freeform 204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1" name="Freeform 205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2" name="Freeform 206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3" name="Freeform 207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4" name="Freeform 208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5" name="Freeform 209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6" name="Freeform 210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7" name="Freeform 211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8" name="Freeform 212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9" name="Freeform 213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0" name="Freeform 214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1" name="Freeform 215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2" name="Freeform 216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63" name="Freeform 217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13" name="Oval 218"/>
              <p:cNvSpPr/>
              <p:nvPr/>
            </p:nvSpPr>
            <p:spPr>
              <a:xfrm rot="-1677753">
                <a:off x="2134" y="1035"/>
                <a:ext cx="12" cy="1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6414" name="Group 219"/>
              <p:cNvGrpSpPr/>
              <p:nvPr/>
            </p:nvGrpSpPr>
            <p:grpSpPr>
              <a:xfrm rot="727980">
                <a:off x="1934" y="960"/>
                <a:ext cx="432" cy="432"/>
                <a:chOff x="2242" y="912"/>
                <a:chExt cx="632" cy="627"/>
              </a:xfrm>
            </p:grpSpPr>
            <p:grpSp>
              <p:nvGrpSpPr>
                <p:cNvPr id="16499" name="Group 220"/>
                <p:cNvGrpSpPr/>
                <p:nvPr/>
              </p:nvGrpSpPr>
              <p:grpSpPr>
                <a:xfrm rot="2282823">
                  <a:off x="2588" y="912"/>
                  <a:ext cx="198" cy="348"/>
                  <a:chOff x="2160" y="863"/>
                  <a:chExt cx="198" cy="349"/>
                </a:xfrm>
              </p:grpSpPr>
              <p:sp>
                <p:nvSpPr>
                  <p:cNvPr id="16543" name="Freeform 221"/>
                  <p:cNvSpPr/>
                  <p:nvPr/>
                </p:nvSpPr>
                <p:spPr>
                  <a:xfrm rot="-5257833" flipH="1" flipV="1">
                    <a:off x="2102" y="920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4" name="Freeform 222"/>
                  <p:cNvSpPr/>
                  <p:nvPr/>
                </p:nvSpPr>
                <p:spPr>
                  <a:xfrm>
                    <a:off x="2205" y="926"/>
                    <a:ext cx="94" cy="286"/>
                  </a:xfrm>
                  <a:custGeom>
                    <a:avLst/>
                    <a:gdLst/>
                    <a:ahLst/>
                    <a:cxnLst>
                      <a:cxn ang="0">
                        <a:pos x="89" y="286"/>
                      </a:cxn>
                      <a:cxn ang="0">
                        <a:pos x="88" y="239"/>
                      </a:cxn>
                      <a:cxn ang="0">
                        <a:pos x="83" y="183"/>
                      </a:cxn>
                      <a:cxn ang="0">
                        <a:pos x="62" y="146"/>
                      </a:cxn>
                      <a:cxn ang="0">
                        <a:pos x="33" y="77"/>
                      </a:cxn>
                      <a:cxn ang="0">
                        <a:pos x="0" y="18"/>
                      </a:cxn>
                      <a:cxn ang="0">
                        <a:pos x="4" y="0"/>
                      </a:cxn>
                    </a:cxnLst>
                    <a:rect l="0" t="0" r="0" b="0"/>
                    <a:pathLst>
                      <a:path w="94" h="286">
                        <a:moveTo>
                          <a:pt x="89" y="286"/>
                        </a:moveTo>
                        <a:cubicBezTo>
                          <a:pt x="94" y="271"/>
                          <a:pt x="83" y="253"/>
                          <a:pt x="88" y="239"/>
                        </a:cubicBezTo>
                        <a:cubicBezTo>
                          <a:pt x="88" y="223"/>
                          <a:pt x="90" y="199"/>
                          <a:pt x="83" y="183"/>
                        </a:cubicBezTo>
                        <a:cubicBezTo>
                          <a:pt x="77" y="171"/>
                          <a:pt x="66" y="158"/>
                          <a:pt x="62" y="146"/>
                        </a:cubicBezTo>
                        <a:cubicBezTo>
                          <a:pt x="46" y="129"/>
                          <a:pt x="39" y="99"/>
                          <a:pt x="33" y="77"/>
                        </a:cubicBezTo>
                        <a:cubicBezTo>
                          <a:pt x="13" y="62"/>
                          <a:pt x="12" y="37"/>
                          <a:pt x="0" y="18"/>
                        </a:cubicBezTo>
                        <a:cubicBezTo>
                          <a:pt x="1" y="12"/>
                          <a:pt x="4" y="0"/>
                          <a:pt x="4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5" name="Freeform 223"/>
                  <p:cNvSpPr/>
                  <p:nvPr/>
                </p:nvSpPr>
                <p:spPr>
                  <a:xfrm rot="-5257833" flipH="1" flipV="1">
                    <a:off x="2192" y="929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6" name="Freeform 224"/>
                  <p:cNvSpPr/>
                  <p:nvPr/>
                </p:nvSpPr>
                <p:spPr>
                  <a:xfrm rot="-5257833" flipH="1" flipV="1">
                    <a:off x="2213" y="973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7" name="Freeform 225"/>
                  <p:cNvSpPr/>
                  <p:nvPr/>
                </p:nvSpPr>
                <p:spPr>
                  <a:xfrm rot="-5257833" flipH="1" flipV="1">
                    <a:off x="2244" y="954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8" name="Freeform 226"/>
                  <p:cNvSpPr/>
                  <p:nvPr/>
                </p:nvSpPr>
                <p:spPr>
                  <a:xfrm rot="-5257833" flipH="1" flipV="1">
                    <a:off x="2240" y="1025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9" name="Freeform 227"/>
                  <p:cNvSpPr/>
                  <p:nvPr/>
                </p:nvSpPr>
                <p:spPr>
                  <a:xfrm rot="-5257833" flipH="1" flipV="1">
                    <a:off x="2285" y="1005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0" name="Freeform 228"/>
                  <p:cNvSpPr/>
                  <p:nvPr/>
                </p:nvSpPr>
                <p:spPr>
                  <a:xfrm rot="-5257833" flipH="1" flipV="1">
                    <a:off x="2273" y="1082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1" name="Freeform 229"/>
                  <p:cNvSpPr/>
                  <p:nvPr/>
                </p:nvSpPr>
                <p:spPr>
                  <a:xfrm rot="-5257833" flipH="1" flipV="1">
                    <a:off x="2322" y="1055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2" name="Freeform 230"/>
                  <p:cNvSpPr/>
                  <p:nvPr/>
                </p:nvSpPr>
                <p:spPr>
                  <a:xfrm rot="-5257833" flipH="1" flipV="1">
                    <a:off x="2296" y="1054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3" name="Freeform 231"/>
                  <p:cNvSpPr/>
                  <p:nvPr/>
                </p:nvSpPr>
                <p:spPr>
                  <a:xfrm rot="-5257833" flipH="1" flipV="1">
                    <a:off x="2298" y="1099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4" name="Freeform 232"/>
                  <p:cNvSpPr/>
                  <p:nvPr/>
                </p:nvSpPr>
                <p:spPr>
                  <a:xfrm rot="-5257833" flipH="1" flipV="1">
                    <a:off x="2310" y="1094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5" name="Freeform 233"/>
                  <p:cNvSpPr/>
                  <p:nvPr/>
                </p:nvSpPr>
                <p:spPr>
                  <a:xfrm rot="-5257833" flipH="1" flipV="1">
                    <a:off x="2199" y="957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6" name="Freeform 234"/>
                  <p:cNvSpPr/>
                  <p:nvPr/>
                </p:nvSpPr>
                <p:spPr>
                  <a:xfrm rot="-5257833" flipH="1" flipV="1">
                    <a:off x="2190" y="972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7" name="Freeform 235"/>
                  <p:cNvSpPr/>
                  <p:nvPr/>
                </p:nvSpPr>
                <p:spPr>
                  <a:xfrm rot="-5257833" flipH="1" flipV="1">
                    <a:off x="2225" y="1021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8" name="Freeform 236"/>
                  <p:cNvSpPr/>
                  <p:nvPr/>
                </p:nvSpPr>
                <p:spPr>
                  <a:xfrm rot="-5257833" flipH="1" flipV="1">
                    <a:off x="2188" y="1039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9" name="Freeform 237"/>
                  <p:cNvSpPr/>
                  <p:nvPr/>
                </p:nvSpPr>
                <p:spPr>
                  <a:xfrm rot="-5257833" flipH="1" flipV="1">
                    <a:off x="2200" y="1006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0" name="Freeform 238"/>
                  <p:cNvSpPr/>
                  <p:nvPr/>
                </p:nvSpPr>
                <p:spPr>
                  <a:xfrm rot="-5257833" flipH="1" flipV="1">
                    <a:off x="2252" y="1070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1" name="Freeform 239"/>
                  <p:cNvSpPr/>
                  <p:nvPr/>
                </p:nvSpPr>
                <p:spPr>
                  <a:xfrm rot="-5257833" flipH="1" flipV="1">
                    <a:off x="2233" y="1092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00" name="Group 240"/>
                <p:cNvGrpSpPr/>
                <p:nvPr/>
              </p:nvGrpSpPr>
              <p:grpSpPr>
                <a:xfrm rot="1690561">
                  <a:off x="2300" y="1055"/>
                  <a:ext cx="343" cy="198"/>
                  <a:chOff x="1440" y="1297"/>
                  <a:chExt cx="343" cy="198"/>
                </a:xfrm>
              </p:grpSpPr>
              <p:sp>
                <p:nvSpPr>
                  <p:cNvPr id="16523" name="Freeform 241"/>
                  <p:cNvSpPr/>
                  <p:nvPr/>
                </p:nvSpPr>
                <p:spPr>
                  <a:xfrm rot="10359975" flipH="1">
                    <a:off x="1440" y="1297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4" name="Freeform 242"/>
                  <p:cNvSpPr/>
                  <p:nvPr/>
                </p:nvSpPr>
                <p:spPr>
                  <a:xfrm rot="10359975" flipH="1">
                    <a:off x="1504" y="1333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5" name="Freeform 243"/>
                  <p:cNvSpPr/>
                  <p:nvPr/>
                </p:nvSpPr>
                <p:spPr>
                  <a:xfrm rot="10359975" flipH="1">
                    <a:off x="1506" y="1332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6" name="Freeform 244"/>
                  <p:cNvSpPr/>
                  <p:nvPr/>
                </p:nvSpPr>
                <p:spPr>
                  <a:xfrm rot="10359975" flipH="1">
                    <a:off x="1525" y="1377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7" name="Freeform 245"/>
                  <p:cNvSpPr/>
                  <p:nvPr/>
                </p:nvSpPr>
                <p:spPr>
                  <a:xfrm rot="10359975" flipH="1">
                    <a:off x="1535" y="1383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8" name="Freeform 246"/>
                  <p:cNvSpPr/>
                  <p:nvPr/>
                </p:nvSpPr>
                <p:spPr>
                  <a:xfrm rot="10359975" flipH="1">
                    <a:off x="1577" y="140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9" name="Freeform 247"/>
                  <p:cNvSpPr/>
                  <p:nvPr/>
                </p:nvSpPr>
                <p:spPr>
                  <a:xfrm rot="10359975" flipH="1">
                    <a:off x="1592" y="1415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0" name="Freeform 248"/>
                  <p:cNvSpPr/>
                  <p:nvPr/>
                </p:nvSpPr>
                <p:spPr>
                  <a:xfrm rot="10359975" flipH="1">
                    <a:off x="1641" y="142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1" name="Freeform 249"/>
                  <p:cNvSpPr/>
                  <p:nvPr/>
                </p:nvSpPr>
                <p:spPr>
                  <a:xfrm rot="10359975" flipH="1">
                    <a:off x="1646" y="1447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2" name="Freeform 250"/>
                  <p:cNvSpPr/>
                  <p:nvPr/>
                </p:nvSpPr>
                <p:spPr>
                  <a:xfrm rot="10359975" flipH="1">
                    <a:off x="1626" y="1438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3" name="Freeform 251"/>
                  <p:cNvSpPr/>
                  <p:nvPr/>
                </p:nvSpPr>
                <p:spPr>
                  <a:xfrm rot="10359975" flipH="1">
                    <a:off x="1684" y="1423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4" name="Freeform 252"/>
                  <p:cNvSpPr/>
                  <p:nvPr/>
                </p:nvSpPr>
                <p:spPr>
                  <a:xfrm rot="10359975" flipH="1">
                    <a:off x="1667" y="145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5" name="Freeform 253"/>
                  <p:cNvSpPr/>
                  <p:nvPr/>
                </p:nvSpPr>
                <p:spPr>
                  <a:xfrm rot="10359975" flipH="1">
                    <a:off x="1543" y="1327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6" name="Freeform 254"/>
                  <p:cNvSpPr/>
                  <p:nvPr/>
                </p:nvSpPr>
                <p:spPr>
                  <a:xfrm rot="10359975" flipH="1">
                    <a:off x="1546" y="1329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7" name="Freeform 255"/>
                  <p:cNvSpPr/>
                  <p:nvPr/>
                </p:nvSpPr>
                <p:spPr>
                  <a:xfrm rot="10359975" flipH="1">
                    <a:off x="1616" y="1340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8" name="Freeform 256"/>
                  <p:cNvSpPr/>
                  <p:nvPr/>
                </p:nvSpPr>
                <p:spPr>
                  <a:xfrm rot="10359975" flipH="1">
                    <a:off x="1612" y="1321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9" name="Freeform 257"/>
                  <p:cNvSpPr/>
                  <p:nvPr/>
                </p:nvSpPr>
                <p:spPr>
                  <a:xfrm rot="10359975" flipH="1">
                    <a:off x="1582" y="1335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0" name="Freeform 258"/>
                  <p:cNvSpPr/>
                  <p:nvPr/>
                </p:nvSpPr>
                <p:spPr>
                  <a:xfrm rot="10359975" flipH="1">
                    <a:off x="1667" y="1361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1" name="Freeform 259"/>
                  <p:cNvSpPr/>
                  <p:nvPr/>
                </p:nvSpPr>
                <p:spPr>
                  <a:xfrm rot="10359975" flipH="1">
                    <a:off x="1673" y="135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2" name="Freeform 260"/>
                  <p:cNvSpPr/>
                  <p:nvPr/>
                </p:nvSpPr>
                <p:spPr>
                  <a:xfrm rot="10359975">
                    <a:off x="1746" y="1400"/>
                    <a:ext cx="37" cy="10"/>
                  </a:xfrm>
                  <a:custGeom>
                    <a:avLst/>
                    <a:gdLst/>
                    <a:ahLst/>
                    <a:cxnLst>
                      <a:cxn ang="0">
                        <a:pos x="37" y="0"/>
                      </a:cxn>
                      <a:cxn ang="0">
                        <a:pos x="7" y="10"/>
                      </a:cxn>
                    </a:cxnLst>
                    <a:rect l="0" t="0" r="0" b="0"/>
                    <a:pathLst>
                      <a:path w="37" h="10">
                        <a:moveTo>
                          <a:pt x="37" y="0"/>
                        </a:moveTo>
                        <a:cubicBezTo>
                          <a:pt x="36" y="0"/>
                          <a:pt x="0" y="10"/>
                          <a:pt x="7" y="1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01" name="Group 261"/>
                <p:cNvGrpSpPr/>
                <p:nvPr/>
              </p:nvGrpSpPr>
              <p:grpSpPr>
                <a:xfrm rot="2150851">
                  <a:off x="2586" y="1241"/>
                  <a:ext cx="288" cy="98"/>
                  <a:chOff x="1866" y="1244"/>
                  <a:chExt cx="329" cy="112"/>
                </a:xfrm>
              </p:grpSpPr>
              <p:sp>
                <p:nvSpPr>
                  <p:cNvPr id="16503" name="Freeform 262"/>
                  <p:cNvSpPr/>
                  <p:nvPr/>
                </p:nvSpPr>
                <p:spPr>
                  <a:xfrm>
                    <a:off x="1900" y="1244"/>
                    <a:ext cx="295" cy="112"/>
                  </a:xfrm>
                  <a:custGeom>
                    <a:avLst/>
                    <a:gdLst/>
                    <a:ahLst/>
                    <a:cxnLst>
                      <a:cxn ang="0">
                        <a:pos x="51" y="23"/>
                      </a:cxn>
                      <a:cxn ang="0">
                        <a:pos x="8" y="47"/>
                      </a:cxn>
                      <a:cxn ang="0">
                        <a:pos x="15" y="94"/>
                      </a:cxn>
                      <a:cxn ang="0">
                        <a:pos x="100" y="110"/>
                      </a:cxn>
                      <a:cxn ang="0">
                        <a:pos x="176" y="80"/>
                      </a:cxn>
                      <a:cxn ang="0">
                        <a:pos x="224" y="66"/>
                      </a:cxn>
                      <a:cxn ang="0">
                        <a:pos x="290" y="74"/>
                      </a:cxn>
                      <a:cxn ang="0">
                        <a:pos x="254" y="24"/>
                      </a:cxn>
                      <a:cxn ang="0">
                        <a:pos x="189" y="2"/>
                      </a:cxn>
                      <a:cxn ang="0">
                        <a:pos x="125" y="9"/>
                      </a:cxn>
                      <a:cxn ang="0">
                        <a:pos x="51" y="23"/>
                      </a:cxn>
                    </a:cxnLst>
                    <a:rect l="0" t="0" r="0" b="0"/>
                    <a:pathLst>
                      <a:path w="295" h="112">
                        <a:moveTo>
                          <a:pt x="51" y="23"/>
                        </a:moveTo>
                        <a:cubicBezTo>
                          <a:pt x="28" y="31"/>
                          <a:pt x="14" y="36"/>
                          <a:pt x="8" y="47"/>
                        </a:cubicBezTo>
                        <a:cubicBezTo>
                          <a:pt x="2" y="59"/>
                          <a:pt x="0" y="84"/>
                          <a:pt x="15" y="94"/>
                        </a:cubicBezTo>
                        <a:cubicBezTo>
                          <a:pt x="30" y="104"/>
                          <a:pt x="73" y="112"/>
                          <a:pt x="100" y="110"/>
                        </a:cubicBezTo>
                        <a:cubicBezTo>
                          <a:pt x="127" y="108"/>
                          <a:pt x="155" y="87"/>
                          <a:pt x="176" y="80"/>
                        </a:cubicBezTo>
                        <a:cubicBezTo>
                          <a:pt x="197" y="73"/>
                          <a:pt x="205" y="67"/>
                          <a:pt x="224" y="66"/>
                        </a:cubicBezTo>
                        <a:cubicBezTo>
                          <a:pt x="243" y="65"/>
                          <a:pt x="285" y="81"/>
                          <a:pt x="290" y="74"/>
                        </a:cubicBezTo>
                        <a:cubicBezTo>
                          <a:pt x="295" y="67"/>
                          <a:pt x="271" y="36"/>
                          <a:pt x="254" y="24"/>
                        </a:cubicBezTo>
                        <a:cubicBezTo>
                          <a:pt x="237" y="12"/>
                          <a:pt x="210" y="4"/>
                          <a:pt x="189" y="2"/>
                        </a:cubicBezTo>
                        <a:cubicBezTo>
                          <a:pt x="168" y="0"/>
                          <a:pt x="148" y="5"/>
                          <a:pt x="125" y="9"/>
                        </a:cubicBezTo>
                        <a:cubicBezTo>
                          <a:pt x="103" y="12"/>
                          <a:pt x="66" y="20"/>
                          <a:pt x="51" y="23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4" name="Freeform 263"/>
                  <p:cNvSpPr/>
                  <p:nvPr/>
                </p:nvSpPr>
                <p:spPr>
                  <a:xfrm>
                    <a:off x="1866" y="1267"/>
                    <a:ext cx="320" cy="67"/>
                  </a:xfrm>
                  <a:custGeom>
                    <a:avLst/>
                    <a:gdLst/>
                    <a:ahLst/>
                    <a:cxnLst>
                      <a:cxn ang="0">
                        <a:pos x="0" y="65"/>
                      </a:cxn>
                      <a:cxn ang="0">
                        <a:pos x="43" y="67"/>
                      </a:cxn>
                      <a:cxn ang="0">
                        <a:pos x="98" y="55"/>
                      </a:cxn>
                      <a:cxn ang="0">
                        <a:pos x="132" y="38"/>
                      </a:cxn>
                      <a:cxn ang="0">
                        <a:pos x="197" y="13"/>
                      </a:cxn>
                      <a:cxn ang="0">
                        <a:pos x="258" y="7"/>
                      </a:cxn>
                      <a:cxn ang="0">
                        <a:pos x="320" y="51"/>
                      </a:cxn>
                    </a:cxnLst>
                    <a:rect l="0" t="0" r="0" b="0"/>
                    <a:pathLst>
                      <a:path w="320" h="67">
                        <a:moveTo>
                          <a:pt x="0" y="65"/>
                        </a:moveTo>
                        <a:cubicBezTo>
                          <a:pt x="16" y="65"/>
                          <a:pt x="29" y="67"/>
                          <a:pt x="43" y="67"/>
                        </a:cubicBezTo>
                        <a:cubicBezTo>
                          <a:pt x="59" y="65"/>
                          <a:pt x="83" y="61"/>
                          <a:pt x="98" y="55"/>
                        </a:cubicBezTo>
                        <a:cubicBezTo>
                          <a:pt x="109" y="50"/>
                          <a:pt x="120" y="42"/>
                          <a:pt x="132" y="38"/>
                        </a:cubicBezTo>
                        <a:cubicBezTo>
                          <a:pt x="148" y="28"/>
                          <a:pt x="176" y="19"/>
                          <a:pt x="197" y="13"/>
                        </a:cubicBezTo>
                        <a:cubicBezTo>
                          <a:pt x="209" y="0"/>
                          <a:pt x="241" y="16"/>
                          <a:pt x="258" y="7"/>
                        </a:cubicBezTo>
                        <a:cubicBezTo>
                          <a:pt x="264" y="6"/>
                          <a:pt x="320" y="51"/>
                          <a:pt x="320" y="51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5" name="Freeform 264"/>
                  <p:cNvSpPr/>
                  <p:nvPr/>
                </p:nvSpPr>
                <p:spPr>
                  <a:xfrm rot="-527433" flipH="1" flipV="1">
                    <a:off x="2005" y="1297"/>
                    <a:ext cx="68" cy="8"/>
                  </a:xfrm>
                  <a:custGeom>
                    <a:avLst/>
                    <a:gdLst/>
                    <a:ahLst/>
                    <a:cxnLst>
                      <a:cxn ang="0">
                        <a:pos x="68" y="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6" name="Freeform 265"/>
                  <p:cNvSpPr/>
                  <p:nvPr/>
                </p:nvSpPr>
                <p:spPr>
                  <a:xfrm rot="-527433" flipH="1" flipV="1">
                    <a:off x="2044" y="1301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7" name="Freeform 266"/>
                  <p:cNvSpPr/>
                  <p:nvPr/>
                </p:nvSpPr>
                <p:spPr>
                  <a:xfrm rot="-527433" flipH="1" flipV="1">
                    <a:off x="1952" y="1322"/>
                    <a:ext cx="64" cy="10"/>
                  </a:xfrm>
                  <a:custGeom>
                    <a:avLst/>
                    <a:gdLst/>
                    <a:ahLst/>
                    <a:cxnLst>
                      <a:cxn ang="0">
                        <a:pos x="64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8" name="Freeform 267"/>
                  <p:cNvSpPr/>
                  <p:nvPr/>
                </p:nvSpPr>
                <p:spPr>
                  <a:xfrm rot="-527433" flipH="1" flipV="1">
                    <a:off x="2009" y="1327"/>
                    <a:ext cx="6" cy="10"/>
                  </a:xfrm>
                  <a:custGeom>
                    <a:avLst/>
                    <a:gdLst/>
                    <a:ahLst/>
                    <a:cxnLst>
                      <a:cxn ang="0">
                        <a:pos x="6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9" name="Freeform 268"/>
                  <p:cNvSpPr/>
                  <p:nvPr/>
                </p:nvSpPr>
                <p:spPr>
                  <a:xfrm rot="-527433" flipH="1" flipV="1">
                    <a:off x="2006" y="1320"/>
                    <a:ext cx="26" cy="4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4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0" name="Freeform 269"/>
                  <p:cNvSpPr/>
                  <p:nvPr/>
                </p:nvSpPr>
                <p:spPr>
                  <a:xfrm rot="-527433" flipH="1" flipV="1">
                    <a:off x="1951" y="1325"/>
                    <a:ext cx="24" cy="15"/>
                  </a:xfrm>
                  <a:custGeom>
                    <a:avLst/>
                    <a:gdLst/>
                    <a:ahLst/>
                    <a:cxnLst>
                      <a:cxn ang="0">
                        <a:pos x="24" y="15"/>
                      </a:cxn>
                      <a:cxn ang="0">
                        <a:pos x="10" y="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1" name="Freeform 270"/>
                  <p:cNvSpPr/>
                  <p:nvPr/>
                </p:nvSpPr>
                <p:spPr>
                  <a:xfrm rot="-527433" flipH="1" flipV="1">
                    <a:off x="1973" y="1334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2" name="Freeform 271"/>
                  <p:cNvSpPr/>
                  <p:nvPr/>
                </p:nvSpPr>
                <p:spPr>
                  <a:xfrm rot="-527433" flipH="1" flipV="1">
                    <a:off x="2019" y="1270"/>
                    <a:ext cx="6" cy="23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23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3" name="Freeform 272"/>
                  <p:cNvSpPr/>
                  <p:nvPr/>
                </p:nvSpPr>
                <p:spPr>
                  <a:xfrm rot="-527433" flipH="1" flipV="1">
                    <a:off x="1998" y="1264"/>
                    <a:ext cx="26" cy="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11"/>
                      </a:cxn>
                      <a:cxn ang="0">
                        <a:pos x="24" y="12"/>
                      </a:cxn>
                      <a:cxn ang="0">
                        <a:pos x="26" y="13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4" name="Freeform 273"/>
                  <p:cNvSpPr/>
                  <p:nvPr/>
                </p:nvSpPr>
                <p:spPr>
                  <a:xfrm rot="-527433" flipH="1" flipV="1">
                    <a:off x="2026" y="1263"/>
                    <a:ext cx="29" cy="1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10"/>
                      </a:cxn>
                      <a:cxn ang="0">
                        <a:pos x="1" y="17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5" name="Freeform 274"/>
                  <p:cNvSpPr/>
                  <p:nvPr/>
                </p:nvSpPr>
                <p:spPr>
                  <a:xfrm rot="-527433" flipH="1" flipV="1">
                    <a:off x="1967" y="1292"/>
                    <a:ext cx="14" cy="2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27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6" name="Freeform 275"/>
                  <p:cNvSpPr/>
                  <p:nvPr/>
                </p:nvSpPr>
                <p:spPr>
                  <a:xfrm rot="-527433" flipH="1" flipV="1">
                    <a:off x="1955" y="1292"/>
                    <a:ext cx="16" cy="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14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7" name="Freeform 276"/>
                  <p:cNvSpPr/>
                  <p:nvPr/>
                </p:nvSpPr>
                <p:spPr>
                  <a:xfrm rot="-527433" flipV="1">
                    <a:off x="1868" y="1331"/>
                    <a:ext cx="37" cy="5"/>
                  </a:xfrm>
                  <a:custGeom>
                    <a:avLst/>
                    <a:gdLst/>
                    <a:ahLst/>
                    <a:cxnLst>
                      <a:cxn ang="0">
                        <a:pos x="37" y="0"/>
                      </a:cxn>
                      <a:cxn ang="0">
                        <a:pos x="7" y="5"/>
                      </a:cxn>
                    </a:cxnLst>
                    <a:rect l="0" t="0" r="0" b="0"/>
                    <a:pathLst>
                      <a:path w="37" h="10">
                        <a:moveTo>
                          <a:pt x="37" y="0"/>
                        </a:moveTo>
                        <a:cubicBezTo>
                          <a:pt x="36" y="0"/>
                          <a:pt x="0" y="10"/>
                          <a:pt x="7" y="1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8" name="Oval 277"/>
                  <p:cNvSpPr/>
                  <p:nvPr/>
                </p:nvSpPr>
                <p:spPr>
                  <a:xfrm>
                    <a:off x="2058" y="1332"/>
                    <a:ext cx="12" cy="12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endParaRPr lang="vi-VN" altLang="x-none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6519" name="Freeform 278"/>
                  <p:cNvSpPr/>
                  <p:nvPr/>
                </p:nvSpPr>
                <p:spPr>
                  <a:xfrm rot="-527433" flipH="1" flipV="1">
                    <a:off x="2084" y="1274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0" name="Freeform 279"/>
                  <p:cNvSpPr/>
                  <p:nvPr/>
                </p:nvSpPr>
                <p:spPr>
                  <a:xfrm rot="527433" flipV="1">
                    <a:off x="2082" y="1256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1" name="Freeform 280"/>
                  <p:cNvSpPr/>
                  <p:nvPr/>
                </p:nvSpPr>
                <p:spPr>
                  <a:xfrm rot="527433" flipV="1">
                    <a:off x="2112" y="1260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2" name="Freeform 281"/>
                  <p:cNvSpPr/>
                  <p:nvPr/>
                </p:nvSpPr>
                <p:spPr>
                  <a:xfrm rot="-527433" flipH="1" flipV="1">
                    <a:off x="2122" y="1276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02" name="Freeform 282"/>
                <p:cNvSpPr/>
                <p:nvPr/>
              </p:nvSpPr>
              <p:spPr>
                <a:xfrm>
                  <a:off x="2242" y="1240"/>
                  <a:ext cx="372" cy="299"/>
                </a:xfrm>
                <a:custGeom>
                  <a:avLst/>
                  <a:gdLst/>
                  <a:ahLst/>
                  <a:cxnLst>
                    <a:cxn ang="0">
                      <a:pos x="372" y="0"/>
                    </a:cxn>
                    <a:cxn ang="0">
                      <a:pos x="298" y="126"/>
                    </a:cxn>
                    <a:cxn ang="0">
                      <a:pos x="70" y="223"/>
                    </a:cxn>
                    <a:cxn ang="0">
                      <a:pos x="0" y="299"/>
                    </a:cxn>
                  </a:cxnLst>
                  <a:rect l="0" t="0" r="0" b="0"/>
                  <a:pathLst>
                    <a:path w="372" h="300">
                      <a:moveTo>
                        <a:pt x="372" y="0"/>
                      </a:moveTo>
                      <a:cubicBezTo>
                        <a:pt x="360" y="21"/>
                        <a:pt x="348" y="89"/>
                        <a:pt x="298" y="126"/>
                      </a:cubicBezTo>
                      <a:cubicBezTo>
                        <a:pt x="248" y="163"/>
                        <a:pt x="120" y="195"/>
                        <a:pt x="70" y="224"/>
                      </a:cubicBezTo>
                      <a:cubicBezTo>
                        <a:pt x="20" y="253"/>
                        <a:pt x="15" y="284"/>
                        <a:pt x="0" y="30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5" name="Group 283"/>
              <p:cNvGrpSpPr/>
              <p:nvPr/>
            </p:nvGrpSpPr>
            <p:grpSpPr>
              <a:xfrm>
                <a:off x="1600" y="1294"/>
                <a:ext cx="254" cy="163"/>
                <a:chOff x="1824" y="1584"/>
                <a:chExt cx="254" cy="163"/>
              </a:xfrm>
            </p:grpSpPr>
            <p:grpSp>
              <p:nvGrpSpPr>
                <p:cNvPr id="16490" name="Group 284"/>
                <p:cNvGrpSpPr/>
                <p:nvPr/>
              </p:nvGrpSpPr>
              <p:grpSpPr>
                <a:xfrm>
                  <a:off x="1824" y="1584"/>
                  <a:ext cx="223" cy="163"/>
                  <a:chOff x="2417" y="1618"/>
                  <a:chExt cx="223" cy="163"/>
                </a:xfrm>
              </p:grpSpPr>
              <p:sp>
                <p:nvSpPr>
                  <p:cNvPr id="16492" name="Freeform 285"/>
                  <p:cNvSpPr/>
                  <p:nvPr/>
                </p:nvSpPr>
                <p:spPr>
                  <a:xfrm>
                    <a:off x="2448" y="1618"/>
                    <a:ext cx="190" cy="88"/>
                  </a:xfrm>
                  <a:custGeom>
                    <a:avLst/>
                    <a:gdLst/>
                    <a:ahLst/>
                    <a:cxnLst>
                      <a:cxn ang="0">
                        <a:pos x="190" y="50"/>
                      </a:cxn>
                      <a:cxn ang="0">
                        <a:pos x="143" y="13"/>
                      </a:cxn>
                      <a:cxn ang="0">
                        <a:pos x="48" y="13"/>
                      </a:cxn>
                      <a:cxn ang="0">
                        <a:pos x="0" y="88"/>
                      </a:cxn>
                    </a:cxnLst>
                    <a:rect l="0" t="0" r="0" b="0"/>
                    <a:pathLst>
                      <a:path w="192" h="112">
                        <a:moveTo>
                          <a:pt x="192" y="64"/>
                        </a:moveTo>
                        <a:cubicBezTo>
                          <a:pt x="180" y="44"/>
                          <a:pt x="168" y="24"/>
                          <a:pt x="144" y="16"/>
                        </a:cubicBezTo>
                        <a:cubicBezTo>
                          <a:pt x="120" y="8"/>
                          <a:pt x="72" y="0"/>
                          <a:pt x="48" y="16"/>
                        </a:cubicBezTo>
                        <a:cubicBezTo>
                          <a:pt x="24" y="32"/>
                          <a:pt x="12" y="72"/>
                          <a:pt x="0" y="112"/>
                        </a:cubicBezTo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3" name="Freeform 286"/>
                  <p:cNvSpPr/>
                  <p:nvPr/>
                </p:nvSpPr>
                <p:spPr>
                  <a:xfrm>
                    <a:off x="2417" y="1629"/>
                    <a:ext cx="223" cy="152"/>
                  </a:xfrm>
                  <a:custGeom>
                    <a:avLst/>
                    <a:gdLst/>
                    <a:ahLst/>
                    <a:cxnLst>
                      <a:cxn ang="0">
                        <a:pos x="223" y="51"/>
                      </a:cxn>
                      <a:cxn ang="0">
                        <a:pos x="175" y="3"/>
                      </a:cxn>
                      <a:cxn ang="0">
                        <a:pos x="67" y="31"/>
                      </a:cxn>
                      <a:cxn ang="0">
                        <a:pos x="3" y="141"/>
                      </a:cxn>
                      <a:cxn ang="0">
                        <a:pos x="49" y="97"/>
                      </a:cxn>
                      <a:cxn ang="0">
                        <a:pos x="121" y="59"/>
                      </a:cxn>
                      <a:cxn ang="0">
                        <a:pos x="175" y="51"/>
                      </a:cxn>
                      <a:cxn ang="0">
                        <a:pos x="223" y="51"/>
                      </a:cxn>
                    </a:cxnLst>
                    <a:rect l="0" t="0" r="0" b="0"/>
                    <a:pathLst>
                      <a:path w="223" h="152">
                        <a:moveTo>
                          <a:pt x="223" y="51"/>
                        </a:moveTo>
                        <a:cubicBezTo>
                          <a:pt x="223" y="43"/>
                          <a:pt x="201" y="6"/>
                          <a:pt x="175" y="3"/>
                        </a:cubicBezTo>
                        <a:cubicBezTo>
                          <a:pt x="149" y="0"/>
                          <a:pt x="96" y="8"/>
                          <a:pt x="67" y="31"/>
                        </a:cubicBezTo>
                        <a:cubicBezTo>
                          <a:pt x="38" y="54"/>
                          <a:pt x="6" y="130"/>
                          <a:pt x="3" y="141"/>
                        </a:cubicBezTo>
                        <a:cubicBezTo>
                          <a:pt x="0" y="152"/>
                          <a:pt x="29" y="111"/>
                          <a:pt x="49" y="97"/>
                        </a:cubicBezTo>
                        <a:cubicBezTo>
                          <a:pt x="69" y="83"/>
                          <a:pt x="100" y="67"/>
                          <a:pt x="121" y="59"/>
                        </a:cubicBezTo>
                        <a:cubicBezTo>
                          <a:pt x="142" y="51"/>
                          <a:pt x="158" y="52"/>
                          <a:pt x="175" y="51"/>
                        </a:cubicBezTo>
                        <a:cubicBezTo>
                          <a:pt x="192" y="50"/>
                          <a:pt x="223" y="59"/>
                          <a:pt x="223" y="51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4" name="Freeform 287"/>
                  <p:cNvSpPr/>
                  <p:nvPr/>
                </p:nvSpPr>
                <p:spPr>
                  <a:xfrm>
                    <a:off x="2542" y="1658"/>
                    <a:ext cx="36" cy="22"/>
                  </a:xfrm>
                  <a:custGeom>
                    <a:avLst/>
                    <a:gdLst/>
                    <a:ahLst/>
                    <a:cxnLst>
                      <a:cxn ang="0">
                        <a:pos x="36" y="22"/>
                      </a:cxn>
                      <a:cxn ang="0">
                        <a:pos x="16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6" h="22">
                        <a:moveTo>
                          <a:pt x="36" y="22"/>
                        </a:moveTo>
                        <a:cubicBezTo>
                          <a:pt x="27" y="19"/>
                          <a:pt x="26" y="8"/>
                          <a:pt x="16" y="4"/>
                        </a:cubicBezTo>
                        <a:cubicBezTo>
                          <a:pt x="11" y="2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5" name="Freeform 288"/>
                  <p:cNvSpPr/>
                  <p:nvPr/>
                </p:nvSpPr>
                <p:spPr>
                  <a:xfrm>
                    <a:off x="2502" y="1670"/>
                    <a:ext cx="44" cy="14"/>
                  </a:xfrm>
                  <a:custGeom>
                    <a:avLst/>
                    <a:gdLst/>
                    <a:ahLst/>
                    <a:cxnLst>
                      <a:cxn ang="0">
                        <a:pos x="44" y="14"/>
                      </a:cxn>
                      <a:cxn ang="0">
                        <a:pos x="12" y="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44" h="14">
                        <a:moveTo>
                          <a:pt x="44" y="14"/>
                        </a:moveTo>
                        <a:cubicBezTo>
                          <a:pt x="35" y="8"/>
                          <a:pt x="23" y="4"/>
                          <a:pt x="12" y="2"/>
                        </a:cubicBezTo>
                        <a:cubicBezTo>
                          <a:pt x="8" y="1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6" name="Freeform 289"/>
                  <p:cNvSpPr/>
                  <p:nvPr/>
                </p:nvSpPr>
                <p:spPr>
                  <a:xfrm>
                    <a:off x="2556" y="1646"/>
                    <a:ext cx="8" cy="16"/>
                  </a:xfrm>
                  <a:custGeom>
                    <a:avLst/>
                    <a:gdLst/>
                    <a:ahLst/>
                    <a:cxnLst>
                      <a:cxn ang="0">
                        <a:pos x="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8" h="16">
                        <a:moveTo>
                          <a:pt x="8" y="16"/>
                        </a:moveTo>
                        <a:cubicBezTo>
                          <a:pt x="5" y="12"/>
                          <a:pt x="3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7" name="Freeform 290"/>
                  <p:cNvSpPr/>
                  <p:nvPr/>
                </p:nvSpPr>
                <p:spPr>
                  <a:xfrm>
                    <a:off x="2516" y="1658"/>
                    <a:ext cx="13" cy="16"/>
                  </a:xfrm>
                  <a:custGeom>
                    <a:avLst/>
                    <a:gdLst/>
                    <a:ahLst/>
                    <a:cxnLst>
                      <a:cxn ang="0">
                        <a:pos x="12" y="16"/>
                      </a:cxn>
                      <a:cxn ang="0">
                        <a:pos x="4" y="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3" h="16">
                        <a:moveTo>
                          <a:pt x="12" y="16"/>
                        </a:moveTo>
                        <a:cubicBezTo>
                          <a:pt x="8" y="4"/>
                          <a:pt x="13" y="15"/>
                          <a:pt x="4" y="6"/>
                        </a:cubicBezTo>
                        <a:cubicBezTo>
                          <a:pt x="2" y="4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8" name="Freeform 291"/>
                  <p:cNvSpPr/>
                  <p:nvPr/>
                </p:nvSpPr>
                <p:spPr>
                  <a:xfrm>
                    <a:off x="2466" y="1700"/>
                    <a:ext cx="32" cy="2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0" y="2"/>
                      </a:cxn>
                    </a:cxnLst>
                    <a:rect l="0" t="0" r="0" b="0"/>
                    <a:pathLst>
                      <a:path w="32" h="2">
                        <a:moveTo>
                          <a:pt x="32" y="2"/>
                        </a:moveTo>
                        <a:cubicBezTo>
                          <a:pt x="22" y="0"/>
                          <a:pt x="0" y="2"/>
                          <a:pt x="0" y="2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91" name="Freeform 292"/>
                <p:cNvSpPr/>
                <p:nvPr/>
              </p:nvSpPr>
              <p:spPr>
                <a:xfrm>
                  <a:off x="2048" y="1650"/>
                  <a:ext cx="30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0" y="12"/>
                    </a:cxn>
                  </a:cxnLst>
                  <a:rect l="0" t="0" r="0" b="0"/>
                  <a:pathLst>
                    <a:path w="30" h="12">
                      <a:moveTo>
                        <a:pt x="0" y="0"/>
                      </a:moveTo>
                      <a:cubicBezTo>
                        <a:pt x="11" y="2"/>
                        <a:pt x="22" y="4"/>
                        <a:pt x="30" y="12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6" name="Group 293"/>
              <p:cNvGrpSpPr/>
              <p:nvPr/>
            </p:nvGrpSpPr>
            <p:grpSpPr>
              <a:xfrm>
                <a:off x="1844" y="1384"/>
                <a:ext cx="288" cy="150"/>
                <a:chOff x="2068" y="1686"/>
                <a:chExt cx="288" cy="150"/>
              </a:xfrm>
            </p:grpSpPr>
            <p:grpSp>
              <p:nvGrpSpPr>
                <p:cNvPr id="16469" name="Group 294"/>
                <p:cNvGrpSpPr/>
                <p:nvPr/>
              </p:nvGrpSpPr>
              <p:grpSpPr>
                <a:xfrm flipH="1">
                  <a:off x="2068" y="1686"/>
                  <a:ext cx="288" cy="150"/>
                  <a:chOff x="288" y="1776"/>
                  <a:chExt cx="343" cy="198"/>
                </a:xfrm>
              </p:grpSpPr>
              <p:sp>
                <p:nvSpPr>
                  <p:cNvPr id="16471" name="Freeform 295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2" name="Freeform 296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3" name="Freeform 297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4" name="Freeform 298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5" name="Freeform 299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6" name="Freeform 300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7" name="Freeform 301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8" name="Freeform 302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9" name="Freeform 303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0" name="Freeform 304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1" name="Freeform 305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2" name="Freeform 306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3" name="Freeform 307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4" name="Freeform 308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5" name="Freeform 309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6" name="Freeform 310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7" name="Freeform 311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8" name="Freeform 312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9" name="Freeform 313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70" name="Freeform 314"/>
                <p:cNvSpPr/>
                <p:nvPr/>
              </p:nvSpPr>
              <p:spPr>
                <a:xfrm>
                  <a:off x="2068" y="1730"/>
                  <a:ext cx="34" cy="14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14"/>
                    </a:cxn>
                  </a:cxnLst>
                  <a:rect l="0" t="0" r="0" b="0"/>
                  <a:pathLst>
                    <a:path w="34" h="14">
                      <a:moveTo>
                        <a:pt x="34" y="0"/>
                      </a:moveTo>
                      <a:cubicBezTo>
                        <a:pt x="28" y="2"/>
                        <a:pt x="0" y="12"/>
                        <a:pt x="0" y="14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17" name="Freeform 315"/>
              <p:cNvSpPr/>
              <p:nvPr/>
            </p:nvSpPr>
            <p:spPr>
              <a:xfrm>
                <a:off x="1793" y="1770"/>
                <a:ext cx="86" cy="536"/>
              </a:xfrm>
              <a:custGeom>
                <a:avLst/>
                <a:gdLst/>
                <a:ahLst/>
                <a:cxnLst>
                  <a:cxn ang="0">
                    <a:pos x="57" y="10"/>
                  </a:cxn>
                  <a:cxn ang="0">
                    <a:pos x="55" y="13"/>
                  </a:cxn>
                  <a:cxn ang="0">
                    <a:pos x="53" y="90"/>
                  </a:cxn>
                  <a:cxn ang="0">
                    <a:pos x="77" y="182"/>
                  </a:cxn>
                  <a:cxn ang="0">
                    <a:pos x="1" y="326"/>
                  </a:cxn>
                  <a:cxn ang="0">
                    <a:pos x="71" y="437"/>
                  </a:cxn>
                  <a:cxn ang="0">
                    <a:pos x="77" y="469"/>
                  </a:cxn>
                  <a:cxn ang="0">
                    <a:pos x="63" y="490"/>
                  </a:cxn>
                  <a:cxn ang="0">
                    <a:pos x="61" y="503"/>
                  </a:cxn>
                  <a:cxn ang="0">
                    <a:pos x="71" y="536"/>
                  </a:cxn>
                </a:cxnLst>
                <a:rect l="0" t="0" r="0" b="0"/>
                <a:pathLst>
                  <a:path w="86" h="536">
                    <a:moveTo>
                      <a:pt x="57" y="10"/>
                    </a:moveTo>
                    <a:cubicBezTo>
                      <a:pt x="57" y="11"/>
                      <a:pt x="56" y="0"/>
                      <a:pt x="55" y="13"/>
                    </a:cubicBezTo>
                    <a:cubicBezTo>
                      <a:pt x="54" y="26"/>
                      <a:pt x="49" y="62"/>
                      <a:pt x="53" y="90"/>
                    </a:cubicBezTo>
                    <a:cubicBezTo>
                      <a:pt x="57" y="118"/>
                      <a:pt x="86" y="143"/>
                      <a:pt x="77" y="182"/>
                    </a:cubicBezTo>
                    <a:cubicBezTo>
                      <a:pt x="68" y="221"/>
                      <a:pt x="2" y="283"/>
                      <a:pt x="1" y="326"/>
                    </a:cubicBezTo>
                    <a:cubicBezTo>
                      <a:pt x="0" y="368"/>
                      <a:pt x="58" y="413"/>
                      <a:pt x="71" y="437"/>
                    </a:cubicBezTo>
                    <a:cubicBezTo>
                      <a:pt x="84" y="461"/>
                      <a:pt x="78" y="460"/>
                      <a:pt x="77" y="469"/>
                    </a:cubicBezTo>
                    <a:cubicBezTo>
                      <a:pt x="76" y="478"/>
                      <a:pt x="66" y="484"/>
                      <a:pt x="63" y="490"/>
                    </a:cubicBezTo>
                    <a:cubicBezTo>
                      <a:pt x="60" y="495"/>
                      <a:pt x="60" y="495"/>
                      <a:pt x="61" y="503"/>
                    </a:cubicBezTo>
                    <a:cubicBezTo>
                      <a:pt x="62" y="510"/>
                      <a:pt x="69" y="529"/>
                      <a:pt x="71" y="536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8" name="Freeform 316"/>
              <p:cNvSpPr/>
              <p:nvPr/>
            </p:nvSpPr>
            <p:spPr>
              <a:xfrm>
                <a:off x="1803" y="1770"/>
                <a:ext cx="87" cy="531"/>
              </a:xfrm>
              <a:custGeom>
                <a:avLst/>
                <a:gdLst/>
                <a:ahLst/>
                <a:cxnLst>
                  <a:cxn ang="0">
                    <a:pos x="59" y="12"/>
                  </a:cxn>
                  <a:cxn ang="0">
                    <a:pos x="54" y="13"/>
                  </a:cxn>
                  <a:cxn ang="0">
                    <a:pos x="52" y="90"/>
                  </a:cxn>
                  <a:cxn ang="0">
                    <a:pos x="76" y="182"/>
                  </a:cxn>
                  <a:cxn ang="0">
                    <a:pos x="0" y="325"/>
                  </a:cxn>
                  <a:cxn ang="0">
                    <a:pos x="77" y="445"/>
                  </a:cxn>
                  <a:cxn ang="0">
                    <a:pos x="61" y="496"/>
                  </a:cxn>
                  <a:cxn ang="0">
                    <a:pos x="63" y="531"/>
                  </a:cxn>
                </a:cxnLst>
                <a:rect l="0" t="0" r="0" b="0"/>
                <a:pathLst>
                  <a:path w="87" h="531">
                    <a:moveTo>
                      <a:pt x="59" y="12"/>
                    </a:moveTo>
                    <a:cubicBezTo>
                      <a:pt x="58" y="12"/>
                      <a:pt x="55" y="0"/>
                      <a:pt x="54" y="13"/>
                    </a:cubicBezTo>
                    <a:cubicBezTo>
                      <a:pt x="53" y="26"/>
                      <a:pt x="48" y="62"/>
                      <a:pt x="52" y="90"/>
                    </a:cubicBezTo>
                    <a:cubicBezTo>
                      <a:pt x="56" y="117"/>
                      <a:pt x="85" y="143"/>
                      <a:pt x="76" y="182"/>
                    </a:cubicBezTo>
                    <a:cubicBezTo>
                      <a:pt x="67" y="221"/>
                      <a:pt x="0" y="282"/>
                      <a:pt x="0" y="325"/>
                    </a:cubicBezTo>
                    <a:cubicBezTo>
                      <a:pt x="0" y="369"/>
                      <a:pt x="67" y="416"/>
                      <a:pt x="77" y="445"/>
                    </a:cubicBezTo>
                    <a:cubicBezTo>
                      <a:pt x="87" y="474"/>
                      <a:pt x="63" y="482"/>
                      <a:pt x="61" y="496"/>
                    </a:cubicBezTo>
                    <a:cubicBezTo>
                      <a:pt x="59" y="510"/>
                      <a:pt x="63" y="524"/>
                      <a:pt x="63" y="53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19" name="Group 317"/>
              <p:cNvGrpSpPr/>
              <p:nvPr/>
            </p:nvGrpSpPr>
            <p:grpSpPr>
              <a:xfrm rot="-1593903">
                <a:off x="1724" y="2147"/>
                <a:ext cx="100" cy="67"/>
                <a:chOff x="3122" y="2426"/>
                <a:chExt cx="100" cy="84"/>
              </a:xfrm>
            </p:grpSpPr>
            <p:sp>
              <p:nvSpPr>
                <p:cNvPr id="16466" name="Freeform 318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7" name="Freeform 319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8" name="Freeform 320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0" name="Group 321"/>
              <p:cNvGrpSpPr/>
              <p:nvPr/>
            </p:nvGrpSpPr>
            <p:grpSpPr>
              <a:xfrm rot="-1486509">
                <a:off x="1791" y="2163"/>
                <a:ext cx="52" cy="67"/>
                <a:chOff x="3122" y="2426"/>
                <a:chExt cx="100" cy="84"/>
              </a:xfrm>
            </p:grpSpPr>
            <p:sp>
              <p:nvSpPr>
                <p:cNvPr id="16463" name="Freeform 322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4" name="Freeform 323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5" name="Freeform 324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1" name="Group 325"/>
              <p:cNvGrpSpPr/>
              <p:nvPr/>
            </p:nvGrpSpPr>
            <p:grpSpPr>
              <a:xfrm rot="-1067537">
                <a:off x="1819" y="2216"/>
                <a:ext cx="51" cy="48"/>
                <a:chOff x="3122" y="2426"/>
                <a:chExt cx="100" cy="84"/>
              </a:xfrm>
            </p:grpSpPr>
            <p:sp>
              <p:nvSpPr>
                <p:cNvPr id="16460" name="Freeform 326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1" name="Freeform 327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2" name="Freeform 328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2" name="Group 329"/>
              <p:cNvGrpSpPr/>
              <p:nvPr/>
            </p:nvGrpSpPr>
            <p:grpSpPr>
              <a:xfrm rot="-946845">
                <a:off x="1718" y="2072"/>
                <a:ext cx="100" cy="67"/>
                <a:chOff x="3122" y="2426"/>
                <a:chExt cx="100" cy="84"/>
              </a:xfrm>
            </p:grpSpPr>
            <p:sp>
              <p:nvSpPr>
                <p:cNvPr id="16457" name="Freeform 330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8" name="Freeform 331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9" name="Freeform 332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3" name="Group 333"/>
              <p:cNvGrpSpPr/>
              <p:nvPr/>
            </p:nvGrpSpPr>
            <p:grpSpPr>
              <a:xfrm rot="-5189442">
                <a:off x="1810" y="2068"/>
                <a:ext cx="80" cy="84"/>
                <a:chOff x="3122" y="2426"/>
                <a:chExt cx="100" cy="84"/>
              </a:xfrm>
            </p:grpSpPr>
            <p:sp>
              <p:nvSpPr>
                <p:cNvPr id="16454" name="Freeform 334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5" name="Freeform 335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6" name="Freeform 336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4" name="Group 337"/>
              <p:cNvGrpSpPr/>
              <p:nvPr/>
            </p:nvGrpSpPr>
            <p:grpSpPr>
              <a:xfrm rot="-6893024">
                <a:off x="1848" y="2125"/>
                <a:ext cx="79" cy="84"/>
                <a:chOff x="3122" y="2426"/>
                <a:chExt cx="100" cy="84"/>
              </a:xfrm>
            </p:grpSpPr>
            <p:sp>
              <p:nvSpPr>
                <p:cNvPr id="16451" name="Freeform 338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2" name="Freeform 339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3" name="Freeform 340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5" name="Group 341"/>
              <p:cNvGrpSpPr/>
              <p:nvPr/>
            </p:nvGrpSpPr>
            <p:grpSpPr>
              <a:xfrm rot="1067537" flipH="1">
                <a:off x="1872" y="2225"/>
                <a:ext cx="51" cy="48"/>
                <a:chOff x="3122" y="2426"/>
                <a:chExt cx="100" cy="84"/>
              </a:xfrm>
            </p:grpSpPr>
            <p:sp>
              <p:nvSpPr>
                <p:cNvPr id="16448" name="Freeform 342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9" name="Freeform 343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0" name="Freeform 344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26" name="Freeform 345"/>
              <p:cNvSpPr/>
              <p:nvPr/>
            </p:nvSpPr>
            <p:spPr>
              <a:xfrm>
                <a:off x="1736" y="2085"/>
                <a:ext cx="36" cy="1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4" y="6"/>
                  </a:cxn>
                  <a:cxn ang="0">
                    <a:pos x="0" y="15"/>
                  </a:cxn>
                </a:cxnLst>
                <a:rect l="0" t="0" r="0" b="0"/>
                <a:pathLst>
                  <a:path w="36" h="20">
                    <a:moveTo>
                      <a:pt x="36" y="0"/>
                    </a:moveTo>
                    <a:cubicBezTo>
                      <a:pt x="27" y="2"/>
                      <a:pt x="22" y="3"/>
                      <a:pt x="14" y="8"/>
                    </a:cubicBezTo>
                    <a:cubicBezTo>
                      <a:pt x="9" y="15"/>
                      <a:pt x="6" y="14"/>
                      <a:pt x="0" y="2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7" name="Freeform 346"/>
              <p:cNvSpPr/>
              <p:nvPr/>
            </p:nvSpPr>
            <p:spPr>
              <a:xfrm>
                <a:off x="1824" y="2081"/>
                <a:ext cx="30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" y="15"/>
                  </a:cxn>
                </a:cxnLst>
                <a:rect l="0" t="0" r="0" b="0"/>
                <a:pathLst>
                  <a:path w="30" h="18">
                    <a:moveTo>
                      <a:pt x="0" y="0"/>
                    </a:moveTo>
                    <a:cubicBezTo>
                      <a:pt x="9" y="6"/>
                      <a:pt x="19" y="18"/>
                      <a:pt x="30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8" name="Freeform 347"/>
              <p:cNvSpPr/>
              <p:nvPr/>
            </p:nvSpPr>
            <p:spPr>
              <a:xfrm>
                <a:off x="1758" y="1044"/>
                <a:ext cx="170" cy="7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78"/>
                  </a:cxn>
                  <a:cxn ang="0">
                    <a:pos x="168" y="201"/>
                  </a:cxn>
                  <a:cxn ang="0">
                    <a:pos x="96" y="371"/>
                  </a:cxn>
                  <a:cxn ang="0">
                    <a:pos x="68" y="485"/>
                  </a:cxn>
                  <a:cxn ang="0">
                    <a:pos x="110" y="646"/>
                  </a:cxn>
                  <a:cxn ang="0">
                    <a:pos x="102" y="732"/>
                  </a:cxn>
                </a:cxnLst>
                <a:rect l="0" t="0" r="0" b="0"/>
                <a:pathLst>
                  <a:path w="170" h="732">
                    <a:moveTo>
                      <a:pt x="0" y="0"/>
                    </a:moveTo>
                    <a:cubicBezTo>
                      <a:pt x="17" y="13"/>
                      <a:pt x="78" y="44"/>
                      <a:pt x="106" y="78"/>
                    </a:cubicBezTo>
                    <a:cubicBezTo>
                      <a:pt x="134" y="112"/>
                      <a:pt x="170" y="152"/>
                      <a:pt x="168" y="201"/>
                    </a:cubicBezTo>
                    <a:cubicBezTo>
                      <a:pt x="166" y="250"/>
                      <a:pt x="113" y="324"/>
                      <a:pt x="96" y="371"/>
                    </a:cubicBezTo>
                    <a:cubicBezTo>
                      <a:pt x="79" y="419"/>
                      <a:pt x="66" y="438"/>
                      <a:pt x="68" y="485"/>
                    </a:cubicBezTo>
                    <a:cubicBezTo>
                      <a:pt x="70" y="530"/>
                      <a:pt x="104" y="605"/>
                      <a:pt x="110" y="646"/>
                    </a:cubicBezTo>
                    <a:cubicBezTo>
                      <a:pt x="116" y="687"/>
                      <a:pt x="104" y="715"/>
                      <a:pt x="102" y="732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9" name="Freeform 348"/>
              <p:cNvSpPr/>
              <p:nvPr/>
            </p:nvSpPr>
            <p:spPr>
              <a:xfrm>
                <a:off x="1752" y="1050"/>
                <a:ext cx="167" cy="7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86"/>
                  </a:cxn>
                  <a:cxn ang="0">
                    <a:pos x="164" y="195"/>
                  </a:cxn>
                  <a:cxn ang="0">
                    <a:pos x="92" y="365"/>
                  </a:cxn>
                  <a:cxn ang="0">
                    <a:pos x="64" y="479"/>
                  </a:cxn>
                  <a:cxn ang="0">
                    <a:pos x="106" y="640"/>
                  </a:cxn>
                  <a:cxn ang="0">
                    <a:pos x="98" y="726"/>
                  </a:cxn>
                </a:cxnLst>
                <a:rect l="0" t="0" r="0" b="0"/>
                <a:pathLst>
                  <a:path w="167" h="726">
                    <a:moveTo>
                      <a:pt x="0" y="0"/>
                    </a:moveTo>
                    <a:cubicBezTo>
                      <a:pt x="18" y="14"/>
                      <a:pt x="81" y="54"/>
                      <a:pt x="108" y="86"/>
                    </a:cubicBezTo>
                    <a:cubicBezTo>
                      <a:pt x="135" y="118"/>
                      <a:pt x="167" y="149"/>
                      <a:pt x="164" y="195"/>
                    </a:cubicBezTo>
                    <a:cubicBezTo>
                      <a:pt x="161" y="241"/>
                      <a:pt x="109" y="318"/>
                      <a:pt x="92" y="365"/>
                    </a:cubicBezTo>
                    <a:cubicBezTo>
                      <a:pt x="75" y="413"/>
                      <a:pt x="62" y="432"/>
                      <a:pt x="64" y="479"/>
                    </a:cubicBezTo>
                    <a:cubicBezTo>
                      <a:pt x="66" y="524"/>
                      <a:pt x="100" y="599"/>
                      <a:pt x="106" y="640"/>
                    </a:cubicBezTo>
                    <a:cubicBezTo>
                      <a:pt x="112" y="681"/>
                      <a:pt x="100" y="709"/>
                      <a:pt x="98" y="726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30" name="Group 349"/>
              <p:cNvGrpSpPr/>
              <p:nvPr/>
            </p:nvGrpSpPr>
            <p:grpSpPr>
              <a:xfrm rot="-2484492">
                <a:off x="1892" y="1036"/>
                <a:ext cx="126" cy="165"/>
                <a:chOff x="1920" y="1248"/>
                <a:chExt cx="126" cy="165"/>
              </a:xfrm>
            </p:grpSpPr>
            <p:grpSp>
              <p:nvGrpSpPr>
                <p:cNvPr id="16444" name="Group 350"/>
                <p:cNvGrpSpPr/>
                <p:nvPr/>
              </p:nvGrpSpPr>
              <p:grpSpPr>
                <a:xfrm rot="1656167">
                  <a:off x="1920" y="1248"/>
                  <a:ext cx="95" cy="165"/>
                  <a:chOff x="2069" y="1191"/>
                  <a:chExt cx="95" cy="165"/>
                </a:xfrm>
              </p:grpSpPr>
              <p:sp>
                <p:nvSpPr>
                  <p:cNvPr id="16446" name="Freeform 351"/>
                  <p:cNvSpPr/>
                  <p:nvPr/>
                </p:nvSpPr>
                <p:spPr>
                  <a:xfrm>
                    <a:off x="2075" y="1195"/>
                    <a:ext cx="89" cy="161"/>
                  </a:xfrm>
                  <a:custGeom>
                    <a:avLst/>
                    <a:gdLst/>
                    <a:ahLst/>
                    <a:cxnLst>
                      <a:cxn ang="0">
                        <a:pos x="3" y="161"/>
                      </a:cxn>
                      <a:cxn ang="0">
                        <a:pos x="11" y="129"/>
                      </a:cxn>
                      <a:cxn ang="0">
                        <a:pos x="69" y="83"/>
                      </a:cxn>
                      <a:cxn ang="0">
                        <a:pos x="89" y="0"/>
                      </a:cxn>
                    </a:cxnLst>
                    <a:rect l="0" t="0" r="0" b="0"/>
                    <a:pathLst>
                      <a:path w="89" h="162">
                        <a:moveTo>
                          <a:pt x="3" y="162"/>
                        </a:moveTo>
                        <a:cubicBezTo>
                          <a:pt x="4" y="157"/>
                          <a:pt x="0" y="143"/>
                          <a:pt x="11" y="130"/>
                        </a:cubicBezTo>
                        <a:cubicBezTo>
                          <a:pt x="22" y="117"/>
                          <a:pt x="56" y="106"/>
                          <a:pt x="69" y="84"/>
                        </a:cubicBezTo>
                        <a:cubicBezTo>
                          <a:pt x="82" y="62"/>
                          <a:pt x="85" y="17"/>
                          <a:pt x="89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7" name="Freeform 352"/>
                  <p:cNvSpPr/>
                  <p:nvPr/>
                </p:nvSpPr>
                <p:spPr>
                  <a:xfrm>
                    <a:off x="2069" y="1191"/>
                    <a:ext cx="87" cy="151"/>
                  </a:xfrm>
                  <a:custGeom>
                    <a:avLst/>
                    <a:gdLst/>
                    <a:ahLst/>
                    <a:cxnLst>
                      <a:cxn ang="0">
                        <a:pos x="7" y="151"/>
                      </a:cxn>
                      <a:cxn ang="0">
                        <a:pos x="7" y="128"/>
                      </a:cxn>
                      <a:cxn ang="0">
                        <a:pos x="51" y="103"/>
                      </a:cxn>
                      <a:cxn ang="0">
                        <a:pos x="75" y="71"/>
                      </a:cxn>
                      <a:cxn ang="0">
                        <a:pos x="87" y="0"/>
                      </a:cxn>
                    </a:cxnLst>
                    <a:rect l="0" t="0" r="0" b="0"/>
                    <a:pathLst>
                      <a:path w="87" h="200">
                        <a:moveTo>
                          <a:pt x="7" y="200"/>
                        </a:moveTo>
                        <a:cubicBezTo>
                          <a:pt x="7" y="195"/>
                          <a:pt x="0" y="181"/>
                          <a:pt x="7" y="170"/>
                        </a:cubicBezTo>
                        <a:cubicBezTo>
                          <a:pt x="14" y="159"/>
                          <a:pt x="40" y="149"/>
                          <a:pt x="51" y="136"/>
                        </a:cubicBezTo>
                        <a:cubicBezTo>
                          <a:pt x="62" y="123"/>
                          <a:pt x="69" y="117"/>
                          <a:pt x="75" y="94"/>
                        </a:cubicBezTo>
                        <a:cubicBezTo>
                          <a:pt x="81" y="71"/>
                          <a:pt x="85" y="20"/>
                          <a:pt x="87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45" name="Oval 353"/>
                <p:cNvSpPr/>
                <p:nvPr/>
              </p:nvSpPr>
              <p:spPr>
                <a:xfrm>
                  <a:off x="2034" y="1274"/>
                  <a:ext cx="12" cy="1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31" name="Freeform 354"/>
              <p:cNvSpPr/>
              <p:nvPr/>
            </p:nvSpPr>
            <p:spPr>
              <a:xfrm>
                <a:off x="1860" y="1974"/>
                <a:ext cx="39" cy="10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3"/>
                  </a:cxn>
                  <a:cxn ang="0">
                    <a:pos x="27" y="93"/>
                  </a:cxn>
                  <a:cxn ang="0">
                    <a:pos x="39" y="105"/>
                  </a:cxn>
                </a:cxnLst>
                <a:rect l="0" t="0" r="0" b="0"/>
                <a:pathLst>
                  <a:path w="39" h="105">
                    <a:moveTo>
                      <a:pt x="9" y="0"/>
                    </a:moveTo>
                    <a:cubicBezTo>
                      <a:pt x="6" y="11"/>
                      <a:pt x="3" y="22"/>
                      <a:pt x="0" y="33"/>
                    </a:cubicBezTo>
                    <a:cubicBezTo>
                      <a:pt x="2" y="55"/>
                      <a:pt x="2" y="85"/>
                      <a:pt x="27" y="93"/>
                    </a:cubicBezTo>
                    <a:cubicBezTo>
                      <a:pt x="34" y="104"/>
                      <a:pt x="30" y="100"/>
                      <a:pt x="39" y="10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2" name="Freeform 355"/>
              <p:cNvSpPr/>
              <p:nvPr/>
            </p:nvSpPr>
            <p:spPr>
              <a:xfrm>
                <a:off x="1701" y="1929"/>
                <a:ext cx="168" cy="12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20" y="54"/>
                  </a:cxn>
                  <a:cxn ang="0">
                    <a:pos x="102" y="66"/>
                  </a:cxn>
                  <a:cxn ang="0">
                    <a:pos x="93" y="72"/>
                  </a:cxn>
                  <a:cxn ang="0">
                    <a:pos x="69" y="87"/>
                  </a:cxn>
                  <a:cxn ang="0">
                    <a:pos x="60" y="90"/>
                  </a:cxn>
                  <a:cxn ang="0">
                    <a:pos x="30" y="108"/>
                  </a:cxn>
                  <a:cxn ang="0">
                    <a:pos x="0" y="129"/>
                  </a:cxn>
                </a:cxnLst>
                <a:rect l="0" t="0" r="0" b="0"/>
                <a:pathLst>
                  <a:path w="168" h="129">
                    <a:moveTo>
                      <a:pt x="168" y="0"/>
                    </a:moveTo>
                    <a:cubicBezTo>
                      <a:pt x="159" y="26"/>
                      <a:pt x="143" y="41"/>
                      <a:pt x="120" y="54"/>
                    </a:cubicBezTo>
                    <a:cubicBezTo>
                      <a:pt x="114" y="58"/>
                      <a:pt x="108" y="62"/>
                      <a:pt x="102" y="66"/>
                    </a:cubicBezTo>
                    <a:cubicBezTo>
                      <a:pt x="99" y="68"/>
                      <a:pt x="93" y="72"/>
                      <a:pt x="93" y="72"/>
                    </a:cubicBezTo>
                    <a:cubicBezTo>
                      <a:pt x="83" y="86"/>
                      <a:pt x="90" y="80"/>
                      <a:pt x="69" y="87"/>
                    </a:cubicBezTo>
                    <a:cubicBezTo>
                      <a:pt x="66" y="88"/>
                      <a:pt x="60" y="90"/>
                      <a:pt x="60" y="90"/>
                    </a:cubicBezTo>
                    <a:cubicBezTo>
                      <a:pt x="50" y="104"/>
                      <a:pt x="45" y="103"/>
                      <a:pt x="30" y="108"/>
                    </a:cubicBezTo>
                    <a:cubicBezTo>
                      <a:pt x="24" y="118"/>
                      <a:pt x="13" y="129"/>
                      <a:pt x="0" y="129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3" name="Freeform 356"/>
              <p:cNvSpPr/>
              <p:nvPr/>
            </p:nvSpPr>
            <p:spPr>
              <a:xfrm>
                <a:off x="1806" y="1983"/>
                <a:ext cx="21" cy="5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51"/>
                  </a:cxn>
                </a:cxnLst>
                <a:rect l="0" t="0" r="0" b="0"/>
                <a:pathLst>
                  <a:path w="21" h="51">
                    <a:moveTo>
                      <a:pt x="21" y="0"/>
                    </a:moveTo>
                    <a:cubicBezTo>
                      <a:pt x="16" y="16"/>
                      <a:pt x="12" y="39"/>
                      <a:pt x="0" y="51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4" name="Freeform 357"/>
              <p:cNvSpPr/>
              <p:nvPr/>
            </p:nvSpPr>
            <p:spPr>
              <a:xfrm>
                <a:off x="1743" y="1998"/>
                <a:ext cx="51" cy="6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0"/>
                  </a:cxn>
                </a:cxnLst>
                <a:rect l="0" t="0" r="0" b="0"/>
                <a:pathLst>
                  <a:path w="51" h="6">
                    <a:moveTo>
                      <a:pt x="51" y="0"/>
                    </a:moveTo>
                    <a:cubicBezTo>
                      <a:pt x="34" y="6"/>
                      <a:pt x="17" y="0"/>
                      <a:pt x="0" y="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5" name="Freeform 358"/>
              <p:cNvSpPr/>
              <p:nvPr/>
            </p:nvSpPr>
            <p:spPr>
              <a:xfrm>
                <a:off x="1677" y="2028"/>
                <a:ext cx="54" cy="6"/>
              </a:xfrm>
              <a:custGeom>
                <a:avLst/>
                <a:gdLst/>
                <a:ahLst/>
                <a:cxnLst>
                  <a:cxn ang="0">
                    <a:pos x="54" y="6"/>
                  </a:cxn>
                  <a:cxn ang="0">
                    <a:pos x="0" y="0"/>
                  </a:cxn>
                </a:cxnLst>
                <a:rect l="0" t="0" r="0" b="0"/>
                <a:pathLst>
                  <a:path w="54" h="6">
                    <a:moveTo>
                      <a:pt x="54" y="6"/>
                    </a:moveTo>
                    <a:cubicBezTo>
                      <a:pt x="43" y="5"/>
                      <a:pt x="15" y="0"/>
                      <a:pt x="0" y="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6" name="Freeform 359"/>
              <p:cNvSpPr/>
              <p:nvPr/>
            </p:nvSpPr>
            <p:spPr>
              <a:xfrm>
                <a:off x="1749" y="2019"/>
                <a:ext cx="12" cy="5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51"/>
                  </a:cxn>
                </a:cxnLst>
                <a:rect l="0" t="0" r="0" b="0"/>
                <a:pathLst>
                  <a:path w="12" h="51">
                    <a:moveTo>
                      <a:pt x="12" y="0"/>
                    </a:moveTo>
                    <a:cubicBezTo>
                      <a:pt x="7" y="15"/>
                      <a:pt x="0" y="35"/>
                      <a:pt x="0" y="51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7" name="Freeform 360"/>
              <p:cNvSpPr/>
              <p:nvPr/>
            </p:nvSpPr>
            <p:spPr>
              <a:xfrm>
                <a:off x="1866" y="2034"/>
                <a:ext cx="4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8"/>
                  </a:cxn>
                </a:cxnLst>
                <a:rect l="0" t="0" r="0" b="0"/>
                <a:pathLst>
                  <a:path w="48" h="18">
                    <a:moveTo>
                      <a:pt x="0" y="0"/>
                    </a:moveTo>
                    <a:cubicBezTo>
                      <a:pt x="17" y="11"/>
                      <a:pt x="28" y="18"/>
                      <a:pt x="48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8" name="Freeform 361"/>
              <p:cNvSpPr/>
              <p:nvPr/>
            </p:nvSpPr>
            <p:spPr>
              <a:xfrm>
                <a:off x="1881" y="1944"/>
                <a:ext cx="87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8" y="91"/>
                  </a:cxn>
                  <a:cxn ang="0">
                    <a:pos x="87" y="120"/>
                  </a:cxn>
                </a:cxnLst>
                <a:rect l="0" t="0" r="0" b="0"/>
                <a:pathLst>
                  <a:path w="45" h="75">
                    <a:moveTo>
                      <a:pt x="0" y="0"/>
                    </a:moveTo>
                    <a:cubicBezTo>
                      <a:pt x="5" y="23"/>
                      <a:pt x="10" y="43"/>
                      <a:pt x="30" y="57"/>
                    </a:cubicBezTo>
                    <a:cubicBezTo>
                      <a:pt x="33" y="62"/>
                      <a:pt x="45" y="71"/>
                      <a:pt x="45" y="7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9" name="Freeform 362"/>
              <p:cNvSpPr/>
              <p:nvPr/>
            </p:nvSpPr>
            <p:spPr>
              <a:xfrm>
                <a:off x="1893" y="1971"/>
                <a:ext cx="33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9"/>
                  </a:cxn>
                </a:cxnLst>
                <a:rect l="0" t="0" r="0" b="0"/>
                <a:pathLst>
                  <a:path w="33" h="9">
                    <a:moveTo>
                      <a:pt x="0" y="0"/>
                    </a:moveTo>
                    <a:cubicBezTo>
                      <a:pt x="13" y="3"/>
                      <a:pt x="21" y="9"/>
                      <a:pt x="33" y="9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0" name="Freeform 363"/>
              <p:cNvSpPr/>
              <p:nvPr/>
            </p:nvSpPr>
            <p:spPr>
              <a:xfrm>
                <a:off x="1914" y="2013"/>
                <a:ext cx="33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9"/>
                  </a:cxn>
                </a:cxnLst>
                <a:rect l="0" t="0" r="0" b="0"/>
                <a:pathLst>
                  <a:path w="33" h="9">
                    <a:moveTo>
                      <a:pt x="0" y="0"/>
                    </a:moveTo>
                    <a:cubicBezTo>
                      <a:pt x="13" y="3"/>
                      <a:pt x="21" y="9"/>
                      <a:pt x="33" y="9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1" name="Freeform 364"/>
              <p:cNvSpPr/>
              <p:nvPr/>
            </p:nvSpPr>
            <p:spPr>
              <a:xfrm>
                <a:off x="1957" y="2064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33"/>
                  </a:cxn>
                </a:cxnLst>
                <a:rect l="0" t="0" r="0" b="0"/>
                <a:pathLst>
                  <a:path w="8" h="33">
                    <a:moveTo>
                      <a:pt x="8" y="0"/>
                    </a:moveTo>
                    <a:cubicBezTo>
                      <a:pt x="0" y="23"/>
                      <a:pt x="2" y="12"/>
                      <a:pt x="2" y="33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2" name="Freeform 365"/>
              <p:cNvSpPr/>
              <p:nvPr/>
            </p:nvSpPr>
            <p:spPr>
              <a:xfrm rot="2140584">
                <a:off x="2112" y="1824"/>
                <a:ext cx="96" cy="96"/>
              </a:xfrm>
              <a:custGeom>
                <a:avLst/>
                <a:gdLst/>
                <a:ahLst/>
                <a:cxnLst>
                  <a:cxn ang="0">
                    <a:pos x="7" y="80"/>
                  </a:cxn>
                  <a:cxn ang="0">
                    <a:pos x="33" y="64"/>
                  </a:cxn>
                  <a:cxn ang="0">
                    <a:pos x="56" y="32"/>
                  </a:cxn>
                  <a:cxn ang="0">
                    <a:pos x="79" y="0"/>
                  </a:cxn>
                  <a:cxn ang="0">
                    <a:pos x="90" y="3"/>
                  </a:cxn>
                  <a:cxn ang="0">
                    <a:pos x="96" y="22"/>
                  </a:cxn>
                  <a:cxn ang="0">
                    <a:pos x="47" y="58"/>
                  </a:cxn>
                  <a:cxn ang="0">
                    <a:pos x="39" y="77"/>
                  </a:cxn>
                  <a:cxn ang="0">
                    <a:pos x="13" y="90"/>
                  </a:cxn>
                  <a:cxn ang="0">
                    <a:pos x="7" y="8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3" name="Freeform 366"/>
              <p:cNvSpPr/>
              <p:nvPr/>
            </p:nvSpPr>
            <p:spPr>
              <a:xfrm rot="-2140584" flipH="1">
                <a:off x="1632" y="1824"/>
                <a:ext cx="96" cy="96"/>
              </a:xfrm>
              <a:custGeom>
                <a:avLst/>
                <a:gdLst/>
                <a:ahLst/>
                <a:cxnLst>
                  <a:cxn ang="0">
                    <a:pos x="7" y="80"/>
                  </a:cxn>
                  <a:cxn ang="0">
                    <a:pos x="33" y="64"/>
                  </a:cxn>
                  <a:cxn ang="0">
                    <a:pos x="56" y="32"/>
                  </a:cxn>
                  <a:cxn ang="0">
                    <a:pos x="79" y="0"/>
                  </a:cxn>
                  <a:cxn ang="0">
                    <a:pos x="90" y="3"/>
                  </a:cxn>
                  <a:cxn ang="0">
                    <a:pos x="96" y="22"/>
                  </a:cxn>
                  <a:cxn ang="0">
                    <a:pos x="47" y="58"/>
                  </a:cxn>
                  <a:cxn ang="0">
                    <a:pos x="39" y="77"/>
                  </a:cxn>
                  <a:cxn ang="0">
                    <a:pos x="13" y="90"/>
                  </a:cxn>
                  <a:cxn ang="0">
                    <a:pos x="7" y="8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409" name="Oval 367"/>
            <p:cNvSpPr/>
            <p:nvPr/>
          </p:nvSpPr>
          <p:spPr>
            <a:xfrm>
              <a:off x="5127" y="1989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6</a:t>
              </a:r>
            </a:p>
          </p:txBody>
        </p:sp>
      </p:grpSp>
      <p:sp>
        <p:nvSpPr>
          <p:cNvPr id="16405" name="Text Box 369"/>
          <p:cNvSpPr txBox="1"/>
          <p:nvPr/>
        </p:nvSpPr>
        <p:spPr>
          <a:xfrm>
            <a:off x="754611" y="1084731"/>
            <a:ext cx="4466903" cy="1200329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b)</a:t>
            </a:r>
            <a:r>
              <a:rPr sz="2400" b="1">
                <a:latin typeface="Times New Roman" panose="02020603050405020304" pitchFamily="18" charset="0"/>
              </a:rPr>
              <a:t> </a:t>
            </a:r>
            <a:r>
              <a:rPr sz="2400" b="1" dirty="0">
                <a:latin typeface="Times New Roman" panose="02020603050405020304" pitchFamily="18" charset="0"/>
              </a:rPr>
              <a:t>Hạt phình lên vì hút </a:t>
            </a:r>
            <a:r>
              <a:rPr sz="2400" b="1">
                <a:latin typeface="Times New Roman" panose="02020603050405020304" pitchFamily="18" charset="0"/>
              </a:rPr>
              <a:t>nước.</a:t>
            </a:r>
            <a:r>
              <a:rPr lang="en-US" sz="2400" b="1">
                <a:latin typeface="Times New Roman" panose="02020603050405020304" pitchFamily="18" charset="0"/>
              </a:rPr>
              <a:t> </a:t>
            </a:r>
            <a:r>
              <a:rPr sz="2400" b="1">
                <a:latin typeface="Times New Roman" panose="02020603050405020304" pitchFamily="18" charset="0"/>
              </a:rPr>
              <a:t>Vỏ </a:t>
            </a:r>
            <a:r>
              <a:rPr sz="2400" b="1" dirty="0">
                <a:latin typeface="Times New Roman" panose="02020603050405020304" pitchFamily="18" charset="0"/>
              </a:rPr>
              <a:t>hạt nứt để rễ mầm nhú ra cắm xuống đất.</a:t>
            </a:r>
          </a:p>
        </p:txBody>
      </p:sp>
      <p:sp>
        <p:nvSpPr>
          <p:cNvPr id="16403" name="Text Box 372"/>
          <p:cNvSpPr txBox="1"/>
          <p:nvPr/>
        </p:nvSpPr>
        <p:spPr>
          <a:xfrm>
            <a:off x="757803" y="88536"/>
            <a:ext cx="4439804" cy="830997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a)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Xung 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quanh rễ mầm mọc ra nhiều rễ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con.</a:t>
            </a: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1" name="Text Box 375"/>
          <p:cNvSpPr txBox="1"/>
          <p:nvPr/>
        </p:nvSpPr>
        <p:spPr>
          <a:xfrm>
            <a:off x="771317" y="5138254"/>
            <a:ext cx="4466903" cy="156966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e)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Sau 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vài ngày,  rễ mầm mọc nhiều hơn nữa, thân mầm lớn lên, dài ra và chui lên khỏi mặt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đất.</a:t>
            </a: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9" name="Text Box 378"/>
          <p:cNvSpPr txBox="1"/>
          <p:nvPr/>
        </p:nvSpPr>
        <p:spPr>
          <a:xfrm>
            <a:off x="762159" y="2424331"/>
            <a:ext cx="4466903" cy="1200329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c)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Hai  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lá mầm xoè ra. Chồi mầm lớn dần và sinh ra các lá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mới.</a:t>
            </a: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7" name="Text Box 381"/>
          <p:cNvSpPr txBox="1"/>
          <p:nvPr/>
        </p:nvSpPr>
        <p:spPr>
          <a:xfrm>
            <a:off x="754611" y="3803467"/>
            <a:ext cx="4442996" cy="1200329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d)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Hai lá mầm teo dần rồi rụng xuống. Cây con bắt đầu đâm chồi, rễ mọc nhiều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</a:rPr>
              <a:t>hơn.</a:t>
            </a: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Rectangle 379"/>
          <p:cNvSpPr/>
          <p:nvPr/>
        </p:nvSpPr>
        <p:spPr>
          <a:xfrm>
            <a:off x="-82953" y="2153"/>
            <a:ext cx="12280490" cy="687264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87" name="Group 3"/>
          <p:cNvGrpSpPr/>
          <p:nvPr/>
        </p:nvGrpSpPr>
        <p:grpSpPr>
          <a:xfrm>
            <a:off x="640497" y="355323"/>
            <a:ext cx="1645750" cy="2286000"/>
            <a:chOff x="456" y="816"/>
            <a:chExt cx="750" cy="1920"/>
          </a:xfrm>
        </p:grpSpPr>
        <p:grpSp>
          <p:nvGrpSpPr>
            <p:cNvPr id="16758" name="Group 4"/>
            <p:cNvGrpSpPr/>
            <p:nvPr/>
          </p:nvGrpSpPr>
          <p:grpSpPr>
            <a:xfrm>
              <a:off x="456" y="816"/>
              <a:ext cx="750" cy="1920"/>
              <a:chOff x="2808" y="1248"/>
              <a:chExt cx="750" cy="2064"/>
            </a:xfrm>
          </p:grpSpPr>
          <p:sp>
            <p:nvSpPr>
              <p:cNvPr id="16765" name="Rectangle 5"/>
              <p:cNvSpPr/>
              <p:nvPr/>
            </p:nvSpPr>
            <p:spPr>
              <a:xfrm>
                <a:off x="2810" y="2352"/>
                <a:ext cx="74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66" name="Rectangle 6"/>
              <p:cNvSpPr/>
              <p:nvPr/>
            </p:nvSpPr>
            <p:spPr>
              <a:xfrm>
                <a:off x="2808" y="1248"/>
                <a:ext cx="744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759" name="Group 7"/>
            <p:cNvGrpSpPr/>
            <p:nvPr/>
          </p:nvGrpSpPr>
          <p:grpSpPr>
            <a:xfrm>
              <a:off x="672" y="2088"/>
              <a:ext cx="269" cy="483"/>
              <a:chOff x="4272" y="2576"/>
              <a:chExt cx="576" cy="736"/>
            </a:xfrm>
          </p:grpSpPr>
          <p:sp>
            <p:nvSpPr>
              <p:cNvPr id="16761" name="Freeform 8"/>
              <p:cNvSpPr/>
              <p:nvPr/>
            </p:nvSpPr>
            <p:spPr>
              <a:xfrm>
                <a:off x="4272" y="2576"/>
                <a:ext cx="528" cy="521"/>
              </a:xfrm>
              <a:custGeom>
                <a:avLst/>
                <a:gdLst/>
                <a:ahLst/>
                <a:cxnLst>
                  <a:cxn ang="0">
                    <a:pos x="385" y="207"/>
                  </a:cxn>
                  <a:cxn ang="0">
                    <a:pos x="471" y="239"/>
                  </a:cxn>
                  <a:cxn ang="0">
                    <a:pos x="528" y="141"/>
                  </a:cxn>
                  <a:cxn ang="0">
                    <a:pos x="471" y="44"/>
                  </a:cxn>
                  <a:cxn ang="0">
                    <a:pos x="300" y="11"/>
                  </a:cxn>
                  <a:cxn ang="0">
                    <a:pos x="100" y="109"/>
                  </a:cxn>
                  <a:cxn ang="0">
                    <a:pos x="14" y="272"/>
                  </a:cxn>
                  <a:cxn ang="0">
                    <a:pos x="14" y="403"/>
                  </a:cxn>
                  <a:cxn ang="0">
                    <a:pos x="100" y="500"/>
                  </a:cxn>
                  <a:cxn ang="0">
                    <a:pos x="243" y="500"/>
                  </a:cxn>
                  <a:cxn ang="0">
                    <a:pos x="360" y="376"/>
                  </a:cxn>
                  <a:cxn ang="0">
                    <a:pos x="385" y="207"/>
                  </a:cxn>
                </a:cxnLst>
                <a:rect l="0" t="0" r="0" b="0"/>
                <a:pathLst>
                  <a:path w="528" h="521">
                    <a:moveTo>
                      <a:pt x="385" y="207"/>
                    </a:moveTo>
                    <a:cubicBezTo>
                      <a:pt x="410" y="188"/>
                      <a:pt x="447" y="250"/>
                      <a:pt x="471" y="239"/>
                    </a:cubicBezTo>
                    <a:cubicBezTo>
                      <a:pt x="495" y="228"/>
                      <a:pt x="528" y="174"/>
                      <a:pt x="528" y="141"/>
                    </a:cubicBezTo>
                    <a:cubicBezTo>
                      <a:pt x="528" y="109"/>
                      <a:pt x="509" y="65"/>
                      <a:pt x="471" y="44"/>
                    </a:cubicBezTo>
                    <a:cubicBezTo>
                      <a:pt x="433" y="22"/>
                      <a:pt x="362" y="0"/>
                      <a:pt x="300" y="11"/>
                    </a:cubicBezTo>
                    <a:cubicBezTo>
                      <a:pt x="238" y="22"/>
                      <a:pt x="147" y="65"/>
                      <a:pt x="100" y="109"/>
                    </a:cubicBezTo>
                    <a:cubicBezTo>
                      <a:pt x="52" y="152"/>
                      <a:pt x="29" y="223"/>
                      <a:pt x="14" y="272"/>
                    </a:cubicBezTo>
                    <a:cubicBezTo>
                      <a:pt x="0" y="321"/>
                      <a:pt x="0" y="364"/>
                      <a:pt x="14" y="403"/>
                    </a:cubicBezTo>
                    <a:cubicBezTo>
                      <a:pt x="29" y="441"/>
                      <a:pt x="62" y="484"/>
                      <a:pt x="100" y="500"/>
                    </a:cubicBezTo>
                    <a:cubicBezTo>
                      <a:pt x="138" y="517"/>
                      <a:pt x="200" y="521"/>
                      <a:pt x="243" y="500"/>
                    </a:cubicBezTo>
                    <a:cubicBezTo>
                      <a:pt x="286" y="479"/>
                      <a:pt x="336" y="425"/>
                      <a:pt x="360" y="376"/>
                    </a:cubicBezTo>
                    <a:cubicBezTo>
                      <a:pt x="384" y="327"/>
                      <a:pt x="380" y="242"/>
                      <a:pt x="385" y="20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762" name="Group 9"/>
              <p:cNvGrpSpPr/>
              <p:nvPr/>
            </p:nvGrpSpPr>
            <p:grpSpPr>
              <a:xfrm>
                <a:off x="4560" y="2736"/>
                <a:ext cx="288" cy="576"/>
                <a:chOff x="3795" y="3120"/>
                <a:chExt cx="305" cy="720"/>
              </a:xfrm>
            </p:grpSpPr>
            <p:sp>
              <p:nvSpPr>
                <p:cNvPr id="16763" name="Freeform 10"/>
                <p:cNvSpPr/>
                <p:nvPr/>
              </p:nvSpPr>
              <p:spPr>
                <a:xfrm>
                  <a:off x="3888" y="3120"/>
                  <a:ext cx="212" cy="72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72" y="96"/>
                    </a:cxn>
                    <a:cxn ang="0">
                      <a:pos x="144" y="168"/>
                    </a:cxn>
                    <a:cxn ang="0">
                      <a:pos x="192" y="336"/>
                    </a:cxn>
                    <a:cxn ang="0">
                      <a:pos x="24" y="492"/>
                    </a:cxn>
                    <a:cxn ang="0">
                      <a:pos x="48" y="624"/>
                    </a:cxn>
                    <a:cxn ang="0">
                      <a:pos x="0" y="720"/>
                    </a:cxn>
                  </a:cxnLst>
                  <a:rect l="0" t="0" r="0" b="0"/>
                  <a:pathLst>
                    <a:path w="212" h="720">
                      <a:moveTo>
                        <a:pt x="48" y="0"/>
                      </a:moveTo>
                      <a:cubicBezTo>
                        <a:pt x="52" y="16"/>
                        <a:pt x="56" y="68"/>
                        <a:pt x="72" y="96"/>
                      </a:cubicBezTo>
                      <a:cubicBezTo>
                        <a:pt x="88" y="124"/>
                        <a:pt x="124" y="128"/>
                        <a:pt x="144" y="168"/>
                      </a:cubicBezTo>
                      <a:cubicBezTo>
                        <a:pt x="164" y="208"/>
                        <a:pt x="212" y="282"/>
                        <a:pt x="192" y="336"/>
                      </a:cubicBezTo>
                      <a:cubicBezTo>
                        <a:pt x="172" y="390"/>
                        <a:pt x="48" y="444"/>
                        <a:pt x="24" y="492"/>
                      </a:cubicBezTo>
                      <a:cubicBezTo>
                        <a:pt x="0" y="540"/>
                        <a:pt x="52" y="586"/>
                        <a:pt x="48" y="624"/>
                      </a:cubicBezTo>
                      <a:cubicBezTo>
                        <a:pt x="44" y="662"/>
                        <a:pt x="24" y="692"/>
                        <a:pt x="0" y="720"/>
                      </a:cubicBezTo>
                    </a:path>
                  </a:pathLst>
                </a:custGeom>
                <a:solidFill>
                  <a:srgbClr val="F4AADB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64" name="Freeform 11"/>
                <p:cNvSpPr/>
                <p:nvPr/>
              </p:nvSpPr>
              <p:spPr>
                <a:xfrm>
                  <a:off x="3795" y="3132"/>
                  <a:ext cx="173" cy="708"/>
                </a:xfrm>
                <a:custGeom>
                  <a:avLst/>
                  <a:gdLst/>
                  <a:ahLst/>
                  <a:cxnLst>
                    <a:cxn ang="0">
                      <a:pos x="141" y="0"/>
                    </a:cxn>
                    <a:cxn ang="0">
                      <a:pos x="81" y="72"/>
                    </a:cxn>
                    <a:cxn ang="0">
                      <a:pos x="109" y="180"/>
                    </a:cxn>
                    <a:cxn ang="0">
                      <a:pos x="157" y="324"/>
                    </a:cxn>
                    <a:cxn ang="0">
                      <a:pos x="13" y="468"/>
                    </a:cxn>
                    <a:cxn ang="0">
                      <a:pos x="81" y="576"/>
                    </a:cxn>
                    <a:cxn ang="0">
                      <a:pos x="93" y="708"/>
                    </a:cxn>
                  </a:cxnLst>
                  <a:rect l="0" t="0" r="0" b="0"/>
                  <a:pathLst>
                    <a:path w="173" h="708">
                      <a:moveTo>
                        <a:pt x="141" y="0"/>
                      </a:moveTo>
                      <a:cubicBezTo>
                        <a:pt x="133" y="12"/>
                        <a:pt x="86" y="42"/>
                        <a:pt x="81" y="72"/>
                      </a:cubicBezTo>
                      <a:cubicBezTo>
                        <a:pt x="76" y="102"/>
                        <a:pt x="96" y="138"/>
                        <a:pt x="109" y="180"/>
                      </a:cubicBezTo>
                      <a:cubicBezTo>
                        <a:pt x="122" y="222"/>
                        <a:pt x="173" y="276"/>
                        <a:pt x="157" y="324"/>
                      </a:cubicBezTo>
                      <a:cubicBezTo>
                        <a:pt x="141" y="372"/>
                        <a:pt x="26" y="426"/>
                        <a:pt x="13" y="468"/>
                      </a:cubicBezTo>
                      <a:cubicBezTo>
                        <a:pt x="0" y="510"/>
                        <a:pt x="68" y="536"/>
                        <a:pt x="81" y="576"/>
                      </a:cubicBezTo>
                      <a:cubicBezTo>
                        <a:pt x="94" y="616"/>
                        <a:pt x="91" y="681"/>
                        <a:pt x="93" y="708"/>
                      </a:cubicBezTo>
                    </a:path>
                  </a:pathLst>
                </a:custGeom>
                <a:solidFill>
                  <a:srgbClr val="F4AADB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6760" name="Oval 12"/>
            <p:cNvSpPr/>
            <p:nvPr/>
          </p:nvSpPr>
          <p:spPr>
            <a:xfrm>
              <a:off x="912" y="864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16389" name="Group 29"/>
          <p:cNvGrpSpPr/>
          <p:nvPr/>
        </p:nvGrpSpPr>
        <p:grpSpPr>
          <a:xfrm>
            <a:off x="5194790" y="178353"/>
            <a:ext cx="1500572" cy="2286000"/>
            <a:chOff x="4464" y="369"/>
            <a:chExt cx="960" cy="1536"/>
          </a:xfrm>
        </p:grpSpPr>
        <p:grpSp>
          <p:nvGrpSpPr>
            <p:cNvPr id="16709" name="Group 30"/>
            <p:cNvGrpSpPr/>
            <p:nvPr/>
          </p:nvGrpSpPr>
          <p:grpSpPr>
            <a:xfrm>
              <a:off x="4464" y="369"/>
              <a:ext cx="960" cy="1536"/>
              <a:chOff x="2784" y="1248"/>
              <a:chExt cx="768" cy="2064"/>
            </a:xfrm>
          </p:grpSpPr>
          <p:sp>
            <p:nvSpPr>
              <p:cNvPr id="16741" name="Rectangle 31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42" name="Rectangle 32"/>
              <p:cNvSpPr/>
              <p:nvPr/>
            </p:nvSpPr>
            <p:spPr>
              <a:xfrm>
                <a:off x="2784" y="1248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710" name="Group 33"/>
            <p:cNvGrpSpPr/>
            <p:nvPr/>
          </p:nvGrpSpPr>
          <p:grpSpPr>
            <a:xfrm>
              <a:off x="4656" y="800"/>
              <a:ext cx="528" cy="784"/>
              <a:chOff x="768" y="1680"/>
              <a:chExt cx="528" cy="760"/>
            </a:xfrm>
          </p:grpSpPr>
          <p:grpSp>
            <p:nvGrpSpPr>
              <p:cNvPr id="16713" name="Group 34"/>
              <p:cNvGrpSpPr/>
              <p:nvPr/>
            </p:nvGrpSpPr>
            <p:grpSpPr>
              <a:xfrm>
                <a:off x="1114" y="2156"/>
                <a:ext cx="100" cy="84"/>
                <a:chOff x="3122" y="2426"/>
                <a:chExt cx="100" cy="84"/>
              </a:xfrm>
            </p:grpSpPr>
            <p:sp>
              <p:nvSpPr>
                <p:cNvPr id="16738" name="Freeform 3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39" name="Freeform 3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40" name="Freeform 3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714" name="Group 38"/>
              <p:cNvGrpSpPr/>
              <p:nvPr/>
            </p:nvGrpSpPr>
            <p:grpSpPr>
              <a:xfrm>
                <a:off x="768" y="1680"/>
                <a:ext cx="528" cy="760"/>
                <a:chOff x="2736" y="1968"/>
                <a:chExt cx="582" cy="760"/>
              </a:xfrm>
            </p:grpSpPr>
            <p:grpSp>
              <p:nvGrpSpPr>
                <p:cNvPr id="16715" name="Group 39"/>
                <p:cNvGrpSpPr/>
                <p:nvPr/>
              </p:nvGrpSpPr>
              <p:grpSpPr>
                <a:xfrm>
                  <a:off x="3148" y="1970"/>
                  <a:ext cx="170" cy="758"/>
                  <a:chOff x="3148" y="1970"/>
                  <a:chExt cx="170" cy="758"/>
                </a:xfrm>
              </p:grpSpPr>
              <p:sp>
                <p:nvSpPr>
                  <p:cNvPr id="16728" name="Freeform 40"/>
                  <p:cNvSpPr/>
                  <p:nvPr/>
                </p:nvSpPr>
                <p:spPr>
                  <a:xfrm>
                    <a:off x="3168" y="2016"/>
                    <a:ext cx="104" cy="7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6" y="96"/>
                      </a:cxn>
                      <a:cxn ang="0">
                        <a:pos x="48" y="288"/>
                      </a:cxn>
                      <a:cxn ang="0">
                        <a:pos x="96" y="480"/>
                      </a:cxn>
                      <a:cxn ang="0">
                        <a:pos x="48" y="576"/>
                      </a:cxn>
                      <a:cxn ang="0">
                        <a:pos x="68" y="656"/>
                      </a:cxn>
                      <a:cxn ang="0">
                        <a:pos x="54" y="712"/>
                      </a:cxn>
                    </a:cxnLst>
                    <a:rect l="0" t="0" r="0" b="0"/>
                    <a:pathLst>
                      <a:path w="104" h="712">
                        <a:moveTo>
                          <a:pt x="0" y="0"/>
                        </a:moveTo>
                        <a:cubicBezTo>
                          <a:pt x="44" y="24"/>
                          <a:pt x="88" y="48"/>
                          <a:pt x="96" y="96"/>
                        </a:cubicBezTo>
                        <a:cubicBezTo>
                          <a:pt x="104" y="144"/>
                          <a:pt x="48" y="224"/>
                          <a:pt x="48" y="288"/>
                        </a:cubicBezTo>
                        <a:cubicBezTo>
                          <a:pt x="48" y="352"/>
                          <a:pt x="96" y="432"/>
                          <a:pt x="96" y="480"/>
                        </a:cubicBezTo>
                        <a:cubicBezTo>
                          <a:pt x="96" y="528"/>
                          <a:pt x="53" y="547"/>
                          <a:pt x="48" y="576"/>
                        </a:cubicBezTo>
                        <a:cubicBezTo>
                          <a:pt x="43" y="605"/>
                          <a:pt x="67" y="633"/>
                          <a:pt x="68" y="656"/>
                        </a:cubicBezTo>
                        <a:cubicBezTo>
                          <a:pt x="69" y="679"/>
                          <a:pt x="57" y="700"/>
                          <a:pt x="54" y="712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29" name="Freeform 41"/>
                  <p:cNvSpPr/>
                  <p:nvPr/>
                </p:nvSpPr>
                <p:spPr>
                  <a:xfrm>
                    <a:off x="3148" y="1970"/>
                    <a:ext cx="104" cy="7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6" y="96"/>
                      </a:cxn>
                      <a:cxn ang="0">
                        <a:pos x="48" y="288"/>
                      </a:cxn>
                      <a:cxn ang="0">
                        <a:pos x="96" y="480"/>
                      </a:cxn>
                      <a:cxn ang="0">
                        <a:pos x="48" y="576"/>
                      </a:cxn>
                      <a:cxn ang="0">
                        <a:pos x="72" y="648"/>
                      </a:cxn>
                      <a:cxn ang="0">
                        <a:pos x="76" y="714"/>
                      </a:cxn>
                    </a:cxnLst>
                    <a:rect l="0" t="0" r="0" b="0"/>
                    <a:pathLst>
                      <a:path w="104" h="714">
                        <a:moveTo>
                          <a:pt x="0" y="0"/>
                        </a:moveTo>
                        <a:cubicBezTo>
                          <a:pt x="44" y="24"/>
                          <a:pt x="88" y="48"/>
                          <a:pt x="96" y="96"/>
                        </a:cubicBezTo>
                        <a:cubicBezTo>
                          <a:pt x="104" y="144"/>
                          <a:pt x="48" y="224"/>
                          <a:pt x="48" y="288"/>
                        </a:cubicBezTo>
                        <a:cubicBezTo>
                          <a:pt x="48" y="352"/>
                          <a:pt x="96" y="432"/>
                          <a:pt x="96" y="480"/>
                        </a:cubicBezTo>
                        <a:cubicBezTo>
                          <a:pt x="96" y="528"/>
                          <a:pt x="52" y="548"/>
                          <a:pt x="48" y="576"/>
                        </a:cubicBezTo>
                        <a:cubicBezTo>
                          <a:pt x="44" y="604"/>
                          <a:pt x="67" y="625"/>
                          <a:pt x="72" y="648"/>
                        </a:cubicBezTo>
                        <a:cubicBezTo>
                          <a:pt x="77" y="671"/>
                          <a:pt x="75" y="700"/>
                          <a:pt x="76" y="714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6730" name="Group 42"/>
                  <p:cNvGrpSpPr/>
                  <p:nvPr/>
                </p:nvGrpSpPr>
                <p:grpSpPr>
                  <a:xfrm>
                    <a:off x="3164" y="2510"/>
                    <a:ext cx="78" cy="48"/>
                    <a:chOff x="3122" y="2426"/>
                    <a:chExt cx="100" cy="84"/>
                  </a:xfrm>
                </p:grpSpPr>
                <p:sp>
                  <p:nvSpPr>
                    <p:cNvPr id="16735" name="Freeform 43"/>
                    <p:cNvSpPr/>
                    <p:nvPr/>
                  </p:nvSpPr>
                  <p:spPr>
                    <a:xfrm>
                      <a:off x="3152" y="2426"/>
                      <a:ext cx="70" cy="66"/>
                    </a:xfrm>
                    <a:custGeom>
                      <a:avLst/>
                      <a:gdLst/>
                      <a:ahLst/>
                      <a:cxnLst>
                        <a:cxn ang="0">
                          <a:pos x="70" y="0"/>
                        </a:cxn>
                        <a:cxn ang="0">
                          <a:pos x="26" y="26"/>
                        </a:cxn>
                        <a:cxn ang="0">
                          <a:pos x="10" y="54"/>
                        </a:cxn>
                        <a:cxn ang="0">
                          <a:pos x="0" y="66"/>
                        </a:cxn>
                      </a:cxnLst>
                      <a:rect l="0" t="0" r="0" b="0"/>
                      <a:pathLst>
                        <a:path w="70" h="66">
                          <a:moveTo>
                            <a:pt x="70" y="0"/>
                          </a:moveTo>
                          <a:cubicBezTo>
                            <a:pt x="56" y="10"/>
                            <a:pt x="40" y="16"/>
                            <a:pt x="26" y="26"/>
                          </a:cubicBezTo>
                          <a:cubicBezTo>
                            <a:pt x="22" y="37"/>
                            <a:pt x="19" y="47"/>
                            <a:pt x="10" y="54"/>
                          </a:cubicBezTo>
                          <a:cubicBezTo>
                            <a:pt x="6" y="57"/>
                            <a:pt x="0" y="66"/>
                            <a:pt x="0" y="66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36" name="Freeform 44"/>
                    <p:cNvSpPr/>
                    <p:nvPr/>
                  </p:nvSpPr>
                  <p:spPr>
                    <a:xfrm>
                      <a:off x="3168" y="2470"/>
                      <a:ext cx="6" cy="4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" y="22"/>
                        </a:cxn>
                        <a:cxn ang="0">
                          <a:pos x="4" y="40"/>
                        </a:cxn>
                      </a:cxnLst>
                      <a:rect l="0" t="0" r="0" b="0"/>
                      <a:pathLst>
                        <a:path w="6" h="40">
                          <a:moveTo>
                            <a:pt x="0" y="0"/>
                          </a:moveTo>
                          <a:cubicBezTo>
                            <a:pt x="5" y="18"/>
                            <a:pt x="2" y="11"/>
                            <a:pt x="6" y="22"/>
                          </a:cubicBezTo>
                          <a:cubicBezTo>
                            <a:pt x="3" y="32"/>
                            <a:pt x="4" y="26"/>
                            <a:pt x="4" y="40"/>
                          </a:cubicBezTo>
                        </a:path>
                      </a:pathLst>
                    </a:custGeom>
                    <a:noFill/>
                    <a:ln w="317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37" name="Freeform 45"/>
                    <p:cNvSpPr/>
                    <p:nvPr/>
                  </p:nvSpPr>
                  <p:spPr>
                    <a:xfrm rot="-6101646">
                      <a:off x="3139" y="2463"/>
                      <a:ext cx="6" cy="4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" y="22"/>
                        </a:cxn>
                        <a:cxn ang="0">
                          <a:pos x="4" y="40"/>
                        </a:cxn>
                      </a:cxnLst>
                      <a:rect l="0" t="0" r="0" b="0"/>
                      <a:pathLst>
                        <a:path w="6" h="40">
                          <a:moveTo>
                            <a:pt x="0" y="0"/>
                          </a:moveTo>
                          <a:cubicBezTo>
                            <a:pt x="5" y="18"/>
                            <a:pt x="2" y="11"/>
                            <a:pt x="6" y="22"/>
                          </a:cubicBezTo>
                          <a:cubicBezTo>
                            <a:pt x="3" y="32"/>
                            <a:pt x="4" y="26"/>
                            <a:pt x="4" y="40"/>
                          </a:cubicBezTo>
                        </a:path>
                      </a:pathLst>
                    </a:custGeom>
                    <a:noFill/>
                    <a:ln w="317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731" name="Freeform 46"/>
                  <p:cNvSpPr/>
                  <p:nvPr/>
                </p:nvSpPr>
                <p:spPr>
                  <a:xfrm>
                    <a:off x="3234" y="2564"/>
                    <a:ext cx="30" cy="5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30"/>
                      </a:cxn>
                      <a:cxn ang="0">
                        <a:pos x="18" y="46"/>
                      </a:cxn>
                      <a:cxn ang="0">
                        <a:pos x="30" y="56"/>
                      </a:cxn>
                    </a:cxnLst>
                    <a:rect l="0" t="0" r="0" b="0"/>
                    <a:pathLst>
                      <a:path w="30" h="56">
                        <a:moveTo>
                          <a:pt x="0" y="0"/>
                        </a:moveTo>
                        <a:cubicBezTo>
                          <a:pt x="6" y="10"/>
                          <a:pt x="12" y="19"/>
                          <a:pt x="16" y="30"/>
                        </a:cubicBezTo>
                        <a:cubicBezTo>
                          <a:pt x="17" y="35"/>
                          <a:pt x="16" y="41"/>
                          <a:pt x="18" y="46"/>
                        </a:cubicBezTo>
                        <a:cubicBezTo>
                          <a:pt x="20" y="51"/>
                          <a:pt x="30" y="56"/>
                          <a:pt x="30" y="56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2" name="Freeform 47"/>
                  <p:cNvSpPr/>
                  <p:nvPr/>
                </p:nvSpPr>
                <p:spPr>
                  <a:xfrm>
                    <a:off x="3258" y="2460"/>
                    <a:ext cx="49" cy="7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18"/>
                      </a:cxn>
                      <a:cxn ang="0">
                        <a:pos x="30" y="30"/>
                      </a:cxn>
                      <a:cxn ang="0">
                        <a:pos x="42" y="64"/>
                      </a:cxn>
                      <a:cxn ang="0">
                        <a:pos x="48" y="68"/>
                      </a:cxn>
                    </a:cxnLst>
                    <a:rect l="0" t="0" r="0" b="0"/>
                    <a:pathLst>
                      <a:path w="49" h="71">
                        <a:moveTo>
                          <a:pt x="0" y="0"/>
                        </a:moveTo>
                        <a:cubicBezTo>
                          <a:pt x="6" y="8"/>
                          <a:pt x="11" y="12"/>
                          <a:pt x="18" y="18"/>
                        </a:cubicBezTo>
                        <a:cubicBezTo>
                          <a:pt x="22" y="22"/>
                          <a:pt x="30" y="30"/>
                          <a:pt x="30" y="30"/>
                        </a:cubicBezTo>
                        <a:cubicBezTo>
                          <a:pt x="31" y="34"/>
                          <a:pt x="42" y="64"/>
                          <a:pt x="42" y="64"/>
                        </a:cubicBezTo>
                        <a:cubicBezTo>
                          <a:pt x="49" y="71"/>
                          <a:pt x="48" y="62"/>
                          <a:pt x="48" y="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3" name="Freeform 48"/>
                  <p:cNvSpPr/>
                  <p:nvPr/>
                </p:nvSpPr>
                <p:spPr>
                  <a:xfrm>
                    <a:off x="3250" y="2592"/>
                    <a:ext cx="28" cy="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8" y="6"/>
                      </a:cxn>
                    </a:cxnLst>
                    <a:rect l="0" t="0" r="0" b="0"/>
                    <a:pathLst>
                      <a:path w="28" h="6">
                        <a:moveTo>
                          <a:pt x="0" y="0"/>
                        </a:moveTo>
                        <a:cubicBezTo>
                          <a:pt x="9" y="2"/>
                          <a:pt x="20" y="2"/>
                          <a:pt x="28" y="6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34" name="Freeform 49"/>
                  <p:cNvSpPr/>
                  <p:nvPr/>
                </p:nvSpPr>
                <p:spPr>
                  <a:xfrm>
                    <a:off x="3290" y="2496"/>
                    <a:ext cx="28" cy="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8" y="6"/>
                      </a:cxn>
                    </a:cxnLst>
                    <a:rect l="0" t="0" r="0" b="0"/>
                    <a:pathLst>
                      <a:path w="28" h="6">
                        <a:moveTo>
                          <a:pt x="0" y="0"/>
                        </a:moveTo>
                        <a:cubicBezTo>
                          <a:pt x="9" y="2"/>
                          <a:pt x="20" y="2"/>
                          <a:pt x="28" y="6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716" name="Group 50"/>
                <p:cNvGrpSpPr/>
                <p:nvPr/>
              </p:nvGrpSpPr>
              <p:grpSpPr>
                <a:xfrm>
                  <a:off x="2736" y="1968"/>
                  <a:ext cx="478" cy="220"/>
                  <a:chOff x="2546" y="1940"/>
                  <a:chExt cx="675" cy="310"/>
                </a:xfrm>
              </p:grpSpPr>
              <p:grpSp>
                <p:nvGrpSpPr>
                  <p:cNvPr id="16717" name="Group 51"/>
                  <p:cNvGrpSpPr/>
                  <p:nvPr/>
                </p:nvGrpSpPr>
                <p:grpSpPr>
                  <a:xfrm>
                    <a:off x="2546" y="1940"/>
                    <a:ext cx="675" cy="310"/>
                    <a:chOff x="2493" y="1926"/>
                    <a:chExt cx="675" cy="310"/>
                  </a:xfrm>
                </p:grpSpPr>
                <p:sp>
                  <p:nvSpPr>
                    <p:cNvPr id="16719" name="Freeform 52"/>
                    <p:cNvSpPr/>
                    <p:nvPr/>
                  </p:nvSpPr>
                  <p:spPr>
                    <a:xfrm>
                      <a:off x="2508" y="2070"/>
                      <a:ext cx="128" cy="106"/>
                    </a:xfrm>
                    <a:custGeom>
                      <a:avLst/>
                      <a:gdLst/>
                      <a:ahLst/>
                      <a:cxnLst>
                        <a:cxn ang="0">
                          <a:pos x="80" y="0"/>
                        </a:cxn>
                        <a:cxn ang="0">
                          <a:pos x="44" y="12"/>
                        </a:cxn>
                        <a:cxn ang="0">
                          <a:pos x="10" y="52"/>
                        </a:cxn>
                        <a:cxn ang="0">
                          <a:pos x="8" y="104"/>
                        </a:cxn>
                        <a:cxn ang="0">
                          <a:pos x="60" y="64"/>
                        </a:cxn>
                        <a:cxn ang="0">
                          <a:pos x="128" y="48"/>
                        </a:cxn>
                      </a:cxnLst>
                      <a:rect l="0" t="0" r="0" b="0"/>
                      <a:pathLst>
                        <a:path w="128" h="106">
                          <a:moveTo>
                            <a:pt x="80" y="0"/>
                          </a:moveTo>
                          <a:cubicBezTo>
                            <a:pt x="74" y="2"/>
                            <a:pt x="56" y="3"/>
                            <a:pt x="44" y="12"/>
                          </a:cubicBezTo>
                          <a:cubicBezTo>
                            <a:pt x="32" y="21"/>
                            <a:pt x="16" y="37"/>
                            <a:pt x="10" y="52"/>
                          </a:cubicBezTo>
                          <a:cubicBezTo>
                            <a:pt x="4" y="67"/>
                            <a:pt x="0" y="102"/>
                            <a:pt x="8" y="104"/>
                          </a:cubicBezTo>
                          <a:cubicBezTo>
                            <a:pt x="16" y="106"/>
                            <a:pt x="40" y="73"/>
                            <a:pt x="60" y="64"/>
                          </a:cubicBezTo>
                          <a:cubicBezTo>
                            <a:pt x="80" y="55"/>
                            <a:pt x="114" y="51"/>
                            <a:pt x="128" y="48"/>
                          </a:cubicBezTo>
                        </a:path>
                      </a:pathLst>
                    </a:custGeom>
                    <a:solidFill>
                      <a:srgbClr val="00FF00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0" name="Freeform 53"/>
                    <p:cNvSpPr/>
                    <p:nvPr/>
                  </p:nvSpPr>
                  <p:spPr>
                    <a:xfrm>
                      <a:off x="2493" y="1962"/>
                      <a:ext cx="123" cy="132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4"/>
                        </a:cxn>
                        <a:cxn ang="0">
                          <a:pos x="43" y="56"/>
                        </a:cxn>
                        <a:cxn ang="0">
                          <a:pos x="3" y="6"/>
                        </a:cxn>
                        <a:cxn ang="0">
                          <a:pos x="25" y="90"/>
                        </a:cxn>
                        <a:cxn ang="0">
                          <a:pos x="115" y="132"/>
                        </a:cxn>
                      </a:cxnLst>
                      <a:rect l="0" t="0" r="0" b="0"/>
                      <a:pathLst>
                        <a:path w="123" h="132">
                          <a:moveTo>
                            <a:pt x="123" y="64"/>
                          </a:moveTo>
                          <a:cubicBezTo>
                            <a:pt x="110" y="63"/>
                            <a:pt x="63" y="66"/>
                            <a:pt x="43" y="56"/>
                          </a:cubicBezTo>
                          <a:cubicBezTo>
                            <a:pt x="23" y="46"/>
                            <a:pt x="6" y="0"/>
                            <a:pt x="3" y="6"/>
                          </a:cubicBezTo>
                          <a:cubicBezTo>
                            <a:pt x="0" y="12"/>
                            <a:pt x="6" y="69"/>
                            <a:pt x="25" y="90"/>
                          </a:cubicBezTo>
                          <a:cubicBezTo>
                            <a:pt x="44" y="111"/>
                            <a:pt x="96" y="123"/>
                            <a:pt x="115" y="132"/>
                          </a:cubicBezTo>
                        </a:path>
                      </a:pathLst>
                    </a:custGeom>
                    <a:solidFill>
                      <a:srgbClr val="00FF00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1" name="Freeform 54"/>
                    <p:cNvSpPr/>
                    <p:nvPr/>
                  </p:nvSpPr>
                  <p:spPr>
                    <a:xfrm>
                      <a:off x="2606" y="1926"/>
                      <a:ext cx="538" cy="162"/>
                    </a:xfrm>
                    <a:custGeom>
                      <a:avLst/>
                      <a:gdLst/>
                      <a:ahLst/>
                      <a:cxnLst>
                        <a:cxn ang="0">
                          <a:pos x="538" y="94"/>
                        </a:cxn>
                        <a:cxn ang="0">
                          <a:pos x="454" y="42"/>
                        </a:cxn>
                        <a:cxn ang="0">
                          <a:pos x="392" y="36"/>
                        </a:cxn>
                        <a:cxn ang="0">
                          <a:pos x="282" y="66"/>
                        </a:cxn>
                        <a:cxn ang="0">
                          <a:pos x="160" y="8"/>
                        </a:cxn>
                        <a:cxn ang="0">
                          <a:pos x="56" y="18"/>
                        </a:cxn>
                        <a:cxn ang="0">
                          <a:pos x="8" y="66"/>
                        </a:cxn>
                        <a:cxn ang="0">
                          <a:pos x="8" y="114"/>
                        </a:cxn>
                        <a:cxn ang="0">
                          <a:pos x="56" y="162"/>
                        </a:cxn>
                      </a:cxnLst>
                      <a:rect l="0" t="0" r="0" b="0"/>
                      <a:pathLst>
                        <a:path w="538" h="162">
                          <a:moveTo>
                            <a:pt x="538" y="94"/>
                          </a:moveTo>
                          <a:cubicBezTo>
                            <a:pt x="524" y="86"/>
                            <a:pt x="478" y="52"/>
                            <a:pt x="454" y="42"/>
                          </a:cubicBezTo>
                          <a:cubicBezTo>
                            <a:pt x="430" y="32"/>
                            <a:pt x="421" y="32"/>
                            <a:pt x="392" y="36"/>
                          </a:cubicBezTo>
                          <a:cubicBezTo>
                            <a:pt x="363" y="40"/>
                            <a:pt x="321" y="71"/>
                            <a:pt x="282" y="66"/>
                          </a:cubicBezTo>
                          <a:cubicBezTo>
                            <a:pt x="243" y="61"/>
                            <a:pt x="198" y="16"/>
                            <a:pt x="160" y="8"/>
                          </a:cubicBezTo>
                          <a:cubicBezTo>
                            <a:pt x="122" y="0"/>
                            <a:pt x="81" y="8"/>
                            <a:pt x="56" y="18"/>
                          </a:cubicBezTo>
                          <a:cubicBezTo>
                            <a:pt x="31" y="28"/>
                            <a:pt x="16" y="50"/>
                            <a:pt x="8" y="66"/>
                          </a:cubicBezTo>
                          <a:cubicBezTo>
                            <a:pt x="0" y="82"/>
                            <a:pt x="0" y="98"/>
                            <a:pt x="8" y="114"/>
                          </a:cubicBezTo>
                          <a:cubicBezTo>
                            <a:pt x="16" y="130"/>
                            <a:pt x="48" y="154"/>
                            <a:pt x="56" y="162"/>
                          </a:cubicBezTo>
                        </a:path>
                      </a:pathLst>
                    </a:custGeom>
                    <a:solidFill>
                      <a:srgbClr val="E3F442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2" name="Freeform 55"/>
                    <p:cNvSpPr/>
                    <p:nvPr/>
                  </p:nvSpPr>
                  <p:spPr>
                    <a:xfrm>
                      <a:off x="2592" y="1970"/>
                      <a:ext cx="576" cy="26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12"/>
                        </a:cxn>
                        <a:cxn ang="0">
                          <a:pos x="54" y="44"/>
                        </a:cxn>
                        <a:cxn ang="0">
                          <a:pos x="140" y="6"/>
                        </a:cxn>
                        <a:cxn ang="0">
                          <a:pos x="222" y="6"/>
                        </a:cxn>
                        <a:cxn ang="0">
                          <a:pos x="306" y="34"/>
                        </a:cxn>
                        <a:cxn ang="0">
                          <a:pos x="426" y="6"/>
                        </a:cxn>
                        <a:cxn ang="0">
                          <a:pos x="548" y="54"/>
                        </a:cxn>
                        <a:cxn ang="0">
                          <a:pos x="559" y="190"/>
                        </a:cxn>
                        <a:cxn ang="0">
                          <a:pos x="447" y="242"/>
                        </a:cxn>
                        <a:cxn ang="0">
                          <a:pos x="319" y="194"/>
                        </a:cxn>
                        <a:cxn ang="0">
                          <a:pos x="250" y="222"/>
                        </a:cxn>
                        <a:cxn ang="0">
                          <a:pos x="160" y="262"/>
                        </a:cxn>
                        <a:cxn ang="0">
                          <a:pos x="70" y="246"/>
                        </a:cxn>
                        <a:cxn ang="0">
                          <a:pos x="14" y="182"/>
                        </a:cxn>
                        <a:cxn ang="0">
                          <a:pos x="8" y="112"/>
                        </a:cxn>
                      </a:cxnLst>
                      <a:rect l="0" t="0" r="0" b="0"/>
                      <a:pathLst>
                        <a:path w="576" h="266">
                          <a:moveTo>
                            <a:pt x="8" y="112"/>
                          </a:moveTo>
                          <a:cubicBezTo>
                            <a:pt x="14" y="89"/>
                            <a:pt x="31" y="62"/>
                            <a:pt x="54" y="44"/>
                          </a:cubicBezTo>
                          <a:cubicBezTo>
                            <a:pt x="76" y="26"/>
                            <a:pt x="112" y="12"/>
                            <a:pt x="140" y="6"/>
                          </a:cubicBezTo>
                          <a:cubicBezTo>
                            <a:pt x="168" y="0"/>
                            <a:pt x="195" y="1"/>
                            <a:pt x="222" y="6"/>
                          </a:cubicBezTo>
                          <a:cubicBezTo>
                            <a:pt x="249" y="11"/>
                            <a:pt x="272" y="34"/>
                            <a:pt x="306" y="34"/>
                          </a:cubicBezTo>
                          <a:cubicBezTo>
                            <a:pt x="340" y="34"/>
                            <a:pt x="386" y="3"/>
                            <a:pt x="426" y="6"/>
                          </a:cubicBezTo>
                          <a:cubicBezTo>
                            <a:pt x="466" y="9"/>
                            <a:pt x="526" y="23"/>
                            <a:pt x="548" y="54"/>
                          </a:cubicBezTo>
                          <a:cubicBezTo>
                            <a:pt x="570" y="85"/>
                            <a:pt x="576" y="159"/>
                            <a:pt x="559" y="190"/>
                          </a:cubicBezTo>
                          <a:cubicBezTo>
                            <a:pt x="542" y="221"/>
                            <a:pt x="487" y="241"/>
                            <a:pt x="447" y="242"/>
                          </a:cubicBezTo>
                          <a:cubicBezTo>
                            <a:pt x="407" y="243"/>
                            <a:pt x="352" y="197"/>
                            <a:pt x="319" y="194"/>
                          </a:cubicBezTo>
                          <a:cubicBezTo>
                            <a:pt x="286" y="191"/>
                            <a:pt x="276" y="211"/>
                            <a:pt x="250" y="222"/>
                          </a:cubicBezTo>
                          <a:cubicBezTo>
                            <a:pt x="224" y="233"/>
                            <a:pt x="190" y="258"/>
                            <a:pt x="160" y="262"/>
                          </a:cubicBezTo>
                          <a:cubicBezTo>
                            <a:pt x="130" y="266"/>
                            <a:pt x="94" y="259"/>
                            <a:pt x="70" y="246"/>
                          </a:cubicBezTo>
                          <a:cubicBezTo>
                            <a:pt x="46" y="233"/>
                            <a:pt x="24" y="204"/>
                            <a:pt x="14" y="182"/>
                          </a:cubicBezTo>
                          <a:cubicBezTo>
                            <a:pt x="4" y="160"/>
                            <a:pt x="0" y="133"/>
                            <a:pt x="8" y="112"/>
                          </a:cubicBezTo>
                          <a:close/>
                        </a:path>
                      </a:pathLst>
                    </a:custGeom>
                    <a:solidFill>
                      <a:srgbClr val="E3F442">
                        <a:alpha val="100000"/>
                      </a:srgbClr>
                    </a:solidFill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3" name="Freeform 56"/>
                    <p:cNvSpPr/>
                    <p:nvPr/>
                  </p:nvSpPr>
                  <p:spPr>
                    <a:xfrm>
                      <a:off x="2566" y="2024"/>
                      <a:ext cx="40" cy="1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0"/>
                        </a:cxn>
                        <a:cxn ang="0">
                          <a:pos x="0" y="18"/>
                        </a:cxn>
                      </a:cxnLst>
                      <a:rect l="0" t="0" r="0" b="0"/>
                      <a:pathLst>
                        <a:path w="40" h="18">
                          <a:moveTo>
                            <a:pt x="40" y="0"/>
                          </a:moveTo>
                          <a:cubicBezTo>
                            <a:pt x="24" y="5"/>
                            <a:pt x="19" y="18"/>
                            <a:pt x="0" y="1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4" name="Freeform 57"/>
                    <p:cNvSpPr/>
                    <p:nvPr/>
                  </p:nvSpPr>
                  <p:spPr>
                    <a:xfrm>
                      <a:off x="2518" y="2022"/>
                      <a:ext cx="26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0"/>
                        </a:cxn>
                        <a:cxn ang="0">
                          <a:pos x="0" y="8"/>
                        </a:cxn>
                      </a:cxnLst>
                      <a:rect l="0" t="0" r="0" b="0"/>
                      <a:pathLst>
                        <a:path w="26" h="8">
                          <a:moveTo>
                            <a:pt x="26" y="0"/>
                          </a:moveTo>
                          <a:cubicBezTo>
                            <a:pt x="19" y="2"/>
                            <a:pt x="8" y="8"/>
                            <a:pt x="0" y="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5" name="Freeform 58"/>
                    <p:cNvSpPr/>
                    <p:nvPr/>
                  </p:nvSpPr>
                  <p:spPr>
                    <a:xfrm>
                      <a:off x="2542" y="2026"/>
                      <a:ext cx="26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0"/>
                        </a:cxn>
                        <a:cxn ang="0">
                          <a:pos x="0" y="12"/>
                        </a:cxn>
                      </a:cxnLst>
                      <a:rect l="0" t="0" r="0" b="0"/>
                      <a:pathLst>
                        <a:path w="26" h="12">
                          <a:moveTo>
                            <a:pt x="26" y="0"/>
                          </a:moveTo>
                          <a:cubicBezTo>
                            <a:pt x="18" y="3"/>
                            <a:pt x="6" y="6"/>
                            <a:pt x="0" y="12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6" name="Freeform 59"/>
                    <p:cNvSpPr/>
                    <p:nvPr/>
                  </p:nvSpPr>
                  <p:spPr>
                    <a:xfrm>
                      <a:off x="2566" y="2114"/>
                      <a:ext cx="28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14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28" h="14">
                          <a:moveTo>
                            <a:pt x="28" y="14"/>
                          </a:moveTo>
                          <a:cubicBezTo>
                            <a:pt x="18" y="11"/>
                            <a:pt x="11" y="0"/>
                            <a:pt x="0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727" name="Freeform 60"/>
                    <p:cNvSpPr/>
                    <p:nvPr/>
                  </p:nvSpPr>
                  <p:spPr>
                    <a:xfrm>
                      <a:off x="2536" y="2120"/>
                      <a:ext cx="28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14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28" h="14">
                          <a:moveTo>
                            <a:pt x="28" y="14"/>
                          </a:moveTo>
                          <a:cubicBezTo>
                            <a:pt x="18" y="11"/>
                            <a:pt x="11" y="0"/>
                            <a:pt x="0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718" name="Oval 61"/>
                  <p:cNvSpPr/>
                  <p:nvPr/>
                </p:nvSpPr>
                <p:spPr>
                  <a:xfrm>
                    <a:off x="3184" y="2036"/>
                    <a:ext cx="12" cy="12"/>
                  </a:xfrm>
                  <a:prstGeom prst="ellipse">
                    <a:avLst/>
                  </a:prstGeom>
                  <a:solidFill>
                    <a:srgbClr val="E3F442"/>
                  </a:solidFill>
                  <a:ln w="9525" cap="flat" cmpd="sng">
                    <a:solidFill>
                      <a:srgbClr val="E3F44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vi-VN" altLang="x-none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6711" name="Freeform 62"/>
            <p:cNvSpPr/>
            <p:nvPr/>
          </p:nvSpPr>
          <p:spPr>
            <a:xfrm rot="-576423">
              <a:off x="4560" y="1152"/>
              <a:ext cx="318" cy="78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96" y="23"/>
                </a:cxn>
                <a:cxn ang="0">
                  <a:pos x="114" y="28"/>
                </a:cxn>
                <a:cxn ang="0">
                  <a:pos x="168" y="23"/>
                </a:cxn>
                <a:cxn ang="0">
                  <a:pos x="186" y="17"/>
                </a:cxn>
                <a:cxn ang="0">
                  <a:pos x="222" y="39"/>
                </a:cxn>
                <a:cxn ang="0">
                  <a:pos x="300" y="23"/>
                </a:cxn>
                <a:cxn ang="0">
                  <a:pos x="318" y="28"/>
                </a:cxn>
                <a:cxn ang="0">
                  <a:pos x="300" y="34"/>
                </a:cxn>
                <a:cxn ang="0">
                  <a:pos x="210" y="67"/>
                </a:cxn>
                <a:cxn ang="0">
                  <a:pos x="174" y="78"/>
                </a:cxn>
                <a:cxn ang="0">
                  <a:pos x="48" y="50"/>
                </a:cxn>
                <a:cxn ang="0">
                  <a:pos x="0" y="6"/>
                </a:cxn>
                <a:cxn ang="0">
                  <a:pos x="18" y="1"/>
                </a:cxn>
                <a:cxn ang="0">
                  <a:pos x="36" y="12"/>
                </a:cxn>
                <a:cxn ang="0">
                  <a:pos x="54" y="17"/>
                </a:cxn>
                <a:cxn ang="0">
                  <a:pos x="36" y="6"/>
                </a:cxn>
              </a:cxnLst>
              <a:rect l="0" t="0" r="0" b="0"/>
              <a:pathLst>
                <a:path w="318" h="85">
                  <a:moveTo>
                    <a:pt x="36" y="7"/>
                  </a:moveTo>
                  <a:cubicBezTo>
                    <a:pt x="72" y="16"/>
                    <a:pt x="52" y="10"/>
                    <a:pt x="96" y="25"/>
                  </a:cubicBezTo>
                  <a:cubicBezTo>
                    <a:pt x="102" y="27"/>
                    <a:pt x="114" y="31"/>
                    <a:pt x="114" y="31"/>
                  </a:cubicBezTo>
                  <a:cubicBezTo>
                    <a:pt x="132" y="29"/>
                    <a:pt x="150" y="28"/>
                    <a:pt x="168" y="25"/>
                  </a:cubicBezTo>
                  <a:cubicBezTo>
                    <a:pt x="174" y="24"/>
                    <a:pt x="180" y="17"/>
                    <a:pt x="186" y="19"/>
                  </a:cubicBezTo>
                  <a:cubicBezTo>
                    <a:pt x="200" y="24"/>
                    <a:pt x="222" y="43"/>
                    <a:pt x="222" y="43"/>
                  </a:cubicBezTo>
                  <a:cubicBezTo>
                    <a:pt x="248" y="37"/>
                    <a:pt x="274" y="31"/>
                    <a:pt x="300" y="25"/>
                  </a:cubicBezTo>
                  <a:cubicBezTo>
                    <a:pt x="306" y="27"/>
                    <a:pt x="318" y="25"/>
                    <a:pt x="318" y="31"/>
                  </a:cubicBezTo>
                  <a:cubicBezTo>
                    <a:pt x="318" y="37"/>
                    <a:pt x="306" y="34"/>
                    <a:pt x="300" y="37"/>
                  </a:cubicBezTo>
                  <a:cubicBezTo>
                    <a:pt x="271" y="52"/>
                    <a:pt x="241" y="63"/>
                    <a:pt x="210" y="73"/>
                  </a:cubicBezTo>
                  <a:cubicBezTo>
                    <a:pt x="198" y="77"/>
                    <a:pt x="174" y="85"/>
                    <a:pt x="174" y="85"/>
                  </a:cubicBezTo>
                  <a:cubicBezTo>
                    <a:pt x="132" y="78"/>
                    <a:pt x="90" y="65"/>
                    <a:pt x="48" y="55"/>
                  </a:cubicBezTo>
                  <a:cubicBezTo>
                    <a:pt x="31" y="38"/>
                    <a:pt x="14" y="27"/>
                    <a:pt x="0" y="7"/>
                  </a:cubicBezTo>
                  <a:cubicBezTo>
                    <a:pt x="6" y="5"/>
                    <a:pt x="12" y="0"/>
                    <a:pt x="18" y="1"/>
                  </a:cubicBezTo>
                  <a:cubicBezTo>
                    <a:pt x="25" y="2"/>
                    <a:pt x="30" y="10"/>
                    <a:pt x="36" y="13"/>
                  </a:cubicBezTo>
                  <a:cubicBezTo>
                    <a:pt x="42" y="16"/>
                    <a:pt x="54" y="25"/>
                    <a:pt x="54" y="19"/>
                  </a:cubicBezTo>
                  <a:cubicBezTo>
                    <a:pt x="54" y="12"/>
                    <a:pt x="42" y="11"/>
                    <a:pt x="36" y="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12" name="Oval 63"/>
            <p:cNvSpPr/>
            <p:nvPr/>
          </p:nvSpPr>
          <p:spPr>
            <a:xfrm>
              <a:off x="5136" y="408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4</a:t>
              </a:r>
            </a:p>
          </p:txBody>
        </p:sp>
      </p:grpSp>
      <p:grpSp>
        <p:nvGrpSpPr>
          <p:cNvPr id="16390" name="Group 64"/>
          <p:cNvGrpSpPr/>
          <p:nvPr/>
        </p:nvGrpSpPr>
        <p:grpSpPr>
          <a:xfrm>
            <a:off x="7321988" y="269492"/>
            <a:ext cx="1803254" cy="2224150"/>
            <a:chOff x="2823" y="2111"/>
            <a:chExt cx="1104" cy="2113"/>
          </a:xfrm>
        </p:grpSpPr>
        <p:grpSp>
          <p:nvGrpSpPr>
            <p:cNvPr id="16627" name="Group 65"/>
            <p:cNvGrpSpPr/>
            <p:nvPr/>
          </p:nvGrpSpPr>
          <p:grpSpPr>
            <a:xfrm>
              <a:off x="2823" y="2111"/>
              <a:ext cx="1104" cy="2113"/>
              <a:chOff x="2784" y="1380"/>
              <a:chExt cx="768" cy="1932"/>
            </a:xfrm>
          </p:grpSpPr>
          <p:sp>
            <p:nvSpPr>
              <p:cNvPr id="16707" name="Rectangle 66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708" name="Rectangle 67"/>
              <p:cNvSpPr/>
              <p:nvPr/>
            </p:nvSpPr>
            <p:spPr>
              <a:xfrm>
                <a:off x="2784" y="1380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628" name="Group 68"/>
            <p:cNvGrpSpPr/>
            <p:nvPr/>
          </p:nvGrpSpPr>
          <p:grpSpPr>
            <a:xfrm>
              <a:off x="3024" y="2592"/>
              <a:ext cx="627" cy="1011"/>
              <a:chOff x="96" y="1728"/>
              <a:chExt cx="695" cy="774"/>
            </a:xfrm>
          </p:grpSpPr>
          <p:grpSp>
            <p:nvGrpSpPr>
              <p:cNvPr id="16630" name="Group 69"/>
              <p:cNvGrpSpPr/>
              <p:nvPr/>
            </p:nvGrpSpPr>
            <p:grpSpPr>
              <a:xfrm>
                <a:off x="96" y="1728"/>
                <a:ext cx="343" cy="198"/>
                <a:chOff x="288" y="1776"/>
                <a:chExt cx="343" cy="198"/>
              </a:xfrm>
            </p:grpSpPr>
            <p:sp>
              <p:nvSpPr>
                <p:cNvPr id="16688" name="Freeform 70"/>
                <p:cNvSpPr/>
                <p:nvPr/>
              </p:nvSpPr>
              <p:spPr>
                <a:xfrm>
                  <a:off x="288" y="1776"/>
                  <a:ext cx="313" cy="198"/>
                </a:xfrm>
                <a:custGeom>
                  <a:avLst/>
                  <a:gdLst/>
                  <a:ahLst/>
                  <a:cxnLst>
                    <a:cxn ang="0">
                      <a:pos x="251" y="180"/>
                    </a:cxn>
                    <a:cxn ang="0">
                      <a:pos x="297" y="144"/>
                    </a:cxn>
                    <a:cxn ang="0">
                      <a:pos x="297" y="48"/>
                    </a:cxn>
                    <a:cxn ang="0">
                      <a:pos x="201" y="0"/>
                    </a:cxn>
                    <a:cxn ang="0">
                      <a:pos x="105" y="48"/>
                    </a:cxn>
                    <a:cxn ang="0">
                      <a:pos x="57" y="144"/>
                    </a:cxn>
                    <a:cxn ang="0">
                      <a:pos x="9" y="192"/>
                    </a:cxn>
                    <a:cxn ang="0">
                      <a:pos x="111" y="180"/>
                    </a:cxn>
                    <a:cxn ang="0">
                      <a:pos x="175" y="186"/>
                    </a:cxn>
                    <a:cxn ang="0">
                      <a:pos x="251" y="180"/>
                    </a:cxn>
                  </a:cxnLst>
                  <a:rect l="0" t="0" r="0" b="0"/>
                  <a:pathLst>
                    <a:path w="313" h="198">
                      <a:moveTo>
                        <a:pt x="251" y="180"/>
                      </a:moveTo>
                      <a:cubicBezTo>
                        <a:pt x="275" y="172"/>
                        <a:pt x="289" y="166"/>
                        <a:pt x="297" y="144"/>
                      </a:cubicBezTo>
                      <a:cubicBezTo>
                        <a:pt x="305" y="122"/>
                        <a:pt x="313" y="72"/>
                        <a:pt x="297" y="48"/>
                      </a:cubicBezTo>
                      <a:cubicBezTo>
                        <a:pt x="281" y="24"/>
                        <a:pt x="233" y="0"/>
                        <a:pt x="201" y="0"/>
                      </a:cubicBezTo>
                      <a:cubicBezTo>
                        <a:pt x="169" y="0"/>
                        <a:pt x="129" y="24"/>
                        <a:pt x="105" y="48"/>
                      </a:cubicBezTo>
                      <a:cubicBezTo>
                        <a:pt x="81" y="72"/>
                        <a:pt x="73" y="120"/>
                        <a:pt x="57" y="144"/>
                      </a:cubicBezTo>
                      <a:cubicBezTo>
                        <a:pt x="41" y="168"/>
                        <a:pt x="0" y="186"/>
                        <a:pt x="9" y="192"/>
                      </a:cubicBezTo>
                      <a:cubicBezTo>
                        <a:pt x="18" y="198"/>
                        <a:pt x="83" y="181"/>
                        <a:pt x="111" y="180"/>
                      </a:cubicBezTo>
                      <a:cubicBezTo>
                        <a:pt x="139" y="179"/>
                        <a:pt x="152" y="186"/>
                        <a:pt x="175" y="186"/>
                      </a:cubicBezTo>
                      <a:cubicBezTo>
                        <a:pt x="198" y="186"/>
                        <a:pt x="235" y="181"/>
                        <a:pt x="251" y="180"/>
                      </a:cubicBezTo>
                      <a:close/>
                    </a:path>
                  </a:pathLst>
                </a:custGeom>
                <a:solidFill>
                  <a:srgbClr val="73F179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9" name="Freeform 71"/>
                <p:cNvSpPr/>
                <p:nvPr/>
              </p:nvSpPr>
              <p:spPr>
                <a:xfrm>
                  <a:off x="353" y="1834"/>
                  <a:ext cx="278" cy="98"/>
                </a:xfrm>
                <a:custGeom>
                  <a:avLst/>
                  <a:gdLst/>
                  <a:ahLst/>
                  <a:cxnLst>
                    <a:cxn ang="0">
                      <a:pos x="278" y="18"/>
                    </a:cxn>
                    <a:cxn ang="0">
                      <a:pos x="236" y="0"/>
                    </a:cxn>
                    <a:cxn ang="0">
                      <a:pos x="180" y="8"/>
                    </a:cxn>
                    <a:cxn ang="0">
                      <a:pos x="144" y="30"/>
                    </a:cxn>
                    <a:cxn ang="0">
                      <a:pos x="76" y="62"/>
                    </a:cxn>
                    <a:cxn ang="0">
                      <a:pos x="18" y="98"/>
                    </a:cxn>
                    <a:cxn ang="0">
                      <a:pos x="0" y="94"/>
                    </a:cxn>
                  </a:cxnLst>
                  <a:rect l="0" t="0" r="0" b="0"/>
                  <a:pathLst>
                    <a:path w="278" h="98">
                      <a:moveTo>
                        <a:pt x="278" y="18"/>
                      </a:moveTo>
                      <a:cubicBezTo>
                        <a:pt x="263" y="13"/>
                        <a:pt x="250" y="5"/>
                        <a:pt x="236" y="0"/>
                      </a:cubicBezTo>
                      <a:cubicBezTo>
                        <a:pt x="220" y="1"/>
                        <a:pt x="196" y="0"/>
                        <a:pt x="180" y="8"/>
                      </a:cubicBezTo>
                      <a:cubicBezTo>
                        <a:pt x="168" y="14"/>
                        <a:pt x="156" y="26"/>
                        <a:pt x="144" y="30"/>
                      </a:cubicBezTo>
                      <a:cubicBezTo>
                        <a:pt x="127" y="47"/>
                        <a:pt x="98" y="55"/>
                        <a:pt x="76" y="62"/>
                      </a:cubicBezTo>
                      <a:cubicBezTo>
                        <a:pt x="62" y="83"/>
                        <a:pt x="37" y="85"/>
                        <a:pt x="18" y="98"/>
                      </a:cubicBezTo>
                      <a:cubicBezTo>
                        <a:pt x="12" y="97"/>
                        <a:pt x="0" y="94"/>
                        <a:pt x="0" y="9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0" name="Freeform 72"/>
                <p:cNvSpPr/>
                <p:nvPr/>
              </p:nvSpPr>
              <p:spPr>
                <a:xfrm>
                  <a:off x="361" y="1934"/>
                  <a:ext cx="6" cy="1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16"/>
                    </a:cxn>
                  </a:cxnLst>
                  <a:rect l="0" t="0" r="0" b="0"/>
                  <a:pathLst>
                    <a:path w="6" h="16">
                      <a:moveTo>
                        <a:pt x="6" y="0"/>
                      </a:moveTo>
                      <a:cubicBezTo>
                        <a:pt x="5" y="6"/>
                        <a:pt x="0" y="16"/>
                        <a:pt x="0" y="1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1" name="Freeform 73"/>
                <p:cNvSpPr/>
                <p:nvPr/>
              </p:nvSpPr>
              <p:spPr>
                <a:xfrm>
                  <a:off x="375" y="1896"/>
                  <a:ext cx="50" cy="4"/>
                </a:xfrm>
                <a:custGeom>
                  <a:avLst/>
                  <a:gdLst/>
                  <a:ahLst/>
                  <a:cxnLst>
                    <a:cxn ang="0">
                      <a:pos x="50" y="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0" h="4">
                      <a:moveTo>
                        <a:pt x="50" y="4"/>
                      </a:moveTo>
                      <a:cubicBezTo>
                        <a:pt x="32" y="2"/>
                        <a:pt x="18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2" name="Freeform 74"/>
                <p:cNvSpPr/>
                <p:nvPr/>
              </p:nvSpPr>
              <p:spPr>
                <a:xfrm>
                  <a:off x="383" y="1878"/>
                  <a:ext cx="10" cy="18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0" h="18">
                      <a:moveTo>
                        <a:pt x="10" y="18"/>
                      </a:moveTo>
                      <a:cubicBezTo>
                        <a:pt x="8" y="10"/>
                        <a:pt x="6" y="6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3" name="Freeform 75"/>
                <p:cNvSpPr/>
                <p:nvPr/>
              </p:nvSpPr>
              <p:spPr>
                <a:xfrm>
                  <a:off x="423" y="1852"/>
                  <a:ext cx="68" cy="16"/>
                </a:xfrm>
                <a:custGeom>
                  <a:avLst/>
                  <a:gdLst/>
                  <a:ahLst/>
                  <a:cxnLst>
                    <a:cxn ang="0">
                      <a:pos x="68" y="1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8" h="16">
                      <a:moveTo>
                        <a:pt x="68" y="16"/>
                      </a:moveTo>
                      <a:cubicBezTo>
                        <a:pt x="44" y="11"/>
                        <a:pt x="25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4" name="Freeform 76"/>
                <p:cNvSpPr/>
                <p:nvPr/>
              </p:nvSpPr>
              <p:spPr>
                <a:xfrm>
                  <a:off x="435" y="1824"/>
                  <a:ext cx="18" cy="32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8" h="32">
                      <a:moveTo>
                        <a:pt x="18" y="32"/>
                      </a:moveTo>
                      <a:cubicBezTo>
                        <a:pt x="11" y="22"/>
                        <a:pt x="9" y="9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5" name="Freeform 77"/>
                <p:cNvSpPr/>
                <p:nvPr/>
              </p:nvSpPr>
              <p:spPr>
                <a:xfrm>
                  <a:off x="483" y="1816"/>
                  <a:ext cx="64" cy="20"/>
                </a:xfrm>
                <a:custGeom>
                  <a:avLst/>
                  <a:gdLst/>
                  <a:ahLst/>
                  <a:cxnLst>
                    <a:cxn ang="0">
                      <a:pos x="64" y="2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4" h="20">
                      <a:moveTo>
                        <a:pt x="64" y="20"/>
                      </a:moveTo>
                      <a:cubicBezTo>
                        <a:pt x="41" y="16"/>
                        <a:pt x="20" y="1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6" name="Freeform 78"/>
                <p:cNvSpPr/>
                <p:nvPr/>
              </p:nvSpPr>
              <p:spPr>
                <a:xfrm>
                  <a:off x="485" y="1796"/>
                  <a:ext cx="6" cy="22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" h="22">
                      <a:moveTo>
                        <a:pt x="6" y="22"/>
                      </a:moveTo>
                      <a:cubicBezTo>
                        <a:pt x="5" y="15"/>
                        <a:pt x="0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7" name="Freeform 79"/>
                <p:cNvSpPr/>
                <p:nvPr/>
              </p:nvSpPr>
              <p:spPr>
                <a:xfrm>
                  <a:off x="467" y="1820"/>
                  <a:ext cx="26" cy="8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26" h="8">
                      <a:moveTo>
                        <a:pt x="26" y="0"/>
                      </a:moveTo>
                      <a:cubicBezTo>
                        <a:pt x="17" y="3"/>
                        <a:pt x="8" y="4"/>
                        <a:pt x="0" y="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8" name="Freeform 80"/>
                <p:cNvSpPr/>
                <p:nvPr/>
              </p:nvSpPr>
              <p:spPr>
                <a:xfrm>
                  <a:off x="525" y="1804"/>
                  <a:ext cx="24" cy="32"/>
                </a:xfrm>
                <a:custGeom>
                  <a:avLst/>
                  <a:gdLst/>
                  <a:ahLst/>
                  <a:cxnLst>
                    <a:cxn ang="0">
                      <a:pos x="24" y="32"/>
                    </a:cxn>
                    <a:cxn ang="0">
                      <a:pos x="10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4" h="32">
                      <a:moveTo>
                        <a:pt x="24" y="32"/>
                      </a:moveTo>
                      <a:cubicBezTo>
                        <a:pt x="20" y="21"/>
                        <a:pt x="20" y="16"/>
                        <a:pt x="10" y="10"/>
                      </a:cubicBezTo>
                      <a:cubicBezTo>
                        <a:pt x="8" y="7"/>
                        <a:pt x="0" y="2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99" name="Freeform 81"/>
                <p:cNvSpPr/>
                <p:nvPr/>
              </p:nvSpPr>
              <p:spPr>
                <a:xfrm>
                  <a:off x="507" y="1810"/>
                  <a:ext cx="20" cy="1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0" h="1">
                      <a:moveTo>
                        <a:pt x="20" y="0"/>
                      </a:moveTo>
                      <a:cubicBezTo>
                        <a:pt x="13" y="0"/>
                        <a:pt x="7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0" name="Freeform 82"/>
                <p:cNvSpPr/>
                <p:nvPr/>
              </p:nvSpPr>
              <p:spPr>
                <a:xfrm>
                  <a:off x="397" y="191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38"/>
                    </a:cxn>
                  </a:cxnLst>
                  <a:rect l="0" t="0" r="0" b="0"/>
                  <a:pathLst>
                    <a:path w="12" h="38">
                      <a:moveTo>
                        <a:pt x="12" y="0"/>
                      </a:moveTo>
                      <a:cubicBezTo>
                        <a:pt x="8" y="11"/>
                        <a:pt x="0" y="27"/>
                        <a:pt x="0" y="3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1" name="Freeform 83"/>
                <p:cNvSpPr/>
                <p:nvPr/>
              </p:nvSpPr>
              <p:spPr>
                <a:xfrm>
                  <a:off x="401" y="1930"/>
                  <a:ext cx="14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8"/>
                    </a:cxn>
                  </a:cxnLst>
                  <a:rect l="0" t="0" r="0" b="0"/>
                  <a:pathLst>
                    <a:path w="14" h="18">
                      <a:moveTo>
                        <a:pt x="0" y="0"/>
                      </a:moveTo>
                      <a:cubicBezTo>
                        <a:pt x="5" y="8"/>
                        <a:pt x="8" y="12"/>
                        <a:pt x="14" y="1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2" name="Freeform 84"/>
                <p:cNvSpPr/>
                <p:nvPr/>
              </p:nvSpPr>
              <p:spPr>
                <a:xfrm>
                  <a:off x="467" y="1882"/>
                  <a:ext cx="6" cy="4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46"/>
                    </a:cxn>
                  </a:cxnLst>
                  <a:rect l="0" t="0" r="0" b="0"/>
                  <a:pathLst>
                    <a:path w="6" h="46">
                      <a:moveTo>
                        <a:pt x="6" y="0"/>
                      </a:moveTo>
                      <a:cubicBezTo>
                        <a:pt x="1" y="15"/>
                        <a:pt x="0" y="30"/>
                        <a:pt x="0" y="4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3" name="Freeform 85"/>
                <p:cNvSpPr/>
                <p:nvPr/>
              </p:nvSpPr>
              <p:spPr>
                <a:xfrm>
                  <a:off x="467" y="1918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24"/>
                    </a:cxn>
                    <a:cxn ang="0">
                      <a:pos x="24" y="26"/>
                    </a:cxn>
                    <a:cxn ang="0">
                      <a:pos x="26" y="28"/>
                    </a:cxn>
                  </a:cxnLst>
                  <a:rect l="0" t="0" r="0" b="0"/>
                  <a:pathLst>
                    <a:path w="26" h="28">
                      <a:moveTo>
                        <a:pt x="0" y="0"/>
                      </a:moveTo>
                      <a:cubicBezTo>
                        <a:pt x="7" y="7"/>
                        <a:pt x="10" y="18"/>
                        <a:pt x="18" y="24"/>
                      </a:cubicBezTo>
                      <a:cubicBezTo>
                        <a:pt x="20" y="25"/>
                        <a:pt x="22" y="25"/>
                        <a:pt x="24" y="26"/>
                      </a:cubicBezTo>
                      <a:cubicBezTo>
                        <a:pt x="25" y="26"/>
                        <a:pt x="25" y="27"/>
                        <a:pt x="2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4" name="Freeform 86"/>
                <p:cNvSpPr/>
                <p:nvPr/>
              </p:nvSpPr>
              <p:spPr>
                <a:xfrm>
                  <a:off x="436" y="1902"/>
                  <a:ext cx="29" cy="34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" y="20"/>
                    </a:cxn>
                    <a:cxn ang="0">
                      <a:pos x="1" y="34"/>
                    </a:cxn>
                  </a:cxnLst>
                  <a:rect l="0" t="0" r="0" b="0"/>
                  <a:pathLst>
                    <a:path w="29" h="34">
                      <a:moveTo>
                        <a:pt x="29" y="0"/>
                      </a:moveTo>
                      <a:cubicBezTo>
                        <a:pt x="20" y="7"/>
                        <a:pt x="12" y="14"/>
                        <a:pt x="3" y="20"/>
                      </a:cubicBezTo>
                      <a:cubicBezTo>
                        <a:pt x="0" y="29"/>
                        <a:pt x="1" y="24"/>
                        <a:pt x="1" y="3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5" name="Freeform 87"/>
                <p:cNvSpPr/>
                <p:nvPr/>
              </p:nvSpPr>
              <p:spPr>
                <a:xfrm>
                  <a:off x="515" y="1844"/>
                  <a:ext cx="14" cy="5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0" y="56"/>
                    </a:cxn>
                  </a:cxnLst>
                  <a:rect l="0" t="0" r="0" b="0"/>
                  <a:pathLst>
                    <a:path w="14" h="56">
                      <a:moveTo>
                        <a:pt x="14" y="0"/>
                      </a:moveTo>
                      <a:cubicBezTo>
                        <a:pt x="8" y="19"/>
                        <a:pt x="0" y="35"/>
                        <a:pt x="0" y="5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06" name="Freeform 88"/>
                <p:cNvSpPr/>
                <p:nvPr/>
              </p:nvSpPr>
              <p:spPr>
                <a:xfrm>
                  <a:off x="523" y="1876"/>
                  <a:ext cx="1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28"/>
                    </a:cxn>
                  </a:cxnLst>
                  <a:rect l="0" t="0" r="0" b="0"/>
                  <a:pathLst>
                    <a:path w="16" h="28">
                      <a:moveTo>
                        <a:pt x="0" y="0"/>
                      </a:moveTo>
                      <a:cubicBezTo>
                        <a:pt x="3" y="10"/>
                        <a:pt x="9" y="21"/>
                        <a:pt x="1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1" name="Group 89"/>
              <p:cNvGrpSpPr/>
              <p:nvPr/>
            </p:nvGrpSpPr>
            <p:grpSpPr>
              <a:xfrm flipH="1">
                <a:off x="448" y="1730"/>
                <a:ext cx="343" cy="198"/>
                <a:chOff x="288" y="1776"/>
                <a:chExt cx="343" cy="198"/>
              </a:xfrm>
            </p:grpSpPr>
            <p:sp>
              <p:nvSpPr>
                <p:cNvPr id="16669" name="Freeform 90"/>
                <p:cNvSpPr/>
                <p:nvPr/>
              </p:nvSpPr>
              <p:spPr>
                <a:xfrm>
                  <a:off x="288" y="1776"/>
                  <a:ext cx="313" cy="198"/>
                </a:xfrm>
                <a:custGeom>
                  <a:avLst/>
                  <a:gdLst/>
                  <a:ahLst/>
                  <a:cxnLst>
                    <a:cxn ang="0">
                      <a:pos x="251" y="180"/>
                    </a:cxn>
                    <a:cxn ang="0">
                      <a:pos x="297" y="144"/>
                    </a:cxn>
                    <a:cxn ang="0">
                      <a:pos x="297" y="48"/>
                    </a:cxn>
                    <a:cxn ang="0">
                      <a:pos x="201" y="0"/>
                    </a:cxn>
                    <a:cxn ang="0">
                      <a:pos x="105" y="48"/>
                    </a:cxn>
                    <a:cxn ang="0">
                      <a:pos x="57" y="144"/>
                    </a:cxn>
                    <a:cxn ang="0">
                      <a:pos x="9" y="192"/>
                    </a:cxn>
                    <a:cxn ang="0">
                      <a:pos x="111" y="180"/>
                    </a:cxn>
                    <a:cxn ang="0">
                      <a:pos x="175" y="186"/>
                    </a:cxn>
                    <a:cxn ang="0">
                      <a:pos x="251" y="180"/>
                    </a:cxn>
                  </a:cxnLst>
                  <a:rect l="0" t="0" r="0" b="0"/>
                  <a:pathLst>
                    <a:path w="313" h="198">
                      <a:moveTo>
                        <a:pt x="251" y="180"/>
                      </a:moveTo>
                      <a:cubicBezTo>
                        <a:pt x="275" y="172"/>
                        <a:pt x="289" y="166"/>
                        <a:pt x="297" y="144"/>
                      </a:cubicBezTo>
                      <a:cubicBezTo>
                        <a:pt x="305" y="122"/>
                        <a:pt x="313" y="72"/>
                        <a:pt x="297" y="48"/>
                      </a:cubicBezTo>
                      <a:cubicBezTo>
                        <a:pt x="281" y="24"/>
                        <a:pt x="233" y="0"/>
                        <a:pt x="201" y="0"/>
                      </a:cubicBezTo>
                      <a:cubicBezTo>
                        <a:pt x="169" y="0"/>
                        <a:pt x="129" y="24"/>
                        <a:pt x="105" y="48"/>
                      </a:cubicBezTo>
                      <a:cubicBezTo>
                        <a:pt x="81" y="72"/>
                        <a:pt x="73" y="120"/>
                        <a:pt x="57" y="144"/>
                      </a:cubicBezTo>
                      <a:cubicBezTo>
                        <a:pt x="41" y="168"/>
                        <a:pt x="0" y="186"/>
                        <a:pt x="9" y="192"/>
                      </a:cubicBezTo>
                      <a:cubicBezTo>
                        <a:pt x="18" y="198"/>
                        <a:pt x="83" y="181"/>
                        <a:pt x="111" y="180"/>
                      </a:cubicBezTo>
                      <a:cubicBezTo>
                        <a:pt x="139" y="179"/>
                        <a:pt x="152" y="186"/>
                        <a:pt x="175" y="186"/>
                      </a:cubicBezTo>
                      <a:cubicBezTo>
                        <a:pt x="198" y="186"/>
                        <a:pt x="235" y="181"/>
                        <a:pt x="251" y="180"/>
                      </a:cubicBezTo>
                      <a:close/>
                    </a:path>
                  </a:pathLst>
                </a:custGeom>
                <a:solidFill>
                  <a:srgbClr val="73F179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0" name="Freeform 91"/>
                <p:cNvSpPr/>
                <p:nvPr/>
              </p:nvSpPr>
              <p:spPr>
                <a:xfrm>
                  <a:off x="353" y="1834"/>
                  <a:ext cx="278" cy="98"/>
                </a:xfrm>
                <a:custGeom>
                  <a:avLst/>
                  <a:gdLst/>
                  <a:ahLst/>
                  <a:cxnLst>
                    <a:cxn ang="0">
                      <a:pos x="278" y="18"/>
                    </a:cxn>
                    <a:cxn ang="0">
                      <a:pos x="236" y="0"/>
                    </a:cxn>
                    <a:cxn ang="0">
                      <a:pos x="180" y="8"/>
                    </a:cxn>
                    <a:cxn ang="0">
                      <a:pos x="144" y="30"/>
                    </a:cxn>
                    <a:cxn ang="0">
                      <a:pos x="76" y="62"/>
                    </a:cxn>
                    <a:cxn ang="0">
                      <a:pos x="18" y="98"/>
                    </a:cxn>
                    <a:cxn ang="0">
                      <a:pos x="0" y="94"/>
                    </a:cxn>
                  </a:cxnLst>
                  <a:rect l="0" t="0" r="0" b="0"/>
                  <a:pathLst>
                    <a:path w="278" h="98">
                      <a:moveTo>
                        <a:pt x="278" y="18"/>
                      </a:moveTo>
                      <a:cubicBezTo>
                        <a:pt x="263" y="13"/>
                        <a:pt x="250" y="5"/>
                        <a:pt x="236" y="0"/>
                      </a:cubicBezTo>
                      <a:cubicBezTo>
                        <a:pt x="220" y="1"/>
                        <a:pt x="196" y="0"/>
                        <a:pt x="180" y="8"/>
                      </a:cubicBezTo>
                      <a:cubicBezTo>
                        <a:pt x="168" y="14"/>
                        <a:pt x="156" y="26"/>
                        <a:pt x="144" y="30"/>
                      </a:cubicBezTo>
                      <a:cubicBezTo>
                        <a:pt x="127" y="47"/>
                        <a:pt x="98" y="55"/>
                        <a:pt x="76" y="62"/>
                      </a:cubicBezTo>
                      <a:cubicBezTo>
                        <a:pt x="62" y="83"/>
                        <a:pt x="37" y="85"/>
                        <a:pt x="18" y="98"/>
                      </a:cubicBezTo>
                      <a:cubicBezTo>
                        <a:pt x="12" y="97"/>
                        <a:pt x="0" y="94"/>
                        <a:pt x="0" y="9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1" name="Freeform 92"/>
                <p:cNvSpPr/>
                <p:nvPr/>
              </p:nvSpPr>
              <p:spPr>
                <a:xfrm>
                  <a:off x="361" y="1934"/>
                  <a:ext cx="6" cy="1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16"/>
                    </a:cxn>
                  </a:cxnLst>
                  <a:rect l="0" t="0" r="0" b="0"/>
                  <a:pathLst>
                    <a:path w="6" h="16">
                      <a:moveTo>
                        <a:pt x="6" y="0"/>
                      </a:moveTo>
                      <a:cubicBezTo>
                        <a:pt x="5" y="6"/>
                        <a:pt x="0" y="16"/>
                        <a:pt x="0" y="1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2" name="Freeform 93"/>
                <p:cNvSpPr/>
                <p:nvPr/>
              </p:nvSpPr>
              <p:spPr>
                <a:xfrm>
                  <a:off x="375" y="1896"/>
                  <a:ext cx="50" cy="4"/>
                </a:xfrm>
                <a:custGeom>
                  <a:avLst/>
                  <a:gdLst/>
                  <a:ahLst/>
                  <a:cxnLst>
                    <a:cxn ang="0">
                      <a:pos x="50" y="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0" h="4">
                      <a:moveTo>
                        <a:pt x="50" y="4"/>
                      </a:moveTo>
                      <a:cubicBezTo>
                        <a:pt x="32" y="2"/>
                        <a:pt x="18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3" name="Freeform 94"/>
                <p:cNvSpPr/>
                <p:nvPr/>
              </p:nvSpPr>
              <p:spPr>
                <a:xfrm>
                  <a:off x="383" y="1878"/>
                  <a:ext cx="10" cy="18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0" h="18">
                      <a:moveTo>
                        <a:pt x="10" y="18"/>
                      </a:moveTo>
                      <a:cubicBezTo>
                        <a:pt x="8" y="10"/>
                        <a:pt x="6" y="6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4" name="Freeform 95"/>
                <p:cNvSpPr/>
                <p:nvPr/>
              </p:nvSpPr>
              <p:spPr>
                <a:xfrm>
                  <a:off x="423" y="1852"/>
                  <a:ext cx="68" cy="16"/>
                </a:xfrm>
                <a:custGeom>
                  <a:avLst/>
                  <a:gdLst/>
                  <a:ahLst/>
                  <a:cxnLst>
                    <a:cxn ang="0">
                      <a:pos x="68" y="1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8" h="16">
                      <a:moveTo>
                        <a:pt x="68" y="16"/>
                      </a:moveTo>
                      <a:cubicBezTo>
                        <a:pt x="44" y="11"/>
                        <a:pt x="25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5" name="Freeform 96"/>
                <p:cNvSpPr/>
                <p:nvPr/>
              </p:nvSpPr>
              <p:spPr>
                <a:xfrm>
                  <a:off x="435" y="1824"/>
                  <a:ext cx="18" cy="32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8" h="32">
                      <a:moveTo>
                        <a:pt x="18" y="32"/>
                      </a:moveTo>
                      <a:cubicBezTo>
                        <a:pt x="11" y="22"/>
                        <a:pt x="9" y="9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6" name="Freeform 97"/>
                <p:cNvSpPr/>
                <p:nvPr/>
              </p:nvSpPr>
              <p:spPr>
                <a:xfrm>
                  <a:off x="483" y="1816"/>
                  <a:ext cx="64" cy="20"/>
                </a:xfrm>
                <a:custGeom>
                  <a:avLst/>
                  <a:gdLst/>
                  <a:ahLst/>
                  <a:cxnLst>
                    <a:cxn ang="0">
                      <a:pos x="64" y="2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4" h="20">
                      <a:moveTo>
                        <a:pt x="64" y="20"/>
                      </a:moveTo>
                      <a:cubicBezTo>
                        <a:pt x="41" y="16"/>
                        <a:pt x="20" y="1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7" name="Freeform 98"/>
                <p:cNvSpPr/>
                <p:nvPr/>
              </p:nvSpPr>
              <p:spPr>
                <a:xfrm>
                  <a:off x="485" y="1796"/>
                  <a:ext cx="6" cy="22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6" h="22">
                      <a:moveTo>
                        <a:pt x="6" y="22"/>
                      </a:moveTo>
                      <a:cubicBezTo>
                        <a:pt x="5" y="15"/>
                        <a:pt x="0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8" name="Freeform 99"/>
                <p:cNvSpPr/>
                <p:nvPr/>
              </p:nvSpPr>
              <p:spPr>
                <a:xfrm>
                  <a:off x="467" y="1820"/>
                  <a:ext cx="26" cy="8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26" h="8">
                      <a:moveTo>
                        <a:pt x="26" y="0"/>
                      </a:moveTo>
                      <a:cubicBezTo>
                        <a:pt x="17" y="3"/>
                        <a:pt x="8" y="4"/>
                        <a:pt x="0" y="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79" name="Freeform 100"/>
                <p:cNvSpPr/>
                <p:nvPr/>
              </p:nvSpPr>
              <p:spPr>
                <a:xfrm>
                  <a:off x="525" y="1804"/>
                  <a:ext cx="24" cy="32"/>
                </a:xfrm>
                <a:custGeom>
                  <a:avLst/>
                  <a:gdLst/>
                  <a:ahLst/>
                  <a:cxnLst>
                    <a:cxn ang="0">
                      <a:pos x="24" y="32"/>
                    </a:cxn>
                    <a:cxn ang="0">
                      <a:pos x="10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4" h="32">
                      <a:moveTo>
                        <a:pt x="24" y="32"/>
                      </a:moveTo>
                      <a:cubicBezTo>
                        <a:pt x="20" y="21"/>
                        <a:pt x="20" y="16"/>
                        <a:pt x="10" y="10"/>
                      </a:cubicBezTo>
                      <a:cubicBezTo>
                        <a:pt x="8" y="7"/>
                        <a:pt x="0" y="2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0" name="Freeform 101"/>
                <p:cNvSpPr/>
                <p:nvPr/>
              </p:nvSpPr>
              <p:spPr>
                <a:xfrm>
                  <a:off x="507" y="1810"/>
                  <a:ext cx="20" cy="1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0" h="1">
                      <a:moveTo>
                        <a:pt x="20" y="0"/>
                      </a:moveTo>
                      <a:cubicBezTo>
                        <a:pt x="13" y="0"/>
                        <a:pt x="7" y="0"/>
                        <a:pt x="0" y="0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1" name="Freeform 102"/>
                <p:cNvSpPr/>
                <p:nvPr/>
              </p:nvSpPr>
              <p:spPr>
                <a:xfrm>
                  <a:off x="397" y="191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38"/>
                    </a:cxn>
                  </a:cxnLst>
                  <a:rect l="0" t="0" r="0" b="0"/>
                  <a:pathLst>
                    <a:path w="12" h="38">
                      <a:moveTo>
                        <a:pt x="12" y="0"/>
                      </a:moveTo>
                      <a:cubicBezTo>
                        <a:pt x="8" y="11"/>
                        <a:pt x="0" y="27"/>
                        <a:pt x="0" y="3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2" name="Freeform 103"/>
                <p:cNvSpPr/>
                <p:nvPr/>
              </p:nvSpPr>
              <p:spPr>
                <a:xfrm>
                  <a:off x="401" y="1930"/>
                  <a:ext cx="14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8"/>
                    </a:cxn>
                  </a:cxnLst>
                  <a:rect l="0" t="0" r="0" b="0"/>
                  <a:pathLst>
                    <a:path w="14" h="18">
                      <a:moveTo>
                        <a:pt x="0" y="0"/>
                      </a:moveTo>
                      <a:cubicBezTo>
                        <a:pt x="5" y="8"/>
                        <a:pt x="8" y="12"/>
                        <a:pt x="14" y="1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3" name="Freeform 104"/>
                <p:cNvSpPr/>
                <p:nvPr/>
              </p:nvSpPr>
              <p:spPr>
                <a:xfrm>
                  <a:off x="467" y="1882"/>
                  <a:ext cx="6" cy="46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46"/>
                    </a:cxn>
                  </a:cxnLst>
                  <a:rect l="0" t="0" r="0" b="0"/>
                  <a:pathLst>
                    <a:path w="6" h="46">
                      <a:moveTo>
                        <a:pt x="6" y="0"/>
                      </a:moveTo>
                      <a:cubicBezTo>
                        <a:pt x="1" y="15"/>
                        <a:pt x="0" y="30"/>
                        <a:pt x="0" y="4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4" name="Freeform 105"/>
                <p:cNvSpPr/>
                <p:nvPr/>
              </p:nvSpPr>
              <p:spPr>
                <a:xfrm>
                  <a:off x="467" y="1918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24"/>
                    </a:cxn>
                    <a:cxn ang="0">
                      <a:pos x="24" y="26"/>
                    </a:cxn>
                    <a:cxn ang="0">
                      <a:pos x="26" y="28"/>
                    </a:cxn>
                  </a:cxnLst>
                  <a:rect l="0" t="0" r="0" b="0"/>
                  <a:pathLst>
                    <a:path w="26" h="28">
                      <a:moveTo>
                        <a:pt x="0" y="0"/>
                      </a:moveTo>
                      <a:cubicBezTo>
                        <a:pt x="7" y="7"/>
                        <a:pt x="10" y="18"/>
                        <a:pt x="18" y="24"/>
                      </a:cubicBezTo>
                      <a:cubicBezTo>
                        <a:pt x="20" y="25"/>
                        <a:pt x="22" y="25"/>
                        <a:pt x="24" y="26"/>
                      </a:cubicBezTo>
                      <a:cubicBezTo>
                        <a:pt x="25" y="26"/>
                        <a:pt x="25" y="27"/>
                        <a:pt x="2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5" name="Freeform 106"/>
                <p:cNvSpPr/>
                <p:nvPr/>
              </p:nvSpPr>
              <p:spPr>
                <a:xfrm>
                  <a:off x="436" y="1902"/>
                  <a:ext cx="29" cy="34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" y="20"/>
                    </a:cxn>
                    <a:cxn ang="0">
                      <a:pos x="1" y="34"/>
                    </a:cxn>
                  </a:cxnLst>
                  <a:rect l="0" t="0" r="0" b="0"/>
                  <a:pathLst>
                    <a:path w="29" h="34">
                      <a:moveTo>
                        <a:pt x="29" y="0"/>
                      </a:moveTo>
                      <a:cubicBezTo>
                        <a:pt x="20" y="7"/>
                        <a:pt x="12" y="14"/>
                        <a:pt x="3" y="20"/>
                      </a:cubicBezTo>
                      <a:cubicBezTo>
                        <a:pt x="0" y="29"/>
                        <a:pt x="1" y="24"/>
                        <a:pt x="1" y="34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6" name="Freeform 107"/>
                <p:cNvSpPr/>
                <p:nvPr/>
              </p:nvSpPr>
              <p:spPr>
                <a:xfrm>
                  <a:off x="515" y="1844"/>
                  <a:ext cx="14" cy="5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0" y="56"/>
                    </a:cxn>
                  </a:cxnLst>
                  <a:rect l="0" t="0" r="0" b="0"/>
                  <a:pathLst>
                    <a:path w="14" h="56">
                      <a:moveTo>
                        <a:pt x="14" y="0"/>
                      </a:moveTo>
                      <a:cubicBezTo>
                        <a:pt x="8" y="19"/>
                        <a:pt x="0" y="35"/>
                        <a:pt x="0" y="56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87" name="Freeform 108"/>
                <p:cNvSpPr/>
                <p:nvPr/>
              </p:nvSpPr>
              <p:spPr>
                <a:xfrm>
                  <a:off x="523" y="1876"/>
                  <a:ext cx="1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28"/>
                    </a:cxn>
                  </a:cxnLst>
                  <a:rect l="0" t="0" r="0" b="0"/>
                  <a:pathLst>
                    <a:path w="16" h="28">
                      <a:moveTo>
                        <a:pt x="0" y="0"/>
                      </a:moveTo>
                      <a:cubicBezTo>
                        <a:pt x="3" y="10"/>
                        <a:pt x="9" y="21"/>
                        <a:pt x="16" y="28"/>
                      </a:cubicBezTo>
                    </a:path>
                  </a:pathLst>
                </a:custGeom>
                <a:noFill/>
                <a:ln w="6350" cap="flat" cmpd="sng">
                  <a:solidFill>
                    <a:srgbClr val="0B731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32" name="Freeform 109"/>
              <p:cNvSpPr/>
              <p:nvPr/>
            </p:nvSpPr>
            <p:spPr>
              <a:xfrm>
                <a:off x="411" y="1802"/>
                <a:ext cx="86" cy="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5" y="44"/>
                  </a:cxn>
                  <a:cxn ang="0">
                    <a:pos x="53" y="140"/>
                  </a:cxn>
                  <a:cxn ang="0">
                    <a:pos x="77" y="256"/>
                  </a:cxn>
                  <a:cxn ang="0">
                    <a:pos x="1" y="436"/>
                  </a:cxn>
                  <a:cxn ang="0">
                    <a:pos x="71" y="576"/>
                  </a:cxn>
                  <a:cxn ang="0">
                    <a:pos x="77" y="616"/>
                  </a:cxn>
                  <a:cxn ang="0">
                    <a:pos x="63" y="642"/>
                  </a:cxn>
                  <a:cxn ang="0">
                    <a:pos x="61" y="658"/>
                  </a:cxn>
                  <a:cxn ang="0">
                    <a:pos x="71" y="700"/>
                  </a:cxn>
                </a:cxnLst>
                <a:rect l="0" t="0" r="0" b="0"/>
                <a:pathLst>
                  <a:path w="86" h="700">
                    <a:moveTo>
                      <a:pt x="29" y="0"/>
                    </a:moveTo>
                    <a:cubicBezTo>
                      <a:pt x="33" y="7"/>
                      <a:pt x="51" y="21"/>
                      <a:pt x="55" y="44"/>
                    </a:cubicBezTo>
                    <a:cubicBezTo>
                      <a:pt x="59" y="67"/>
                      <a:pt x="49" y="105"/>
                      <a:pt x="53" y="140"/>
                    </a:cubicBezTo>
                    <a:cubicBezTo>
                      <a:pt x="57" y="175"/>
                      <a:pt x="86" y="207"/>
                      <a:pt x="77" y="256"/>
                    </a:cubicBezTo>
                    <a:cubicBezTo>
                      <a:pt x="68" y="305"/>
                      <a:pt x="2" y="383"/>
                      <a:pt x="1" y="436"/>
                    </a:cubicBezTo>
                    <a:cubicBezTo>
                      <a:pt x="0" y="489"/>
                      <a:pt x="58" y="546"/>
                      <a:pt x="71" y="576"/>
                    </a:cubicBezTo>
                    <a:cubicBezTo>
                      <a:pt x="84" y="606"/>
                      <a:pt x="78" y="605"/>
                      <a:pt x="77" y="616"/>
                    </a:cubicBezTo>
                    <a:cubicBezTo>
                      <a:pt x="76" y="627"/>
                      <a:pt x="66" y="635"/>
                      <a:pt x="63" y="642"/>
                    </a:cubicBezTo>
                    <a:cubicBezTo>
                      <a:pt x="60" y="649"/>
                      <a:pt x="60" y="648"/>
                      <a:pt x="61" y="658"/>
                    </a:cubicBezTo>
                    <a:cubicBezTo>
                      <a:pt x="62" y="668"/>
                      <a:pt x="69" y="691"/>
                      <a:pt x="71" y="70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3" name="Freeform 110"/>
              <p:cNvSpPr/>
              <p:nvPr/>
            </p:nvSpPr>
            <p:spPr>
              <a:xfrm>
                <a:off x="421" y="1802"/>
                <a:ext cx="87" cy="694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54" y="44"/>
                  </a:cxn>
                  <a:cxn ang="0">
                    <a:pos x="52" y="140"/>
                  </a:cxn>
                  <a:cxn ang="0">
                    <a:pos x="76" y="256"/>
                  </a:cxn>
                  <a:cxn ang="0">
                    <a:pos x="0" y="436"/>
                  </a:cxn>
                  <a:cxn ang="0">
                    <a:pos x="77" y="586"/>
                  </a:cxn>
                  <a:cxn ang="0">
                    <a:pos x="61" y="650"/>
                  </a:cxn>
                  <a:cxn ang="0">
                    <a:pos x="63" y="694"/>
                  </a:cxn>
                </a:cxnLst>
                <a:rect l="0" t="0" r="0" b="0"/>
                <a:pathLst>
                  <a:path w="87" h="694">
                    <a:moveTo>
                      <a:pt x="28" y="0"/>
                    </a:moveTo>
                    <a:cubicBezTo>
                      <a:pt x="32" y="7"/>
                      <a:pt x="50" y="21"/>
                      <a:pt x="54" y="44"/>
                    </a:cubicBezTo>
                    <a:cubicBezTo>
                      <a:pt x="58" y="67"/>
                      <a:pt x="48" y="105"/>
                      <a:pt x="52" y="140"/>
                    </a:cubicBezTo>
                    <a:cubicBezTo>
                      <a:pt x="56" y="175"/>
                      <a:pt x="85" y="207"/>
                      <a:pt x="76" y="256"/>
                    </a:cubicBezTo>
                    <a:cubicBezTo>
                      <a:pt x="67" y="305"/>
                      <a:pt x="0" y="381"/>
                      <a:pt x="0" y="436"/>
                    </a:cubicBezTo>
                    <a:cubicBezTo>
                      <a:pt x="0" y="491"/>
                      <a:pt x="67" y="550"/>
                      <a:pt x="77" y="586"/>
                    </a:cubicBezTo>
                    <a:cubicBezTo>
                      <a:pt x="87" y="622"/>
                      <a:pt x="63" y="632"/>
                      <a:pt x="61" y="650"/>
                    </a:cubicBezTo>
                    <a:cubicBezTo>
                      <a:pt x="59" y="668"/>
                      <a:pt x="63" y="685"/>
                      <a:pt x="63" y="694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4" name="Oval 111"/>
              <p:cNvSpPr/>
              <p:nvPr/>
            </p:nvSpPr>
            <p:spPr>
              <a:xfrm>
                <a:off x="438" y="1794"/>
                <a:ext cx="12" cy="12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635" name="Freeform 112"/>
              <p:cNvSpPr/>
              <p:nvPr/>
            </p:nvSpPr>
            <p:spPr>
              <a:xfrm>
                <a:off x="483" y="1932"/>
                <a:ext cx="67" cy="60"/>
              </a:xfrm>
              <a:custGeom>
                <a:avLst/>
                <a:gdLst/>
                <a:ahLst/>
                <a:cxnLst>
                  <a:cxn ang="0">
                    <a:pos x="5" y="50"/>
                  </a:cxn>
                  <a:cxn ang="0">
                    <a:pos x="23" y="40"/>
                  </a:cxn>
                  <a:cxn ang="0">
                    <a:pos x="39" y="20"/>
                  </a:cxn>
                  <a:cxn ang="0">
                    <a:pos x="55" y="0"/>
                  </a:cxn>
                  <a:cxn ang="0">
                    <a:pos x="63" y="2"/>
                  </a:cxn>
                  <a:cxn ang="0">
                    <a:pos x="67" y="14"/>
                  </a:cxn>
                  <a:cxn ang="0">
                    <a:pos x="33" y="36"/>
                  </a:cxn>
                  <a:cxn ang="0">
                    <a:pos x="27" y="48"/>
                  </a:cxn>
                  <a:cxn ang="0">
                    <a:pos x="9" y="56"/>
                  </a:cxn>
                  <a:cxn ang="0">
                    <a:pos x="5" y="5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36" name="Freeform 113"/>
              <p:cNvSpPr/>
              <p:nvPr/>
            </p:nvSpPr>
            <p:spPr>
              <a:xfrm flipH="1">
                <a:off x="419" y="1930"/>
                <a:ext cx="67" cy="60"/>
              </a:xfrm>
              <a:custGeom>
                <a:avLst/>
                <a:gdLst/>
                <a:ahLst/>
                <a:cxnLst>
                  <a:cxn ang="0">
                    <a:pos x="5" y="50"/>
                  </a:cxn>
                  <a:cxn ang="0">
                    <a:pos x="23" y="40"/>
                  </a:cxn>
                  <a:cxn ang="0">
                    <a:pos x="39" y="20"/>
                  </a:cxn>
                  <a:cxn ang="0">
                    <a:pos x="55" y="0"/>
                  </a:cxn>
                  <a:cxn ang="0">
                    <a:pos x="63" y="2"/>
                  </a:cxn>
                  <a:cxn ang="0">
                    <a:pos x="67" y="14"/>
                  </a:cxn>
                  <a:cxn ang="0">
                    <a:pos x="33" y="36"/>
                  </a:cxn>
                  <a:cxn ang="0">
                    <a:pos x="27" y="48"/>
                  </a:cxn>
                  <a:cxn ang="0">
                    <a:pos x="9" y="56"/>
                  </a:cxn>
                  <a:cxn ang="0">
                    <a:pos x="5" y="5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637" name="Group 114"/>
              <p:cNvGrpSpPr/>
              <p:nvPr/>
            </p:nvGrpSpPr>
            <p:grpSpPr>
              <a:xfrm rot="-1593903">
                <a:off x="342" y="2302"/>
                <a:ext cx="100" cy="84"/>
                <a:chOff x="3122" y="2426"/>
                <a:chExt cx="100" cy="84"/>
              </a:xfrm>
            </p:grpSpPr>
            <p:sp>
              <p:nvSpPr>
                <p:cNvPr id="16666" name="Freeform 11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7" name="Freeform 11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8" name="Freeform 11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8" name="Group 118"/>
              <p:cNvGrpSpPr/>
              <p:nvPr/>
            </p:nvGrpSpPr>
            <p:grpSpPr>
              <a:xfrm rot="-1486509">
                <a:off x="409" y="2323"/>
                <a:ext cx="52" cy="84"/>
                <a:chOff x="3122" y="2426"/>
                <a:chExt cx="100" cy="84"/>
              </a:xfrm>
            </p:grpSpPr>
            <p:sp>
              <p:nvSpPr>
                <p:cNvPr id="16663" name="Freeform 119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4" name="Freeform 120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5" name="Freeform 121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39" name="Group 122"/>
              <p:cNvGrpSpPr/>
              <p:nvPr/>
            </p:nvGrpSpPr>
            <p:grpSpPr>
              <a:xfrm rot="-1067537">
                <a:off x="437" y="2389"/>
                <a:ext cx="51" cy="60"/>
                <a:chOff x="3122" y="2426"/>
                <a:chExt cx="100" cy="84"/>
              </a:xfrm>
            </p:grpSpPr>
            <p:sp>
              <p:nvSpPr>
                <p:cNvPr id="16660" name="Freeform 123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1" name="Freeform 124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62" name="Freeform 125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0" name="Group 126"/>
              <p:cNvGrpSpPr/>
              <p:nvPr/>
            </p:nvGrpSpPr>
            <p:grpSpPr>
              <a:xfrm rot="-946845">
                <a:off x="336" y="2208"/>
                <a:ext cx="100" cy="84"/>
                <a:chOff x="3122" y="2426"/>
                <a:chExt cx="100" cy="84"/>
              </a:xfrm>
            </p:grpSpPr>
            <p:sp>
              <p:nvSpPr>
                <p:cNvPr id="16657" name="Freeform 127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8" name="Freeform 128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9" name="Freeform 129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1" name="Group 130"/>
              <p:cNvGrpSpPr/>
              <p:nvPr/>
            </p:nvGrpSpPr>
            <p:grpSpPr>
              <a:xfrm rot="-5189442">
                <a:off x="418" y="2214"/>
                <a:ext cx="100" cy="84"/>
                <a:chOff x="3122" y="2426"/>
                <a:chExt cx="100" cy="84"/>
              </a:xfrm>
            </p:grpSpPr>
            <p:sp>
              <p:nvSpPr>
                <p:cNvPr id="16654" name="Freeform 131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5" name="Freeform 132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6" name="Freeform 133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2" name="Group 134"/>
              <p:cNvGrpSpPr/>
              <p:nvPr/>
            </p:nvGrpSpPr>
            <p:grpSpPr>
              <a:xfrm rot="-6893024">
                <a:off x="456" y="2286"/>
                <a:ext cx="100" cy="84"/>
                <a:chOff x="3122" y="2426"/>
                <a:chExt cx="100" cy="84"/>
              </a:xfrm>
            </p:grpSpPr>
            <p:sp>
              <p:nvSpPr>
                <p:cNvPr id="16651" name="Freeform 135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2" name="Freeform 136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3" name="Freeform 137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643" name="Group 138"/>
              <p:cNvGrpSpPr/>
              <p:nvPr/>
            </p:nvGrpSpPr>
            <p:grpSpPr>
              <a:xfrm rot="1067537" flipH="1">
                <a:off x="490" y="2400"/>
                <a:ext cx="51" cy="60"/>
                <a:chOff x="3122" y="2426"/>
                <a:chExt cx="100" cy="84"/>
              </a:xfrm>
            </p:grpSpPr>
            <p:sp>
              <p:nvSpPr>
                <p:cNvPr id="16648" name="Freeform 139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49" name="Freeform 140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50" name="Freeform 141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644" name="Freeform 142"/>
              <p:cNvSpPr/>
              <p:nvPr/>
            </p:nvSpPr>
            <p:spPr>
              <a:xfrm>
                <a:off x="354" y="2224"/>
                <a:ext cx="36" cy="2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4" y="8"/>
                  </a:cxn>
                  <a:cxn ang="0">
                    <a:pos x="0" y="20"/>
                  </a:cxn>
                </a:cxnLst>
                <a:rect l="0" t="0" r="0" b="0"/>
                <a:pathLst>
                  <a:path w="36" h="20">
                    <a:moveTo>
                      <a:pt x="36" y="0"/>
                    </a:moveTo>
                    <a:cubicBezTo>
                      <a:pt x="27" y="2"/>
                      <a:pt x="22" y="3"/>
                      <a:pt x="14" y="8"/>
                    </a:cubicBezTo>
                    <a:cubicBezTo>
                      <a:pt x="9" y="15"/>
                      <a:pt x="6" y="14"/>
                      <a:pt x="0" y="2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5" name="Freeform 143"/>
              <p:cNvSpPr/>
              <p:nvPr/>
            </p:nvSpPr>
            <p:spPr>
              <a:xfrm>
                <a:off x="442" y="2220"/>
                <a:ext cx="30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" y="18"/>
                  </a:cxn>
                </a:cxnLst>
                <a:rect l="0" t="0" r="0" b="0"/>
                <a:pathLst>
                  <a:path w="30" h="18">
                    <a:moveTo>
                      <a:pt x="0" y="0"/>
                    </a:moveTo>
                    <a:cubicBezTo>
                      <a:pt x="9" y="6"/>
                      <a:pt x="19" y="18"/>
                      <a:pt x="30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6" name="Freeform 144"/>
              <p:cNvSpPr/>
              <p:nvPr/>
            </p:nvSpPr>
            <p:spPr>
              <a:xfrm>
                <a:off x="400" y="1790"/>
                <a:ext cx="40" cy="16"/>
              </a:xfrm>
              <a:custGeom>
                <a:avLst/>
                <a:gdLst/>
                <a:ahLst/>
                <a:cxnLst>
                  <a:cxn ang="0">
                    <a:pos x="40" y="16"/>
                  </a:cxn>
                  <a:cxn ang="0">
                    <a:pos x="0" y="0"/>
                  </a:cxn>
                </a:cxnLst>
                <a:rect l="0" t="0" r="0" b="0"/>
                <a:pathLst>
                  <a:path w="40" h="16">
                    <a:moveTo>
                      <a:pt x="40" y="16"/>
                    </a:moveTo>
                    <a:cubicBezTo>
                      <a:pt x="27" y="12"/>
                      <a:pt x="13" y="0"/>
                      <a:pt x="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47" name="Freeform 145"/>
              <p:cNvSpPr/>
              <p:nvPr/>
            </p:nvSpPr>
            <p:spPr>
              <a:xfrm>
                <a:off x="447" y="1794"/>
                <a:ext cx="37" cy="10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7" y="10"/>
                  </a:cxn>
                </a:cxnLst>
                <a:rect l="0" t="0" r="0" b="0"/>
                <a:pathLst>
                  <a:path w="37" h="10">
                    <a:moveTo>
                      <a:pt x="37" y="0"/>
                    </a:moveTo>
                    <a:cubicBezTo>
                      <a:pt x="36" y="0"/>
                      <a:pt x="0" y="10"/>
                      <a:pt x="7" y="1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629" name="Oval 146"/>
            <p:cNvSpPr/>
            <p:nvPr/>
          </p:nvSpPr>
          <p:spPr>
            <a:xfrm>
              <a:off x="3662" y="2128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5</a:t>
              </a:r>
            </a:p>
          </p:txBody>
        </p:sp>
      </p:grpSp>
      <p:grpSp>
        <p:nvGrpSpPr>
          <p:cNvPr id="16391" name="Group 147"/>
          <p:cNvGrpSpPr/>
          <p:nvPr/>
        </p:nvGrpSpPr>
        <p:grpSpPr>
          <a:xfrm>
            <a:off x="9631378" y="223844"/>
            <a:ext cx="2025485" cy="2393396"/>
            <a:chOff x="4371" y="1968"/>
            <a:chExt cx="1037" cy="2256"/>
          </a:xfrm>
        </p:grpSpPr>
        <p:grpSp>
          <p:nvGrpSpPr>
            <p:cNvPr id="16407" name="Group 148"/>
            <p:cNvGrpSpPr/>
            <p:nvPr/>
          </p:nvGrpSpPr>
          <p:grpSpPr>
            <a:xfrm>
              <a:off x="4371" y="1968"/>
              <a:ext cx="1008" cy="2256"/>
              <a:chOff x="2784" y="1248"/>
              <a:chExt cx="768" cy="2064"/>
            </a:xfrm>
          </p:grpSpPr>
          <p:sp>
            <p:nvSpPr>
              <p:cNvPr id="16625" name="Rectangle 149"/>
              <p:cNvSpPr/>
              <p:nvPr/>
            </p:nvSpPr>
            <p:spPr>
              <a:xfrm>
                <a:off x="2784" y="2352"/>
                <a:ext cx="768" cy="960"/>
              </a:xfrm>
              <a:prstGeom prst="rect">
                <a:avLst/>
              </a:prstGeom>
              <a:solidFill>
                <a:srgbClr val="C3864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626" name="Rectangle 150"/>
              <p:cNvSpPr/>
              <p:nvPr/>
            </p:nvSpPr>
            <p:spPr>
              <a:xfrm>
                <a:off x="2784" y="1248"/>
                <a:ext cx="768" cy="1104"/>
              </a:xfrm>
              <a:prstGeom prst="rect">
                <a:avLst/>
              </a:prstGeom>
              <a:solidFill>
                <a:srgbClr val="B8C4D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408" name="Group 151"/>
            <p:cNvGrpSpPr/>
            <p:nvPr/>
          </p:nvGrpSpPr>
          <p:grpSpPr>
            <a:xfrm>
              <a:off x="4479" y="1995"/>
              <a:ext cx="929" cy="1602"/>
              <a:chOff x="1437" y="747"/>
              <a:chExt cx="929" cy="1559"/>
            </a:xfrm>
          </p:grpSpPr>
          <p:grpSp>
            <p:nvGrpSpPr>
              <p:cNvPr id="16410" name="Group 152"/>
              <p:cNvGrpSpPr/>
              <p:nvPr/>
            </p:nvGrpSpPr>
            <p:grpSpPr>
              <a:xfrm rot="-7145798" flipV="1">
                <a:off x="1485" y="819"/>
                <a:ext cx="343" cy="198"/>
                <a:chOff x="831" y="1970"/>
                <a:chExt cx="344" cy="198"/>
              </a:xfrm>
            </p:grpSpPr>
            <p:grpSp>
              <p:nvGrpSpPr>
                <p:cNvPr id="16604" name="Group 153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606" name="Freeform 154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7" name="Freeform 155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8" name="Freeform 156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9" name="Freeform 157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0" name="Freeform 158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1" name="Freeform 159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2" name="Freeform 160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3" name="Freeform 161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4" name="Freeform 162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5" name="Freeform 163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6" name="Freeform 164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7" name="Freeform 165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8" name="Freeform 166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19" name="Freeform 167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0" name="Freeform 168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1" name="Freeform 169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2" name="Freeform 170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3" name="Freeform 171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24" name="Freeform 172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605" name="Freeform 173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1" name="Group 174"/>
              <p:cNvGrpSpPr/>
              <p:nvPr/>
            </p:nvGrpSpPr>
            <p:grpSpPr>
              <a:xfrm rot="-2205186" flipV="1">
                <a:off x="1714" y="827"/>
                <a:ext cx="344" cy="197"/>
                <a:chOff x="831" y="1970"/>
                <a:chExt cx="344" cy="198"/>
              </a:xfrm>
            </p:grpSpPr>
            <p:grpSp>
              <p:nvGrpSpPr>
                <p:cNvPr id="16583" name="Group 175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585" name="Freeform 176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6" name="Freeform 177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7" name="Freeform 178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8" name="Freeform 179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9" name="Freeform 180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0" name="Freeform 181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1" name="Freeform 182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2" name="Freeform 183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3" name="Freeform 184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4" name="Freeform 185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5" name="Freeform 186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6" name="Freeform 187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7" name="Freeform 188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8" name="Freeform 189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99" name="Freeform 190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0" name="Freeform 191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1" name="Freeform 192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2" name="Freeform 193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03" name="Freeform 194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84" name="Freeform 195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2" name="Group 196"/>
              <p:cNvGrpSpPr/>
              <p:nvPr/>
            </p:nvGrpSpPr>
            <p:grpSpPr>
              <a:xfrm rot="8682221">
                <a:off x="1437" y="1018"/>
                <a:ext cx="344" cy="198"/>
                <a:chOff x="831" y="1970"/>
                <a:chExt cx="344" cy="198"/>
              </a:xfrm>
            </p:grpSpPr>
            <p:grpSp>
              <p:nvGrpSpPr>
                <p:cNvPr id="16562" name="Group 197"/>
                <p:cNvGrpSpPr/>
                <p:nvPr/>
              </p:nvGrpSpPr>
              <p:grpSpPr>
                <a:xfrm flipH="1">
                  <a:off x="832" y="1970"/>
                  <a:ext cx="343" cy="198"/>
                  <a:chOff x="288" y="1776"/>
                  <a:chExt cx="343" cy="198"/>
                </a:xfrm>
              </p:grpSpPr>
              <p:sp>
                <p:nvSpPr>
                  <p:cNvPr id="16564" name="Freeform 198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5" name="Freeform 199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6" name="Freeform 200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7" name="Freeform 201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8" name="Freeform 202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9" name="Freeform 203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0" name="Freeform 204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1" name="Freeform 205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2" name="Freeform 206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3" name="Freeform 207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4" name="Freeform 208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5" name="Freeform 209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6" name="Freeform 210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7" name="Freeform 211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8" name="Freeform 212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79" name="Freeform 213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0" name="Freeform 214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1" name="Freeform 215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82" name="Freeform 216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63" name="Freeform 217"/>
                <p:cNvSpPr/>
                <p:nvPr/>
              </p:nvSpPr>
              <p:spPr>
                <a:xfrm>
                  <a:off x="831" y="2034"/>
                  <a:ext cx="37" cy="10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7" y="10"/>
                    </a:cxn>
                  </a:cxnLst>
                  <a:rect l="0" t="0" r="0" b="0"/>
                  <a:pathLst>
                    <a:path w="37" h="10">
                      <a:moveTo>
                        <a:pt x="37" y="0"/>
                      </a:moveTo>
                      <a:cubicBezTo>
                        <a:pt x="36" y="0"/>
                        <a:pt x="0" y="10"/>
                        <a:pt x="7" y="10"/>
                      </a:cubicBezTo>
                    </a:path>
                  </a:pathLst>
                </a:custGeom>
                <a:noFill/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13" name="Oval 218"/>
              <p:cNvSpPr/>
              <p:nvPr/>
            </p:nvSpPr>
            <p:spPr>
              <a:xfrm rot="-1677753">
                <a:off x="2134" y="1035"/>
                <a:ext cx="12" cy="1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6414" name="Group 219"/>
              <p:cNvGrpSpPr/>
              <p:nvPr/>
            </p:nvGrpSpPr>
            <p:grpSpPr>
              <a:xfrm rot="727980">
                <a:off x="1934" y="960"/>
                <a:ext cx="432" cy="432"/>
                <a:chOff x="2242" y="912"/>
                <a:chExt cx="632" cy="627"/>
              </a:xfrm>
            </p:grpSpPr>
            <p:grpSp>
              <p:nvGrpSpPr>
                <p:cNvPr id="16499" name="Group 220"/>
                <p:cNvGrpSpPr/>
                <p:nvPr/>
              </p:nvGrpSpPr>
              <p:grpSpPr>
                <a:xfrm rot="2282823">
                  <a:off x="2588" y="912"/>
                  <a:ext cx="198" cy="348"/>
                  <a:chOff x="2160" y="863"/>
                  <a:chExt cx="198" cy="349"/>
                </a:xfrm>
              </p:grpSpPr>
              <p:sp>
                <p:nvSpPr>
                  <p:cNvPr id="16543" name="Freeform 221"/>
                  <p:cNvSpPr/>
                  <p:nvPr/>
                </p:nvSpPr>
                <p:spPr>
                  <a:xfrm rot="-5257833" flipH="1" flipV="1">
                    <a:off x="2102" y="920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4" name="Freeform 222"/>
                  <p:cNvSpPr/>
                  <p:nvPr/>
                </p:nvSpPr>
                <p:spPr>
                  <a:xfrm>
                    <a:off x="2205" y="926"/>
                    <a:ext cx="94" cy="286"/>
                  </a:xfrm>
                  <a:custGeom>
                    <a:avLst/>
                    <a:gdLst/>
                    <a:ahLst/>
                    <a:cxnLst>
                      <a:cxn ang="0">
                        <a:pos x="89" y="286"/>
                      </a:cxn>
                      <a:cxn ang="0">
                        <a:pos x="88" y="239"/>
                      </a:cxn>
                      <a:cxn ang="0">
                        <a:pos x="83" y="183"/>
                      </a:cxn>
                      <a:cxn ang="0">
                        <a:pos x="62" y="146"/>
                      </a:cxn>
                      <a:cxn ang="0">
                        <a:pos x="33" y="77"/>
                      </a:cxn>
                      <a:cxn ang="0">
                        <a:pos x="0" y="18"/>
                      </a:cxn>
                      <a:cxn ang="0">
                        <a:pos x="4" y="0"/>
                      </a:cxn>
                    </a:cxnLst>
                    <a:rect l="0" t="0" r="0" b="0"/>
                    <a:pathLst>
                      <a:path w="94" h="286">
                        <a:moveTo>
                          <a:pt x="89" y="286"/>
                        </a:moveTo>
                        <a:cubicBezTo>
                          <a:pt x="94" y="271"/>
                          <a:pt x="83" y="253"/>
                          <a:pt x="88" y="239"/>
                        </a:cubicBezTo>
                        <a:cubicBezTo>
                          <a:pt x="88" y="223"/>
                          <a:pt x="90" y="199"/>
                          <a:pt x="83" y="183"/>
                        </a:cubicBezTo>
                        <a:cubicBezTo>
                          <a:pt x="77" y="171"/>
                          <a:pt x="66" y="158"/>
                          <a:pt x="62" y="146"/>
                        </a:cubicBezTo>
                        <a:cubicBezTo>
                          <a:pt x="46" y="129"/>
                          <a:pt x="39" y="99"/>
                          <a:pt x="33" y="77"/>
                        </a:cubicBezTo>
                        <a:cubicBezTo>
                          <a:pt x="13" y="62"/>
                          <a:pt x="12" y="37"/>
                          <a:pt x="0" y="18"/>
                        </a:cubicBezTo>
                        <a:cubicBezTo>
                          <a:pt x="1" y="12"/>
                          <a:pt x="4" y="0"/>
                          <a:pt x="4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5" name="Freeform 223"/>
                  <p:cNvSpPr/>
                  <p:nvPr/>
                </p:nvSpPr>
                <p:spPr>
                  <a:xfrm rot="-5257833" flipH="1" flipV="1">
                    <a:off x="2192" y="929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6" name="Freeform 224"/>
                  <p:cNvSpPr/>
                  <p:nvPr/>
                </p:nvSpPr>
                <p:spPr>
                  <a:xfrm rot="-5257833" flipH="1" flipV="1">
                    <a:off x="2213" y="973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7" name="Freeform 225"/>
                  <p:cNvSpPr/>
                  <p:nvPr/>
                </p:nvSpPr>
                <p:spPr>
                  <a:xfrm rot="-5257833" flipH="1" flipV="1">
                    <a:off x="2244" y="954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8" name="Freeform 226"/>
                  <p:cNvSpPr/>
                  <p:nvPr/>
                </p:nvSpPr>
                <p:spPr>
                  <a:xfrm rot="-5257833" flipH="1" flipV="1">
                    <a:off x="2240" y="1025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9" name="Freeform 227"/>
                  <p:cNvSpPr/>
                  <p:nvPr/>
                </p:nvSpPr>
                <p:spPr>
                  <a:xfrm rot="-5257833" flipH="1" flipV="1">
                    <a:off x="2285" y="1005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0" name="Freeform 228"/>
                  <p:cNvSpPr/>
                  <p:nvPr/>
                </p:nvSpPr>
                <p:spPr>
                  <a:xfrm rot="-5257833" flipH="1" flipV="1">
                    <a:off x="2273" y="1082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1" name="Freeform 229"/>
                  <p:cNvSpPr/>
                  <p:nvPr/>
                </p:nvSpPr>
                <p:spPr>
                  <a:xfrm rot="-5257833" flipH="1" flipV="1">
                    <a:off x="2322" y="1055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2" name="Freeform 230"/>
                  <p:cNvSpPr/>
                  <p:nvPr/>
                </p:nvSpPr>
                <p:spPr>
                  <a:xfrm rot="-5257833" flipH="1" flipV="1">
                    <a:off x="2296" y="1054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3" name="Freeform 231"/>
                  <p:cNvSpPr/>
                  <p:nvPr/>
                </p:nvSpPr>
                <p:spPr>
                  <a:xfrm rot="-5257833" flipH="1" flipV="1">
                    <a:off x="2298" y="1099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4" name="Freeform 232"/>
                  <p:cNvSpPr/>
                  <p:nvPr/>
                </p:nvSpPr>
                <p:spPr>
                  <a:xfrm rot="-5257833" flipH="1" flipV="1">
                    <a:off x="2310" y="1094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5" name="Freeform 233"/>
                  <p:cNvSpPr/>
                  <p:nvPr/>
                </p:nvSpPr>
                <p:spPr>
                  <a:xfrm rot="-5257833" flipH="1" flipV="1">
                    <a:off x="2199" y="957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6" name="Freeform 234"/>
                  <p:cNvSpPr/>
                  <p:nvPr/>
                </p:nvSpPr>
                <p:spPr>
                  <a:xfrm rot="-5257833" flipH="1" flipV="1">
                    <a:off x="2190" y="972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7" name="Freeform 235"/>
                  <p:cNvSpPr/>
                  <p:nvPr/>
                </p:nvSpPr>
                <p:spPr>
                  <a:xfrm rot="-5257833" flipH="1" flipV="1">
                    <a:off x="2225" y="1021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8" name="Freeform 236"/>
                  <p:cNvSpPr/>
                  <p:nvPr/>
                </p:nvSpPr>
                <p:spPr>
                  <a:xfrm rot="-5257833" flipH="1" flipV="1">
                    <a:off x="2188" y="1039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9" name="Freeform 237"/>
                  <p:cNvSpPr/>
                  <p:nvPr/>
                </p:nvSpPr>
                <p:spPr>
                  <a:xfrm rot="-5257833" flipH="1" flipV="1">
                    <a:off x="2200" y="1006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0" name="Freeform 238"/>
                  <p:cNvSpPr/>
                  <p:nvPr/>
                </p:nvSpPr>
                <p:spPr>
                  <a:xfrm rot="-5257833" flipH="1" flipV="1">
                    <a:off x="2252" y="1070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61" name="Freeform 239"/>
                  <p:cNvSpPr/>
                  <p:nvPr/>
                </p:nvSpPr>
                <p:spPr>
                  <a:xfrm rot="-5257833" flipH="1" flipV="1">
                    <a:off x="2233" y="1092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00" name="Group 240"/>
                <p:cNvGrpSpPr/>
                <p:nvPr/>
              </p:nvGrpSpPr>
              <p:grpSpPr>
                <a:xfrm rot="1690561">
                  <a:off x="2300" y="1055"/>
                  <a:ext cx="343" cy="198"/>
                  <a:chOff x="1440" y="1297"/>
                  <a:chExt cx="343" cy="198"/>
                </a:xfrm>
              </p:grpSpPr>
              <p:sp>
                <p:nvSpPr>
                  <p:cNvPr id="16523" name="Freeform 241"/>
                  <p:cNvSpPr/>
                  <p:nvPr/>
                </p:nvSpPr>
                <p:spPr>
                  <a:xfrm rot="10359975" flipH="1">
                    <a:off x="1440" y="1297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4" name="Freeform 242"/>
                  <p:cNvSpPr/>
                  <p:nvPr/>
                </p:nvSpPr>
                <p:spPr>
                  <a:xfrm rot="10359975" flipH="1">
                    <a:off x="1504" y="1333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5" name="Freeform 243"/>
                  <p:cNvSpPr/>
                  <p:nvPr/>
                </p:nvSpPr>
                <p:spPr>
                  <a:xfrm rot="10359975" flipH="1">
                    <a:off x="1506" y="1332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6" name="Freeform 244"/>
                  <p:cNvSpPr/>
                  <p:nvPr/>
                </p:nvSpPr>
                <p:spPr>
                  <a:xfrm rot="10359975" flipH="1">
                    <a:off x="1525" y="1377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7" name="Freeform 245"/>
                  <p:cNvSpPr/>
                  <p:nvPr/>
                </p:nvSpPr>
                <p:spPr>
                  <a:xfrm rot="10359975" flipH="1">
                    <a:off x="1535" y="1383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8" name="Freeform 246"/>
                  <p:cNvSpPr/>
                  <p:nvPr/>
                </p:nvSpPr>
                <p:spPr>
                  <a:xfrm rot="10359975" flipH="1">
                    <a:off x="1577" y="140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9" name="Freeform 247"/>
                  <p:cNvSpPr/>
                  <p:nvPr/>
                </p:nvSpPr>
                <p:spPr>
                  <a:xfrm rot="10359975" flipH="1">
                    <a:off x="1592" y="1415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0" name="Freeform 248"/>
                  <p:cNvSpPr/>
                  <p:nvPr/>
                </p:nvSpPr>
                <p:spPr>
                  <a:xfrm rot="10359975" flipH="1">
                    <a:off x="1641" y="142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1" name="Freeform 249"/>
                  <p:cNvSpPr/>
                  <p:nvPr/>
                </p:nvSpPr>
                <p:spPr>
                  <a:xfrm rot="10359975" flipH="1">
                    <a:off x="1646" y="1447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2" name="Freeform 250"/>
                  <p:cNvSpPr/>
                  <p:nvPr/>
                </p:nvSpPr>
                <p:spPr>
                  <a:xfrm rot="10359975" flipH="1">
                    <a:off x="1626" y="1438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3" name="Freeform 251"/>
                  <p:cNvSpPr/>
                  <p:nvPr/>
                </p:nvSpPr>
                <p:spPr>
                  <a:xfrm rot="10359975" flipH="1">
                    <a:off x="1684" y="1423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4" name="Freeform 252"/>
                  <p:cNvSpPr/>
                  <p:nvPr/>
                </p:nvSpPr>
                <p:spPr>
                  <a:xfrm rot="10359975" flipH="1">
                    <a:off x="1667" y="145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5" name="Freeform 253"/>
                  <p:cNvSpPr/>
                  <p:nvPr/>
                </p:nvSpPr>
                <p:spPr>
                  <a:xfrm rot="10359975" flipH="1">
                    <a:off x="1543" y="1327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6" name="Freeform 254"/>
                  <p:cNvSpPr/>
                  <p:nvPr/>
                </p:nvSpPr>
                <p:spPr>
                  <a:xfrm rot="10359975" flipH="1">
                    <a:off x="1546" y="1329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7" name="Freeform 255"/>
                  <p:cNvSpPr/>
                  <p:nvPr/>
                </p:nvSpPr>
                <p:spPr>
                  <a:xfrm rot="10359975" flipH="1">
                    <a:off x="1616" y="1340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8" name="Freeform 256"/>
                  <p:cNvSpPr/>
                  <p:nvPr/>
                </p:nvSpPr>
                <p:spPr>
                  <a:xfrm rot="10359975" flipH="1">
                    <a:off x="1612" y="1321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39" name="Freeform 257"/>
                  <p:cNvSpPr/>
                  <p:nvPr/>
                </p:nvSpPr>
                <p:spPr>
                  <a:xfrm rot="10359975" flipH="1">
                    <a:off x="1582" y="1335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0" name="Freeform 258"/>
                  <p:cNvSpPr/>
                  <p:nvPr/>
                </p:nvSpPr>
                <p:spPr>
                  <a:xfrm rot="10359975" flipH="1">
                    <a:off x="1667" y="1361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1" name="Freeform 259"/>
                  <p:cNvSpPr/>
                  <p:nvPr/>
                </p:nvSpPr>
                <p:spPr>
                  <a:xfrm rot="10359975" flipH="1">
                    <a:off x="1673" y="135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42" name="Freeform 260"/>
                  <p:cNvSpPr/>
                  <p:nvPr/>
                </p:nvSpPr>
                <p:spPr>
                  <a:xfrm rot="10359975">
                    <a:off x="1746" y="1400"/>
                    <a:ext cx="37" cy="10"/>
                  </a:xfrm>
                  <a:custGeom>
                    <a:avLst/>
                    <a:gdLst/>
                    <a:ahLst/>
                    <a:cxnLst>
                      <a:cxn ang="0">
                        <a:pos x="37" y="0"/>
                      </a:cxn>
                      <a:cxn ang="0">
                        <a:pos x="7" y="10"/>
                      </a:cxn>
                    </a:cxnLst>
                    <a:rect l="0" t="0" r="0" b="0"/>
                    <a:pathLst>
                      <a:path w="37" h="10">
                        <a:moveTo>
                          <a:pt x="37" y="0"/>
                        </a:moveTo>
                        <a:cubicBezTo>
                          <a:pt x="36" y="0"/>
                          <a:pt x="0" y="10"/>
                          <a:pt x="7" y="1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01" name="Group 261"/>
                <p:cNvGrpSpPr/>
                <p:nvPr/>
              </p:nvGrpSpPr>
              <p:grpSpPr>
                <a:xfrm rot="2150851">
                  <a:off x="2586" y="1241"/>
                  <a:ext cx="288" cy="98"/>
                  <a:chOff x="1866" y="1244"/>
                  <a:chExt cx="329" cy="112"/>
                </a:xfrm>
              </p:grpSpPr>
              <p:sp>
                <p:nvSpPr>
                  <p:cNvPr id="16503" name="Freeform 262"/>
                  <p:cNvSpPr/>
                  <p:nvPr/>
                </p:nvSpPr>
                <p:spPr>
                  <a:xfrm>
                    <a:off x="1900" y="1244"/>
                    <a:ext cx="295" cy="112"/>
                  </a:xfrm>
                  <a:custGeom>
                    <a:avLst/>
                    <a:gdLst/>
                    <a:ahLst/>
                    <a:cxnLst>
                      <a:cxn ang="0">
                        <a:pos x="51" y="23"/>
                      </a:cxn>
                      <a:cxn ang="0">
                        <a:pos x="8" y="47"/>
                      </a:cxn>
                      <a:cxn ang="0">
                        <a:pos x="15" y="94"/>
                      </a:cxn>
                      <a:cxn ang="0">
                        <a:pos x="100" y="110"/>
                      </a:cxn>
                      <a:cxn ang="0">
                        <a:pos x="176" y="80"/>
                      </a:cxn>
                      <a:cxn ang="0">
                        <a:pos x="224" y="66"/>
                      </a:cxn>
                      <a:cxn ang="0">
                        <a:pos x="290" y="74"/>
                      </a:cxn>
                      <a:cxn ang="0">
                        <a:pos x="254" y="24"/>
                      </a:cxn>
                      <a:cxn ang="0">
                        <a:pos x="189" y="2"/>
                      </a:cxn>
                      <a:cxn ang="0">
                        <a:pos x="125" y="9"/>
                      </a:cxn>
                      <a:cxn ang="0">
                        <a:pos x="51" y="23"/>
                      </a:cxn>
                    </a:cxnLst>
                    <a:rect l="0" t="0" r="0" b="0"/>
                    <a:pathLst>
                      <a:path w="295" h="112">
                        <a:moveTo>
                          <a:pt x="51" y="23"/>
                        </a:moveTo>
                        <a:cubicBezTo>
                          <a:pt x="28" y="31"/>
                          <a:pt x="14" y="36"/>
                          <a:pt x="8" y="47"/>
                        </a:cubicBezTo>
                        <a:cubicBezTo>
                          <a:pt x="2" y="59"/>
                          <a:pt x="0" y="84"/>
                          <a:pt x="15" y="94"/>
                        </a:cubicBezTo>
                        <a:cubicBezTo>
                          <a:pt x="30" y="104"/>
                          <a:pt x="73" y="112"/>
                          <a:pt x="100" y="110"/>
                        </a:cubicBezTo>
                        <a:cubicBezTo>
                          <a:pt x="127" y="108"/>
                          <a:pt x="155" y="87"/>
                          <a:pt x="176" y="80"/>
                        </a:cubicBezTo>
                        <a:cubicBezTo>
                          <a:pt x="197" y="73"/>
                          <a:pt x="205" y="67"/>
                          <a:pt x="224" y="66"/>
                        </a:cubicBezTo>
                        <a:cubicBezTo>
                          <a:pt x="243" y="65"/>
                          <a:pt x="285" y="81"/>
                          <a:pt x="290" y="74"/>
                        </a:cubicBezTo>
                        <a:cubicBezTo>
                          <a:pt x="295" y="67"/>
                          <a:pt x="271" y="36"/>
                          <a:pt x="254" y="24"/>
                        </a:cubicBezTo>
                        <a:cubicBezTo>
                          <a:pt x="237" y="12"/>
                          <a:pt x="210" y="4"/>
                          <a:pt x="189" y="2"/>
                        </a:cubicBezTo>
                        <a:cubicBezTo>
                          <a:pt x="168" y="0"/>
                          <a:pt x="148" y="5"/>
                          <a:pt x="125" y="9"/>
                        </a:cubicBezTo>
                        <a:cubicBezTo>
                          <a:pt x="103" y="12"/>
                          <a:pt x="66" y="20"/>
                          <a:pt x="51" y="23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4" name="Freeform 263"/>
                  <p:cNvSpPr/>
                  <p:nvPr/>
                </p:nvSpPr>
                <p:spPr>
                  <a:xfrm>
                    <a:off x="1866" y="1267"/>
                    <a:ext cx="320" cy="67"/>
                  </a:xfrm>
                  <a:custGeom>
                    <a:avLst/>
                    <a:gdLst/>
                    <a:ahLst/>
                    <a:cxnLst>
                      <a:cxn ang="0">
                        <a:pos x="0" y="65"/>
                      </a:cxn>
                      <a:cxn ang="0">
                        <a:pos x="43" y="67"/>
                      </a:cxn>
                      <a:cxn ang="0">
                        <a:pos x="98" y="55"/>
                      </a:cxn>
                      <a:cxn ang="0">
                        <a:pos x="132" y="38"/>
                      </a:cxn>
                      <a:cxn ang="0">
                        <a:pos x="197" y="13"/>
                      </a:cxn>
                      <a:cxn ang="0">
                        <a:pos x="258" y="7"/>
                      </a:cxn>
                      <a:cxn ang="0">
                        <a:pos x="320" y="51"/>
                      </a:cxn>
                    </a:cxnLst>
                    <a:rect l="0" t="0" r="0" b="0"/>
                    <a:pathLst>
                      <a:path w="320" h="67">
                        <a:moveTo>
                          <a:pt x="0" y="65"/>
                        </a:moveTo>
                        <a:cubicBezTo>
                          <a:pt x="16" y="65"/>
                          <a:pt x="29" y="67"/>
                          <a:pt x="43" y="67"/>
                        </a:cubicBezTo>
                        <a:cubicBezTo>
                          <a:pt x="59" y="65"/>
                          <a:pt x="83" y="61"/>
                          <a:pt x="98" y="55"/>
                        </a:cubicBezTo>
                        <a:cubicBezTo>
                          <a:pt x="109" y="50"/>
                          <a:pt x="120" y="42"/>
                          <a:pt x="132" y="38"/>
                        </a:cubicBezTo>
                        <a:cubicBezTo>
                          <a:pt x="148" y="28"/>
                          <a:pt x="176" y="19"/>
                          <a:pt x="197" y="13"/>
                        </a:cubicBezTo>
                        <a:cubicBezTo>
                          <a:pt x="209" y="0"/>
                          <a:pt x="241" y="16"/>
                          <a:pt x="258" y="7"/>
                        </a:cubicBezTo>
                        <a:cubicBezTo>
                          <a:pt x="264" y="6"/>
                          <a:pt x="320" y="51"/>
                          <a:pt x="320" y="51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5" name="Freeform 264"/>
                  <p:cNvSpPr/>
                  <p:nvPr/>
                </p:nvSpPr>
                <p:spPr>
                  <a:xfrm rot="-527433" flipH="1" flipV="1">
                    <a:off x="2005" y="1297"/>
                    <a:ext cx="68" cy="8"/>
                  </a:xfrm>
                  <a:custGeom>
                    <a:avLst/>
                    <a:gdLst/>
                    <a:ahLst/>
                    <a:cxnLst>
                      <a:cxn ang="0">
                        <a:pos x="68" y="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6" name="Freeform 265"/>
                  <p:cNvSpPr/>
                  <p:nvPr/>
                </p:nvSpPr>
                <p:spPr>
                  <a:xfrm rot="-527433" flipH="1" flipV="1">
                    <a:off x="2044" y="1301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7" name="Freeform 266"/>
                  <p:cNvSpPr/>
                  <p:nvPr/>
                </p:nvSpPr>
                <p:spPr>
                  <a:xfrm rot="-527433" flipH="1" flipV="1">
                    <a:off x="1952" y="1322"/>
                    <a:ext cx="64" cy="10"/>
                  </a:xfrm>
                  <a:custGeom>
                    <a:avLst/>
                    <a:gdLst/>
                    <a:ahLst/>
                    <a:cxnLst>
                      <a:cxn ang="0">
                        <a:pos x="64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8" name="Freeform 267"/>
                  <p:cNvSpPr/>
                  <p:nvPr/>
                </p:nvSpPr>
                <p:spPr>
                  <a:xfrm rot="-527433" flipH="1" flipV="1">
                    <a:off x="2009" y="1327"/>
                    <a:ext cx="6" cy="10"/>
                  </a:xfrm>
                  <a:custGeom>
                    <a:avLst/>
                    <a:gdLst/>
                    <a:ahLst/>
                    <a:cxnLst>
                      <a:cxn ang="0">
                        <a:pos x="6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09" name="Freeform 268"/>
                  <p:cNvSpPr/>
                  <p:nvPr/>
                </p:nvSpPr>
                <p:spPr>
                  <a:xfrm rot="-527433" flipH="1" flipV="1">
                    <a:off x="2006" y="1320"/>
                    <a:ext cx="26" cy="4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4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0" name="Freeform 269"/>
                  <p:cNvSpPr/>
                  <p:nvPr/>
                </p:nvSpPr>
                <p:spPr>
                  <a:xfrm rot="-527433" flipH="1" flipV="1">
                    <a:off x="1951" y="1325"/>
                    <a:ext cx="24" cy="15"/>
                  </a:xfrm>
                  <a:custGeom>
                    <a:avLst/>
                    <a:gdLst/>
                    <a:ahLst/>
                    <a:cxnLst>
                      <a:cxn ang="0">
                        <a:pos x="24" y="15"/>
                      </a:cxn>
                      <a:cxn ang="0">
                        <a:pos x="10" y="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1" name="Freeform 270"/>
                  <p:cNvSpPr/>
                  <p:nvPr/>
                </p:nvSpPr>
                <p:spPr>
                  <a:xfrm rot="-527433" flipH="1" flipV="1">
                    <a:off x="1973" y="1334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2" name="Freeform 271"/>
                  <p:cNvSpPr/>
                  <p:nvPr/>
                </p:nvSpPr>
                <p:spPr>
                  <a:xfrm rot="-527433" flipH="1" flipV="1">
                    <a:off x="2019" y="1270"/>
                    <a:ext cx="6" cy="23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23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3" name="Freeform 272"/>
                  <p:cNvSpPr/>
                  <p:nvPr/>
                </p:nvSpPr>
                <p:spPr>
                  <a:xfrm rot="-527433" flipH="1" flipV="1">
                    <a:off x="1998" y="1264"/>
                    <a:ext cx="26" cy="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11"/>
                      </a:cxn>
                      <a:cxn ang="0">
                        <a:pos x="24" y="12"/>
                      </a:cxn>
                      <a:cxn ang="0">
                        <a:pos x="26" y="13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4" name="Freeform 273"/>
                  <p:cNvSpPr/>
                  <p:nvPr/>
                </p:nvSpPr>
                <p:spPr>
                  <a:xfrm rot="-527433" flipH="1" flipV="1">
                    <a:off x="2026" y="1263"/>
                    <a:ext cx="29" cy="1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10"/>
                      </a:cxn>
                      <a:cxn ang="0">
                        <a:pos x="1" y="17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5" name="Freeform 274"/>
                  <p:cNvSpPr/>
                  <p:nvPr/>
                </p:nvSpPr>
                <p:spPr>
                  <a:xfrm rot="-527433" flipH="1" flipV="1">
                    <a:off x="1967" y="1292"/>
                    <a:ext cx="14" cy="2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27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6" name="Freeform 275"/>
                  <p:cNvSpPr/>
                  <p:nvPr/>
                </p:nvSpPr>
                <p:spPr>
                  <a:xfrm rot="-527433" flipH="1" flipV="1">
                    <a:off x="1955" y="1292"/>
                    <a:ext cx="16" cy="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14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7" name="Freeform 276"/>
                  <p:cNvSpPr/>
                  <p:nvPr/>
                </p:nvSpPr>
                <p:spPr>
                  <a:xfrm rot="-527433" flipV="1">
                    <a:off x="1868" y="1331"/>
                    <a:ext cx="37" cy="5"/>
                  </a:xfrm>
                  <a:custGeom>
                    <a:avLst/>
                    <a:gdLst/>
                    <a:ahLst/>
                    <a:cxnLst>
                      <a:cxn ang="0">
                        <a:pos x="37" y="0"/>
                      </a:cxn>
                      <a:cxn ang="0">
                        <a:pos x="7" y="5"/>
                      </a:cxn>
                    </a:cxnLst>
                    <a:rect l="0" t="0" r="0" b="0"/>
                    <a:pathLst>
                      <a:path w="37" h="10">
                        <a:moveTo>
                          <a:pt x="37" y="0"/>
                        </a:moveTo>
                        <a:cubicBezTo>
                          <a:pt x="36" y="0"/>
                          <a:pt x="0" y="10"/>
                          <a:pt x="7" y="1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18" name="Oval 277"/>
                  <p:cNvSpPr/>
                  <p:nvPr/>
                </p:nvSpPr>
                <p:spPr>
                  <a:xfrm>
                    <a:off x="2058" y="1332"/>
                    <a:ext cx="12" cy="12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endParaRPr lang="vi-VN" altLang="x-none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6519" name="Freeform 278"/>
                  <p:cNvSpPr/>
                  <p:nvPr/>
                </p:nvSpPr>
                <p:spPr>
                  <a:xfrm rot="-527433" flipH="1" flipV="1">
                    <a:off x="2084" y="1274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0" name="Freeform 279"/>
                  <p:cNvSpPr/>
                  <p:nvPr/>
                </p:nvSpPr>
                <p:spPr>
                  <a:xfrm rot="527433" flipV="1">
                    <a:off x="2082" y="1256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1" name="Freeform 280"/>
                  <p:cNvSpPr/>
                  <p:nvPr/>
                </p:nvSpPr>
                <p:spPr>
                  <a:xfrm rot="527433" flipV="1">
                    <a:off x="2112" y="1260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22" name="Freeform 281"/>
                  <p:cNvSpPr/>
                  <p:nvPr/>
                </p:nvSpPr>
                <p:spPr>
                  <a:xfrm rot="-527433" flipH="1" flipV="1">
                    <a:off x="2122" y="1276"/>
                    <a:ext cx="18" cy="16"/>
                  </a:xfrm>
                  <a:custGeom>
                    <a:avLst/>
                    <a:gdLst/>
                    <a:ahLst/>
                    <a:cxnLst>
                      <a:cxn ang="0">
                        <a:pos x="1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502" name="Freeform 282"/>
                <p:cNvSpPr/>
                <p:nvPr/>
              </p:nvSpPr>
              <p:spPr>
                <a:xfrm>
                  <a:off x="2242" y="1240"/>
                  <a:ext cx="372" cy="299"/>
                </a:xfrm>
                <a:custGeom>
                  <a:avLst/>
                  <a:gdLst/>
                  <a:ahLst/>
                  <a:cxnLst>
                    <a:cxn ang="0">
                      <a:pos x="372" y="0"/>
                    </a:cxn>
                    <a:cxn ang="0">
                      <a:pos x="298" y="126"/>
                    </a:cxn>
                    <a:cxn ang="0">
                      <a:pos x="70" y="223"/>
                    </a:cxn>
                    <a:cxn ang="0">
                      <a:pos x="0" y="299"/>
                    </a:cxn>
                  </a:cxnLst>
                  <a:rect l="0" t="0" r="0" b="0"/>
                  <a:pathLst>
                    <a:path w="372" h="300">
                      <a:moveTo>
                        <a:pt x="372" y="0"/>
                      </a:moveTo>
                      <a:cubicBezTo>
                        <a:pt x="360" y="21"/>
                        <a:pt x="348" y="89"/>
                        <a:pt x="298" y="126"/>
                      </a:cubicBezTo>
                      <a:cubicBezTo>
                        <a:pt x="248" y="163"/>
                        <a:pt x="120" y="195"/>
                        <a:pt x="70" y="224"/>
                      </a:cubicBezTo>
                      <a:cubicBezTo>
                        <a:pt x="20" y="253"/>
                        <a:pt x="15" y="284"/>
                        <a:pt x="0" y="30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5" name="Group 283"/>
              <p:cNvGrpSpPr/>
              <p:nvPr/>
            </p:nvGrpSpPr>
            <p:grpSpPr>
              <a:xfrm>
                <a:off x="1600" y="1294"/>
                <a:ext cx="254" cy="163"/>
                <a:chOff x="1824" y="1584"/>
                <a:chExt cx="254" cy="163"/>
              </a:xfrm>
            </p:grpSpPr>
            <p:grpSp>
              <p:nvGrpSpPr>
                <p:cNvPr id="16490" name="Group 284"/>
                <p:cNvGrpSpPr/>
                <p:nvPr/>
              </p:nvGrpSpPr>
              <p:grpSpPr>
                <a:xfrm>
                  <a:off x="1824" y="1584"/>
                  <a:ext cx="223" cy="163"/>
                  <a:chOff x="2417" y="1618"/>
                  <a:chExt cx="223" cy="163"/>
                </a:xfrm>
              </p:grpSpPr>
              <p:sp>
                <p:nvSpPr>
                  <p:cNvPr id="16492" name="Freeform 285"/>
                  <p:cNvSpPr/>
                  <p:nvPr/>
                </p:nvSpPr>
                <p:spPr>
                  <a:xfrm>
                    <a:off x="2448" y="1618"/>
                    <a:ext cx="190" cy="88"/>
                  </a:xfrm>
                  <a:custGeom>
                    <a:avLst/>
                    <a:gdLst/>
                    <a:ahLst/>
                    <a:cxnLst>
                      <a:cxn ang="0">
                        <a:pos x="190" y="50"/>
                      </a:cxn>
                      <a:cxn ang="0">
                        <a:pos x="143" y="13"/>
                      </a:cxn>
                      <a:cxn ang="0">
                        <a:pos x="48" y="13"/>
                      </a:cxn>
                      <a:cxn ang="0">
                        <a:pos x="0" y="88"/>
                      </a:cxn>
                    </a:cxnLst>
                    <a:rect l="0" t="0" r="0" b="0"/>
                    <a:pathLst>
                      <a:path w="192" h="112">
                        <a:moveTo>
                          <a:pt x="192" y="64"/>
                        </a:moveTo>
                        <a:cubicBezTo>
                          <a:pt x="180" y="44"/>
                          <a:pt x="168" y="24"/>
                          <a:pt x="144" y="16"/>
                        </a:cubicBezTo>
                        <a:cubicBezTo>
                          <a:pt x="120" y="8"/>
                          <a:pt x="72" y="0"/>
                          <a:pt x="48" y="16"/>
                        </a:cubicBezTo>
                        <a:cubicBezTo>
                          <a:pt x="24" y="32"/>
                          <a:pt x="12" y="72"/>
                          <a:pt x="0" y="112"/>
                        </a:cubicBezTo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3" name="Freeform 286"/>
                  <p:cNvSpPr/>
                  <p:nvPr/>
                </p:nvSpPr>
                <p:spPr>
                  <a:xfrm>
                    <a:off x="2417" y="1629"/>
                    <a:ext cx="223" cy="152"/>
                  </a:xfrm>
                  <a:custGeom>
                    <a:avLst/>
                    <a:gdLst/>
                    <a:ahLst/>
                    <a:cxnLst>
                      <a:cxn ang="0">
                        <a:pos x="223" y="51"/>
                      </a:cxn>
                      <a:cxn ang="0">
                        <a:pos x="175" y="3"/>
                      </a:cxn>
                      <a:cxn ang="0">
                        <a:pos x="67" y="31"/>
                      </a:cxn>
                      <a:cxn ang="0">
                        <a:pos x="3" y="141"/>
                      </a:cxn>
                      <a:cxn ang="0">
                        <a:pos x="49" y="97"/>
                      </a:cxn>
                      <a:cxn ang="0">
                        <a:pos x="121" y="59"/>
                      </a:cxn>
                      <a:cxn ang="0">
                        <a:pos x="175" y="51"/>
                      </a:cxn>
                      <a:cxn ang="0">
                        <a:pos x="223" y="51"/>
                      </a:cxn>
                    </a:cxnLst>
                    <a:rect l="0" t="0" r="0" b="0"/>
                    <a:pathLst>
                      <a:path w="223" h="152">
                        <a:moveTo>
                          <a:pt x="223" y="51"/>
                        </a:moveTo>
                        <a:cubicBezTo>
                          <a:pt x="223" y="43"/>
                          <a:pt x="201" y="6"/>
                          <a:pt x="175" y="3"/>
                        </a:cubicBezTo>
                        <a:cubicBezTo>
                          <a:pt x="149" y="0"/>
                          <a:pt x="96" y="8"/>
                          <a:pt x="67" y="31"/>
                        </a:cubicBezTo>
                        <a:cubicBezTo>
                          <a:pt x="38" y="54"/>
                          <a:pt x="6" y="130"/>
                          <a:pt x="3" y="141"/>
                        </a:cubicBezTo>
                        <a:cubicBezTo>
                          <a:pt x="0" y="152"/>
                          <a:pt x="29" y="111"/>
                          <a:pt x="49" y="97"/>
                        </a:cubicBezTo>
                        <a:cubicBezTo>
                          <a:pt x="69" y="83"/>
                          <a:pt x="100" y="67"/>
                          <a:pt x="121" y="59"/>
                        </a:cubicBezTo>
                        <a:cubicBezTo>
                          <a:pt x="142" y="51"/>
                          <a:pt x="158" y="52"/>
                          <a:pt x="175" y="51"/>
                        </a:cubicBezTo>
                        <a:cubicBezTo>
                          <a:pt x="192" y="50"/>
                          <a:pt x="223" y="59"/>
                          <a:pt x="223" y="51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4" name="Freeform 287"/>
                  <p:cNvSpPr/>
                  <p:nvPr/>
                </p:nvSpPr>
                <p:spPr>
                  <a:xfrm>
                    <a:off x="2542" y="1658"/>
                    <a:ext cx="36" cy="22"/>
                  </a:xfrm>
                  <a:custGeom>
                    <a:avLst/>
                    <a:gdLst/>
                    <a:ahLst/>
                    <a:cxnLst>
                      <a:cxn ang="0">
                        <a:pos x="36" y="22"/>
                      </a:cxn>
                      <a:cxn ang="0">
                        <a:pos x="16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6" h="22">
                        <a:moveTo>
                          <a:pt x="36" y="22"/>
                        </a:moveTo>
                        <a:cubicBezTo>
                          <a:pt x="27" y="19"/>
                          <a:pt x="26" y="8"/>
                          <a:pt x="16" y="4"/>
                        </a:cubicBezTo>
                        <a:cubicBezTo>
                          <a:pt x="11" y="2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5" name="Freeform 288"/>
                  <p:cNvSpPr/>
                  <p:nvPr/>
                </p:nvSpPr>
                <p:spPr>
                  <a:xfrm>
                    <a:off x="2502" y="1670"/>
                    <a:ext cx="44" cy="14"/>
                  </a:xfrm>
                  <a:custGeom>
                    <a:avLst/>
                    <a:gdLst/>
                    <a:ahLst/>
                    <a:cxnLst>
                      <a:cxn ang="0">
                        <a:pos x="44" y="14"/>
                      </a:cxn>
                      <a:cxn ang="0">
                        <a:pos x="12" y="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44" h="14">
                        <a:moveTo>
                          <a:pt x="44" y="14"/>
                        </a:moveTo>
                        <a:cubicBezTo>
                          <a:pt x="35" y="8"/>
                          <a:pt x="23" y="4"/>
                          <a:pt x="12" y="2"/>
                        </a:cubicBezTo>
                        <a:cubicBezTo>
                          <a:pt x="8" y="1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6" name="Freeform 289"/>
                  <p:cNvSpPr/>
                  <p:nvPr/>
                </p:nvSpPr>
                <p:spPr>
                  <a:xfrm>
                    <a:off x="2556" y="1646"/>
                    <a:ext cx="8" cy="16"/>
                  </a:xfrm>
                  <a:custGeom>
                    <a:avLst/>
                    <a:gdLst/>
                    <a:ahLst/>
                    <a:cxnLst>
                      <a:cxn ang="0">
                        <a:pos x="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8" h="16">
                        <a:moveTo>
                          <a:pt x="8" y="16"/>
                        </a:moveTo>
                        <a:cubicBezTo>
                          <a:pt x="5" y="12"/>
                          <a:pt x="3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7" name="Freeform 290"/>
                  <p:cNvSpPr/>
                  <p:nvPr/>
                </p:nvSpPr>
                <p:spPr>
                  <a:xfrm>
                    <a:off x="2516" y="1658"/>
                    <a:ext cx="13" cy="16"/>
                  </a:xfrm>
                  <a:custGeom>
                    <a:avLst/>
                    <a:gdLst/>
                    <a:ahLst/>
                    <a:cxnLst>
                      <a:cxn ang="0">
                        <a:pos x="12" y="16"/>
                      </a:cxn>
                      <a:cxn ang="0">
                        <a:pos x="4" y="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3" h="16">
                        <a:moveTo>
                          <a:pt x="12" y="16"/>
                        </a:moveTo>
                        <a:cubicBezTo>
                          <a:pt x="8" y="4"/>
                          <a:pt x="13" y="15"/>
                          <a:pt x="4" y="6"/>
                        </a:cubicBezTo>
                        <a:cubicBezTo>
                          <a:pt x="2" y="4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98" name="Freeform 291"/>
                  <p:cNvSpPr/>
                  <p:nvPr/>
                </p:nvSpPr>
                <p:spPr>
                  <a:xfrm>
                    <a:off x="2466" y="1700"/>
                    <a:ext cx="32" cy="2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0" y="2"/>
                      </a:cxn>
                    </a:cxnLst>
                    <a:rect l="0" t="0" r="0" b="0"/>
                    <a:pathLst>
                      <a:path w="32" h="2">
                        <a:moveTo>
                          <a:pt x="32" y="2"/>
                        </a:moveTo>
                        <a:cubicBezTo>
                          <a:pt x="22" y="0"/>
                          <a:pt x="0" y="2"/>
                          <a:pt x="0" y="2"/>
                        </a:cubicBezTo>
                      </a:path>
                    </a:pathLst>
                  </a:custGeom>
                  <a:noFill/>
                  <a:ln w="317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91" name="Freeform 292"/>
                <p:cNvSpPr/>
                <p:nvPr/>
              </p:nvSpPr>
              <p:spPr>
                <a:xfrm>
                  <a:off x="2048" y="1650"/>
                  <a:ext cx="30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0" y="12"/>
                    </a:cxn>
                  </a:cxnLst>
                  <a:rect l="0" t="0" r="0" b="0"/>
                  <a:pathLst>
                    <a:path w="30" h="12">
                      <a:moveTo>
                        <a:pt x="0" y="0"/>
                      </a:moveTo>
                      <a:cubicBezTo>
                        <a:pt x="11" y="2"/>
                        <a:pt x="22" y="4"/>
                        <a:pt x="30" y="12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6" name="Group 293"/>
              <p:cNvGrpSpPr/>
              <p:nvPr/>
            </p:nvGrpSpPr>
            <p:grpSpPr>
              <a:xfrm>
                <a:off x="1844" y="1384"/>
                <a:ext cx="288" cy="150"/>
                <a:chOff x="2068" y="1686"/>
                <a:chExt cx="288" cy="150"/>
              </a:xfrm>
            </p:grpSpPr>
            <p:grpSp>
              <p:nvGrpSpPr>
                <p:cNvPr id="16469" name="Group 294"/>
                <p:cNvGrpSpPr/>
                <p:nvPr/>
              </p:nvGrpSpPr>
              <p:grpSpPr>
                <a:xfrm flipH="1">
                  <a:off x="2068" y="1686"/>
                  <a:ext cx="288" cy="150"/>
                  <a:chOff x="288" y="1776"/>
                  <a:chExt cx="343" cy="198"/>
                </a:xfrm>
              </p:grpSpPr>
              <p:sp>
                <p:nvSpPr>
                  <p:cNvPr id="16471" name="Freeform 295"/>
                  <p:cNvSpPr/>
                  <p:nvPr/>
                </p:nvSpPr>
                <p:spPr>
                  <a:xfrm>
                    <a:off x="288" y="1776"/>
                    <a:ext cx="313" cy="198"/>
                  </a:xfrm>
                  <a:custGeom>
                    <a:avLst/>
                    <a:gdLst/>
                    <a:ahLst/>
                    <a:cxnLst>
                      <a:cxn ang="0">
                        <a:pos x="251" y="180"/>
                      </a:cxn>
                      <a:cxn ang="0">
                        <a:pos x="297" y="144"/>
                      </a:cxn>
                      <a:cxn ang="0">
                        <a:pos x="297" y="48"/>
                      </a:cxn>
                      <a:cxn ang="0">
                        <a:pos x="201" y="0"/>
                      </a:cxn>
                      <a:cxn ang="0">
                        <a:pos x="105" y="48"/>
                      </a:cxn>
                      <a:cxn ang="0">
                        <a:pos x="57" y="144"/>
                      </a:cxn>
                      <a:cxn ang="0">
                        <a:pos x="9" y="192"/>
                      </a:cxn>
                      <a:cxn ang="0">
                        <a:pos x="111" y="180"/>
                      </a:cxn>
                      <a:cxn ang="0">
                        <a:pos x="175" y="186"/>
                      </a:cxn>
                      <a:cxn ang="0">
                        <a:pos x="251" y="180"/>
                      </a:cxn>
                    </a:cxnLst>
                    <a:rect l="0" t="0" r="0" b="0"/>
                    <a:pathLst>
                      <a:path w="313" h="198">
                        <a:moveTo>
                          <a:pt x="251" y="180"/>
                        </a:moveTo>
                        <a:cubicBezTo>
                          <a:pt x="275" y="172"/>
                          <a:pt x="289" y="166"/>
                          <a:pt x="297" y="144"/>
                        </a:cubicBezTo>
                        <a:cubicBezTo>
                          <a:pt x="305" y="122"/>
                          <a:pt x="313" y="72"/>
                          <a:pt x="297" y="48"/>
                        </a:cubicBezTo>
                        <a:cubicBezTo>
                          <a:pt x="281" y="24"/>
                          <a:pt x="233" y="0"/>
                          <a:pt x="201" y="0"/>
                        </a:cubicBezTo>
                        <a:cubicBezTo>
                          <a:pt x="169" y="0"/>
                          <a:pt x="129" y="24"/>
                          <a:pt x="105" y="48"/>
                        </a:cubicBezTo>
                        <a:cubicBezTo>
                          <a:pt x="81" y="72"/>
                          <a:pt x="73" y="120"/>
                          <a:pt x="57" y="144"/>
                        </a:cubicBezTo>
                        <a:cubicBezTo>
                          <a:pt x="41" y="168"/>
                          <a:pt x="0" y="186"/>
                          <a:pt x="9" y="192"/>
                        </a:cubicBezTo>
                        <a:cubicBezTo>
                          <a:pt x="18" y="198"/>
                          <a:pt x="83" y="181"/>
                          <a:pt x="111" y="180"/>
                        </a:cubicBezTo>
                        <a:cubicBezTo>
                          <a:pt x="139" y="179"/>
                          <a:pt x="152" y="186"/>
                          <a:pt x="175" y="186"/>
                        </a:cubicBezTo>
                        <a:cubicBezTo>
                          <a:pt x="198" y="186"/>
                          <a:pt x="235" y="181"/>
                          <a:pt x="251" y="180"/>
                        </a:cubicBezTo>
                        <a:close/>
                      </a:path>
                    </a:pathLst>
                  </a:custGeom>
                  <a:solidFill>
                    <a:srgbClr val="73F179">
                      <a:alpha val="100000"/>
                    </a:srgbClr>
                  </a:solidFill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2" name="Freeform 296"/>
                  <p:cNvSpPr/>
                  <p:nvPr/>
                </p:nvSpPr>
                <p:spPr>
                  <a:xfrm>
                    <a:off x="353" y="1834"/>
                    <a:ext cx="278" cy="98"/>
                  </a:xfrm>
                  <a:custGeom>
                    <a:avLst/>
                    <a:gdLst/>
                    <a:ahLst/>
                    <a:cxnLst>
                      <a:cxn ang="0">
                        <a:pos x="278" y="18"/>
                      </a:cxn>
                      <a:cxn ang="0">
                        <a:pos x="236" y="0"/>
                      </a:cxn>
                      <a:cxn ang="0">
                        <a:pos x="180" y="8"/>
                      </a:cxn>
                      <a:cxn ang="0">
                        <a:pos x="144" y="30"/>
                      </a:cxn>
                      <a:cxn ang="0">
                        <a:pos x="76" y="62"/>
                      </a:cxn>
                      <a:cxn ang="0">
                        <a:pos x="18" y="98"/>
                      </a:cxn>
                      <a:cxn ang="0">
                        <a:pos x="0" y="94"/>
                      </a:cxn>
                    </a:cxnLst>
                    <a:rect l="0" t="0" r="0" b="0"/>
                    <a:pathLst>
                      <a:path w="278" h="98">
                        <a:moveTo>
                          <a:pt x="278" y="18"/>
                        </a:moveTo>
                        <a:cubicBezTo>
                          <a:pt x="263" y="13"/>
                          <a:pt x="250" y="5"/>
                          <a:pt x="236" y="0"/>
                        </a:cubicBezTo>
                        <a:cubicBezTo>
                          <a:pt x="220" y="1"/>
                          <a:pt x="196" y="0"/>
                          <a:pt x="180" y="8"/>
                        </a:cubicBezTo>
                        <a:cubicBezTo>
                          <a:pt x="168" y="14"/>
                          <a:pt x="156" y="26"/>
                          <a:pt x="144" y="30"/>
                        </a:cubicBezTo>
                        <a:cubicBezTo>
                          <a:pt x="127" y="47"/>
                          <a:pt x="98" y="55"/>
                          <a:pt x="76" y="62"/>
                        </a:cubicBezTo>
                        <a:cubicBezTo>
                          <a:pt x="62" y="83"/>
                          <a:pt x="37" y="85"/>
                          <a:pt x="18" y="98"/>
                        </a:cubicBezTo>
                        <a:cubicBezTo>
                          <a:pt x="12" y="97"/>
                          <a:pt x="0" y="94"/>
                          <a:pt x="0" y="9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3" name="Freeform 297"/>
                  <p:cNvSpPr/>
                  <p:nvPr/>
                </p:nvSpPr>
                <p:spPr>
                  <a:xfrm>
                    <a:off x="361" y="1934"/>
                    <a:ext cx="6" cy="1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16"/>
                      </a:cxn>
                    </a:cxnLst>
                    <a:rect l="0" t="0" r="0" b="0"/>
                    <a:pathLst>
                      <a:path w="6" h="16">
                        <a:moveTo>
                          <a:pt x="6" y="0"/>
                        </a:moveTo>
                        <a:cubicBezTo>
                          <a:pt x="5" y="6"/>
                          <a:pt x="0" y="16"/>
                          <a:pt x="0" y="1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4" name="Freeform 298"/>
                  <p:cNvSpPr/>
                  <p:nvPr/>
                </p:nvSpPr>
                <p:spPr>
                  <a:xfrm>
                    <a:off x="375" y="1896"/>
                    <a:ext cx="50" cy="4"/>
                  </a:xfrm>
                  <a:custGeom>
                    <a:avLst/>
                    <a:gdLst/>
                    <a:ahLst/>
                    <a:cxnLst>
                      <a:cxn ang="0">
                        <a:pos x="50" y="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50" h="4">
                        <a:moveTo>
                          <a:pt x="50" y="4"/>
                        </a:moveTo>
                        <a:cubicBezTo>
                          <a:pt x="32" y="2"/>
                          <a:pt x="18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5" name="Freeform 299"/>
                  <p:cNvSpPr/>
                  <p:nvPr/>
                </p:nvSpPr>
                <p:spPr>
                  <a:xfrm>
                    <a:off x="383" y="1878"/>
                    <a:ext cx="10" cy="18"/>
                  </a:xfrm>
                  <a:custGeom>
                    <a:avLst/>
                    <a:gdLst/>
                    <a:ahLst/>
                    <a:cxnLst>
                      <a:cxn ang="0">
                        <a:pos x="10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0" h="18">
                        <a:moveTo>
                          <a:pt x="10" y="18"/>
                        </a:moveTo>
                        <a:cubicBezTo>
                          <a:pt x="8" y="10"/>
                          <a:pt x="6" y="6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6" name="Freeform 300"/>
                  <p:cNvSpPr/>
                  <p:nvPr/>
                </p:nvSpPr>
                <p:spPr>
                  <a:xfrm>
                    <a:off x="423" y="1852"/>
                    <a:ext cx="68" cy="16"/>
                  </a:xfrm>
                  <a:custGeom>
                    <a:avLst/>
                    <a:gdLst/>
                    <a:ahLst/>
                    <a:cxnLst>
                      <a:cxn ang="0">
                        <a:pos x="68" y="1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8" h="16">
                        <a:moveTo>
                          <a:pt x="68" y="16"/>
                        </a:moveTo>
                        <a:cubicBezTo>
                          <a:pt x="44" y="11"/>
                          <a:pt x="25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7" name="Freeform 301"/>
                  <p:cNvSpPr/>
                  <p:nvPr/>
                </p:nvSpPr>
                <p:spPr>
                  <a:xfrm>
                    <a:off x="435" y="1824"/>
                    <a:ext cx="18" cy="32"/>
                  </a:xfrm>
                  <a:custGeom>
                    <a:avLst/>
                    <a:gdLst/>
                    <a:ahLst/>
                    <a:cxnLst>
                      <a:cxn ang="0">
                        <a:pos x="18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8" h="32">
                        <a:moveTo>
                          <a:pt x="18" y="32"/>
                        </a:moveTo>
                        <a:cubicBezTo>
                          <a:pt x="11" y="22"/>
                          <a:pt x="9" y="9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8" name="Freeform 302"/>
                  <p:cNvSpPr/>
                  <p:nvPr/>
                </p:nvSpPr>
                <p:spPr>
                  <a:xfrm>
                    <a:off x="483" y="1816"/>
                    <a:ext cx="64" cy="20"/>
                  </a:xfrm>
                  <a:custGeom>
                    <a:avLst/>
                    <a:gdLst/>
                    <a:ahLst/>
                    <a:cxnLst>
                      <a:cxn ang="0">
                        <a:pos x="64" y="2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4" h="20">
                        <a:moveTo>
                          <a:pt x="64" y="20"/>
                        </a:moveTo>
                        <a:cubicBezTo>
                          <a:pt x="41" y="16"/>
                          <a:pt x="20" y="1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79" name="Freeform 303"/>
                  <p:cNvSpPr/>
                  <p:nvPr/>
                </p:nvSpPr>
                <p:spPr>
                  <a:xfrm>
                    <a:off x="485" y="1796"/>
                    <a:ext cx="6" cy="22"/>
                  </a:xfrm>
                  <a:custGeom>
                    <a:avLst/>
                    <a:gdLst/>
                    <a:ahLst/>
                    <a:cxnLst>
                      <a:cxn ang="0">
                        <a:pos x="6" y="2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6" h="22">
                        <a:moveTo>
                          <a:pt x="6" y="22"/>
                        </a:moveTo>
                        <a:cubicBezTo>
                          <a:pt x="5" y="1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0" name="Freeform 304"/>
                  <p:cNvSpPr/>
                  <p:nvPr/>
                </p:nvSpPr>
                <p:spPr>
                  <a:xfrm>
                    <a:off x="467" y="1820"/>
                    <a:ext cx="26" cy="8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8"/>
                      </a:cxn>
                    </a:cxnLst>
                    <a:rect l="0" t="0" r="0" b="0"/>
                    <a:pathLst>
                      <a:path w="26" h="8">
                        <a:moveTo>
                          <a:pt x="26" y="0"/>
                        </a:moveTo>
                        <a:cubicBezTo>
                          <a:pt x="17" y="3"/>
                          <a:pt x="8" y="4"/>
                          <a:pt x="0" y="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1" name="Freeform 305"/>
                  <p:cNvSpPr/>
                  <p:nvPr/>
                </p:nvSpPr>
                <p:spPr>
                  <a:xfrm>
                    <a:off x="525" y="1804"/>
                    <a:ext cx="24" cy="32"/>
                  </a:xfrm>
                  <a:custGeom>
                    <a:avLst/>
                    <a:gdLst/>
                    <a:ahLst/>
                    <a:cxnLst>
                      <a:cxn ang="0">
                        <a:pos x="24" y="32"/>
                      </a:cxn>
                      <a:cxn ang="0">
                        <a:pos x="10" y="1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4" h="32">
                        <a:moveTo>
                          <a:pt x="24" y="32"/>
                        </a:moveTo>
                        <a:cubicBezTo>
                          <a:pt x="20" y="21"/>
                          <a:pt x="20" y="16"/>
                          <a:pt x="10" y="10"/>
                        </a:cubicBezTo>
                        <a:cubicBezTo>
                          <a:pt x="8" y="7"/>
                          <a:pt x="0" y="2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2" name="Freeform 306"/>
                  <p:cNvSpPr/>
                  <p:nvPr/>
                </p:nvSpPr>
                <p:spPr>
                  <a:xfrm>
                    <a:off x="507" y="1810"/>
                    <a:ext cx="20" cy="1"/>
                  </a:xfrm>
                  <a:custGeom>
                    <a:avLst/>
                    <a:gdLst/>
                    <a:ahLst/>
                    <a:cxnLst>
                      <a:cxn ang="0">
                        <a:pos x="2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20" h="1">
                        <a:moveTo>
                          <a:pt x="20" y="0"/>
                        </a:moveTo>
                        <a:cubicBezTo>
                          <a:pt x="13" y="0"/>
                          <a:pt x="7" y="0"/>
                          <a:pt x="0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3" name="Freeform 307"/>
                  <p:cNvSpPr/>
                  <p:nvPr/>
                </p:nvSpPr>
                <p:spPr>
                  <a:xfrm>
                    <a:off x="397" y="1912"/>
                    <a:ext cx="12" cy="38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12" h="38">
                        <a:moveTo>
                          <a:pt x="12" y="0"/>
                        </a:moveTo>
                        <a:cubicBezTo>
                          <a:pt x="8" y="11"/>
                          <a:pt x="0" y="27"/>
                          <a:pt x="0" y="3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4" name="Freeform 308"/>
                  <p:cNvSpPr/>
                  <p:nvPr/>
                </p:nvSpPr>
                <p:spPr>
                  <a:xfrm>
                    <a:off x="401" y="1930"/>
                    <a:ext cx="14" cy="1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18"/>
                      </a:cxn>
                    </a:cxnLst>
                    <a:rect l="0" t="0" r="0" b="0"/>
                    <a:pathLst>
                      <a:path w="14" h="18">
                        <a:moveTo>
                          <a:pt x="0" y="0"/>
                        </a:moveTo>
                        <a:cubicBezTo>
                          <a:pt x="5" y="8"/>
                          <a:pt x="8" y="12"/>
                          <a:pt x="14" y="1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5" name="Freeform 309"/>
                  <p:cNvSpPr/>
                  <p:nvPr/>
                </p:nvSpPr>
                <p:spPr>
                  <a:xfrm>
                    <a:off x="467" y="1882"/>
                    <a:ext cx="6" cy="46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46"/>
                      </a:cxn>
                    </a:cxnLst>
                    <a:rect l="0" t="0" r="0" b="0"/>
                    <a:pathLst>
                      <a:path w="6" h="46">
                        <a:moveTo>
                          <a:pt x="6" y="0"/>
                        </a:moveTo>
                        <a:cubicBezTo>
                          <a:pt x="1" y="15"/>
                          <a:pt x="0" y="30"/>
                          <a:pt x="0" y="4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6" name="Freeform 310"/>
                  <p:cNvSpPr/>
                  <p:nvPr/>
                </p:nvSpPr>
                <p:spPr>
                  <a:xfrm>
                    <a:off x="467" y="1918"/>
                    <a:ext cx="2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24"/>
                      </a:cxn>
                      <a:cxn ang="0">
                        <a:pos x="24" y="26"/>
                      </a:cxn>
                      <a:cxn ang="0">
                        <a:pos x="26" y="28"/>
                      </a:cxn>
                    </a:cxnLst>
                    <a:rect l="0" t="0" r="0" b="0"/>
                    <a:pathLst>
                      <a:path w="26" h="28">
                        <a:moveTo>
                          <a:pt x="0" y="0"/>
                        </a:moveTo>
                        <a:cubicBezTo>
                          <a:pt x="7" y="7"/>
                          <a:pt x="10" y="18"/>
                          <a:pt x="18" y="24"/>
                        </a:cubicBezTo>
                        <a:cubicBezTo>
                          <a:pt x="20" y="25"/>
                          <a:pt x="22" y="25"/>
                          <a:pt x="24" y="26"/>
                        </a:cubicBezTo>
                        <a:cubicBezTo>
                          <a:pt x="25" y="26"/>
                          <a:pt x="25" y="27"/>
                          <a:pt x="2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7" name="Freeform 311"/>
                  <p:cNvSpPr/>
                  <p:nvPr/>
                </p:nvSpPr>
                <p:spPr>
                  <a:xfrm>
                    <a:off x="436" y="1902"/>
                    <a:ext cx="29" cy="3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3" y="20"/>
                      </a:cxn>
                      <a:cxn ang="0">
                        <a:pos x="1" y="34"/>
                      </a:cxn>
                    </a:cxnLst>
                    <a:rect l="0" t="0" r="0" b="0"/>
                    <a:pathLst>
                      <a:path w="29" h="34">
                        <a:moveTo>
                          <a:pt x="29" y="0"/>
                        </a:moveTo>
                        <a:cubicBezTo>
                          <a:pt x="20" y="7"/>
                          <a:pt x="12" y="14"/>
                          <a:pt x="3" y="20"/>
                        </a:cubicBezTo>
                        <a:cubicBezTo>
                          <a:pt x="0" y="29"/>
                          <a:pt x="1" y="24"/>
                          <a:pt x="1" y="34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8" name="Freeform 312"/>
                  <p:cNvSpPr/>
                  <p:nvPr/>
                </p:nvSpPr>
                <p:spPr>
                  <a:xfrm>
                    <a:off x="515" y="1844"/>
                    <a:ext cx="14" cy="56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0" y="56"/>
                      </a:cxn>
                    </a:cxnLst>
                    <a:rect l="0" t="0" r="0" b="0"/>
                    <a:pathLst>
                      <a:path w="14" h="56">
                        <a:moveTo>
                          <a:pt x="14" y="0"/>
                        </a:moveTo>
                        <a:cubicBezTo>
                          <a:pt x="8" y="19"/>
                          <a:pt x="0" y="35"/>
                          <a:pt x="0" y="56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89" name="Freeform 313"/>
                  <p:cNvSpPr/>
                  <p:nvPr/>
                </p:nvSpPr>
                <p:spPr>
                  <a:xfrm>
                    <a:off x="523" y="1876"/>
                    <a:ext cx="16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28"/>
                      </a:cxn>
                    </a:cxnLst>
                    <a:rect l="0" t="0" r="0" b="0"/>
                    <a:pathLst>
                      <a:path w="16" h="28">
                        <a:moveTo>
                          <a:pt x="0" y="0"/>
                        </a:moveTo>
                        <a:cubicBezTo>
                          <a:pt x="3" y="10"/>
                          <a:pt x="9" y="21"/>
                          <a:pt x="16" y="28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B731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70" name="Freeform 314"/>
                <p:cNvSpPr/>
                <p:nvPr/>
              </p:nvSpPr>
              <p:spPr>
                <a:xfrm>
                  <a:off x="2068" y="1730"/>
                  <a:ext cx="34" cy="14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14"/>
                    </a:cxn>
                  </a:cxnLst>
                  <a:rect l="0" t="0" r="0" b="0"/>
                  <a:pathLst>
                    <a:path w="34" h="14">
                      <a:moveTo>
                        <a:pt x="34" y="0"/>
                      </a:moveTo>
                      <a:cubicBezTo>
                        <a:pt x="28" y="2"/>
                        <a:pt x="0" y="12"/>
                        <a:pt x="0" y="14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17" name="Freeform 315"/>
              <p:cNvSpPr/>
              <p:nvPr/>
            </p:nvSpPr>
            <p:spPr>
              <a:xfrm>
                <a:off x="1793" y="1770"/>
                <a:ext cx="86" cy="536"/>
              </a:xfrm>
              <a:custGeom>
                <a:avLst/>
                <a:gdLst/>
                <a:ahLst/>
                <a:cxnLst>
                  <a:cxn ang="0">
                    <a:pos x="57" y="10"/>
                  </a:cxn>
                  <a:cxn ang="0">
                    <a:pos x="55" y="13"/>
                  </a:cxn>
                  <a:cxn ang="0">
                    <a:pos x="53" y="90"/>
                  </a:cxn>
                  <a:cxn ang="0">
                    <a:pos x="77" y="182"/>
                  </a:cxn>
                  <a:cxn ang="0">
                    <a:pos x="1" y="326"/>
                  </a:cxn>
                  <a:cxn ang="0">
                    <a:pos x="71" y="437"/>
                  </a:cxn>
                  <a:cxn ang="0">
                    <a:pos x="77" y="469"/>
                  </a:cxn>
                  <a:cxn ang="0">
                    <a:pos x="63" y="490"/>
                  </a:cxn>
                  <a:cxn ang="0">
                    <a:pos x="61" y="503"/>
                  </a:cxn>
                  <a:cxn ang="0">
                    <a:pos x="71" y="536"/>
                  </a:cxn>
                </a:cxnLst>
                <a:rect l="0" t="0" r="0" b="0"/>
                <a:pathLst>
                  <a:path w="86" h="536">
                    <a:moveTo>
                      <a:pt x="57" y="10"/>
                    </a:moveTo>
                    <a:cubicBezTo>
                      <a:pt x="57" y="11"/>
                      <a:pt x="56" y="0"/>
                      <a:pt x="55" y="13"/>
                    </a:cubicBezTo>
                    <a:cubicBezTo>
                      <a:pt x="54" y="26"/>
                      <a:pt x="49" y="62"/>
                      <a:pt x="53" y="90"/>
                    </a:cubicBezTo>
                    <a:cubicBezTo>
                      <a:pt x="57" y="118"/>
                      <a:pt x="86" y="143"/>
                      <a:pt x="77" y="182"/>
                    </a:cubicBezTo>
                    <a:cubicBezTo>
                      <a:pt x="68" y="221"/>
                      <a:pt x="2" y="283"/>
                      <a:pt x="1" y="326"/>
                    </a:cubicBezTo>
                    <a:cubicBezTo>
                      <a:pt x="0" y="368"/>
                      <a:pt x="58" y="413"/>
                      <a:pt x="71" y="437"/>
                    </a:cubicBezTo>
                    <a:cubicBezTo>
                      <a:pt x="84" y="461"/>
                      <a:pt x="78" y="460"/>
                      <a:pt x="77" y="469"/>
                    </a:cubicBezTo>
                    <a:cubicBezTo>
                      <a:pt x="76" y="478"/>
                      <a:pt x="66" y="484"/>
                      <a:pt x="63" y="490"/>
                    </a:cubicBezTo>
                    <a:cubicBezTo>
                      <a:pt x="60" y="495"/>
                      <a:pt x="60" y="495"/>
                      <a:pt x="61" y="503"/>
                    </a:cubicBezTo>
                    <a:cubicBezTo>
                      <a:pt x="62" y="510"/>
                      <a:pt x="69" y="529"/>
                      <a:pt x="71" y="536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8" name="Freeform 316"/>
              <p:cNvSpPr/>
              <p:nvPr/>
            </p:nvSpPr>
            <p:spPr>
              <a:xfrm>
                <a:off x="1803" y="1770"/>
                <a:ext cx="87" cy="531"/>
              </a:xfrm>
              <a:custGeom>
                <a:avLst/>
                <a:gdLst/>
                <a:ahLst/>
                <a:cxnLst>
                  <a:cxn ang="0">
                    <a:pos x="59" y="12"/>
                  </a:cxn>
                  <a:cxn ang="0">
                    <a:pos x="54" y="13"/>
                  </a:cxn>
                  <a:cxn ang="0">
                    <a:pos x="52" y="90"/>
                  </a:cxn>
                  <a:cxn ang="0">
                    <a:pos x="76" y="182"/>
                  </a:cxn>
                  <a:cxn ang="0">
                    <a:pos x="0" y="325"/>
                  </a:cxn>
                  <a:cxn ang="0">
                    <a:pos x="77" y="445"/>
                  </a:cxn>
                  <a:cxn ang="0">
                    <a:pos x="61" y="496"/>
                  </a:cxn>
                  <a:cxn ang="0">
                    <a:pos x="63" y="531"/>
                  </a:cxn>
                </a:cxnLst>
                <a:rect l="0" t="0" r="0" b="0"/>
                <a:pathLst>
                  <a:path w="87" h="531">
                    <a:moveTo>
                      <a:pt x="59" y="12"/>
                    </a:moveTo>
                    <a:cubicBezTo>
                      <a:pt x="58" y="12"/>
                      <a:pt x="55" y="0"/>
                      <a:pt x="54" y="13"/>
                    </a:cubicBezTo>
                    <a:cubicBezTo>
                      <a:pt x="53" y="26"/>
                      <a:pt x="48" y="62"/>
                      <a:pt x="52" y="90"/>
                    </a:cubicBezTo>
                    <a:cubicBezTo>
                      <a:pt x="56" y="117"/>
                      <a:pt x="85" y="143"/>
                      <a:pt x="76" y="182"/>
                    </a:cubicBezTo>
                    <a:cubicBezTo>
                      <a:pt x="67" y="221"/>
                      <a:pt x="0" y="282"/>
                      <a:pt x="0" y="325"/>
                    </a:cubicBezTo>
                    <a:cubicBezTo>
                      <a:pt x="0" y="369"/>
                      <a:pt x="67" y="416"/>
                      <a:pt x="77" y="445"/>
                    </a:cubicBezTo>
                    <a:cubicBezTo>
                      <a:pt x="87" y="474"/>
                      <a:pt x="63" y="482"/>
                      <a:pt x="61" y="496"/>
                    </a:cubicBezTo>
                    <a:cubicBezTo>
                      <a:pt x="59" y="510"/>
                      <a:pt x="63" y="524"/>
                      <a:pt x="63" y="53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19" name="Group 317"/>
              <p:cNvGrpSpPr/>
              <p:nvPr/>
            </p:nvGrpSpPr>
            <p:grpSpPr>
              <a:xfrm rot="-1593903">
                <a:off x="1724" y="2147"/>
                <a:ext cx="100" cy="67"/>
                <a:chOff x="3122" y="2426"/>
                <a:chExt cx="100" cy="84"/>
              </a:xfrm>
            </p:grpSpPr>
            <p:sp>
              <p:nvSpPr>
                <p:cNvPr id="16466" name="Freeform 318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7" name="Freeform 319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8" name="Freeform 320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0" name="Group 321"/>
              <p:cNvGrpSpPr/>
              <p:nvPr/>
            </p:nvGrpSpPr>
            <p:grpSpPr>
              <a:xfrm rot="-1486509">
                <a:off x="1791" y="2163"/>
                <a:ext cx="52" cy="67"/>
                <a:chOff x="3122" y="2426"/>
                <a:chExt cx="100" cy="84"/>
              </a:xfrm>
            </p:grpSpPr>
            <p:sp>
              <p:nvSpPr>
                <p:cNvPr id="16463" name="Freeform 322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4" name="Freeform 323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5" name="Freeform 324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1" name="Group 325"/>
              <p:cNvGrpSpPr/>
              <p:nvPr/>
            </p:nvGrpSpPr>
            <p:grpSpPr>
              <a:xfrm rot="-1067537">
                <a:off x="1819" y="2216"/>
                <a:ext cx="51" cy="48"/>
                <a:chOff x="3122" y="2426"/>
                <a:chExt cx="100" cy="84"/>
              </a:xfrm>
            </p:grpSpPr>
            <p:sp>
              <p:nvSpPr>
                <p:cNvPr id="16460" name="Freeform 326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1" name="Freeform 327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2" name="Freeform 328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2" name="Group 329"/>
              <p:cNvGrpSpPr/>
              <p:nvPr/>
            </p:nvGrpSpPr>
            <p:grpSpPr>
              <a:xfrm rot="-946845">
                <a:off x="1718" y="2072"/>
                <a:ext cx="100" cy="67"/>
                <a:chOff x="3122" y="2426"/>
                <a:chExt cx="100" cy="84"/>
              </a:xfrm>
            </p:grpSpPr>
            <p:sp>
              <p:nvSpPr>
                <p:cNvPr id="16457" name="Freeform 330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8" name="Freeform 331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9" name="Freeform 332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3" name="Group 333"/>
              <p:cNvGrpSpPr/>
              <p:nvPr/>
            </p:nvGrpSpPr>
            <p:grpSpPr>
              <a:xfrm rot="-5189442">
                <a:off x="1810" y="2068"/>
                <a:ext cx="80" cy="84"/>
                <a:chOff x="3122" y="2426"/>
                <a:chExt cx="100" cy="84"/>
              </a:xfrm>
            </p:grpSpPr>
            <p:sp>
              <p:nvSpPr>
                <p:cNvPr id="16454" name="Freeform 334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5" name="Freeform 335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6" name="Freeform 336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4" name="Group 337"/>
              <p:cNvGrpSpPr/>
              <p:nvPr/>
            </p:nvGrpSpPr>
            <p:grpSpPr>
              <a:xfrm rot="-6893024">
                <a:off x="1848" y="2125"/>
                <a:ext cx="79" cy="84"/>
                <a:chOff x="3122" y="2426"/>
                <a:chExt cx="100" cy="84"/>
              </a:xfrm>
            </p:grpSpPr>
            <p:sp>
              <p:nvSpPr>
                <p:cNvPr id="16451" name="Freeform 338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2" name="Freeform 339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3" name="Freeform 340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5" name="Group 341"/>
              <p:cNvGrpSpPr/>
              <p:nvPr/>
            </p:nvGrpSpPr>
            <p:grpSpPr>
              <a:xfrm rot="1067537" flipH="1">
                <a:off x="1872" y="2225"/>
                <a:ext cx="51" cy="48"/>
                <a:chOff x="3122" y="2426"/>
                <a:chExt cx="100" cy="84"/>
              </a:xfrm>
            </p:grpSpPr>
            <p:sp>
              <p:nvSpPr>
                <p:cNvPr id="16448" name="Freeform 342"/>
                <p:cNvSpPr/>
                <p:nvPr/>
              </p:nvSpPr>
              <p:spPr>
                <a:xfrm>
                  <a:off x="3152" y="2426"/>
                  <a:ext cx="70" cy="66"/>
                </a:xfrm>
                <a:custGeom>
                  <a:avLst/>
                  <a:gdLst/>
                  <a:ahLst/>
                  <a:cxnLst>
                    <a:cxn ang="0">
                      <a:pos x="70" y="0"/>
                    </a:cxn>
                    <a:cxn ang="0">
                      <a:pos x="26" y="26"/>
                    </a:cxn>
                    <a:cxn ang="0">
                      <a:pos x="10" y="54"/>
                    </a:cxn>
                    <a:cxn ang="0">
                      <a:pos x="0" y="66"/>
                    </a:cxn>
                  </a:cxnLst>
                  <a:rect l="0" t="0" r="0" b="0"/>
                  <a:pathLst>
                    <a:path w="70" h="66">
                      <a:moveTo>
                        <a:pt x="70" y="0"/>
                      </a:moveTo>
                      <a:cubicBezTo>
                        <a:pt x="56" y="10"/>
                        <a:pt x="40" y="16"/>
                        <a:pt x="26" y="26"/>
                      </a:cubicBezTo>
                      <a:cubicBezTo>
                        <a:pt x="22" y="37"/>
                        <a:pt x="19" y="47"/>
                        <a:pt x="10" y="54"/>
                      </a:cubicBezTo>
                      <a:cubicBezTo>
                        <a:pt x="6" y="57"/>
                        <a:pt x="0" y="66"/>
                        <a:pt x="0" y="66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9" name="Freeform 343"/>
                <p:cNvSpPr/>
                <p:nvPr/>
              </p:nvSpPr>
              <p:spPr>
                <a:xfrm>
                  <a:off x="3168" y="2470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50" name="Freeform 344"/>
                <p:cNvSpPr/>
                <p:nvPr/>
              </p:nvSpPr>
              <p:spPr>
                <a:xfrm rot="-6101646">
                  <a:off x="3139" y="2463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22"/>
                    </a:cxn>
                    <a:cxn ang="0">
                      <a:pos x="4" y="40"/>
                    </a:cxn>
                  </a:cxnLst>
                  <a:rect l="0" t="0" r="0" b="0"/>
                  <a:pathLst>
                    <a:path w="6" h="40">
                      <a:moveTo>
                        <a:pt x="0" y="0"/>
                      </a:moveTo>
                      <a:cubicBezTo>
                        <a:pt x="5" y="18"/>
                        <a:pt x="2" y="11"/>
                        <a:pt x="6" y="22"/>
                      </a:cubicBezTo>
                      <a:cubicBezTo>
                        <a:pt x="3" y="32"/>
                        <a:pt x="4" y="26"/>
                        <a:pt x="4" y="40"/>
                      </a:cubicBezTo>
                    </a:path>
                  </a:pathLst>
                </a:custGeom>
                <a:noFill/>
                <a:ln w="31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26" name="Freeform 345"/>
              <p:cNvSpPr/>
              <p:nvPr/>
            </p:nvSpPr>
            <p:spPr>
              <a:xfrm>
                <a:off x="1736" y="2085"/>
                <a:ext cx="36" cy="1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4" y="6"/>
                  </a:cxn>
                  <a:cxn ang="0">
                    <a:pos x="0" y="15"/>
                  </a:cxn>
                </a:cxnLst>
                <a:rect l="0" t="0" r="0" b="0"/>
                <a:pathLst>
                  <a:path w="36" h="20">
                    <a:moveTo>
                      <a:pt x="36" y="0"/>
                    </a:moveTo>
                    <a:cubicBezTo>
                      <a:pt x="27" y="2"/>
                      <a:pt x="22" y="3"/>
                      <a:pt x="14" y="8"/>
                    </a:cubicBezTo>
                    <a:cubicBezTo>
                      <a:pt x="9" y="15"/>
                      <a:pt x="6" y="14"/>
                      <a:pt x="0" y="2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7" name="Freeform 346"/>
              <p:cNvSpPr/>
              <p:nvPr/>
            </p:nvSpPr>
            <p:spPr>
              <a:xfrm>
                <a:off x="1824" y="2081"/>
                <a:ext cx="30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" y="15"/>
                  </a:cxn>
                </a:cxnLst>
                <a:rect l="0" t="0" r="0" b="0"/>
                <a:pathLst>
                  <a:path w="30" h="18">
                    <a:moveTo>
                      <a:pt x="0" y="0"/>
                    </a:moveTo>
                    <a:cubicBezTo>
                      <a:pt x="9" y="6"/>
                      <a:pt x="19" y="18"/>
                      <a:pt x="30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8" name="Freeform 347"/>
              <p:cNvSpPr/>
              <p:nvPr/>
            </p:nvSpPr>
            <p:spPr>
              <a:xfrm>
                <a:off x="1758" y="1044"/>
                <a:ext cx="170" cy="7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78"/>
                  </a:cxn>
                  <a:cxn ang="0">
                    <a:pos x="168" y="201"/>
                  </a:cxn>
                  <a:cxn ang="0">
                    <a:pos x="96" y="371"/>
                  </a:cxn>
                  <a:cxn ang="0">
                    <a:pos x="68" y="485"/>
                  </a:cxn>
                  <a:cxn ang="0">
                    <a:pos x="110" y="646"/>
                  </a:cxn>
                  <a:cxn ang="0">
                    <a:pos x="102" y="732"/>
                  </a:cxn>
                </a:cxnLst>
                <a:rect l="0" t="0" r="0" b="0"/>
                <a:pathLst>
                  <a:path w="170" h="732">
                    <a:moveTo>
                      <a:pt x="0" y="0"/>
                    </a:moveTo>
                    <a:cubicBezTo>
                      <a:pt x="17" y="13"/>
                      <a:pt x="78" y="44"/>
                      <a:pt x="106" y="78"/>
                    </a:cubicBezTo>
                    <a:cubicBezTo>
                      <a:pt x="134" y="112"/>
                      <a:pt x="170" y="152"/>
                      <a:pt x="168" y="201"/>
                    </a:cubicBezTo>
                    <a:cubicBezTo>
                      <a:pt x="166" y="250"/>
                      <a:pt x="113" y="324"/>
                      <a:pt x="96" y="371"/>
                    </a:cubicBezTo>
                    <a:cubicBezTo>
                      <a:pt x="79" y="419"/>
                      <a:pt x="66" y="438"/>
                      <a:pt x="68" y="485"/>
                    </a:cubicBezTo>
                    <a:cubicBezTo>
                      <a:pt x="70" y="530"/>
                      <a:pt x="104" y="605"/>
                      <a:pt x="110" y="646"/>
                    </a:cubicBezTo>
                    <a:cubicBezTo>
                      <a:pt x="116" y="687"/>
                      <a:pt x="104" y="715"/>
                      <a:pt x="102" y="732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9" name="Freeform 348"/>
              <p:cNvSpPr/>
              <p:nvPr/>
            </p:nvSpPr>
            <p:spPr>
              <a:xfrm>
                <a:off x="1752" y="1050"/>
                <a:ext cx="167" cy="7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86"/>
                  </a:cxn>
                  <a:cxn ang="0">
                    <a:pos x="164" y="195"/>
                  </a:cxn>
                  <a:cxn ang="0">
                    <a:pos x="92" y="365"/>
                  </a:cxn>
                  <a:cxn ang="0">
                    <a:pos x="64" y="479"/>
                  </a:cxn>
                  <a:cxn ang="0">
                    <a:pos x="106" y="640"/>
                  </a:cxn>
                  <a:cxn ang="0">
                    <a:pos x="98" y="726"/>
                  </a:cxn>
                </a:cxnLst>
                <a:rect l="0" t="0" r="0" b="0"/>
                <a:pathLst>
                  <a:path w="167" h="726">
                    <a:moveTo>
                      <a:pt x="0" y="0"/>
                    </a:moveTo>
                    <a:cubicBezTo>
                      <a:pt x="18" y="14"/>
                      <a:pt x="81" y="54"/>
                      <a:pt x="108" y="86"/>
                    </a:cubicBezTo>
                    <a:cubicBezTo>
                      <a:pt x="135" y="118"/>
                      <a:pt x="167" y="149"/>
                      <a:pt x="164" y="195"/>
                    </a:cubicBezTo>
                    <a:cubicBezTo>
                      <a:pt x="161" y="241"/>
                      <a:pt x="109" y="318"/>
                      <a:pt x="92" y="365"/>
                    </a:cubicBezTo>
                    <a:cubicBezTo>
                      <a:pt x="75" y="413"/>
                      <a:pt x="62" y="432"/>
                      <a:pt x="64" y="479"/>
                    </a:cubicBezTo>
                    <a:cubicBezTo>
                      <a:pt x="66" y="524"/>
                      <a:pt x="100" y="599"/>
                      <a:pt x="106" y="640"/>
                    </a:cubicBezTo>
                    <a:cubicBezTo>
                      <a:pt x="112" y="681"/>
                      <a:pt x="100" y="709"/>
                      <a:pt x="98" y="726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30" name="Group 349"/>
              <p:cNvGrpSpPr/>
              <p:nvPr/>
            </p:nvGrpSpPr>
            <p:grpSpPr>
              <a:xfrm rot="-2484492">
                <a:off x="1892" y="1036"/>
                <a:ext cx="126" cy="165"/>
                <a:chOff x="1920" y="1248"/>
                <a:chExt cx="126" cy="165"/>
              </a:xfrm>
            </p:grpSpPr>
            <p:grpSp>
              <p:nvGrpSpPr>
                <p:cNvPr id="16444" name="Group 350"/>
                <p:cNvGrpSpPr/>
                <p:nvPr/>
              </p:nvGrpSpPr>
              <p:grpSpPr>
                <a:xfrm rot="1656167">
                  <a:off x="1920" y="1248"/>
                  <a:ext cx="95" cy="165"/>
                  <a:chOff x="2069" y="1191"/>
                  <a:chExt cx="95" cy="165"/>
                </a:xfrm>
              </p:grpSpPr>
              <p:sp>
                <p:nvSpPr>
                  <p:cNvPr id="16446" name="Freeform 351"/>
                  <p:cNvSpPr/>
                  <p:nvPr/>
                </p:nvSpPr>
                <p:spPr>
                  <a:xfrm>
                    <a:off x="2075" y="1195"/>
                    <a:ext cx="89" cy="161"/>
                  </a:xfrm>
                  <a:custGeom>
                    <a:avLst/>
                    <a:gdLst/>
                    <a:ahLst/>
                    <a:cxnLst>
                      <a:cxn ang="0">
                        <a:pos x="3" y="161"/>
                      </a:cxn>
                      <a:cxn ang="0">
                        <a:pos x="11" y="129"/>
                      </a:cxn>
                      <a:cxn ang="0">
                        <a:pos x="69" y="83"/>
                      </a:cxn>
                      <a:cxn ang="0">
                        <a:pos x="89" y="0"/>
                      </a:cxn>
                    </a:cxnLst>
                    <a:rect l="0" t="0" r="0" b="0"/>
                    <a:pathLst>
                      <a:path w="89" h="162">
                        <a:moveTo>
                          <a:pt x="3" y="162"/>
                        </a:moveTo>
                        <a:cubicBezTo>
                          <a:pt x="4" y="157"/>
                          <a:pt x="0" y="143"/>
                          <a:pt x="11" y="130"/>
                        </a:cubicBezTo>
                        <a:cubicBezTo>
                          <a:pt x="22" y="117"/>
                          <a:pt x="56" y="106"/>
                          <a:pt x="69" y="84"/>
                        </a:cubicBezTo>
                        <a:cubicBezTo>
                          <a:pt x="82" y="62"/>
                          <a:pt x="85" y="17"/>
                          <a:pt x="89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7" name="Freeform 352"/>
                  <p:cNvSpPr/>
                  <p:nvPr/>
                </p:nvSpPr>
                <p:spPr>
                  <a:xfrm>
                    <a:off x="2069" y="1191"/>
                    <a:ext cx="87" cy="151"/>
                  </a:xfrm>
                  <a:custGeom>
                    <a:avLst/>
                    <a:gdLst/>
                    <a:ahLst/>
                    <a:cxnLst>
                      <a:cxn ang="0">
                        <a:pos x="7" y="151"/>
                      </a:cxn>
                      <a:cxn ang="0">
                        <a:pos x="7" y="128"/>
                      </a:cxn>
                      <a:cxn ang="0">
                        <a:pos x="51" y="103"/>
                      </a:cxn>
                      <a:cxn ang="0">
                        <a:pos x="75" y="71"/>
                      </a:cxn>
                      <a:cxn ang="0">
                        <a:pos x="87" y="0"/>
                      </a:cxn>
                    </a:cxnLst>
                    <a:rect l="0" t="0" r="0" b="0"/>
                    <a:pathLst>
                      <a:path w="87" h="200">
                        <a:moveTo>
                          <a:pt x="7" y="200"/>
                        </a:moveTo>
                        <a:cubicBezTo>
                          <a:pt x="7" y="195"/>
                          <a:pt x="0" y="181"/>
                          <a:pt x="7" y="170"/>
                        </a:cubicBezTo>
                        <a:cubicBezTo>
                          <a:pt x="14" y="159"/>
                          <a:pt x="40" y="149"/>
                          <a:pt x="51" y="136"/>
                        </a:cubicBezTo>
                        <a:cubicBezTo>
                          <a:pt x="62" y="123"/>
                          <a:pt x="69" y="117"/>
                          <a:pt x="75" y="94"/>
                        </a:cubicBezTo>
                        <a:cubicBezTo>
                          <a:pt x="81" y="71"/>
                          <a:pt x="85" y="20"/>
                          <a:pt x="87" y="0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445" name="Oval 353"/>
                <p:cNvSpPr/>
                <p:nvPr/>
              </p:nvSpPr>
              <p:spPr>
                <a:xfrm>
                  <a:off x="2034" y="1274"/>
                  <a:ext cx="12" cy="1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31" name="Freeform 354"/>
              <p:cNvSpPr/>
              <p:nvPr/>
            </p:nvSpPr>
            <p:spPr>
              <a:xfrm>
                <a:off x="1860" y="1974"/>
                <a:ext cx="39" cy="10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3"/>
                  </a:cxn>
                  <a:cxn ang="0">
                    <a:pos x="27" y="93"/>
                  </a:cxn>
                  <a:cxn ang="0">
                    <a:pos x="39" y="105"/>
                  </a:cxn>
                </a:cxnLst>
                <a:rect l="0" t="0" r="0" b="0"/>
                <a:pathLst>
                  <a:path w="39" h="105">
                    <a:moveTo>
                      <a:pt x="9" y="0"/>
                    </a:moveTo>
                    <a:cubicBezTo>
                      <a:pt x="6" y="11"/>
                      <a:pt x="3" y="22"/>
                      <a:pt x="0" y="33"/>
                    </a:cubicBezTo>
                    <a:cubicBezTo>
                      <a:pt x="2" y="55"/>
                      <a:pt x="2" y="85"/>
                      <a:pt x="27" y="93"/>
                    </a:cubicBezTo>
                    <a:cubicBezTo>
                      <a:pt x="34" y="104"/>
                      <a:pt x="30" y="100"/>
                      <a:pt x="39" y="10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2" name="Freeform 355"/>
              <p:cNvSpPr/>
              <p:nvPr/>
            </p:nvSpPr>
            <p:spPr>
              <a:xfrm>
                <a:off x="1701" y="1929"/>
                <a:ext cx="168" cy="12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20" y="54"/>
                  </a:cxn>
                  <a:cxn ang="0">
                    <a:pos x="102" y="66"/>
                  </a:cxn>
                  <a:cxn ang="0">
                    <a:pos x="93" y="72"/>
                  </a:cxn>
                  <a:cxn ang="0">
                    <a:pos x="69" y="87"/>
                  </a:cxn>
                  <a:cxn ang="0">
                    <a:pos x="60" y="90"/>
                  </a:cxn>
                  <a:cxn ang="0">
                    <a:pos x="30" y="108"/>
                  </a:cxn>
                  <a:cxn ang="0">
                    <a:pos x="0" y="129"/>
                  </a:cxn>
                </a:cxnLst>
                <a:rect l="0" t="0" r="0" b="0"/>
                <a:pathLst>
                  <a:path w="168" h="129">
                    <a:moveTo>
                      <a:pt x="168" y="0"/>
                    </a:moveTo>
                    <a:cubicBezTo>
                      <a:pt x="159" y="26"/>
                      <a:pt x="143" y="41"/>
                      <a:pt x="120" y="54"/>
                    </a:cubicBezTo>
                    <a:cubicBezTo>
                      <a:pt x="114" y="58"/>
                      <a:pt x="108" y="62"/>
                      <a:pt x="102" y="66"/>
                    </a:cubicBezTo>
                    <a:cubicBezTo>
                      <a:pt x="99" y="68"/>
                      <a:pt x="93" y="72"/>
                      <a:pt x="93" y="72"/>
                    </a:cubicBezTo>
                    <a:cubicBezTo>
                      <a:pt x="83" y="86"/>
                      <a:pt x="90" y="80"/>
                      <a:pt x="69" y="87"/>
                    </a:cubicBezTo>
                    <a:cubicBezTo>
                      <a:pt x="66" y="88"/>
                      <a:pt x="60" y="90"/>
                      <a:pt x="60" y="90"/>
                    </a:cubicBezTo>
                    <a:cubicBezTo>
                      <a:pt x="50" y="104"/>
                      <a:pt x="45" y="103"/>
                      <a:pt x="30" y="108"/>
                    </a:cubicBezTo>
                    <a:cubicBezTo>
                      <a:pt x="24" y="118"/>
                      <a:pt x="13" y="129"/>
                      <a:pt x="0" y="129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3" name="Freeform 356"/>
              <p:cNvSpPr/>
              <p:nvPr/>
            </p:nvSpPr>
            <p:spPr>
              <a:xfrm>
                <a:off x="1806" y="1983"/>
                <a:ext cx="21" cy="5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51"/>
                  </a:cxn>
                </a:cxnLst>
                <a:rect l="0" t="0" r="0" b="0"/>
                <a:pathLst>
                  <a:path w="21" h="51">
                    <a:moveTo>
                      <a:pt x="21" y="0"/>
                    </a:moveTo>
                    <a:cubicBezTo>
                      <a:pt x="16" y="16"/>
                      <a:pt x="12" y="39"/>
                      <a:pt x="0" y="51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4" name="Freeform 357"/>
              <p:cNvSpPr/>
              <p:nvPr/>
            </p:nvSpPr>
            <p:spPr>
              <a:xfrm>
                <a:off x="1743" y="1998"/>
                <a:ext cx="51" cy="6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0"/>
                  </a:cxn>
                </a:cxnLst>
                <a:rect l="0" t="0" r="0" b="0"/>
                <a:pathLst>
                  <a:path w="51" h="6">
                    <a:moveTo>
                      <a:pt x="51" y="0"/>
                    </a:moveTo>
                    <a:cubicBezTo>
                      <a:pt x="34" y="6"/>
                      <a:pt x="17" y="0"/>
                      <a:pt x="0" y="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5" name="Freeform 358"/>
              <p:cNvSpPr/>
              <p:nvPr/>
            </p:nvSpPr>
            <p:spPr>
              <a:xfrm>
                <a:off x="1677" y="2028"/>
                <a:ext cx="54" cy="6"/>
              </a:xfrm>
              <a:custGeom>
                <a:avLst/>
                <a:gdLst/>
                <a:ahLst/>
                <a:cxnLst>
                  <a:cxn ang="0">
                    <a:pos x="54" y="6"/>
                  </a:cxn>
                  <a:cxn ang="0">
                    <a:pos x="0" y="0"/>
                  </a:cxn>
                </a:cxnLst>
                <a:rect l="0" t="0" r="0" b="0"/>
                <a:pathLst>
                  <a:path w="54" h="6">
                    <a:moveTo>
                      <a:pt x="54" y="6"/>
                    </a:moveTo>
                    <a:cubicBezTo>
                      <a:pt x="43" y="5"/>
                      <a:pt x="15" y="0"/>
                      <a:pt x="0" y="0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6" name="Freeform 359"/>
              <p:cNvSpPr/>
              <p:nvPr/>
            </p:nvSpPr>
            <p:spPr>
              <a:xfrm>
                <a:off x="1749" y="2019"/>
                <a:ext cx="12" cy="5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51"/>
                  </a:cxn>
                </a:cxnLst>
                <a:rect l="0" t="0" r="0" b="0"/>
                <a:pathLst>
                  <a:path w="12" h="51">
                    <a:moveTo>
                      <a:pt x="12" y="0"/>
                    </a:moveTo>
                    <a:cubicBezTo>
                      <a:pt x="7" y="15"/>
                      <a:pt x="0" y="35"/>
                      <a:pt x="0" y="51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7" name="Freeform 360"/>
              <p:cNvSpPr/>
              <p:nvPr/>
            </p:nvSpPr>
            <p:spPr>
              <a:xfrm>
                <a:off x="1866" y="2034"/>
                <a:ext cx="4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8"/>
                  </a:cxn>
                </a:cxnLst>
                <a:rect l="0" t="0" r="0" b="0"/>
                <a:pathLst>
                  <a:path w="48" h="18">
                    <a:moveTo>
                      <a:pt x="0" y="0"/>
                    </a:moveTo>
                    <a:cubicBezTo>
                      <a:pt x="17" y="11"/>
                      <a:pt x="28" y="18"/>
                      <a:pt x="48" y="18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8" name="Freeform 361"/>
              <p:cNvSpPr/>
              <p:nvPr/>
            </p:nvSpPr>
            <p:spPr>
              <a:xfrm>
                <a:off x="1881" y="1944"/>
                <a:ext cx="87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8" y="91"/>
                  </a:cxn>
                  <a:cxn ang="0">
                    <a:pos x="87" y="120"/>
                  </a:cxn>
                </a:cxnLst>
                <a:rect l="0" t="0" r="0" b="0"/>
                <a:pathLst>
                  <a:path w="45" h="75">
                    <a:moveTo>
                      <a:pt x="0" y="0"/>
                    </a:moveTo>
                    <a:cubicBezTo>
                      <a:pt x="5" y="23"/>
                      <a:pt x="10" y="43"/>
                      <a:pt x="30" y="57"/>
                    </a:cubicBezTo>
                    <a:cubicBezTo>
                      <a:pt x="33" y="62"/>
                      <a:pt x="45" y="71"/>
                      <a:pt x="45" y="7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9" name="Freeform 362"/>
              <p:cNvSpPr/>
              <p:nvPr/>
            </p:nvSpPr>
            <p:spPr>
              <a:xfrm>
                <a:off x="1893" y="1971"/>
                <a:ext cx="33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9"/>
                  </a:cxn>
                </a:cxnLst>
                <a:rect l="0" t="0" r="0" b="0"/>
                <a:pathLst>
                  <a:path w="33" h="9">
                    <a:moveTo>
                      <a:pt x="0" y="0"/>
                    </a:moveTo>
                    <a:cubicBezTo>
                      <a:pt x="13" y="3"/>
                      <a:pt x="21" y="9"/>
                      <a:pt x="33" y="9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0" name="Freeform 363"/>
              <p:cNvSpPr/>
              <p:nvPr/>
            </p:nvSpPr>
            <p:spPr>
              <a:xfrm>
                <a:off x="1914" y="2013"/>
                <a:ext cx="33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9"/>
                  </a:cxn>
                </a:cxnLst>
                <a:rect l="0" t="0" r="0" b="0"/>
                <a:pathLst>
                  <a:path w="33" h="9">
                    <a:moveTo>
                      <a:pt x="0" y="0"/>
                    </a:moveTo>
                    <a:cubicBezTo>
                      <a:pt x="13" y="3"/>
                      <a:pt x="21" y="9"/>
                      <a:pt x="33" y="9"/>
                    </a:cubicBez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1" name="Freeform 364"/>
              <p:cNvSpPr/>
              <p:nvPr/>
            </p:nvSpPr>
            <p:spPr>
              <a:xfrm>
                <a:off x="1957" y="2064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33"/>
                  </a:cxn>
                </a:cxnLst>
                <a:rect l="0" t="0" r="0" b="0"/>
                <a:pathLst>
                  <a:path w="8" h="33">
                    <a:moveTo>
                      <a:pt x="8" y="0"/>
                    </a:moveTo>
                    <a:cubicBezTo>
                      <a:pt x="0" y="23"/>
                      <a:pt x="2" y="12"/>
                      <a:pt x="2" y="33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2" name="Freeform 365"/>
              <p:cNvSpPr/>
              <p:nvPr/>
            </p:nvSpPr>
            <p:spPr>
              <a:xfrm rot="2140584">
                <a:off x="2112" y="1824"/>
                <a:ext cx="96" cy="96"/>
              </a:xfrm>
              <a:custGeom>
                <a:avLst/>
                <a:gdLst/>
                <a:ahLst/>
                <a:cxnLst>
                  <a:cxn ang="0">
                    <a:pos x="7" y="80"/>
                  </a:cxn>
                  <a:cxn ang="0">
                    <a:pos x="33" y="64"/>
                  </a:cxn>
                  <a:cxn ang="0">
                    <a:pos x="56" y="32"/>
                  </a:cxn>
                  <a:cxn ang="0">
                    <a:pos x="79" y="0"/>
                  </a:cxn>
                  <a:cxn ang="0">
                    <a:pos x="90" y="3"/>
                  </a:cxn>
                  <a:cxn ang="0">
                    <a:pos x="96" y="22"/>
                  </a:cxn>
                  <a:cxn ang="0">
                    <a:pos x="47" y="58"/>
                  </a:cxn>
                  <a:cxn ang="0">
                    <a:pos x="39" y="77"/>
                  </a:cxn>
                  <a:cxn ang="0">
                    <a:pos x="13" y="90"/>
                  </a:cxn>
                  <a:cxn ang="0">
                    <a:pos x="7" y="8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3" name="Freeform 366"/>
              <p:cNvSpPr/>
              <p:nvPr/>
            </p:nvSpPr>
            <p:spPr>
              <a:xfrm rot="-2140584" flipH="1">
                <a:off x="1632" y="1824"/>
                <a:ext cx="96" cy="96"/>
              </a:xfrm>
              <a:custGeom>
                <a:avLst/>
                <a:gdLst/>
                <a:ahLst/>
                <a:cxnLst>
                  <a:cxn ang="0">
                    <a:pos x="7" y="80"/>
                  </a:cxn>
                  <a:cxn ang="0">
                    <a:pos x="33" y="64"/>
                  </a:cxn>
                  <a:cxn ang="0">
                    <a:pos x="56" y="32"/>
                  </a:cxn>
                  <a:cxn ang="0">
                    <a:pos x="79" y="0"/>
                  </a:cxn>
                  <a:cxn ang="0">
                    <a:pos x="90" y="3"/>
                  </a:cxn>
                  <a:cxn ang="0">
                    <a:pos x="96" y="22"/>
                  </a:cxn>
                  <a:cxn ang="0">
                    <a:pos x="47" y="58"/>
                  </a:cxn>
                  <a:cxn ang="0">
                    <a:pos x="39" y="77"/>
                  </a:cxn>
                  <a:cxn ang="0">
                    <a:pos x="13" y="90"/>
                  </a:cxn>
                  <a:cxn ang="0">
                    <a:pos x="7" y="80"/>
                  </a:cxn>
                </a:cxnLst>
                <a:rect l="0" t="0" r="0" b="0"/>
                <a:pathLst>
                  <a:path w="67" h="60">
                    <a:moveTo>
                      <a:pt x="5" y="50"/>
                    </a:moveTo>
                    <a:cubicBezTo>
                      <a:pt x="12" y="48"/>
                      <a:pt x="23" y="40"/>
                      <a:pt x="23" y="40"/>
                    </a:cubicBezTo>
                    <a:cubicBezTo>
                      <a:pt x="26" y="30"/>
                      <a:pt x="29" y="23"/>
                      <a:pt x="39" y="20"/>
                    </a:cubicBezTo>
                    <a:cubicBezTo>
                      <a:pt x="44" y="13"/>
                      <a:pt x="47" y="3"/>
                      <a:pt x="55" y="0"/>
                    </a:cubicBezTo>
                    <a:cubicBezTo>
                      <a:pt x="58" y="1"/>
                      <a:pt x="61" y="0"/>
                      <a:pt x="63" y="2"/>
                    </a:cubicBezTo>
                    <a:cubicBezTo>
                      <a:pt x="66" y="5"/>
                      <a:pt x="67" y="14"/>
                      <a:pt x="67" y="14"/>
                    </a:cubicBezTo>
                    <a:cubicBezTo>
                      <a:pt x="63" y="25"/>
                      <a:pt x="43" y="29"/>
                      <a:pt x="33" y="36"/>
                    </a:cubicBezTo>
                    <a:cubicBezTo>
                      <a:pt x="31" y="40"/>
                      <a:pt x="30" y="45"/>
                      <a:pt x="27" y="48"/>
                    </a:cubicBezTo>
                    <a:cubicBezTo>
                      <a:pt x="24" y="52"/>
                      <a:pt x="13" y="55"/>
                      <a:pt x="9" y="56"/>
                    </a:cubicBezTo>
                    <a:cubicBezTo>
                      <a:pt x="0" y="59"/>
                      <a:pt x="2" y="60"/>
                      <a:pt x="5" y="50"/>
                    </a:cubicBezTo>
                    <a:close/>
                  </a:path>
                </a:pathLst>
              </a:custGeom>
              <a:solidFill>
                <a:srgbClr val="E3F442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409" name="Oval 367"/>
            <p:cNvSpPr/>
            <p:nvPr/>
          </p:nvSpPr>
          <p:spPr>
            <a:xfrm>
              <a:off x="5127" y="1989"/>
              <a:ext cx="240" cy="2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6F96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r>
                <a:rPr b="1" dirty="0">
                  <a:latin typeface="Tahoma" panose="020B0604030504040204" pitchFamily="34" charset="0"/>
                </a:rPr>
                <a:t>6</a:t>
              </a:r>
            </a:p>
          </p:txBody>
        </p:sp>
      </p:grpSp>
      <p:grpSp>
        <p:nvGrpSpPr>
          <p:cNvPr id="36208" name="Group 368"/>
          <p:cNvGrpSpPr/>
          <p:nvPr/>
        </p:nvGrpSpPr>
        <p:grpSpPr>
          <a:xfrm>
            <a:off x="580985" y="2678987"/>
            <a:ext cx="1984563" cy="3618912"/>
            <a:chOff x="115" y="2121"/>
            <a:chExt cx="835" cy="1851"/>
          </a:xfrm>
        </p:grpSpPr>
        <p:sp>
          <p:nvSpPr>
            <p:cNvPr id="16405" name="Text Box 369"/>
            <p:cNvSpPr txBox="1"/>
            <p:nvPr/>
          </p:nvSpPr>
          <p:spPr>
            <a:xfrm>
              <a:off x="115" y="2382"/>
              <a:ext cx="835" cy="1590"/>
            </a:xfrm>
            <a:prstGeom prst="rect">
              <a:avLst/>
            </a:prstGeom>
            <a:solidFill>
              <a:srgbClr val="FFCC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sz="2400" b="1" dirty="0">
                  <a:latin typeface="Times New Roman" panose="02020603050405020304" pitchFamily="18" charset="0"/>
                </a:rPr>
                <a:t> </a:t>
              </a:r>
              <a:r>
                <a:rPr sz="2800" b="1" dirty="0">
                  <a:latin typeface="Times New Roman" panose="02020603050405020304" pitchFamily="18" charset="0"/>
                </a:rPr>
                <a:t>Hạt phình lên vì </a:t>
              </a:r>
              <a:r>
                <a:rPr sz="2800" b="1">
                  <a:latin typeface="Times New Roman" panose="02020603050405020304" pitchFamily="18" charset="0"/>
                </a:rPr>
                <a:t>hút nước</a:t>
              </a:r>
              <a:r>
                <a:rPr lang="en-US" sz="2800" b="1">
                  <a:latin typeface="Times New Roman" panose="02020603050405020304" pitchFamily="18" charset="0"/>
                </a:rPr>
                <a:t>. </a:t>
              </a:r>
              <a:r>
                <a:rPr sz="2800" b="1">
                  <a:latin typeface="Times New Roman" panose="02020603050405020304" pitchFamily="18" charset="0"/>
                </a:rPr>
                <a:t>Vỏ </a:t>
              </a:r>
              <a:r>
                <a:rPr sz="2800" b="1" dirty="0">
                  <a:latin typeface="Times New Roman" panose="02020603050405020304" pitchFamily="18" charset="0"/>
                </a:rPr>
                <a:t>hạt nứt để rễ mầm nhú ra cắm xuống đất.</a:t>
              </a:r>
            </a:p>
          </p:txBody>
        </p:sp>
        <p:sp>
          <p:nvSpPr>
            <p:cNvPr id="16406" name="AutoShape 370"/>
            <p:cNvSpPr/>
            <p:nvPr/>
          </p:nvSpPr>
          <p:spPr>
            <a:xfrm>
              <a:off x="400" y="2121"/>
              <a:ext cx="192" cy="240"/>
            </a:xfrm>
            <a:prstGeom prst="upArrow">
              <a:avLst>
                <a:gd name="adj1" fmla="val 50000"/>
                <a:gd name="adj2" fmla="val 31250"/>
              </a:avLst>
            </a:prstGeom>
            <a:solidFill>
              <a:srgbClr val="33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vi-VN" altLang="x-none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6211" name="Group 371"/>
          <p:cNvGrpSpPr/>
          <p:nvPr/>
        </p:nvGrpSpPr>
        <p:grpSpPr>
          <a:xfrm>
            <a:off x="2892607" y="2636260"/>
            <a:ext cx="1629827" cy="3221038"/>
            <a:chOff x="991" y="2050"/>
            <a:chExt cx="864" cy="2029"/>
          </a:xfrm>
        </p:grpSpPr>
        <p:sp>
          <p:nvSpPr>
            <p:cNvPr id="16403" name="Text Box 372"/>
            <p:cNvSpPr txBox="1"/>
            <p:nvPr/>
          </p:nvSpPr>
          <p:spPr>
            <a:xfrm>
              <a:off x="991" y="2392"/>
              <a:ext cx="864" cy="1687"/>
            </a:xfrm>
            <a:prstGeom prst="rect">
              <a:avLst/>
            </a:prstGeom>
            <a:solidFill>
              <a:srgbClr val="FFCC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Xung quanh rễ mầm mọc ra nhiều rễ </a:t>
              </a:r>
              <a:r>
                <a:rPr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con.</a:t>
              </a:r>
              <a:endParaRPr sz="28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4" name="AutoShape 373"/>
            <p:cNvSpPr/>
            <p:nvPr/>
          </p:nvSpPr>
          <p:spPr>
            <a:xfrm>
              <a:off x="1317" y="2050"/>
              <a:ext cx="219" cy="322"/>
            </a:xfrm>
            <a:prstGeom prst="upArrow">
              <a:avLst>
                <a:gd name="adj1" fmla="val 50000"/>
                <a:gd name="adj2" fmla="val 31250"/>
              </a:avLst>
            </a:prstGeom>
            <a:solidFill>
              <a:srgbClr val="33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vi-VN" altLang="x-none" dirty="0">
                <a:latin typeface="Arial" panose="020B0604020202020204" pitchFamily="34" charset="0"/>
              </a:endParaRPr>
            </a:p>
          </p:txBody>
        </p:sp>
      </p:grpSp>
      <p:sp>
        <p:nvSpPr>
          <p:cNvPr id="16401" name="Text Box 375"/>
          <p:cNvSpPr txBox="1"/>
          <p:nvPr/>
        </p:nvSpPr>
        <p:spPr>
          <a:xfrm>
            <a:off x="4976780" y="2962786"/>
            <a:ext cx="1828800" cy="3749040"/>
          </a:xfrm>
          <a:prstGeom prst="rect">
            <a:avLst/>
          </a:prstGeom>
          <a:solidFill>
            <a:srgbClr val="FFCCFF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Sau vài ngày,  rễ mầm mọc nhiều hơn nữa, thân mầm lớn lên, dài ra và chui lên khỏi mặt đất.</a:t>
            </a:r>
          </a:p>
          <a:p>
            <a:pPr algn="ctr" eaLnBrk="0" hangingPunct="0">
              <a:spcBef>
                <a:spcPct val="50000"/>
              </a:spcBef>
            </a:pP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2" name="AutoShape 376"/>
          <p:cNvSpPr/>
          <p:nvPr/>
        </p:nvSpPr>
        <p:spPr>
          <a:xfrm>
            <a:off x="5699176" y="2472713"/>
            <a:ext cx="377825" cy="460593"/>
          </a:xfrm>
          <a:prstGeom prst="upArrow">
            <a:avLst>
              <a:gd name="adj1" fmla="val 50000"/>
              <a:gd name="adj2" fmla="val 31250"/>
            </a:avLst>
          </a:prstGeom>
          <a:solidFill>
            <a:srgbClr val="33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vi-VN" altLang="x-none" dirty="0">
              <a:latin typeface="Arial" panose="020B0604020202020204" pitchFamily="34" charset="0"/>
            </a:endParaRPr>
          </a:p>
        </p:txBody>
      </p:sp>
      <p:grpSp>
        <p:nvGrpSpPr>
          <p:cNvPr id="36217" name="Group 377"/>
          <p:cNvGrpSpPr/>
          <p:nvPr/>
        </p:nvGrpSpPr>
        <p:grpSpPr>
          <a:xfrm>
            <a:off x="7181941" y="2529482"/>
            <a:ext cx="2055541" cy="3589338"/>
            <a:chOff x="3552" y="2001"/>
            <a:chExt cx="912" cy="2261"/>
          </a:xfrm>
        </p:grpSpPr>
        <p:sp>
          <p:nvSpPr>
            <p:cNvPr id="16399" name="Text Box 378"/>
            <p:cNvSpPr txBox="1"/>
            <p:nvPr/>
          </p:nvSpPr>
          <p:spPr>
            <a:xfrm>
              <a:off x="3552" y="2304"/>
              <a:ext cx="912" cy="1958"/>
            </a:xfrm>
            <a:prstGeom prst="rect">
              <a:avLst/>
            </a:prstGeom>
            <a:solidFill>
              <a:srgbClr val="FFCC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Hai  lá mầm xoè ra. Chồi mầm lớn dần và sinh ra các lá </a:t>
              </a:r>
              <a:r>
                <a:rPr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mới.</a:t>
              </a:r>
              <a:endParaRPr sz="28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0" name="AutoShape 379"/>
            <p:cNvSpPr/>
            <p:nvPr/>
          </p:nvSpPr>
          <p:spPr>
            <a:xfrm>
              <a:off x="3906" y="2001"/>
              <a:ext cx="192" cy="303"/>
            </a:xfrm>
            <a:prstGeom prst="upArrow">
              <a:avLst>
                <a:gd name="adj1" fmla="val 50000"/>
                <a:gd name="adj2" fmla="val 31250"/>
              </a:avLst>
            </a:prstGeom>
            <a:solidFill>
              <a:srgbClr val="33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vi-VN" altLang="x-none" dirty="0">
                <a:latin typeface="Arial" panose="020B0604020202020204" pitchFamily="34" charset="0"/>
              </a:endParaRPr>
            </a:p>
          </p:txBody>
        </p:sp>
      </p:grpSp>
      <p:sp>
        <p:nvSpPr>
          <p:cNvPr id="16397" name="Text Box 381"/>
          <p:cNvSpPr txBox="1"/>
          <p:nvPr/>
        </p:nvSpPr>
        <p:spPr>
          <a:xfrm>
            <a:off x="9599363" y="3077881"/>
            <a:ext cx="2286000" cy="3017520"/>
          </a:xfrm>
          <a:prstGeom prst="rect">
            <a:avLst/>
          </a:prstGeom>
          <a:solidFill>
            <a:srgbClr val="FFCCFF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sz="2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Hai lá mầm teo dần rồi rụng xuống. Cây con bắt đầu đâm chồi, rễ mọc nhiều hơn.</a:t>
            </a:r>
          </a:p>
          <a:p>
            <a:pPr eaLnBrk="0" hangingPunct="0">
              <a:spcBef>
                <a:spcPct val="50000"/>
              </a:spcBef>
            </a:pPr>
            <a:endParaRPr sz="23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8" name="AutoShape 382"/>
          <p:cNvSpPr/>
          <p:nvPr/>
        </p:nvSpPr>
        <p:spPr>
          <a:xfrm>
            <a:off x="10464814" y="2620578"/>
            <a:ext cx="441432" cy="429139"/>
          </a:xfrm>
          <a:prstGeom prst="upArrow">
            <a:avLst>
              <a:gd name="adj1" fmla="val 50000"/>
              <a:gd name="adj2" fmla="val 31250"/>
            </a:avLst>
          </a:prstGeom>
          <a:solidFill>
            <a:srgbClr val="33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vi-VN" altLang="x-none" dirty="0">
              <a:latin typeface="Arial" panose="020B0604020202020204" pitchFamily="34" charset="0"/>
            </a:endParaRPr>
          </a:p>
        </p:txBody>
      </p:sp>
      <p:grpSp>
        <p:nvGrpSpPr>
          <p:cNvPr id="381" name="Group 13"/>
          <p:cNvGrpSpPr/>
          <p:nvPr/>
        </p:nvGrpSpPr>
        <p:grpSpPr>
          <a:xfrm>
            <a:off x="2902595" y="346692"/>
            <a:ext cx="1731099" cy="2291292"/>
            <a:chOff x="1488" y="240"/>
            <a:chExt cx="569" cy="1299"/>
          </a:xfrm>
        </p:grpSpPr>
        <p:grpSp>
          <p:nvGrpSpPr>
            <p:cNvPr id="382" name="Group 14"/>
            <p:cNvGrpSpPr/>
            <p:nvPr/>
          </p:nvGrpSpPr>
          <p:grpSpPr>
            <a:xfrm>
              <a:off x="1488" y="240"/>
              <a:ext cx="569" cy="1299"/>
              <a:chOff x="1437" y="240"/>
              <a:chExt cx="569" cy="1299"/>
            </a:xfrm>
          </p:grpSpPr>
          <p:grpSp>
            <p:nvGrpSpPr>
              <p:cNvPr id="393" name="Group 15"/>
              <p:cNvGrpSpPr/>
              <p:nvPr/>
            </p:nvGrpSpPr>
            <p:grpSpPr>
              <a:xfrm>
                <a:off x="1437" y="240"/>
                <a:ext cx="569" cy="1299"/>
                <a:chOff x="2784" y="1246"/>
                <a:chExt cx="768" cy="2066"/>
              </a:xfrm>
            </p:grpSpPr>
            <p:sp>
              <p:nvSpPr>
                <p:cNvPr id="395" name="Rectangle 16"/>
                <p:cNvSpPr/>
                <p:nvPr/>
              </p:nvSpPr>
              <p:spPr>
                <a:xfrm>
                  <a:off x="2784" y="2352"/>
                  <a:ext cx="768" cy="960"/>
                </a:xfrm>
                <a:prstGeom prst="rect">
                  <a:avLst/>
                </a:prstGeom>
                <a:solidFill>
                  <a:srgbClr val="C38649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6" name="Rectangle 17"/>
                <p:cNvSpPr/>
                <p:nvPr/>
              </p:nvSpPr>
              <p:spPr>
                <a:xfrm>
                  <a:off x="2784" y="1246"/>
                  <a:ext cx="768" cy="1104"/>
                </a:xfrm>
                <a:prstGeom prst="rect">
                  <a:avLst/>
                </a:prstGeom>
                <a:solidFill>
                  <a:srgbClr val="B8C4D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vi-VN" altLang="x-none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394" name="Oval 18"/>
              <p:cNvSpPr/>
              <p:nvPr/>
            </p:nvSpPr>
            <p:spPr>
              <a:xfrm>
                <a:off x="1819" y="272"/>
                <a:ext cx="178" cy="16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6F967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b="1" dirty="0">
                    <a:latin typeface="Tahoma" panose="020B0604030504040204" pitchFamily="34" charset="0"/>
                  </a:rPr>
                  <a:t>3</a:t>
                </a:r>
              </a:p>
            </p:txBody>
          </p:sp>
        </p:grpSp>
        <p:grpSp>
          <p:nvGrpSpPr>
            <p:cNvPr id="383" name="Group 19"/>
            <p:cNvGrpSpPr/>
            <p:nvPr/>
          </p:nvGrpSpPr>
          <p:grpSpPr>
            <a:xfrm>
              <a:off x="1632" y="912"/>
              <a:ext cx="240" cy="419"/>
              <a:chOff x="3744" y="1488"/>
              <a:chExt cx="324" cy="620"/>
            </a:xfrm>
          </p:grpSpPr>
          <p:sp>
            <p:nvSpPr>
              <p:cNvPr id="384" name="Freeform 20"/>
              <p:cNvSpPr/>
              <p:nvPr/>
            </p:nvSpPr>
            <p:spPr>
              <a:xfrm rot="-321261">
                <a:off x="3744" y="1488"/>
                <a:ext cx="263" cy="354"/>
              </a:xfrm>
              <a:custGeom>
                <a:avLst/>
                <a:gdLst/>
                <a:ahLst/>
                <a:cxnLst>
                  <a:cxn ang="0">
                    <a:pos x="192" y="141"/>
                  </a:cxn>
                  <a:cxn ang="0">
                    <a:pos x="235" y="162"/>
                  </a:cxn>
                  <a:cxn ang="0">
                    <a:pos x="263" y="96"/>
                  </a:cxn>
                  <a:cxn ang="0">
                    <a:pos x="235" y="30"/>
                  </a:cxn>
                  <a:cxn ang="0">
                    <a:pos x="149" y="7"/>
                  </a:cxn>
                  <a:cxn ang="0">
                    <a:pos x="50" y="74"/>
                  </a:cxn>
                  <a:cxn ang="0">
                    <a:pos x="7" y="185"/>
                  </a:cxn>
                  <a:cxn ang="0">
                    <a:pos x="7" y="274"/>
                  </a:cxn>
                  <a:cxn ang="0">
                    <a:pos x="50" y="340"/>
                  </a:cxn>
                  <a:cxn ang="0">
                    <a:pos x="121" y="340"/>
                  </a:cxn>
                  <a:cxn ang="0">
                    <a:pos x="179" y="255"/>
                  </a:cxn>
                  <a:cxn ang="0">
                    <a:pos x="192" y="141"/>
                  </a:cxn>
                </a:cxnLst>
                <a:rect l="0" t="0" r="0" b="0"/>
                <a:pathLst>
                  <a:path w="528" h="521">
                    <a:moveTo>
                      <a:pt x="385" y="207"/>
                    </a:moveTo>
                    <a:cubicBezTo>
                      <a:pt x="410" y="188"/>
                      <a:pt x="447" y="250"/>
                      <a:pt x="471" y="239"/>
                    </a:cubicBezTo>
                    <a:cubicBezTo>
                      <a:pt x="495" y="228"/>
                      <a:pt x="528" y="174"/>
                      <a:pt x="528" y="141"/>
                    </a:cubicBezTo>
                    <a:cubicBezTo>
                      <a:pt x="528" y="109"/>
                      <a:pt x="509" y="65"/>
                      <a:pt x="471" y="44"/>
                    </a:cubicBezTo>
                    <a:cubicBezTo>
                      <a:pt x="433" y="22"/>
                      <a:pt x="362" y="0"/>
                      <a:pt x="300" y="11"/>
                    </a:cubicBezTo>
                    <a:cubicBezTo>
                      <a:pt x="238" y="22"/>
                      <a:pt x="147" y="65"/>
                      <a:pt x="100" y="109"/>
                    </a:cubicBezTo>
                    <a:cubicBezTo>
                      <a:pt x="52" y="152"/>
                      <a:pt x="29" y="223"/>
                      <a:pt x="14" y="272"/>
                    </a:cubicBezTo>
                    <a:cubicBezTo>
                      <a:pt x="0" y="321"/>
                      <a:pt x="0" y="364"/>
                      <a:pt x="14" y="403"/>
                    </a:cubicBezTo>
                    <a:cubicBezTo>
                      <a:pt x="29" y="441"/>
                      <a:pt x="62" y="484"/>
                      <a:pt x="100" y="500"/>
                    </a:cubicBezTo>
                    <a:cubicBezTo>
                      <a:pt x="138" y="517"/>
                      <a:pt x="200" y="521"/>
                      <a:pt x="243" y="500"/>
                    </a:cubicBezTo>
                    <a:cubicBezTo>
                      <a:pt x="286" y="479"/>
                      <a:pt x="336" y="425"/>
                      <a:pt x="360" y="376"/>
                    </a:cubicBezTo>
                    <a:cubicBezTo>
                      <a:pt x="384" y="327"/>
                      <a:pt x="380" y="242"/>
                      <a:pt x="385" y="20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5" name="Freeform 21"/>
              <p:cNvSpPr/>
              <p:nvPr/>
            </p:nvSpPr>
            <p:spPr>
              <a:xfrm>
                <a:off x="3851" y="1496"/>
                <a:ext cx="159" cy="228"/>
              </a:xfrm>
              <a:custGeom>
                <a:avLst/>
                <a:gdLst/>
                <a:ahLst/>
                <a:cxnLst>
                  <a:cxn ang="0">
                    <a:pos x="159" y="47"/>
                  </a:cxn>
                  <a:cxn ang="0">
                    <a:pos x="107" y="7"/>
                  </a:cxn>
                  <a:cxn ang="0">
                    <a:pos x="55" y="9"/>
                  </a:cxn>
                  <a:cxn ang="0">
                    <a:pos x="15" y="63"/>
                  </a:cxn>
                  <a:cxn ang="0">
                    <a:pos x="9" y="162"/>
                  </a:cxn>
                  <a:cxn ang="0">
                    <a:pos x="67" y="221"/>
                  </a:cxn>
                  <a:cxn ang="0">
                    <a:pos x="143" y="125"/>
                  </a:cxn>
                </a:cxnLst>
                <a:rect l="0" t="0" r="0" b="0"/>
                <a:pathLst>
                  <a:path w="159" h="204">
                    <a:moveTo>
                      <a:pt x="159" y="42"/>
                    </a:moveTo>
                    <a:cubicBezTo>
                      <a:pt x="150" y="36"/>
                      <a:pt x="124" y="12"/>
                      <a:pt x="107" y="6"/>
                    </a:cubicBezTo>
                    <a:cubicBezTo>
                      <a:pt x="90" y="0"/>
                      <a:pt x="70" y="0"/>
                      <a:pt x="55" y="8"/>
                    </a:cubicBezTo>
                    <a:cubicBezTo>
                      <a:pt x="40" y="16"/>
                      <a:pt x="23" y="33"/>
                      <a:pt x="15" y="56"/>
                    </a:cubicBezTo>
                    <a:cubicBezTo>
                      <a:pt x="7" y="79"/>
                      <a:pt x="0" y="121"/>
                      <a:pt x="9" y="145"/>
                    </a:cubicBezTo>
                    <a:cubicBezTo>
                      <a:pt x="18" y="169"/>
                      <a:pt x="45" y="204"/>
                      <a:pt x="67" y="198"/>
                    </a:cubicBezTo>
                    <a:cubicBezTo>
                      <a:pt x="89" y="192"/>
                      <a:pt x="127" y="130"/>
                      <a:pt x="143" y="112"/>
                    </a:cubicBezTo>
                  </a:path>
                </a:pathLst>
              </a:custGeom>
              <a:solidFill>
                <a:srgbClr val="F6F967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Freeform 22"/>
              <p:cNvSpPr/>
              <p:nvPr/>
            </p:nvSpPr>
            <p:spPr>
              <a:xfrm>
                <a:off x="3912" y="1556"/>
                <a:ext cx="56" cy="161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10" y="45"/>
                  </a:cxn>
                  <a:cxn ang="0">
                    <a:pos x="0" y="161"/>
                  </a:cxn>
                </a:cxnLst>
                <a:rect l="0" t="0" r="0" b="0"/>
                <a:pathLst>
                  <a:path w="56" h="144">
                    <a:moveTo>
                      <a:pt x="56" y="0"/>
                    </a:moveTo>
                    <a:cubicBezTo>
                      <a:pt x="48" y="7"/>
                      <a:pt x="19" y="16"/>
                      <a:pt x="10" y="40"/>
                    </a:cubicBezTo>
                    <a:cubicBezTo>
                      <a:pt x="1" y="64"/>
                      <a:pt x="2" y="122"/>
                      <a:pt x="0" y="144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Freeform 23"/>
              <p:cNvSpPr/>
              <p:nvPr/>
            </p:nvSpPr>
            <p:spPr>
              <a:xfrm>
                <a:off x="3924" y="1518"/>
                <a:ext cx="144" cy="590"/>
              </a:xfrm>
              <a:custGeom>
                <a:avLst/>
                <a:gdLst/>
                <a:ahLst/>
                <a:cxnLst>
                  <a:cxn ang="0">
                    <a:pos x="46" y="590"/>
                  </a:cxn>
                  <a:cxn ang="0">
                    <a:pos x="2" y="530"/>
                  </a:cxn>
                  <a:cxn ang="0">
                    <a:pos x="59" y="441"/>
                  </a:cxn>
                  <a:cxn ang="0">
                    <a:pos x="48" y="367"/>
                  </a:cxn>
                  <a:cxn ang="0">
                    <a:pos x="7" y="298"/>
                  </a:cxn>
                  <a:cxn ang="0">
                    <a:pos x="37" y="236"/>
                  </a:cxn>
                  <a:cxn ang="0">
                    <a:pos x="78" y="181"/>
                  </a:cxn>
                  <a:cxn ang="0">
                    <a:pos x="75" y="121"/>
                  </a:cxn>
                  <a:cxn ang="0">
                    <a:pos x="36" y="44"/>
                  </a:cxn>
                  <a:cxn ang="0">
                    <a:pos x="57" y="3"/>
                  </a:cxn>
                  <a:cxn ang="0">
                    <a:pos x="119" y="59"/>
                  </a:cxn>
                  <a:cxn ang="0">
                    <a:pos x="143" y="127"/>
                  </a:cxn>
                  <a:cxn ang="0">
                    <a:pos x="124" y="217"/>
                  </a:cxn>
                  <a:cxn ang="0">
                    <a:pos x="62" y="288"/>
                  </a:cxn>
                  <a:cxn ang="0">
                    <a:pos x="88" y="371"/>
                  </a:cxn>
                  <a:cxn ang="0">
                    <a:pos x="92" y="460"/>
                  </a:cxn>
                  <a:cxn ang="0">
                    <a:pos x="37" y="532"/>
                  </a:cxn>
                  <a:cxn ang="0">
                    <a:pos x="46" y="590"/>
                  </a:cxn>
                </a:cxnLst>
                <a:rect l="0" t="0" r="0" b="0"/>
                <a:pathLst>
                  <a:path w="144" h="528">
                    <a:moveTo>
                      <a:pt x="46" y="528"/>
                    </a:moveTo>
                    <a:cubicBezTo>
                      <a:pt x="41" y="528"/>
                      <a:pt x="0" y="496"/>
                      <a:pt x="2" y="474"/>
                    </a:cubicBezTo>
                    <a:cubicBezTo>
                      <a:pt x="4" y="451"/>
                      <a:pt x="51" y="419"/>
                      <a:pt x="59" y="395"/>
                    </a:cubicBezTo>
                    <a:cubicBezTo>
                      <a:pt x="67" y="371"/>
                      <a:pt x="57" y="349"/>
                      <a:pt x="48" y="328"/>
                    </a:cubicBezTo>
                    <a:cubicBezTo>
                      <a:pt x="39" y="307"/>
                      <a:pt x="9" y="286"/>
                      <a:pt x="7" y="267"/>
                    </a:cubicBezTo>
                    <a:cubicBezTo>
                      <a:pt x="5" y="248"/>
                      <a:pt x="25" y="228"/>
                      <a:pt x="37" y="211"/>
                    </a:cubicBezTo>
                    <a:cubicBezTo>
                      <a:pt x="49" y="194"/>
                      <a:pt x="72" y="179"/>
                      <a:pt x="78" y="162"/>
                    </a:cubicBezTo>
                    <a:cubicBezTo>
                      <a:pt x="84" y="145"/>
                      <a:pt x="82" y="128"/>
                      <a:pt x="75" y="108"/>
                    </a:cubicBezTo>
                    <a:cubicBezTo>
                      <a:pt x="68" y="88"/>
                      <a:pt x="40" y="56"/>
                      <a:pt x="36" y="39"/>
                    </a:cubicBezTo>
                    <a:cubicBezTo>
                      <a:pt x="33" y="22"/>
                      <a:pt x="44" y="0"/>
                      <a:pt x="57" y="3"/>
                    </a:cubicBezTo>
                    <a:cubicBezTo>
                      <a:pt x="70" y="5"/>
                      <a:pt x="104" y="34"/>
                      <a:pt x="119" y="53"/>
                    </a:cubicBezTo>
                    <a:cubicBezTo>
                      <a:pt x="133" y="72"/>
                      <a:pt x="142" y="91"/>
                      <a:pt x="143" y="114"/>
                    </a:cubicBezTo>
                    <a:cubicBezTo>
                      <a:pt x="144" y="137"/>
                      <a:pt x="137" y="170"/>
                      <a:pt x="124" y="194"/>
                    </a:cubicBezTo>
                    <a:cubicBezTo>
                      <a:pt x="111" y="218"/>
                      <a:pt x="68" y="235"/>
                      <a:pt x="62" y="258"/>
                    </a:cubicBezTo>
                    <a:cubicBezTo>
                      <a:pt x="56" y="281"/>
                      <a:pt x="83" y="306"/>
                      <a:pt x="88" y="332"/>
                    </a:cubicBezTo>
                    <a:cubicBezTo>
                      <a:pt x="93" y="358"/>
                      <a:pt x="100" y="388"/>
                      <a:pt x="92" y="412"/>
                    </a:cubicBezTo>
                    <a:cubicBezTo>
                      <a:pt x="84" y="436"/>
                      <a:pt x="45" y="457"/>
                      <a:pt x="37" y="476"/>
                    </a:cubicBezTo>
                    <a:cubicBezTo>
                      <a:pt x="29" y="495"/>
                      <a:pt x="44" y="517"/>
                      <a:pt x="46" y="52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A5E8A2">
                      <a:alpha val="100000"/>
                    </a:srgbClr>
                  </a:gs>
                  <a:gs pos="100000">
                    <a:srgbClr val="FF85B6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Oval 24"/>
              <p:cNvSpPr/>
              <p:nvPr/>
            </p:nvSpPr>
            <p:spPr>
              <a:xfrm>
                <a:off x="3946" y="1515"/>
                <a:ext cx="48" cy="52"/>
              </a:xfrm>
              <a:prstGeom prst="ellipse">
                <a:avLst/>
              </a:prstGeom>
              <a:gradFill rotWithShape="1">
                <a:gsLst>
                  <a:gs pos="0">
                    <a:srgbClr val="F6F967"/>
                  </a:gs>
                  <a:gs pos="100000">
                    <a:srgbClr val="77DC7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vi-VN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89" name="Freeform 25"/>
              <p:cNvSpPr/>
              <p:nvPr/>
            </p:nvSpPr>
            <p:spPr>
              <a:xfrm>
                <a:off x="3927" y="186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Freeform 26"/>
              <p:cNvSpPr/>
              <p:nvPr/>
            </p:nvSpPr>
            <p:spPr>
              <a:xfrm>
                <a:off x="3949" y="191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Freeform 27"/>
              <p:cNvSpPr/>
              <p:nvPr/>
            </p:nvSpPr>
            <p:spPr>
              <a:xfrm rot="902590">
                <a:off x="3922" y="1978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Freeform 28"/>
              <p:cNvSpPr/>
              <p:nvPr/>
            </p:nvSpPr>
            <p:spPr>
              <a:xfrm rot="424431" flipH="1">
                <a:off x="4003" y="1896"/>
                <a:ext cx="43" cy="6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5" y="40"/>
                  </a:cxn>
                  <a:cxn ang="0">
                    <a:pos x="1" y="52"/>
                  </a:cxn>
                  <a:cxn ang="0">
                    <a:pos x="3" y="60"/>
                  </a:cxn>
                  <a:cxn ang="0">
                    <a:pos x="9" y="40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0" b="0"/>
                <a:pathLst>
                  <a:path w="43" h="60">
                    <a:moveTo>
                      <a:pt x="33" y="0"/>
                    </a:moveTo>
                    <a:cubicBezTo>
                      <a:pt x="27" y="6"/>
                      <a:pt x="24" y="11"/>
                      <a:pt x="17" y="16"/>
                    </a:cubicBezTo>
                    <a:cubicBezTo>
                      <a:pt x="7" y="32"/>
                      <a:pt x="11" y="23"/>
                      <a:pt x="5" y="40"/>
                    </a:cubicBezTo>
                    <a:cubicBezTo>
                      <a:pt x="4" y="44"/>
                      <a:pt x="1" y="52"/>
                      <a:pt x="1" y="52"/>
                    </a:cubicBezTo>
                    <a:cubicBezTo>
                      <a:pt x="2" y="55"/>
                      <a:pt x="0" y="60"/>
                      <a:pt x="3" y="60"/>
                    </a:cubicBezTo>
                    <a:cubicBezTo>
                      <a:pt x="5" y="60"/>
                      <a:pt x="4" y="48"/>
                      <a:pt x="9" y="40"/>
                    </a:cubicBezTo>
                    <a:cubicBezTo>
                      <a:pt x="17" y="28"/>
                      <a:pt x="19" y="21"/>
                      <a:pt x="33" y="16"/>
                    </a:cubicBezTo>
                    <a:cubicBezTo>
                      <a:pt x="35" y="13"/>
                      <a:pt x="43" y="0"/>
                      <a:pt x="33" y="0"/>
                    </a:cubicBezTo>
                    <a:close/>
                  </a:path>
                </a:pathLst>
              </a:custGeom>
              <a:solidFill>
                <a:srgbClr val="FF85B6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97" name="Oval 396"/>
          <p:cNvSpPr/>
          <p:nvPr/>
        </p:nvSpPr>
        <p:spPr>
          <a:xfrm>
            <a:off x="440483" y="137833"/>
            <a:ext cx="541086" cy="53639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398" name="Oval 397"/>
          <p:cNvSpPr/>
          <p:nvPr/>
        </p:nvSpPr>
        <p:spPr>
          <a:xfrm>
            <a:off x="2666028" y="135758"/>
            <a:ext cx="570456" cy="5688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99" name="Oval 398"/>
          <p:cNvSpPr/>
          <p:nvPr/>
        </p:nvSpPr>
        <p:spPr>
          <a:xfrm>
            <a:off x="5036457" y="81204"/>
            <a:ext cx="507653" cy="540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00" name="Oval 399"/>
          <p:cNvSpPr/>
          <p:nvPr/>
        </p:nvSpPr>
        <p:spPr>
          <a:xfrm>
            <a:off x="7113587" y="79471"/>
            <a:ext cx="531986" cy="50465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01" name="Oval 400"/>
          <p:cNvSpPr/>
          <p:nvPr/>
        </p:nvSpPr>
        <p:spPr>
          <a:xfrm>
            <a:off x="9452632" y="96371"/>
            <a:ext cx="539478" cy="5177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 animBg="1"/>
      <p:bldP spid="16402" grpId="0" animBg="1"/>
      <p:bldP spid="16397" grpId="0" animBg="1"/>
      <p:bldP spid="16398" grpId="0" animBg="1"/>
      <p:bldP spid="397" grpId="0" animBg="1"/>
      <p:bldP spid="398" grpId="0" animBg="1"/>
      <p:bldP spid="399" grpId="0" animBg="1"/>
      <p:bldP spid="400" grpId="0" animBg="1"/>
      <p:bldP spid="4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280791" y="340054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91"/>
          <a:stretch>
            <a:fillRect/>
          </a:stretch>
        </p:blipFill>
        <p:spPr>
          <a:xfrm>
            <a:off x="2969342" y="1907459"/>
            <a:ext cx="8302154" cy="4404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8"/>
          <a:stretch>
            <a:fillRect/>
          </a:stretch>
        </p:blipFill>
        <p:spPr>
          <a:xfrm>
            <a:off x="760428" y="3688721"/>
            <a:ext cx="2327245" cy="26235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28" y="454972"/>
            <a:ext cx="10907118" cy="1918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363793" y="717755"/>
            <a:ext cx="11464413" cy="57296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796235" y="2202584"/>
            <a:ext cx="8856166" cy="4244869"/>
            <a:chOff x="1726908" y="1725770"/>
            <a:chExt cx="8856166" cy="424486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141" y="1809345"/>
              <a:ext cx="2991700" cy="416129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6908" y="1725770"/>
              <a:ext cx="2991700" cy="416129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91374" y="1725770"/>
              <a:ext cx="2991700" cy="4161294"/>
            </a:xfrm>
            <a:prstGeom prst="rect">
              <a:avLst/>
            </a:prstGeom>
          </p:spPr>
        </p:pic>
      </p:grpSp>
      <p:sp>
        <p:nvSpPr>
          <p:cNvPr id="4" name="Rectangle 2"/>
          <p:cNvSpPr/>
          <p:nvPr/>
        </p:nvSpPr>
        <p:spPr>
          <a:xfrm>
            <a:off x="1020810" y="1178163"/>
            <a:ext cx="10407015" cy="1107996"/>
          </a:xfrm>
          <a:custGeom>
            <a:avLst/>
            <a:gdLst>
              <a:gd name="connsiteX0" fmla="*/ 0 w 11433322"/>
              <a:gd name="connsiteY0" fmla="*/ 0 h 1251968"/>
              <a:gd name="connsiteX1" fmla="*/ 11433322 w 11433322"/>
              <a:gd name="connsiteY1" fmla="*/ 0 h 1251968"/>
              <a:gd name="connsiteX2" fmla="*/ 11433322 w 11433322"/>
              <a:gd name="connsiteY2" fmla="*/ 1251968 h 1251968"/>
              <a:gd name="connsiteX3" fmla="*/ 0 w 11433322"/>
              <a:gd name="connsiteY3" fmla="*/ 1251968 h 1251968"/>
              <a:gd name="connsiteX4" fmla="*/ 0 w 11433322"/>
              <a:gd name="connsiteY4" fmla="*/ 0 h 1251968"/>
              <a:gd name="connsiteX0-1" fmla="*/ 0 w 11433322"/>
              <a:gd name="connsiteY0-2" fmla="*/ 1 h 1251969"/>
              <a:gd name="connsiteX1-3" fmla="*/ 3801292 w 11433322"/>
              <a:gd name="connsiteY1-4" fmla="*/ 233066 h 1251969"/>
              <a:gd name="connsiteX2-5" fmla="*/ 11433322 w 11433322"/>
              <a:gd name="connsiteY2-6" fmla="*/ 1 h 1251969"/>
              <a:gd name="connsiteX3-7" fmla="*/ 11433322 w 11433322"/>
              <a:gd name="connsiteY3-8" fmla="*/ 1251969 h 1251969"/>
              <a:gd name="connsiteX4-9" fmla="*/ 0 w 11433322"/>
              <a:gd name="connsiteY4-10" fmla="*/ 1251969 h 1251969"/>
              <a:gd name="connsiteX5" fmla="*/ 0 w 11433322"/>
              <a:gd name="connsiteY5" fmla="*/ 1 h 1251969"/>
              <a:gd name="connsiteX0-11" fmla="*/ 0 w 11433322"/>
              <a:gd name="connsiteY0-12" fmla="*/ 1 h 1461040"/>
              <a:gd name="connsiteX1-13" fmla="*/ 3801292 w 11433322"/>
              <a:gd name="connsiteY1-14" fmla="*/ 233066 h 1461040"/>
              <a:gd name="connsiteX2-15" fmla="*/ 11433322 w 11433322"/>
              <a:gd name="connsiteY2-16" fmla="*/ 1 h 1461040"/>
              <a:gd name="connsiteX3-17" fmla="*/ 11433322 w 11433322"/>
              <a:gd name="connsiteY3-18" fmla="*/ 1251969 h 1461040"/>
              <a:gd name="connsiteX4-19" fmla="*/ 2756263 w 11433322"/>
              <a:gd name="connsiteY4-20" fmla="*/ 1460976 h 1461040"/>
              <a:gd name="connsiteX5-21" fmla="*/ 0 w 11433322"/>
              <a:gd name="connsiteY5-22" fmla="*/ 1251969 h 1461040"/>
              <a:gd name="connsiteX6" fmla="*/ 0 w 11433322"/>
              <a:gd name="connsiteY6" fmla="*/ 1 h 1461040"/>
              <a:gd name="connsiteX0-23" fmla="*/ 0 w 11433322"/>
              <a:gd name="connsiteY0-24" fmla="*/ 93506 h 1554545"/>
              <a:gd name="connsiteX1-25" fmla="*/ 3801292 w 11433322"/>
              <a:gd name="connsiteY1-26" fmla="*/ 326571 h 1554545"/>
              <a:gd name="connsiteX2-27" fmla="*/ 8948057 w 11433322"/>
              <a:gd name="connsiteY2-28" fmla="*/ 0 h 1554545"/>
              <a:gd name="connsiteX3-29" fmla="*/ 11433322 w 11433322"/>
              <a:gd name="connsiteY3-30" fmla="*/ 93506 h 1554545"/>
              <a:gd name="connsiteX4-31" fmla="*/ 11433322 w 11433322"/>
              <a:gd name="connsiteY4-32" fmla="*/ 1345474 h 1554545"/>
              <a:gd name="connsiteX5-33" fmla="*/ 2756263 w 11433322"/>
              <a:gd name="connsiteY5-34" fmla="*/ 1554481 h 1554545"/>
              <a:gd name="connsiteX6-35" fmla="*/ 0 w 11433322"/>
              <a:gd name="connsiteY6-36" fmla="*/ 1345474 h 1554545"/>
              <a:gd name="connsiteX7" fmla="*/ 0 w 11433322"/>
              <a:gd name="connsiteY7" fmla="*/ 93506 h 1554545"/>
              <a:gd name="connsiteX0-37" fmla="*/ 0 w 11433322"/>
              <a:gd name="connsiteY0-38" fmla="*/ 93506 h 1554564"/>
              <a:gd name="connsiteX1-39" fmla="*/ 3801292 w 11433322"/>
              <a:gd name="connsiteY1-40" fmla="*/ 326571 h 1554564"/>
              <a:gd name="connsiteX2-41" fmla="*/ 8948057 w 11433322"/>
              <a:gd name="connsiteY2-42" fmla="*/ 0 h 1554564"/>
              <a:gd name="connsiteX3-43" fmla="*/ 11433322 w 11433322"/>
              <a:gd name="connsiteY3-44" fmla="*/ 93506 h 1554564"/>
              <a:gd name="connsiteX4-45" fmla="*/ 11433322 w 11433322"/>
              <a:gd name="connsiteY4-46" fmla="*/ 1345474 h 1554564"/>
              <a:gd name="connsiteX5-47" fmla="*/ 8673737 w 11433322"/>
              <a:gd name="connsiteY5-48" fmla="*/ 1149532 h 1554564"/>
              <a:gd name="connsiteX6-49" fmla="*/ 2756263 w 11433322"/>
              <a:gd name="connsiteY6-50" fmla="*/ 1554481 h 1554564"/>
              <a:gd name="connsiteX7-51" fmla="*/ 0 w 11433322"/>
              <a:gd name="connsiteY7-52" fmla="*/ 1345474 h 1554564"/>
              <a:gd name="connsiteX8" fmla="*/ 0 w 11433322"/>
              <a:gd name="connsiteY8" fmla="*/ 93506 h 1554564"/>
              <a:gd name="connsiteX0-53" fmla="*/ 0 w 11433322"/>
              <a:gd name="connsiteY0-54" fmla="*/ 93506 h 1554564"/>
              <a:gd name="connsiteX1-55" fmla="*/ 2573383 w 11433322"/>
              <a:gd name="connsiteY1-56" fmla="*/ 391886 h 1554564"/>
              <a:gd name="connsiteX2-57" fmla="*/ 3801292 w 11433322"/>
              <a:gd name="connsiteY2-58" fmla="*/ 326571 h 1554564"/>
              <a:gd name="connsiteX3-59" fmla="*/ 8948057 w 11433322"/>
              <a:gd name="connsiteY3-60" fmla="*/ 0 h 1554564"/>
              <a:gd name="connsiteX4-61" fmla="*/ 11433322 w 11433322"/>
              <a:gd name="connsiteY4-62" fmla="*/ 93506 h 1554564"/>
              <a:gd name="connsiteX5-63" fmla="*/ 11433322 w 11433322"/>
              <a:gd name="connsiteY5-64" fmla="*/ 1345474 h 1554564"/>
              <a:gd name="connsiteX6-65" fmla="*/ 8673737 w 11433322"/>
              <a:gd name="connsiteY6-66" fmla="*/ 1149532 h 1554564"/>
              <a:gd name="connsiteX7-67" fmla="*/ 2756263 w 11433322"/>
              <a:gd name="connsiteY7-68" fmla="*/ 1554481 h 1554564"/>
              <a:gd name="connsiteX8-69" fmla="*/ 0 w 11433322"/>
              <a:gd name="connsiteY8-70" fmla="*/ 1345474 h 1554564"/>
              <a:gd name="connsiteX9" fmla="*/ 0 w 11433322"/>
              <a:gd name="connsiteY9" fmla="*/ 93506 h 1554564"/>
              <a:gd name="connsiteX0-71" fmla="*/ 0 w 11433322"/>
              <a:gd name="connsiteY0-72" fmla="*/ 93506 h 1619866"/>
              <a:gd name="connsiteX1-73" fmla="*/ 2573383 w 11433322"/>
              <a:gd name="connsiteY1-74" fmla="*/ 391886 h 1619866"/>
              <a:gd name="connsiteX2-75" fmla="*/ 3801292 w 11433322"/>
              <a:gd name="connsiteY2-76" fmla="*/ 326571 h 1619866"/>
              <a:gd name="connsiteX3-77" fmla="*/ 8948057 w 11433322"/>
              <a:gd name="connsiteY3-78" fmla="*/ 0 h 1619866"/>
              <a:gd name="connsiteX4-79" fmla="*/ 11433322 w 11433322"/>
              <a:gd name="connsiteY4-80" fmla="*/ 93506 h 1619866"/>
              <a:gd name="connsiteX5-81" fmla="*/ 11433322 w 11433322"/>
              <a:gd name="connsiteY5-82" fmla="*/ 1345474 h 1619866"/>
              <a:gd name="connsiteX6-83" fmla="*/ 8673737 w 11433322"/>
              <a:gd name="connsiteY6-84" fmla="*/ 1149532 h 1619866"/>
              <a:gd name="connsiteX7-85" fmla="*/ 2756263 w 11433322"/>
              <a:gd name="connsiteY7-86" fmla="*/ 1619795 h 1619866"/>
              <a:gd name="connsiteX8-87" fmla="*/ 0 w 11433322"/>
              <a:gd name="connsiteY8-88" fmla="*/ 1345474 h 1619866"/>
              <a:gd name="connsiteX9-89" fmla="*/ 0 w 11433322"/>
              <a:gd name="connsiteY9-90" fmla="*/ 93506 h 1619866"/>
              <a:gd name="connsiteX0-91" fmla="*/ 0 w 11433322"/>
              <a:gd name="connsiteY0-92" fmla="*/ 93506 h 1770838"/>
              <a:gd name="connsiteX1-93" fmla="*/ 2573383 w 11433322"/>
              <a:gd name="connsiteY1-94" fmla="*/ 391886 h 1770838"/>
              <a:gd name="connsiteX2-95" fmla="*/ 3801292 w 11433322"/>
              <a:gd name="connsiteY2-96" fmla="*/ 326571 h 1770838"/>
              <a:gd name="connsiteX3-97" fmla="*/ 8948057 w 11433322"/>
              <a:gd name="connsiteY3-98" fmla="*/ 0 h 1770838"/>
              <a:gd name="connsiteX4-99" fmla="*/ 11433322 w 11433322"/>
              <a:gd name="connsiteY4-100" fmla="*/ 93506 h 1770838"/>
              <a:gd name="connsiteX5-101" fmla="*/ 11433322 w 11433322"/>
              <a:gd name="connsiteY5-102" fmla="*/ 1345474 h 1770838"/>
              <a:gd name="connsiteX6-103" fmla="*/ 8673737 w 11433322"/>
              <a:gd name="connsiteY6-104" fmla="*/ 1149532 h 1770838"/>
              <a:gd name="connsiteX7-105" fmla="*/ 3696789 w 11433322"/>
              <a:gd name="connsiteY7-106" fmla="*/ 1750423 h 1770838"/>
              <a:gd name="connsiteX8-107" fmla="*/ 2756263 w 11433322"/>
              <a:gd name="connsiteY8-108" fmla="*/ 1619795 h 1770838"/>
              <a:gd name="connsiteX9-109" fmla="*/ 0 w 11433322"/>
              <a:gd name="connsiteY9-110" fmla="*/ 1345474 h 1770838"/>
              <a:gd name="connsiteX10" fmla="*/ 0 w 11433322"/>
              <a:gd name="connsiteY10" fmla="*/ 93506 h 1770838"/>
              <a:gd name="connsiteX0-111" fmla="*/ 0 w 11433322"/>
              <a:gd name="connsiteY0-112" fmla="*/ 93506 h 1770838"/>
              <a:gd name="connsiteX1-113" fmla="*/ 2573383 w 11433322"/>
              <a:gd name="connsiteY1-114" fmla="*/ 391886 h 1770838"/>
              <a:gd name="connsiteX2-115" fmla="*/ 3801292 w 11433322"/>
              <a:gd name="connsiteY2-116" fmla="*/ 326571 h 1770838"/>
              <a:gd name="connsiteX3-117" fmla="*/ 8948057 w 11433322"/>
              <a:gd name="connsiteY3-118" fmla="*/ 0 h 1770838"/>
              <a:gd name="connsiteX4-119" fmla="*/ 11433322 w 11433322"/>
              <a:gd name="connsiteY4-120" fmla="*/ 93506 h 1770838"/>
              <a:gd name="connsiteX5-121" fmla="*/ 11433322 w 11433322"/>
              <a:gd name="connsiteY5-122" fmla="*/ 1345474 h 1770838"/>
              <a:gd name="connsiteX6-123" fmla="*/ 8686800 w 11433322"/>
              <a:gd name="connsiteY6-124" fmla="*/ 914400 h 1770838"/>
              <a:gd name="connsiteX7-125" fmla="*/ 3696789 w 11433322"/>
              <a:gd name="connsiteY7-126" fmla="*/ 1750423 h 1770838"/>
              <a:gd name="connsiteX8-127" fmla="*/ 2756263 w 11433322"/>
              <a:gd name="connsiteY8-128" fmla="*/ 1619795 h 1770838"/>
              <a:gd name="connsiteX9-129" fmla="*/ 0 w 11433322"/>
              <a:gd name="connsiteY9-130" fmla="*/ 1345474 h 1770838"/>
              <a:gd name="connsiteX10-131" fmla="*/ 0 w 11433322"/>
              <a:gd name="connsiteY10-132" fmla="*/ 93506 h 1770838"/>
              <a:gd name="connsiteX0-133" fmla="*/ 0 w 11433322"/>
              <a:gd name="connsiteY0-134" fmla="*/ 289449 h 1966781"/>
              <a:gd name="connsiteX1-135" fmla="*/ 2573383 w 11433322"/>
              <a:gd name="connsiteY1-136" fmla="*/ 587829 h 1966781"/>
              <a:gd name="connsiteX2-137" fmla="*/ 3801292 w 11433322"/>
              <a:gd name="connsiteY2-138" fmla="*/ 522514 h 1966781"/>
              <a:gd name="connsiteX3-139" fmla="*/ 8987246 w 11433322"/>
              <a:gd name="connsiteY3-140" fmla="*/ 0 h 1966781"/>
              <a:gd name="connsiteX4-141" fmla="*/ 11433322 w 11433322"/>
              <a:gd name="connsiteY4-142" fmla="*/ 289449 h 1966781"/>
              <a:gd name="connsiteX5-143" fmla="*/ 11433322 w 11433322"/>
              <a:gd name="connsiteY5-144" fmla="*/ 1541417 h 1966781"/>
              <a:gd name="connsiteX6-145" fmla="*/ 8686800 w 11433322"/>
              <a:gd name="connsiteY6-146" fmla="*/ 1110343 h 1966781"/>
              <a:gd name="connsiteX7-147" fmla="*/ 3696789 w 11433322"/>
              <a:gd name="connsiteY7-148" fmla="*/ 1946366 h 1966781"/>
              <a:gd name="connsiteX8-149" fmla="*/ 2756263 w 11433322"/>
              <a:gd name="connsiteY8-150" fmla="*/ 1815738 h 1966781"/>
              <a:gd name="connsiteX9-151" fmla="*/ 0 w 11433322"/>
              <a:gd name="connsiteY9-152" fmla="*/ 1541417 h 1966781"/>
              <a:gd name="connsiteX10-153" fmla="*/ 0 w 11433322"/>
              <a:gd name="connsiteY10-154" fmla="*/ 289449 h 196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  <a:cxn ang="0">
                <a:pos x="connsiteX8-69" y="connsiteY8-70"/>
              </a:cxn>
              <a:cxn ang="0">
                <a:pos x="connsiteX9-89" y="connsiteY9-90"/>
              </a:cxn>
              <a:cxn ang="0">
                <a:pos x="connsiteX10-131" y="connsiteY10-132"/>
              </a:cxn>
            </a:cxnLst>
            <a:rect l="l" t="t" r="r" b="b"/>
            <a:pathLst>
              <a:path w="11433322" h="1966781">
                <a:moveTo>
                  <a:pt x="0" y="289449"/>
                </a:moveTo>
                <a:cubicBezTo>
                  <a:pt x="433252" y="106569"/>
                  <a:pt x="1939834" y="548985"/>
                  <a:pt x="2573383" y="587829"/>
                </a:cubicBezTo>
                <a:cubicBezTo>
                  <a:pt x="3206932" y="626673"/>
                  <a:pt x="2743201" y="563880"/>
                  <a:pt x="3801292" y="522514"/>
                </a:cubicBezTo>
                <a:cubicBezTo>
                  <a:pt x="5516880" y="470263"/>
                  <a:pt x="7271658" y="52251"/>
                  <a:pt x="8987246" y="0"/>
                </a:cubicBezTo>
                <a:lnTo>
                  <a:pt x="11433322" y="289449"/>
                </a:lnTo>
                <a:lnTo>
                  <a:pt x="11433322" y="1541417"/>
                </a:lnTo>
                <a:cubicBezTo>
                  <a:pt x="10971214" y="1756610"/>
                  <a:pt x="10132976" y="1075509"/>
                  <a:pt x="8686800" y="1110343"/>
                </a:cubicBezTo>
                <a:cubicBezTo>
                  <a:pt x="7406086" y="1149532"/>
                  <a:pt x="4683035" y="1867989"/>
                  <a:pt x="3696789" y="1946366"/>
                </a:cubicBezTo>
                <a:cubicBezTo>
                  <a:pt x="2710543" y="2024743"/>
                  <a:pt x="3381103" y="1854927"/>
                  <a:pt x="2756263" y="1815738"/>
                </a:cubicBezTo>
                <a:lnTo>
                  <a:pt x="0" y="1541417"/>
                </a:lnTo>
                <a:lnTo>
                  <a:pt x="0" y="289449"/>
                </a:lnTo>
                <a:close/>
              </a:path>
            </a:pathLst>
          </a:cu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iCiel Cadena" panose="02000503000000020004" pitchFamily="50" charset="0"/>
              </a:rPr>
              <a:t>S</a:t>
            </a:r>
            <a:r>
              <a:rPr lang="vi-VN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iCiel Cadena" panose="02000503000000020004" pitchFamily="50" charset="0"/>
              </a:rPr>
              <a:t>ự </a:t>
            </a:r>
            <a:r>
              <a:rPr lang="vi-VN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iCiel Cadena" panose="02000503000000020004" pitchFamily="50" charset="0"/>
              </a:rPr>
              <a:t>phát triển của hạt mướp </a:t>
            </a:r>
            <a:endParaRPr 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  <a:reflection blurRad="6350" stA="55000" endA="300" endPos="45500" dir="5400000" sy="-100000" algn="bl" rotWithShape="0"/>
              </a:effectLst>
              <a:latin typeface="iCiel Cadena" panose="02000503000000020004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585291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#Li-N UVN Banh M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9" y="575488"/>
            <a:ext cx="5470473" cy="57070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Group 6"/>
          <p:cNvGrpSpPr/>
          <p:nvPr/>
        </p:nvGrpSpPr>
        <p:grpSpPr>
          <a:xfrm>
            <a:off x="5999177" y="211996"/>
            <a:ext cx="6402973" cy="1003488"/>
            <a:chOff x="5999177" y="211996"/>
            <a:chExt cx="6402973" cy="1003488"/>
          </a:xfrm>
        </p:grpSpPr>
        <p:sp>
          <p:nvSpPr>
            <p:cNvPr id="19" name="Heart 18"/>
            <p:cNvSpPr/>
            <p:nvPr/>
          </p:nvSpPr>
          <p:spPr>
            <a:xfrm rot="16200000">
              <a:off x="5986501" y="231178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a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6556779" y="211996"/>
              <a:ext cx="5845371" cy="1003488"/>
            </a:xfrm>
            <a:prstGeom prst="rect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Hạt</a:t>
              </a:r>
              <a:r>
                <a:rPr lang="en-US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mướp</a:t>
              </a:r>
              <a:r>
                <a:rPr lang="en-US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khi</a:t>
              </a:r>
              <a:r>
                <a:rPr lang="en-US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bắt</a:t>
              </a:r>
              <a:r>
                <a:rPr lang="en-US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đầu</a:t>
              </a:r>
              <a:r>
                <a:rPr lang="en-US" sz="3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br>
                <a:rPr lang="en-US" sz="3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3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gieo </a:t>
              </a:r>
              <a:r>
                <a:rPr lang="en-US" sz="3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hạt</a:t>
              </a:r>
              <a:r>
                <a:rPr lang="en-US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999177" y="1424380"/>
            <a:ext cx="6390298" cy="2113280"/>
            <a:chOff x="5999177" y="1424380"/>
            <a:chExt cx="6390298" cy="2113280"/>
          </a:xfrm>
        </p:grpSpPr>
        <p:sp>
          <p:nvSpPr>
            <p:cNvPr id="18" name="Heart 17"/>
            <p:cNvSpPr/>
            <p:nvPr/>
          </p:nvSpPr>
          <p:spPr>
            <a:xfrm rot="16200000">
              <a:off x="5986501" y="2002633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b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6544104" y="1424380"/>
              <a:ext cx="5845371" cy="21132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chemeClr val="tx1"/>
                  </a:solidFill>
                </a:rPr>
                <a:t>Sau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vài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ngày</a:t>
              </a:r>
              <a:r>
                <a:rPr lang="en-US" sz="3600" b="1" dirty="0">
                  <a:solidFill>
                    <a:schemeClr val="tx1"/>
                  </a:solidFill>
                </a:rPr>
                <a:t>, </a:t>
              </a:r>
              <a:r>
                <a:rPr lang="en-US" sz="3600" b="1" dirty="0" err="1">
                  <a:solidFill>
                    <a:schemeClr val="tx1"/>
                  </a:solidFill>
                </a:rPr>
                <a:t>rễ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mầm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err="1">
                  <a:solidFill>
                    <a:schemeClr val="tx1"/>
                  </a:solidFill>
                </a:rPr>
                <a:t>đã</a:t>
              </a:r>
              <a:r>
                <a:rPr lang="en-US" sz="3600" b="1">
                  <a:solidFill>
                    <a:schemeClr val="tx1"/>
                  </a:solidFill>
                </a:rPr>
                <a:t> </a:t>
              </a:r>
              <a:br>
                <a:rPr lang="en-US" sz="3600" b="1">
                  <a:solidFill>
                    <a:schemeClr val="tx1"/>
                  </a:solidFill>
                </a:rPr>
              </a:br>
              <a:r>
                <a:rPr lang="en-US" sz="3600" b="1">
                  <a:solidFill>
                    <a:schemeClr val="tx1"/>
                  </a:solidFill>
                </a:rPr>
                <a:t>mọc </a:t>
              </a:r>
              <a:r>
                <a:rPr lang="en-US" sz="3600" b="1" dirty="0" err="1">
                  <a:solidFill>
                    <a:schemeClr val="tx1"/>
                  </a:solidFill>
                </a:rPr>
                <a:t>nhiều</a:t>
              </a:r>
              <a:r>
                <a:rPr lang="en-US" sz="3600" b="1" dirty="0">
                  <a:solidFill>
                    <a:schemeClr val="tx1"/>
                  </a:solidFill>
                </a:rPr>
                <a:t>, </a:t>
              </a:r>
              <a:r>
                <a:rPr lang="en-US" sz="3600" b="1" dirty="0" err="1">
                  <a:solidFill>
                    <a:schemeClr val="tx1"/>
                  </a:solidFill>
                </a:rPr>
                <a:t>thân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mầm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chui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lên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khỏi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mặt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err="1">
                  <a:solidFill>
                    <a:schemeClr val="tx1"/>
                  </a:solidFill>
                </a:rPr>
                <a:t>đất</a:t>
              </a:r>
              <a:r>
                <a:rPr lang="en-US" sz="3600" b="1">
                  <a:solidFill>
                    <a:schemeClr val="tx1"/>
                  </a:solidFill>
                </a:rPr>
                <a:t> với</a:t>
              </a:r>
              <a:br>
                <a:rPr lang="en-US" sz="3600" b="1">
                  <a:solidFill>
                    <a:schemeClr val="tx1"/>
                  </a:solidFill>
                </a:rPr>
              </a:br>
              <a:r>
                <a:rPr lang="en-US" sz="3600" b="1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hai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lá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err="1">
                  <a:solidFill>
                    <a:schemeClr val="tx1"/>
                  </a:solidFill>
                </a:rPr>
                <a:t>mầm</a:t>
              </a:r>
              <a:r>
                <a:rPr lang="en-US" sz="3600" b="1">
                  <a:solidFill>
                    <a:schemeClr val="tx1"/>
                  </a:solidFill>
                </a:rPr>
                <a:t> </a:t>
              </a:r>
              <a:endParaRPr lang="en-US" sz="3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999177" y="3875892"/>
            <a:ext cx="6402973" cy="1169822"/>
            <a:chOff x="5999177" y="3875892"/>
            <a:chExt cx="6402973" cy="1169822"/>
          </a:xfrm>
        </p:grpSpPr>
        <p:sp>
          <p:nvSpPr>
            <p:cNvPr id="20" name="Heart 19"/>
            <p:cNvSpPr/>
            <p:nvPr/>
          </p:nvSpPr>
          <p:spPr>
            <a:xfrm rot="16200000">
              <a:off x="5986501" y="4001182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c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6556779" y="3875892"/>
              <a:ext cx="5845371" cy="116982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Cây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đã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bắt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đầu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đâm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chồi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mọc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thêm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nhiều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lá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mới</a:t>
              </a:r>
              <a:r>
                <a:rPr 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99178" y="5383946"/>
            <a:ext cx="6390297" cy="1073831"/>
            <a:chOff x="5999178" y="5383946"/>
            <a:chExt cx="6390297" cy="1073831"/>
          </a:xfrm>
        </p:grpSpPr>
        <p:sp>
          <p:nvSpPr>
            <p:cNvPr id="17" name="Heart 16"/>
            <p:cNvSpPr/>
            <p:nvPr/>
          </p:nvSpPr>
          <p:spPr>
            <a:xfrm rot="16200000">
              <a:off x="5986502" y="5489989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d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6544104" y="5383946"/>
              <a:ext cx="5845371" cy="107383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chemeClr val="tx1"/>
                  </a:solidFill>
                </a:rPr>
                <a:t>Cây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mướp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đã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bắt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đầu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ra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hoa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và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kết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quả</a:t>
              </a:r>
              <a:r>
                <a:rPr lang="en-US" sz="3600" b="1" dirty="0">
                  <a:solidFill>
                    <a:schemeClr val="tx1"/>
                  </a:solidFill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#Li-N UVN Banh M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3" y="101594"/>
            <a:ext cx="5204072" cy="6654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" name="Group 3"/>
          <p:cNvGrpSpPr/>
          <p:nvPr/>
        </p:nvGrpSpPr>
        <p:grpSpPr>
          <a:xfrm>
            <a:off x="5218614" y="294880"/>
            <a:ext cx="6799212" cy="1503326"/>
            <a:chOff x="5218614" y="294880"/>
            <a:chExt cx="6799212" cy="1503326"/>
          </a:xfrm>
        </p:grpSpPr>
        <p:sp>
          <p:nvSpPr>
            <p:cNvPr id="7" name="Heart 6"/>
            <p:cNvSpPr/>
            <p:nvPr/>
          </p:nvSpPr>
          <p:spPr>
            <a:xfrm rot="16200000">
              <a:off x="5205938" y="621106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e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5820226" y="294880"/>
              <a:ext cx="6197600" cy="150332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FF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 err="1">
                  <a:solidFill>
                    <a:schemeClr val="tx1"/>
                  </a:solidFill>
                </a:rPr>
                <a:t>Cây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mướp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phát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triển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mạnh</a:t>
              </a:r>
              <a:r>
                <a:rPr lang="en-US" sz="3600" b="1" dirty="0">
                  <a:solidFill>
                    <a:schemeClr val="tx1"/>
                  </a:solidFill>
                </a:rPr>
                <a:t>, </a:t>
              </a:r>
              <a:r>
                <a:rPr lang="en-US" sz="3600" b="1" dirty="0" err="1">
                  <a:solidFill>
                    <a:schemeClr val="tx1"/>
                  </a:solidFill>
                </a:rPr>
                <a:t>quả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mướp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lớn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đến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độ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thu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hoạch</a:t>
              </a:r>
              <a:r>
                <a:rPr lang="en-US" sz="3600" b="1" dirty="0">
                  <a:solidFill>
                    <a:schemeClr val="tx1"/>
                  </a:solidFill>
                </a:rPr>
                <a:t>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18615" y="2163020"/>
            <a:ext cx="6799211" cy="2006600"/>
            <a:chOff x="5218615" y="2163020"/>
            <a:chExt cx="6799211" cy="2006600"/>
          </a:xfrm>
        </p:grpSpPr>
        <p:sp>
          <p:nvSpPr>
            <p:cNvPr id="8" name="Heart 7"/>
            <p:cNvSpPr/>
            <p:nvPr/>
          </p:nvSpPr>
          <p:spPr>
            <a:xfrm rot="16200000">
              <a:off x="5205939" y="2754839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g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5820226" y="2163020"/>
              <a:ext cx="6197600" cy="20066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Quả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mướp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già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trong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ruột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có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rất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nhiều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hạt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18614" y="4636426"/>
            <a:ext cx="6799213" cy="1327254"/>
            <a:chOff x="5218614" y="4636426"/>
            <a:chExt cx="6799213" cy="1327254"/>
          </a:xfrm>
        </p:grpSpPr>
        <p:sp>
          <p:nvSpPr>
            <p:cNvPr id="9" name="Heart 8"/>
            <p:cNvSpPr/>
            <p:nvPr/>
          </p:nvSpPr>
          <p:spPr>
            <a:xfrm rot="16200000">
              <a:off x="5205938" y="4888572"/>
              <a:ext cx="848311" cy="822960"/>
            </a:xfrm>
            <a:prstGeom prst="hear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en-US" sz="3600" dirty="0"/>
                <a:t>h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820226" y="4636426"/>
              <a:ext cx="6197601" cy="132725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 err="1">
                  <a:solidFill>
                    <a:schemeClr val="tx1"/>
                  </a:solidFill>
                </a:rPr>
                <a:t>Hạt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mướp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đã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già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có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thể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đem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gieo</a:t>
              </a:r>
              <a:r>
                <a:rPr lang="en-US" sz="3600" b="1" dirty="0">
                  <a:solidFill>
                    <a:schemeClr val="tx1"/>
                  </a:solidFill>
                </a:rPr>
                <a:t> </a:t>
              </a:r>
              <a:r>
                <a:rPr lang="en-US" sz="3600" b="1" dirty="0" err="1">
                  <a:solidFill>
                    <a:schemeClr val="tx1"/>
                  </a:solidFill>
                </a:rPr>
                <a:t>trồng</a:t>
              </a:r>
              <a:r>
                <a:rPr lang="en-US" sz="3600" b="1" dirty="0">
                  <a:solidFill>
                    <a:schemeClr val="tx1"/>
                  </a:solidFill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/>
          <p:cNvSpPr/>
          <p:nvPr/>
        </p:nvSpPr>
        <p:spPr>
          <a:xfrm>
            <a:off x="280791" y="327537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Horizontal Scroll 3"/>
          <p:cNvSpPr/>
          <p:nvPr/>
        </p:nvSpPr>
        <p:spPr>
          <a:xfrm>
            <a:off x="4156468" y="503676"/>
            <a:ext cx="7617557" cy="6354324"/>
          </a:xfrm>
          <a:prstGeom prst="horizontalScroll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571500" lvl="0" indent="-571500" algn="just">
              <a:buFont typeface="Wingdings" panose="05000000000000000000" pitchFamily="2" charset="2"/>
              <a:buChar char="§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</a:p>
          <a:p>
            <a:pPr lvl="0" algn="just"/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lvl="0" indent="-571500" algn="just">
              <a:buFont typeface="Wingdings" panose="05000000000000000000" pitchFamily="2" charset="2"/>
              <a:buChar char="§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80791" y="692720"/>
            <a:ext cx="3647768" cy="5812708"/>
            <a:chOff x="-75337" y="6350"/>
            <a:chExt cx="3647768" cy="58127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l="5680" r="5916"/>
            <a:stretch>
              <a:fillRect/>
            </a:stretch>
          </p:blipFill>
          <p:spPr>
            <a:xfrm>
              <a:off x="-75337" y="6350"/>
              <a:ext cx="3647768" cy="4584700"/>
            </a:xfrm>
            <a:prstGeom prst="rect">
              <a:avLst/>
            </a:prstGeom>
          </p:spPr>
        </p:pic>
        <p:sp>
          <p:nvSpPr>
            <p:cNvPr id="5" name="Flowchart: Magnetic Disk 4"/>
            <p:cNvSpPr/>
            <p:nvPr/>
          </p:nvSpPr>
          <p:spPr>
            <a:xfrm>
              <a:off x="456381" y="4129958"/>
              <a:ext cx="2781300" cy="1689100"/>
            </a:xfrm>
            <a:prstGeom prst="flowChartMagneticDisk">
              <a:avLst/>
            </a:prstGeom>
            <a:solidFill>
              <a:srgbClr val="7030A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000" dirty="0"/>
                <a:t>KẾT LUẬN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4"/>
          <a:stretch>
            <a:fillRect/>
          </a:stretch>
        </p:blipFill>
        <p:spPr>
          <a:xfrm>
            <a:off x="0" y="0"/>
            <a:ext cx="14828732" cy="6859528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344868" y="296334"/>
            <a:ext cx="14037882" cy="6317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6335" y="19203"/>
            <a:ext cx="2507944" cy="25079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4932">
            <a:off x="3060065" y="474345"/>
            <a:ext cx="1047115" cy="15316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8"/>
          <a:stretch>
            <a:fillRect/>
          </a:stretch>
        </p:blipFill>
        <p:spPr>
          <a:xfrm>
            <a:off x="43417" y="5136576"/>
            <a:ext cx="1388655" cy="156548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-236952" y="1706697"/>
            <a:ext cx="12601134" cy="1979441"/>
            <a:chOff x="256745" y="1818491"/>
            <a:chExt cx="12601134" cy="1979441"/>
          </a:xfrm>
        </p:grpSpPr>
        <p:grpSp>
          <p:nvGrpSpPr>
            <p:cNvPr id="19" name="Group 18"/>
            <p:cNvGrpSpPr/>
            <p:nvPr/>
          </p:nvGrpSpPr>
          <p:grpSpPr>
            <a:xfrm>
              <a:off x="1654612" y="2448307"/>
              <a:ext cx="11203267" cy="1349625"/>
              <a:chOff x="2104103" y="1800649"/>
              <a:chExt cx="11203267" cy="134962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104103" y="1879183"/>
                <a:ext cx="10699516" cy="908864"/>
              </a:xfrm>
              <a:prstGeom prst="roundRect">
                <a:avLst>
                  <a:gd name="adj" fmla="val 50000"/>
                </a:avLst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>
                    <a:solidFill>
                      <a:schemeClr val="tx1"/>
                    </a:solidFill>
                    <a:latin typeface="Calibri" panose="020F0502020204030204"/>
                  </a:rPr>
                  <a:t>Biết chỉ tên trên hình vẽ hoặc vật thật cấu tạo của hạt</a:t>
                </a:r>
              </a:p>
            </p:txBody>
          </p:sp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57745" y="1800649"/>
                <a:ext cx="1349625" cy="1349625"/>
              </a:xfrm>
              <a:prstGeom prst="rect">
                <a:avLst/>
              </a:prstGeom>
            </p:spPr>
          </p:pic>
        </p:grp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45" y="1818491"/>
              <a:ext cx="1636639" cy="1636639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1776940" y="4641441"/>
            <a:ext cx="12276635" cy="1804109"/>
            <a:chOff x="1084329" y="3469512"/>
            <a:chExt cx="12771318" cy="1804109"/>
          </a:xfrm>
        </p:grpSpPr>
        <p:grpSp>
          <p:nvGrpSpPr>
            <p:cNvPr id="20" name="Group 19"/>
            <p:cNvGrpSpPr/>
            <p:nvPr/>
          </p:nvGrpSpPr>
          <p:grpSpPr>
            <a:xfrm>
              <a:off x="2432181" y="3469512"/>
              <a:ext cx="11423466" cy="1681397"/>
              <a:chOff x="2871862" y="3241077"/>
              <a:chExt cx="11423466" cy="168139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2871862" y="4013610"/>
                <a:ext cx="11139311" cy="908864"/>
              </a:xfrm>
              <a:prstGeom prst="roundRect">
                <a:avLst>
                  <a:gd name="adj" fmla="val 50000"/>
                </a:avLst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>
                    <a:solidFill>
                      <a:schemeClr val="tx1"/>
                    </a:solidFill>
                    <a:latin typeface="Calibri" panose="020F0502020204030204"/>
                  </a:rPr>
                  <a:t>Có ý thức tìm hiểu thiên nhiên xung quanh mình</a:t>
                </a:r>
              </a:p>
            </p:txBody>
          </p:sp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45702" y="3241077"/>
                <a:ext cx="1349626" cy="1349625"/>
              </a:xfrm>
              <a:prstGeom prst="rect">
                <a:avLst/>
              </a:prstGeom>
            </p:spPr>
          </p:pic>
        </p:grp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329" y="3636982"/>
              <a:ext cx="1636639" cy="1636639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13804" y="3315704"/>
            <a:ext cx="10875565" cy="1738861"/>
            <a:chOff x="256745" y="1818491"/>
            <a:chExt cx="10875565" cy="1738861"/>
          </a:xfrm>
        </p:grpSpPr>
        <p:grpSp>
          <p:nvGrpSpPr>
            <p:cNvPr id="25" name="Group 24"/>
            <p:cNvGrpSpPr/>
            <p:nvPr/>
          </p:nvGrpSpPr>
          <p:grpSpPr>
            <a:xfrm>
              <a:off x="1654613" y="2207727"/>
              <a:ext cx="9477697" cy="1349625"/>
              <a:chOff x="2104104" y="1560069"/>
              <a:chExt cx="9477697" cy="1349625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2104104" y="1879183"/>
                <a:ext cx="8814948" cy="912388"/>
              </a:xfrm>
              <a:prstGeom prst="roundRect">
                <a:avLst>
                  <a:gd name="adj" fmla="val 50000"/>
                </a:avLst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>
                    <a:solidFill>
                      <a:schemeClr val="tx1"/>
                    </a:solidFill>
                    <a:latin typeface="Calibri" panose="020F0502020204030204"/>
                  </a:rPr>
                  <a:t>Nắm được cây con có thể mọc lên từ đâu?</a:t>
                </a:r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32176" y="1560069"/>
                <a:ext cx="1349625" cy="1349625"/>
              </a:xfrm>
              <a:prstGeom prst="rect">
                <a:avLst/>
              </a:prstGeom>
            </p:spPr>
          </p:pic>
        </p:grp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45" y="1818491"/>
              <a:ext cx="1636639" cy="1636639"/>
            </a:xfrm>
            <a:prstGeom prst="rect">
              <a:avLst/>
            </a:prstGeom>
          </p:spPr>
        </p:pic>
      </p:grpSp>
      <p:sp>
        <p:nvSpPr>
          <p:cNvPr id="6" name="Text Box 5"/>
          <p:cNvSpPr txBox="1"/>
          <p:nvPr/>
        </p:nvSpPr>
        <p:spPr>
          <a:xfrm>
            <a:off x="4603687" y="1208541"/>
            <a:ext cx="4955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180" y="1016294"/>
            <a:ext cx="4277612" cy="3784600"/>
          </a:xfrm>
          <a:prstGeom prst="rect">
            <a:avLst/>
          </a:prstGeom>
          <a:solidFill>
            <a:schemeClr val="bg1"/>
          </a:solidFill>
          <a:ln w="114300" cmpd="dbl">
            <a:solidFill>
              <a:srgbClr val="44C86D"/>
            </a:solidFill>
            <a:prstDash val="sys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177961" y="1733973"/>
            <a:ext cx="5962650" cy="3581400"/>
            <a:chOff x="4676516" y="4499411"/>
            <a:chExt cx="5962650" cy="35814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6516" y="4499411"/>
              <a:ext cx="5962650" cy="35814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23" name="Group 22"/>
            <p:cNvGrpSpPr/>
            <p:nvPr/>
          </p:nvGrpSpPr>
          <p:grpSpPr>
            <a:xfrm>
              <a:off x="7747815" y="4860427"/>
              <a:ext cx="2581955" cy="1832693"/>
              <a:chOff x="8288589" y="1788037"/>
              <a:chExt cx="2581955" cy="183269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98649">
                <a:off x="9149261" y="1788037"/>
                <a:ext cx="1721283" cy="1721283"/>
              </a:xfrm>
              <a:prstGeom prst="rect">
                <a:avLst/>
              </a:prstGeom>
            </p:spPr>
          </p:pic>
          <p:grpSp>
            <p:nvGrpSpPr>
              <p:cNvPr id="19" name="Group 18"/>
              <p:cNvGrpSpPr/>
              <p:nvPr/>
            </p:nvGrpSpPr>
            <p:grpSpPr>
              <a:xfrm>
                <a:off x="8288589" y="2648678"/>
                <a:ext cx="677009" cy="972052"/>
                <a:chOff x="8259095" y="2629015"/>
                <a:chExt cx="677009" cy="972052"/>
              </a:xfrm>
            </p:grpSpPr>
            <p:cxnSp>
              <p:nvCxnSpPr>
                <p:cNvPr id="8" name="Straight Connector 7"/>
                <p:cNvCxnSpPr/>
                <p:nvPr/>
              </p:nvCxnSpPr>
              <p:spPr>
                <a:xfrm flipH="1">
                  <a:off x="8818117" y="2629015"/>
                  <a:ext cx="117987" cy="98323"/>
                </a:xfrm>
                <a:prstGeom prst="line">
                  <a:avLst/>
                </a:prstGeom>
                <a:ln w="381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flipH="1">
                  <a:off x="8606721" y="2851356"/>
                  <a:ext cx="110613" cy="136537"/>
                </a:xfrm>
                <a:prstGeom prst="line">
                  <a:avLst/>
                </a:prstGeom>
                <a:ln w="381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flipH="1">
                  <a:off x="8426244" y="3134031"/>
                  <a:ext cx="106736" cy="162236"/>
                </a:xfrm>
                <a:prstGeom prst="line">
                  <a:avLst/>
                </a:prstGeom>
                <a:ln w="381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 flipH="1">
                  <a:off x="8259095" y="3438831"/>
                  <a:ext cx="106736" cy="162236"/>
                </a:xfrm>
                <a:prstGeom prst="line">
                  <a:avLst/>
                </a:prstGeom>
                <a:ln w="381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/>
          <p:cNvSpPr/>
          <p:nvPr/>
        </p:nvSpPr>
        <p:spPr>
          <a:xfrm>
            <a:off x="262861" y="286009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03" y="2168398"/>
            <a:ext cx="3275344" cy="3275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Group 15"/>
          <p:cNvGrpSpPr/>
          <p:nvPr/>
        </p:nvGrpSpPr>
        <p:grpSpPr>
          <a:xfrm>
            <a:off x="3886196" y="774603"/>
            <a:ext cx="2272111" cy="4660059"/>
            <a:chOff x="3805959" y="394100"/>
            <a:chExt cx="2272111" cy="4660059"/>
          </a:xfrm>
        </p:grpSpPr>
        <p:sp>
          <p:nvSpPr>
            <p:cNvPr id="3" name="Rectangle 2"/>
            <p:cNvSpPr/>
            <p:nvPr/>
          </p:nvSpPr>
          <p:spPr>
            <a:xfrm>
              <a:off x="3805959" y="1594426"/>
              <a:ext cx="2272111" cy="345973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Nền ẩm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nhiệt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độ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bình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thường</a:t>
              </a:r>
              <a:endPara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3921" y="394100"/>
              <a:ext cx="884401" cy="1533238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810982" y="774603"/>
            <a:ext cx="1952360" cy="4602730"/>
            <a:chOff x="6957401" y="451427"/>
            <a:chExt cx="1952360" cy="4602730"/>
          </a:xfrm>
        </p:grpSpPr>
        <p:sp>
          <p:nvSpPr>
            <p:cNvPr id="4" name="Rectangle 3"/>
            <p:cNvSpPr/>
            <p:nvPr/>
          </p:nvSpPr>
          <p:spPr>
            <a:xfrm>
              <a:off x="6957401" y="1594424"/>
              <a:ext cx="1952360" cy="345973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Đặt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ở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dưới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bóng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đèn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911" y="451427"/>
              <a:ext cx="992233" cy="1418583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501797" y="677571"/>
            <a:ext cx="1907570" cy="4699762"/>
            <a:chOff x="9715985" y="394100"/>
            <a:chExt cx="1907570" cy="4699762"/>
          </a:xfrm>
        </p:grpSpPr>
        <p:sp>
          <p:nvSpPr>
            <p:cNvPr id="5" name="Rectangle 4"/>
            <p:cNvSpPr/>
            <p:nvPr/>
          </p:nvSpPr>
          <p:spPr>
            <a:xfrm>
              <a:off x="9715985" y="1634129"/>
              <a:ext cx="1907570" cy="345973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Đặt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vào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tủ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lạnh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1331" y="394100"/>
              <a:ext cx="1181019" cy="15299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/>
          <p:cNvSpPr/>
          <p:nvPr/>
        </p:nvSpPr>
        <p:spPr>
          <a:xfrm>
            <a:off x="280791" y="392880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56228" y="613312"/>
            <a:ext cx="4586559" cy="1202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cs typeface="Times New Roman" panose="02020603050405020304" pitchFamily="18" charset="0"/>
              </a:rPr>
              <a:t>ĐIỀU KIỆN </a:t>
            </a:r>
            <a:r>
              <a:rPr lang="en-US" sz="4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cs typeface="Times New Roman" panose="02020603050405020304" pitchFamily="18" charset="0"/>
              </a:rPr>
              <a:t>ĐỂ HẠT </a:t>
            </a:r>
            <a:r>
              <a:rPr 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cs typeface="Times New Roman" panose="02020603050405020304" pitchFamily="18" charset="0"/>
              </a:rPr>
              <a:t>NẢY MẦM</a:t>
            </a:r>
            <a:endParaRPr lang="en-US" sz="40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89029" y="3428999"/>
            <a:ext cx="2817008" cy="113285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/>
                </a:solidFill>
              </a:rPr>
              <a:t>Nhiệt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độ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0352" y="3428998"/>
            <a:ext cx="2817008" cy="1132859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/>
                </a:solidFill>
              </a:rPr>
              <a:t>Độ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ẩm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8149935" y="3452309"/>
            <a:ext cx="2817008" cy="113285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/>
                </a:solidFill>
              </a:rPr>
              <a:t>Giống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tốt</a:t>
            </a:r>
            <a:endParaRPr lang="en-US" sz="48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stCxn id="4" idx="0"/>
          </p:cNvCxnSpPr>
          <p:nvPr/>
        </p:nvCxnSpPr>
        <p:spPr>
          <a:xfrm flipV="1">
            <a:off x="2397533" y="1854894"/>
            <a:ext cx="2484624" cy="157410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0"/>
            <a:endCxn id="3" idx="2"/>
          </p:cNvCxnSpPr>
          <p:nvPr/>
        </p:nvCxnSpPr>
        <p:spPr>
          <a:xfrm flipH="1" flipV="1">
            <a:off x="5749508" y="1815639"/>
            <a:ext cx="49348" cy="161335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807241" y="1854896"/>
            <a:ext cx="2318960" cy="15741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 descr="Kết quả hình ảnh cho tree temperature clipar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1" t="15966" r="20427" b="17276"/>
          <a:stretch>
            <a:fillRect/>
          </a:stretch>
        </p:blipFill>
        <p:spPr>
          <a:xfrm>
            <a:off x="1263992" y="4437994"/>
            <a:ext cx="1969659" cy="21327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88" y="4601112"/>
            <a:ext cx="1969659" cy="1969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240" y="4710055"/>
            <a:ext cx="1082397" cy="1778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447" y="1042735"/>
            <a:ext cx="10559187" cy="307265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09600" y="2318221"/>
            <a:ext cx="10972800" cy="2519249"/>
            <a:chOff x="377231" y="2278327"/>
            <a:chExt cx="10972800" cy="2519249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2015611" y="3293844"/>
              <a:ext cx="9334420" cy="124866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>
                  <a:solidFill>
                    <a:schemeClr val="tx1"/>
                  </a:solidFill>
                </a:rPr>
                <a:t>THỬ THÁCH: MỘT NGÀY LÀM NÔNG DÂN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305"/>
            <a:stretch>
              <a:fillRect/>
            </a:stretch>
          </p:blipFill>
          <p:spPr>
            <a:xfrm>
              <a:off x="377231" y="2278327"/>
              <a:ext cx="2164080" cy="2519249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36123" y="5130902"/>
            <a:ext cx="11319753" cy="119888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trồng các loại hạt và các cây có thể mọc từ một số bộ phận của cây mẹ.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"/>
            <a:ext cx="12192000" cy="68579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3" y="866274"/>
            <a:ext cx="10943115" cy="55684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21" y="0"/>
            <a:ext cx="1928451" cy="21778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15" y="423278"/>
            <a:ext cx="1928452" cy="175174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08154" y="3721219"/>
            <a:ext cx="12192000" cy="3165719"/>
            <a:chOff x="0" y="3692281"/>
            <a:chExt cx="12192000" cy="316571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692281"/>
              <a:ext cx="12192000" cy="3165719"/>
              <a:chOff x="0" y="3692281"/>
              <a:chExt cx="12192000" cy="316571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843828"/>
                <a:ext cx="12192000" cy="101417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13862" y="3692281"/>
                <a:ext cx="1709942" cy="2990259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334" y="4936311"/>
                <a:ext cx="1764338" cy="162613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8781" y="5687744"/>
                <a:ext cx="870717" cy="802513"/>
              </a:xfrm>
              <a:prstGeom prst="rect">
                <a:avLst/>
              </a:prstGeom>
            </p:spPr>
          </p:pic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188" y="3777916"/>
              <a:ext cx="1112117" cy="1586984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358503" y="1414861"/>
            <a:ext cx="9596284" cy="2335855"/>
            <a:chOff x="1358503" y="1414861"/>
            <a:chExt cx="9596284" cy="2335855"/>
          </a:xfrm>
        </p:grpSpPr>
        <p:sp>
          <p:nvSpPr>
            <p:cNvPr id="8" name="TextBox 7"/>
            <p:cNvSpPr txBox="1"/>
            <p:nvPr/>
          </p:nvSpPr>
          <p:spPr>
            <a:xfrm>
              <a:off x="4790568" y="1414861"/>
              <a:ext cx="419608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>
                  <a:solidFill>
                    <a:srgbClr val="00B050"/>
                  </a:solidFill>
                  <a:latin typeface="UTM Cookies" panose="02040603050506020204" pitchFamily="18" charset="0"/>
                </a:rPr>
                <a:t>Dặn dò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358503" y="2551836"/>
              <a:ext cx="9596284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Xem lại và học thuộc ghi nhớ.</a:t>
              </a:r>
            </a:p>
            <a:p>
              <a:pPr algn="ctr"/>
              <a:r>
                <a:rPr lang="en-US" sz="36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Tìm hiểu thêm về sự hình thành cây? 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68" y="4132454"/>
            <a:ext cx="3407382" cy="2724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268987" y="464456"/>
            <a:ext cx="7034085" cy="5296449"/>
            <a:chOff x="3268987" y="464456"/>
            <a:chExt cx="7034085" cy="5296449"/>
          </a:xfrm>
        </p:grpSpPr>
        <p:grpSp>
          <p:nvGrpSpPr>
            <p:cNvPr id="12" name="组合 11"/>
            <p:cNvGrpSpPr/>
            <p:nvPr/>
          </p:nvGrpSpPr>
          <p:grpSpPr>
            <a:xfrm>
              <a:off x="3268987" y="464456"/>
              <a:ext cx="7034085" cy="5296449"/>
              <a:chOff x="-558688" y="0"/>
              <a:chExt cx="9107943" cy="6858000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58688" y="0"/>
                <a:ext cx="9107943" cy="685800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83716" y="279400"/>
                <a:ext cx="8362072" cy="6299199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16" name="文本框 15"/>
            <p:cNvSpPr txBox="1"/>
            <p:nvPr/>
          </p:nvSpPr>
          <p:spPr>
            <a:xfrm>
              <a:off x="3995284" y="2363788"/>
              <a:ext cx="53222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rgbClr val="00B050"/>
                  </a:solidFill>
                  <a:latin typeface="iCiel Cadena" panose="02000503000000020004" pitchFamily="50" charset="0"/>
                  <a:ea typeface="inpin heiti" panose="00000500000000000000" pitchFamily="2" charset="-122"/>
                  <a:sym typeface="inpin heiti" panose="00000500000000000000" pitchFamily="2" charset="-122"/>
                </a:rPr>
                <a:t>Chào tạm biệt</a:t>
              </a:r>
              <a:endParaRPr lang="zh-CN" altLang="en-US" sz="6600" dirty="0">
                <a:solidFill>
                  <a:srgbClr val="00B050"/>
                </a:solidFill>
                <a:latin typeface="iCiel Cadena" panose="02000503000000020004" pitchFamily="50" charset="0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91"/>
          <a:stretch>
            <a:fillRect/>
          </a:stretch>
        </p:blipFill>
        <p:spPr>
          <a:xfrm>
            <a:off x="0" y="279400"/>
            <a:ext cx="12192000" cy="6578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11" y="949700"/>
            <a:ext cx="1066346" cy="637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448" y="4353070"/>
            <a:ext cx="4826266" cy="24131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8781">
            <a:off x="9958539" y="590753"/>
            <a:ext cx="1063853" cy="13553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1"/>
          <a:stretch>
            <a:fillRect/>
          </a:stretch>
        </p:blipFill>
        <p:spPr>
          <a:xfrm>
            <a:off x="393289" y="3497826"/>
            <a:ext cx="11712937" cy="2812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468" y="702672"/>
            <a:ext cx="3370184" cy="2726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6484" y="549907"/>
            <a:ext cx="3562847" cy="2810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8144" y="3879311"/>
            <a:ext cx="3218831" cy="27290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6484" y="3967288"/>
            <a:ext cx="3305636" cy="255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7275">
            <a:off x="3823723" y="646401"/>
            <a:ext cx="3176751" cy="32582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8"/>
          <a:stretch>
            <a:fillRect/>
          </a:stretch>
        </p:blipFill>
        <p:spPr>
          <a:xfrm>
            <a:off x="503038" y="4191177"/>
            <a:ext cx="2365597" cy="2666823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-301585" y="1442551"/>
            <a:ext cx="4009729" cy="2973781"/>
            <a:chOff x="-225908" y="1217396"/>
            <a:chExt cx="4009729" cy="2973781"/>
          </a:xfrm>
        </p:grpSpPr>
        <p:pic>
          <p:nvPicPr>
            <p:cNvPr id="16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88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25908" y="1217396"/>
              <a:ext cx="4009729" cy="2973781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53273" y="2442677"/>
              <a:ext cx="2585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Hạt có ở đâu?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7275">
            <a:off x="3344272" y="4037357"/>
            <a:ext cx="3176751" cy="3258207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0.27109 -0.1057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-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0.27109 0.026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/>
          <p:cNvSpPr/>
          <p:nvPr/>
        </p:nvSpPr>
        <p:spPr>
          <a:xfrm>
            <a:off x="280791" y="314242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utoShape 6" descr="Kết quả hình ảnh cho observe clipart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850" y="1129514"/>
            <a:ext cx="1905000" cy="24003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383277" y="3078996"/>
            <a:ext cx="3650504" cy="3451679"/>
            <a:chOff x="1248214" y="3072693"/>
            <a:chExt cx="4129199" cy="378530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8055" y="4540529"/>
              <a:ext cx="1454857" cy="2317471"/>
            </a:xfrm>
            <a:prstGeom prst="rect">
              <a:avLst/>
            </a:prstGeom>
          </p:spPr>
        </p:pic>
        <p:sp>
          <p:nvSpPr>
            <p:cNvPr id="9" name="Thought Bubble: Cloud 8"/>
            <p:cNvSpPr/>
            <p:nvPr/>
          </p:nvSpPr>
          <p:spPr>
            <a:xfrm>
              <a:off x="1248214" y="3072693"/>
              <a:ext cx="4129199" cy="1375576"/>
            </a:xfrm>
            <a:prstGeom prst="cloudCallout">
              <a:avLst>
                <a:gd name="adj1" fmla="val 22069"/>
                <a:gd name="adj2" fmla="val 95072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ysClr val="windowText" lastClr="000000"/>
                  </a:solidFill>
                </a:rPr>
                <a:t>Chào em, anh là hạt đậu đen.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920521" y="3078996"/>
            <a:ext cx="3194296" cy="3344828"/>
            <a:chOff x="6096000" y="3513172"/>
            <a:chExt cx="3194296" cy="3344828"/>
          </a:xfrm>
        </p:grpSpPr>
        <p:grpSp>
          <p:nvGrpSpPr>
            <p:cNvPr id="12" name="Group 11"/>
            <p:cNvGrpSpPr/>
            <p:nvPr/>
          </p:nvGrpSpPr>
          <p:grpSpPr>
            <a:xfrm>
              <a:off x="6096000" y="5208104"/>
              <a:ext cx="1184743" cy="1649896"/>
              <a:chOff x="6096000" y="4765338"/>
              <a:chExt cx="1425810" cy="209266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prstClr val="black"/>
                  <a:srgbClr val="FF0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083"/>
              <a:stretch>
                <a:fillRect/>
              </a:stretch>
            </p:blipFill>
            <p:spPr>
              <a:xfrm>
                <a:off x="6096000" y="5860560"/>
                <a:ext cx="1425810" cy="99744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3548"/>
              <a:stretch>
                <a:fillRect/>
              </a:stretch>
            </p:blipFill>
            <p:spPr>
              <a:xfrm>
                <a:off x="6203070" y="4765338"/>
                <a:ext cx="1211670" cy="1095222"/>
              </a:xfrm>
              <a:prstGeom prst="rect">
                <a:avLst/>
              </a:prstGeom>
            </p:spPr>
          </p:pic>
        </p:grpSp>
        <p:sp>
          <p:nvSpPr>
            <p:cNvPr id="19" name="Thought Bubble: Cloud 18"/>
            <p:cNvSpPr/>
            <p:nvPr/>
          </p:nvSpPr>
          <p:spPr>
            <a:xfrm>
              <a:off x="6353091" y="3513172"/>
              <a:ext cx="2937205" cy="1375576"/>
            </a:xfrm>
            <a:prstGeom prst="cloudCallou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ysClr val="windowText" lastClr="000000"/>
                  </a:solidFill>
                </a:rPr>
                <a:t>Còn em là hạt đậu đỏ.</a:t>
              </a:r>
            </a:p>
          </p:txBody>
        </p:sp>
      </p:grpSp>
      <p:sp>
        <p:nvSpPr>
          <p:cNvPr id="23" name="Rectangle: Rounded Corners 22"/>
          <p:cNvSpPr/>
          <p:nvPr/>
        </p:nvSpPr>
        <p:spPr>
          <a:xfrm>
            <a:off x="983226" y="668594"/>
            <a:ext cx="7349191" cy="196461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chemeClr val="tx1"/>
                </a:solidFill>
              </a:rPr>
              <a:t>Quan sát và mô tả cấu tạo của hạt</a:t>
            </a:r>
          </a:p>
        </p:txBody>
      </p:sp>
      <p:pic>
        <p:nvPicPr>
          <p:cNvPr id="27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99" y="3419611"/>
            <a:ext cx="1895550" cy="3124147"/>
          </a:xfrm>
          <a:prstGeom prst="rect">
            <a:avLst/>
          </a:prstGeom>
        </p:spPr>
      </p:pic>
      <p:grpSp>
        <p:nvGrpSpPr>
          <p:cNvPr id="28" name="组合 44"/>
          <p:cNvGrpSpPr/>
          <p:nvPr/>
        </p:nvGrpSpPr>
        <p:grpSpPr>
          <a:xfrm rot="322137">
            <a:off x="8935773" y="3338251"/>
            <a:ext cx="2011202" cy="3503274"/>
            <a:chOff x="267904" y="2726059"/>
            <a:chExt cx="2011202" cy="3503274"/>
          </a:xfrm>
        </p:grpSpPr>
        <p:pic>
          <p:nvPicPr>
            <p:cNvPr id="29" name="图片 4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7066">
              <a:off x="1000856" y="3107676"/>
              <a:ext cx="1088619" cy="2441803"/>
            </a:xfrm>
            <a:prstGeom prst="rect">
              <a:avLst/>
            </a:prstGeom>
          </p:spPr>
        </p:pic>
        <p:pic>
          <p:nvPicPr>
            <p:cNvPr id="30" name="图片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904" y="2726059"/>
              <a:ext cx="2011202" cy="35032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/>
          <p:cNvSpPr/>
          <p:nvPr/>
        </p:nvSpPr>
        <p:spPr>
          <a:xfrm>
            <a:off x="457772" y="317856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59420" y="4216034"/>
            <a:ext cx="3500846" cy="20508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Cho </a:t>
            </a:r>
            <a:r>
              <a:rPr lang="en-US" sz="4000" dirty="0" err="1">
                <a:solidFill>
                  <a:schemeClr val="tx1"/>
                </a:solidFill>
              </a:rPr>
              <a:t>biết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đâu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là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vỏ</a:t>
            </a:r>
            <a:r>
              <a:rPr lang="en-US" sz="4000" dirty="0">
                <a:solidFill>
                  <a:schemeClr val="tx1"/>
                </a:solidFill>
              </a:rPr>
              <a:t>, </a:t>
            </a:r>
            <a:r>
              <a:rPr lang="en-US" sz="4000" dirty="0" err="1">
                <a:solidFill>
                  <a:schemeClr val="tx1"/>
                </a:solidFill>
              </a:rPr>
              <a:t>phôi</a:t>
            </a:r>
            <a:r>
              <a:rPr lang="en-US" sz="4000" dirty="0">
                <a:solidFill>
                  <a:schemeClr val="tx1"/>
                </a:solidFill>
              </a:rPr>
              <a:t>, </a:t>
            </a:r>
            <a:r>
              <a:rPr lang="en-US" sz="4000" dirty="0" err="1">
                <a:solidFill>
                  <a:schemeClr val="tx1"/>
                </a:solidFill>
              </a:rPr>
              <a:t>chất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dinh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dưỡng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9420" y="1952325"/>
            <a:ext cx="3500846" cy="19104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</a:rPr>
              <a:t>Tách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hạt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làm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đôi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và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quan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sát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85016" y="3226527"/>
            <a:ext cx="2782389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435921" y="2097853"/>
            <a:ext cx="5623841" cy="4153679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002060"/>
                </a:solidFill>
                <a:latin typeface="iCiel Cadena" panose="02000503000000020004" pitchFamily="50" charset="0"/>
              </a:rPr>
              <a:t>Quan sát và chỉ ra cấu tạo của hạt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89956" y="607092"/>
            <a:ext cx="4974617" cy="1198269"/>
            <a:chOff x="5335728" y="551367"/>
            <a:chExt cx="4974617" cy="1198269"/>
          </a:xfrm>
        </p:grpSpPr>
        <p:sp>
          <p:nvSpPr>
            <p:cNvPr id="14" name="Oval 13"/>
            <p:cNvSpPr/>
            <p:nvPr/>
          </p:nvSpPr>
          <p:spPr>
            <a:xfrm>
              <a:off x="5335728" y="551367"/>
              <a:ext cx="4974617" cy="1198269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23912" y="805550"/>
              <a:ext cx="439824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600" b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iCiel Cadena" panose="02000503000000020004" pitchFamily="50" charset="0"/>
                </a:rPr>
                <a:t>GÓC TÌM HIỂU THÔNG TIN</a:t>
              </a:r>
              <a:endParaRPr lang="en-US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Ciel Cadena" panose="02000503000000020004" pitchFamily="50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279506" y="5691152"/>
            <a:ext cx="3286531" cy="682487"/>
            <a:chOff x="5399483" y="5628483"/>
            <a:chExt cx="3286531" cy="682487"/>
          </a:xfrm>
        </p:grpSpPr>
        <p:pic>
          <p:nvPicPr>
            <p:cNvPr id="3" name="(6) Facebook">
              <a:hlinkClick r:id="" action="ppaction://media"/>
            </p:cNvPr>
            <p:cNvPicPr>
              <a:picLocks noChangeAspect="1"/>
            </p:cNvPicPr>
            <p:nvPr>
              <a:videoFile r:link="rId3"/>
              <p:extLst>
                <p:ext uri="{DAA4B4D4-6D71-4841-9C94-3DE7FCFB9230}">
                  <p14:media xmlns:p14="http://schemas.microsoft.com/office/powerpoint/2010/main" r:embed="rId4">
                    <p14:trim st="361218"/>
                  </p14:media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6233845" y="5729793"/>
              <a:ext cx="2452169" cy="50989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9483" y="5628483"/>
              <a:ext cx="696517" cy="682487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pic>
        <p:nvPicPr>
          <p:cNvPr id="17" name="BongBongBangBangTamCamChuyenChuaKeOSTBeat-365-45153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2579" y="5754977"/>
            <a:ext cx="774436" cy="7418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037" y="-100224"/>
            <a:ext cx="3407382" cy="2724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59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3200" y="263044"/>
            <a:ext cx="11779045" cy="6423577"/>
            <a:chOff x="243200" y="263044"/>
            <a:chExt cx="11779045" cy="6423577"/>
          </a:xfrm>
        </p:grpSpPr>
        <p:grpSp>
          <p:nvGrpSpPr>
            <p:cNvPr id="16" name="Group 15"/>
            <p:cNvGrpSpPr/>
            <p:nvPr/>
          </p:nvGrpSpPr>
          <p:grpSpPr>
            <a:xfrm>
              <a:off x="243200" y="263044"/>
              <a:ext cx="11779045" cy="6423577"/>
              <a:chOff x="235974" y="209164"/>
              <a:chExt cx="11779045" cy="6423577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974" y="209164"/>
                <a:ext cx="11779045" cy="64235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Rectangle 1"/>
              <p:cNvSpPr/>
              <p:nvPr/>
            </p:nvSpPr>
            <p:spPr>
              <a:xfrm>
                <a:off x="7384025" y="348423"/>
                <a:ext cx="2236629" cy="64204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9263001" y="4162593"/>
              <a:ext cx="2685800" cy="1570993"/>
            </a:xfrm>
            <a:custGeom>
              <a:avLst/>
              <a:gdLst>
                <a:gd name="connsiteX0" fmla="*/ 0 w 2685800"/>
                <a:gd name="connsiteY0" fmla="*/ 0 h 1570993"/>
                <a:gd name="connsiteX1" fmla="*/ 2685800 w 2685800"/>
                <a:gd name="connsiteY1" fmla="*/ 0 h 1570993"/>
                <a:gd name="connsiteX2" fmla="*/ 2685800 w 2685800"/>
                <a:gd name="connsiteY2" fmla="*/ 1570993 h 1570993"/>
                <a:gd name="connsiteX3" fmla="*/ 0 w 2685800"/>
                <a:gd name="connsiteY3" fmla="*/ 1570993 h 1570993"/>
                <a:gd name="connsiteX4" fmla="*/ 0 w 2685800"/>
                <a:gd name="connsiteY4" fmla="*/ 0 h 1570993"/>
                <a:gd name="connsiteX0-1" fmla="*/ 58366 w 2685800"/>
                <a:gd name="connsiteY0-2" fmla="*/ 19456 h 1570993"/>
                <a:gd name="connsiteX1-3" fmla="*/ 2685800 w 2685800"/>
                <a:gd name="connsiteY1-4" fmla="*/ 0 h 1570993"/>
                <a:gd name="connsiteX2-5" fmla="*/ 2685800 w 2685800"/>
                <a:gd name="connsiteY2-6" fmla="*/ 1570993 h 1570993"/>
                <a:gd name="connsiteX3-7" fmla="*/ 0 w 2685800"/>
                <a:gd name="connsiteY3-8" fmla="*/ 1570993 h 1570993"/>
                <a:gd name="connsiteX4-9" fmla="*/ 58366 w 2685800"/>
                <a:gd name="connsiteY4-10" fmla="*/ 19456 h 1570993"/>
                <a:gd name="connsiteX0-11" fmla="*/ 97277 w 2685800"/>
                <a:gd name="connsiteY0-12" fmla="*/ 29184 h 1570993"/>
                <a:gd name="connsiteX1-13" fmla="*/ 2685800 w 2685800"/>
                <a:gd name="connsiteY1-14" fmla="*/ 0 h 1570993"/>
                <a:gd name="connsiteX2-15" fmla="*/ 2685800 w 2685800"/>
                <a:gd name="connsiteY2-16" fmla="*/ 1570993 h 1570993"/>
                <a:gd name="connsiteX3-17" fmla="*/ 0 w 2685800"/>
                <a:gd name="connsiteY3-18" fmla="*/ 1570993 h 1570993"/>
                <a:gd name="connsiteX4-19" fmla="*/ 97277 w 2685800"/>
                <a:gd name="connsiteY4-20" fmla="*/ 29184 h 15709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85800" h="1570993">
                  <a:moveTo>
                    <a:pt x="97277" y="29184"/>
                  </a:moveTo>
                  <a:lnTo>
                    <a:pt x="2685800" y="0"/>
                  </a:lnTo>
                  <a:lnTo>
                    <a:pt x="2685800" y="1570993"/>
                  </a:lnTo>
                  <a:lnTo>
                    <a:pt x="0" y="1570993"/>
                  </a:lnTo>
                  <a:lnTo>
                    <a:pt x="97277" y="291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4" name="Rectangle 3"/>
          <p:cNvSpPr/>
          <p:nvPr/>
        </p:nvSpPr>
        <p:spPr>
          <a:xfrm>
            <a:off x="367050" y="3420902"/>
            <a:ext cx="2936567" cy="3014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 4"/>
          <p:cNvSpPr/>
          <p:nvPr/>
        </p:nvSpPr>
        <p:spPr>
          <a:xfrm>
            <a:off x="1114323" y="5489908"/>
            <a:ext cx="2336800" cy="81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457057" y="1036043"/>
            <a:ext cx="2372851" cy="642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Rectangle 7"/>
          <p:cNvSpPr/>
          <p:nvPr/>
        </p:nvSpPr>
        <p:spPr>
          <a:xfrm>
            <a:off x="3352799" y="5977264"/>
            <a:ext cx="7039897" cy="642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/>
        </p:nvSpPr>
        <p:spPr>
          <a:xfrm>
            <a:off x="8511893" y="5347649"/>
            <a:ext cx="2257707" cy="642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ounded Rectangle 2"/>
          <p:cNvSpPr/>
          <p:nvPr/>
        </p:nvSpPr>
        <p:spPr>
          <a:xfrm>
            <a:off x="1314173" y="950664"/>
            <a:ext cx="1266796" cy="812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79403" y="263044"/>
            <a:ext cx="4969397" cy="812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Chất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183501" y="4162593"/>
            <a:ext cx="2844800" cy="15709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Chất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48741" y="4429915"/>
            <a:ext cx="1524000" cy="81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Phôi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2929000" y="4013730"/>
            <a:ext cx="393290" cy="1446043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/>
          <p:cNvSpPr/>
          <p:nvPr/>
        </p:nvSpPr>
        <p:spPr>
          <a:xfrm>
            <a:off x="280791" y="340054"/>
            <a:ext cx="11630417" cy="61778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546168" y="988142"/>
            <a:ext cx="4978400" cy="5114655"/>
            <a:chOff x="3352800" y="1057545"/>
            <a:chExt cx="4978400" cy="51146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29" t="36113" r="43414" b="8114"/>
            <a:stretch>
              <a:fillRect/>
            </a:stretch>
          </p:blipFill>
          <p:spPr bwMode="auto">
            <a:xfrm>
              <a:off x="3352800" y="1057545"/>
              <a:ext cx="4978400" cy="511465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352800" y="2870200"/>
              <a:ext cx="406400" cy="152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159045" y="2819400"/>
              <a:ext cx="1183148" cy="430161"/>
            </a:xfrm>
            <a:custGeom>
              <a:avLst/>
              <a:gdLst>
                <a:gd name="connsiteX0" fmla="*/ 0 w 1183148"/>
                <a:gd name="connsiteY0" fmla="*/ 0 h 381000"/>
                <a:gd name="connsiteX1" fmla="*/ 1183148 w 1183148"/>
                <a:gd name="connsiteY1" fmla="*/ 0 h 381000"/>
                <a:gd name="connsiteX2" fmla="*/ 1183148 w 1183148"/>
                <a:gd name="connsiteY2" fmla="*/ 381000 h 381000"/>
                <a:gd name="connsiteX3" fmla="*/ 0 w 1183148"/>
                <a:gd name="connsiteY3" fmla="*/ 381000 h 381000"/>
                <a:gd name="connsiteX4" fmla="*/ 0 w 1183148"/>
                <a:gd name="connsiteY4" fmla="*/ 0 h 381000"/>
                <a:gd name="connsiteX0-1" fmla="*/ 39329 w 1183148"/>
                <a:gd name="connsiteY0-2" fmla="*/ 0 h 430161"/>
                <a:gd name="connsiteX1-3" fmla="*/ 1183148 w 1183148"/>
                <a:gd name="connsiteY1-4" fmla="*/ 49161 h 430161"/>
                <a:gd name="connsiteX2-5" fmla="*/ 1183148 w 1183148"/>
                <a:gd name="connsiteY2-6" fmla="*/ 430161 h 430161"/>
                <a:gd name="connsiteX3-7" fmla="*/ 0 w 1183148"/>
                <a:gd name="connsiteY3-8" fmla="*/ 430161 h 430161"/>
                <a:gd name="connsiteX4-9" fmla="*/ 39329 w 1183148"/>
                <a:gd name="connsiteY4-10" fmla="*/ 0 h 430161"/>
                <a:gd name="connsiteX0-11" fmla="*/ 39329 w 1183148"/>
                <a:gd name="connsiteY0-12" fmla="*/ 0 h 430161"/>
                <a:gd name="connsiteX1-13" fmla="*/ 1183148 w 1183148"/>
                <a:gd name="connsiteY1-14" fmla="*/ 49161 h 430161"/>
                <a:gd name="connsiteX2-15" fmla="*/ 1183148 w 1183148"/>
                <a:gd name="connsiteY2-16" fmla="*/ 430161 h 430161"/>
                <a:gd name="connsiteX3-17" fmla="*/ 0 w 1183148"/>
                <a:gd name="connsiteY3-18" fmla="*/ 430161 h 430161"/>
                <a:gd name="connsiteX4-19" fmla="*/ 39329 w 1183148"/>
                <a:gd name="connsiteY4-20" fmla="*/ 0 h 430161"/>
                <a:gd name="connsiteX0-21" fmla="*/ 39329 w 1183148"/>
                <a:gd name="connsiteY0-22" fmla="*/ 0 h 430161"/>
                <a:gd name="connsiteX1-23" fmla="*/ 1183148 w 1183148"/>
                <a:gd name="connsiteY1-24" fmla="*/ 49161 h 430161"/>
                <a:gd name="connsiteX2-25" fmla="*/ 1101213 w 1183148"/>
                <a:gd name="connsiteY2-26" fmla="*/ 246627 h 430161"/>
                <a:gd name="connsiteX3-27" fmla="*/ 1183148 w 1183148"/>
                <a:gd name="connsiteY3-28" fmla="*/ 430161 h 430161"/>
                <a:gd name="connsiteX4-29" fmla="*/ 0 w 1183148"/>
                <a:gd name="connsiteY4-30" fmla="*/ 430161 h 430161"/>
                <a:gd name="connsiteX5" fmla="*/ 39329 w 1183148"/>
                <a:gd name="connsiteY5" fmla="*/ 0 h 430161"/>
                <a:gd name="connsiteX0-31" fmla="*/ 39329 w 1183148"/>
                <a:gd name="connsiteY0-32" fmla="*/ 0 h 430161"/>
                <a:gd name="connsiteX1-33" fmla="*/ 1183148 w 1183148"/>
                <a:gd name="connsiteY1-34" fmla="*/ 49161 h 430161"/>
                <a:gd name="connsiteX2-35" fmla="*/ 1101213 w 1183148"/>
                <a:gd name="connsiteY2-36" fmla="*/ 246627 h 430161"/>
                <a:gd name="connsiteX3-37" fmla="*/ 1183148 w 1183148"/>
                <a:gd name="connsiteY3-38" fmla="*/ 430161 h 430161"/>
                <a:gd name="connsiteX4-39" fmla="*/ 0 w 1183148"/>
                <a:gd name="connsiteY4-40" fmla="*/ 361335 h 430161"/>
                <a:gd name="connsiteX5-41" fmla="*/ 39329 w 1183148"/>
                <a:gd name="connsiteY5-42" fmla="*/ 0 h 430161"/>
                <a:gd name="connsiteX0-43" fmla="*/ 39329 w 1183148"/>
                <a:gd name="connsiteY0-44" fmla="*/ 0 h 430161"/>
                <a:gd name="connsiteX1-45" fmla="*/ 1183148 w 1183148"/>
                <a:gd name="connsiteY1-46" fmla="*/ 49161 h 430161"/>
                <a:gd name="connsiteX2-47" fmla="*/ 1150374 w 1183148"/>
                <a:gd name="connsiteY2-48" fmla="*/ 256459 h 430161"/>
                <a:gd name="connsiteX3-49" fmla="*/ 1183148 w 1183148"/>
                <a:gd name="connsiteY3-50" fmla="*/ 430161 h 430161"/>
                <a:gd name="connsiteX4-51" fmla="*/ 0 w 1183148"/>
                <a:gd name="connsiteY4-52" fmla="*/ 361335 h 430161"/>
                <a:gd name="connsiteX5-53" fmla="*/ 39329 w 1183148"/>
                <a:gd name="connsiteY5-54" fmla="*/ 0 h 4301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1183148" h="430161">
                  <a:moveTo>
                    <a:pt x="39329" y="0"/>
                  </a:moveTo>
                  <a:lnTo>
                    <a:pt x="1183148" y="49161"/>
                  </a:lnTo>
                  <a:cubicBezTo>
                    <a:pt x="1182056" y="98596"/>
                    <a:pt x="1151466" y="207024"/>
                    <a:pt x="1150374" y="256459"/>
                  </a:cubicBezTo>
                  <a:lnTo>
                    <a:pt x="1183148" y="430161"/>
                  </a:lnTo>
                  <a:lnTo>
                    <a:pt x="0" y="361335"/>
                  </a:lnTo>
                  <a:cubicBezTo>
                    <a:pt x="13110" y="217948"/>
                    <a:pt x="16387" y="202381"/>
                    <a:pt x="39329" y="0"/>
                  </a:cubicBezTo>
                  <a:close/>
                </a:path>
              </a:pathLst>
            </a:custGeom>
            <a:solidFill>
              <a:srgbClr val="D7A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/>
          <p:cNvSpPr/>
          <p:nvPr/>
        </p:nvSpPr>
        <p:spPr>
          <a:xfrm>
            <a:off x="1733755" y="4955458"/>
            <a:ext cx="2032000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Rễ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mầm</a:t>
            </a:r>
            <a:endParaRPr lang="en-US" sz="3200" b="1" dirty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197600" y="4394200"/>
            <a:ext cx="5283200" cy="914400"/>
            <a:chOff x="6197600" y="4394200"/>
            <a:chExt cx="5283200" cy="9144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197600" y="4851400"/>
              <a:ext cx="29464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9144000" y="4394200"/>
              <a:ext cx="2336800" cy="914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>
                  <a:solidFill>
                    <a:schemeClr val="tx1"/>
                  </a:solidFill>
                </a:rPr>
                <a:t>Thân</a:t>
              </a:r>
              <a:r>
                <a:rPr lang="en-US" sz="3200" b="1" dirty="0">
                  <a:solidFill>
                    <a:schemeClr val="tx1"/>
                  </a:solidFill>
                </a:rPr>
                <a:t> </a:t>
              </a:r>
              <a:r>
                <a:rPr lang="en-US" sz="3200" b="1" dirty="0" err="1">
                  <a:solidFill>
                    <a:schemeClr val="tx1"/>
                  </a:solidFill>
                </a:rPr>
                <a:t>mầm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97600" y="2819400"/>
            <a:ext cx="5080000" cy="1117600"/>
            <a:chOff x="6197600" y="2819400"/>
            <a:chExt cx="5080000" cy="1117600"/>
          </a:xfrm>
        </p:grpSpPr>
        <p:cxnSp>
          <p:nvCxnSpPr>
            <p:cNvPr id="8" name="Straight Connector 7"/>
            <p:cNvCxnSpPr/>
            <p:nvPr/>
          </p:nvCxnSpPr>
          <p:spPr>
            <a:xfrm flipV="1">
              <a:off x="6197600" y="3429000"/>
              <a:ext cx="2844800" cy="508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9042400" y="2819400"/>
              <a:ext cx="2235200" cy="8636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>
                  <a:solidFill>
                    <a:schemeClr val="tx1"/>
                  </a:solidFill>
                </a:rPr>
                <a:t>Chồi</a:t>
              </a:r>
              <a:r>
                <a:rPr lang="en-US" sz="3200" b="1" dirty="0">
                  <a:solidFill>
                    <a:schemeClr val="tx1"/>
                  </a:solidFill>
                </a:rPr>
                <a:t> </a:t>
              </a:r>
              <a:r>
                <a:rPr lang="en-US" sz="3200" b="1" dirty="0" err="1">
                  <a:solidFill>
                    <a:schemeClr val="tx1"/>
                  </a:solidFill>
                </a:rPr>
                <a:t>mầm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-2082320" y="0"/>
            <a:ext cx="8046158" cy="4851400"/>
            <a:chOff x="-2437920" y="-203200"/>
            <a:chExt cx="8046158" cy="48514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7920" y="-203200"/>
              <a:ext cx="8046158" cy="4525964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104876" y="3110271"/>
              <a:ext cx="2685847" cy="153792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>
                  <a:solidFill>
                    <a:srgbClr val="002060"/>
                  </a:solidFill>
                  <a:latin typeface="iCiel Cadena" panose="02000503000000020004" pitchFamily="50" charset="0"/>
                </a:rPr>
                <a:t>Cấu tạo của phôi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597446" y="1574800"/>
            <a:ext cx="4344221" cy="1508456"/>
            <a:chOff x="6923148" y="1574799"/>
            <a:chExt cx="3776585" cy="898180"/>
          </a:xfrm>
        </p:grpSpPr>
        <p:sp>
          <p:nvSpPr>
            <p:cNvPr id="15" name="Rectangle 14"/>
            <p:cNvSpPr/>
            <p:nvPr/>
          </p:nvSpPr>
          <p:spPr>
            <a:xfrm>
              <a:off x="9042400" y="1574799"/>
              <a:ext cx="1657333" cy="43217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tx1"/>
                  </a:solidFill>
                </a:rPr>
                <a:t>Lá mầm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6923148" y="1854200"/>
              <a:ext cx="2119252" cy="61877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795" y="1"/>
            <a:ext cx="12388795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13207" y="345537"/>
            <a:ext cx="8188888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err="1">
                <a:ln w="0"/>
                <a:solidFill>
                  <a:srgbClr val="00B050"/>
                </a:solidFill>
                <a:effectLst/>
                <a:latin typeface="#1Li-N7 IcielKoni" pitchFamily="2" charset="0"/>
              </a:rPr>
              <a:t>Kết</a:t>
            </a:r>
            <a:r>
              <a:rPr lang="en-US" sz="5400" b="1" dirty="0">
                <a:ln w="0"/>
                <a:solidFill>
                  <a:srgbClr val="00B050"/>
                </a:solidFill>
                <a:effectLst/>
                <a:latin typeface="#1Li-N7 IcielKoni" pitchFamily="2" charset="0"/>
              </a:rPr>
              <a:t> </a:t>
            </a:r>
            <a:r>
              <a:rPr lang="en-US" sz="5400" b="1" dirty="0" err="1">
                <a:ln w="0"/>
                <a:solidFill>
                  <a:srgbClr val="00B050"/>
                </a:solidFill>
                <a:effectLst/>
                <a:latin typeface="#1Li-N7 IcielKoni" pitchFamily="2" charset="0"/>
              </a:rPr>
              <a:t>luận</a:t>
            </a:r>
            <a:r>
              <a:rPr lang="en-US" sz="5400" b="1" dirty="0">
                <a:ln w="0"/>
                <a:solidFill>
                  <a:srgbClr val="00B050"/>
                </a:solidFill>
                <a:effectLst/>
                <a:latin typeface="#1Li-N7 IcielKoni" pitchFamily="2" charset="0"/>
              </a:rPr>
              <a:t>:</a:t>
            </a:r>
          </a:p>
          <a:p>
            <a:pPr algn="ctr"/>
            <a:r>
              <a:rPr lang="en-US" sz="5000" b="1" dirty="0">
                <a:solidFill>
                  <a:schemeClr val="accent4"/>
                </a:solidFill>
              </a:rPr>
              <a:t> </a:t>
            </a:r>
            <a:r>
              <a:rPr lang="en-US" sz="5000" b="1" dirty="0" err="1"/>
              <a:t>Hạt</a:t>
            </a:r>
            <a:r>
              <a:rPr lang="en-US" sz="5000" b="1" dirty="0"/>
              <a:t> </a:t>
            </a:r>
            <a:r>
              <a:rPr lang="en-US" sz="5000" b="1" dirty="0" err="1"/>
              <a:t>gồm</a:t>
            </a:r>
            <a:r>
              <a:rPr lang="en-US" sz="5000" b="1" dirty="0"/>
              <a:t> </a:t>
            </a:r>
            <a:r>
              <a:rPr lang="en-US" sz="5000" b="1" dirty="0" err="1"/>
              <a:t>có</a:t>
            </a:r>
            <a:r>
              <a:rPr lang="en-US" sz="5000" b="1" dirty="0"/>
              <a:t> 3 </a:t>
            </a:r>
            <a:r>
              <a:rPr lang="en-US" sz="5000" b="1" dirty="0" err="1"/>
              <a:t>bộ</a:t>
            </a:r>
            <a:r>
              <a:rPr lang="en-US" sz="5000" b="1" dirty="0"/>
              <a:t> </a:t>
            </a:r>
            <a:r>
              <a:rPr lang="en-US" sz="5000" b="1" dirty="0" err="1"/>
              <a:t>phận</a:t>
            </a:r>
            <a:r>
              <a:rPr lang="en-US" sz="5000" b="1" dirty="0"/>
              <a:t>: </a:t>
            </a:r>
          </a:p>
          <a:p>
            <a:pPr algn="ctr"/>
            <a:r>
              <a:rPr lang="en-US" sz="5000" b="1" dirty="0"/>
              <a:t>V</a:t>
            </a:r>
            <a:r>
              <a:rPr lang="en-US" sz="5000" b="1"/>
              <a:t>ỏ </a:t>
            </a:r>
            <a:r>
              <a:rPr lang="en-US" sz="5000" b="1" dirty="0" err="1"/>
              <a:t>hạt</a:t>
            </a:r>
            <a:r>
              <a:rPr lang="en-US" sz="5000" b="1" dirty="0"/>
              <a:t>, </a:t>
            </a:r>
            <a:r>
              <a:rPr lang="en-US" sz="5000" b="1" dirty="0" err="1"/>
              <a:t>phôi</a:t>
            </a:r>
            <a:r>
              <a:rPr lang="en-US" sz="5000" b="1" dirty="0"/>
              <a:t> </a:t>
            </a:r>
            <a:r>
              <a:rPr lang="en-US" sz="5000" b="1" err="1"/>
              <a:t>và</a:t>
            </a:r>
            <a:r>
              <a:rPr lang="en-US" sz="5000" b="1"/>
              <a:t> </a:t>
            </a:r>
          </a:p>
          <a:p>
            <a:pPr algn="ctr"/>
            <a:r>
              <a:rPr lang="en-US" sz="5000" b="1"/>
              <a:t>chất </a:t>
            </a:r>
            <a:r>
              <a:rPr lang="en-US" sz="5000" b="1" dirty="0" err="1"/>
              <a:t>dinh</a:t>
            </a:r>
            <a:r>
              <a:rPr lang="en-US" sz="5000" b="1" dirty="0"/>
              <a:t> </a:t>
            </a:r>
            <a:r>
              <a:rPr lang="en-US" sz="5000" b="1" dirty="0" err="1"/>
              <a:t>dưỡng</a:t>
            </a:r>
            <a:r>
              <a:rPr lang="en-US" sz="5000" b="1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21</TotalTime>
  <Words>706</Words>
  <Application>Microsoft Office PowerPoint</Application>
  <PresentationFormat>Widescreen</PresentationFormat>
  <Paragraphs>102</Paragraphs>
  <Slides>25</Slides>
  <Notes>8</Notes>
  <HiddenSlides>0</HiddenSlides>
  <MMClips>5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#1Li-N7 IcielKoni</vt:lpstr>
      <vt:lpstr>#1Li-N7 Stormtrooper</vt:lpstr>
      <vt:lpstr>#Li-N SVN-Cookies</vt:lpstr>
      <vt:lpstr>#Li-N UVN Banh Mi</vt:lpstr>
      <vt:lpstr>Arial</vt:lpstr>
      <vt:lpstr>Calibri</vt:lpstr>
      <vt:lpstr>Calibri Light</vt:lpstr>
      <vt:lpstr>等线</vt:lpstr>
      <vt:lpstr>iCiel Cadena</vt:lpstr>
      <vt:lpstr>inpin heiti</vt:lpstr>
      <vt:lpstr>Tahoma</vt:lpstr>
      <vt:lpstr>Times New Roman</vt:lpstr>
      <vt:lpstr>UTM Cookies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subject>9Slide.vn</dc:subject>
  <dc:creator>Admin</dc:creator>
  <dc:description>9Slide.vn</dc:description>
  <cp:lastModifiedBy>Huy Hoang</cp:lastModifiedBy>
  <cp:revision>135</cp:revision>
  <dcterms:created xsi:type="dcterms:W3CDTF">2018-03-16T08:20:00Z</dcterms:created>
  <dcterms:modified xsi:type="dcterms:W3CDTF">2023-03-19T16:53:06Z</dcterms:modified>
  <cp:category>9Slide.vn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FD117819C0F347C79415FF903CC9D08E</vt:lpwstr>
  </property>
  <property fmtid="{D5CDD505-2E9C-101B-9397-08002B2CF9AE}" pid="3" name="KSOProductBuildVer">
    <vt:lpwstr>1033-11.2.0.10463</vt:lpwstr>
  </property>
</Properties>
</file>