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92" r:id="rId2"/>
  </p:sldMasterIdLst>
  <p:notesMasterIdLst>
    <p:notesMasterId r:id="rId36"/>
  </p:notesMasterIdLst>
  <p:sldIdLst>
    <p:sldId id="388" r:id="rId3"/>
    <p:sldId id="346" r:id="rId4"/>
    <p:sldId id="342" r:id="rId5"/>
    <p:sldId id="347" r:id="rId6"/>
    <p:sldId id="354" r:id="rId7"/>
    <p:sldId id="364" r:id="rId8"/>
    <p:sldId id="365" r:id="rId9"/>
    <p:sldId id="389" r:id="rId10"/>
    <p:sldId id="366" r:id="rId11"/>
    <p:sldId id="355" r:id="rId12"/>
    <p:sldId id="369" r:id="rId13"/>
    <p:sldId id="370" r:id="rId14"/>
    <p:sldId id="372" r:id="rId15"/>
    <p:sldId id="371" r:id="rId16"/>
    <p:sldId id="351" r:id="rId17"/>
    <p:sldId id="356" r:id="rId18"/>
    <p:sldId id="373" r:id="rId19"/>
    <p:sldId id="374" r:id="rId20"/>
    <p:sldId id="375" r:id="rId21"/>
    <p:sldId id="376" r:id="rId22"/>
    <p:sldId id="377" r:id="rId23"/>
    <p:sldId id="390" r:id="rId24"/>
    <p:sldId id="391" r:id="rId25"/>
    <p:sldId id="392" r:id="rId26"/>
    <p:sldId id="378" r:id="rId27"/>
    <p:sldId id="379" r:id="rId28"/>
    <p:sldId id="380" r:id="rId29"/>
    <p:sldId id="381" r:id="rId30"/>
    <p:sldId id="382" r:id="rId31"/>
    <p:sldId id="383" r:id="rId32"/>
    <p:sldId id="384" r:id="rId33"/>
    <p:sldId id="385" r:id="rId34"/>
    <p:sldId id="359" r:id="rId35"/>
  </p:sldIdLst>
  <p:sldSz cx="12192000" cy="6858000"/>
  <p:notesSz cx="6858000" cy="9144000"/>
  <p:embeddedFontLst>
    <p:embeddedFont>
      <p:font typeface="#9Slide03 AmpleSoft Bold" charset="0"/>
      <p:regular r:id="rId37"/>
      <p:bold r:id="rId38"/>
    </p:embeddedFont>
    <p:embeddedFont>
      <p:font typeface="UVN Mua Thu" charset="0"/>
      <p:regular r:id="rId39"/>
      <p:bold r:id="rId40"/>
      <p:italic r:id="rId41"/>
      <p:boldItalic r:id="rId42"/>
    </p:embeddedFont>
    <p:embeddedFont>
      <p:font typeface="Cambria Math" pitchFamily="18" charset="0"/>
      <p:regular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#9Slide07 IcielStormtrooper" charset="0"/>
      <p:regular r:id="rId48"/>
    </p:embeddedFont>
    <p:embeddedFont>
      <p:font typeface="#9Slide07 Crocante" charset="0"/>
      <p:regular r:id="rId49"/>
    </p:embeddedFont>
    <p:embeddedFont>
      <p:font typeface="宋体" pitchFamily="2" charset="-122"/>
      <p:regular r:id="rId50"/>
    </p:embeddedFont>
    <p:embeddedFont>
      <p:font typeface="微软雅黑 Light" pitchFamily="34" charset="-122"/>
      <p:regular r:id="rId51"/>
    </p:embeddedFont>
    <p:embeddedFont>
      <p:font typeface="#9Slide05 SVNKitten" charset="0"/>
      <p:regular r:id="rId52"/>
    </p:embeddedFont>
    <p:embeddedFont>
      <p:font typeface="#9Slide03 Kaleko 105 Round Bold" charset="0"/>
      <p:bold r:id="rId53"/>
    </p:embeddedFont>
    <p:embeddedFont>
      <p:font typeface="等线" charset="-122"/>
      <p:regular r:id="rId54"/>
    </p:embeddedFont>
    <p:embeddedFont>
      <p:font typeface="SVN-Newton" charset="0"/>
      <p:regular r:id="rId55"/>
      <p:bold r:id="rId56"/>
      <p:italic r:id="rId57"/>
      <p:boldItalic r:id="rId58"/>
    </p:embeddedFont>
    <p:embeddedFont>
      <p:font typeface="微软雅黑" pitchFamily="34" charset="-122"/>
      <p:regular r:id="rId59"/>
      <p:bold r:id="rId60"/>
    </p:embeddedFont>
  </p:embeddedFontLst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F50"/>
    <a:srgbClr val="ADB0B4"/>
    <a:srgbClr val="58595A"/>
    <a:srgbClr val="F86E07"/>
    <a:srgbClr val="548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63" autoAdjust="0"/>
    <p:restoredTop sz="94660"/>
  </p:normalViewPr>
  <p:slideViewPr>
    <p:cSldViewPr snapToGrid="0">
      <p:cViewPr varScale="1">
        <p:scale>
          <a:sx n="58" d="100"/>
          <a:sy n="58" d="100"/>
        </p:scale>
        <p:origin x="-84" y="-6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3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font" Target="fonts/font19.fntdata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5.fntdata"/><Relationship Id="rId54" Type="http://schemas.openxmlformats.org/officeDocument/2006/relationships/font" Target="fonts/font18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openxmlformats.org/officeDocument/2006/relationships/font" Target="fonts/font2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57" Type="http://schemas.openxmlformats.org/officeDocument/2006/relationships/font" Target="fonts/font21.fntdata"/><Relationship Id="rId61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0" Type="http://schemas.openxmlformats.org/officeDocument/2006/relationships/font" Target="fonts/font24.fntdata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font" Target="fonts/font20.fntdata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15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59" Type="http://schemas.openxmlformats.org/officeDocument/2006/relationships/font" Target="fonts/font2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A3638-00E7-4C61-96E4-2B56B5BD84E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18F76-B426-4704-8DC7-C944A723A2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51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9E135-C57D-4D3A-B53A-120A54F9B1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7726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9E135-C57D-4D3A-B53A-120A54F9B1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054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9E135-C57D-4D3A-B53A-120A54F9B1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878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9E135-C57D-4D3A-B53A-120A54F9B1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592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9E135-C57D-4D3A-B53A-120A54F9B1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6153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9E135-C57D-4D3A-B53A-120A54F9B1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3037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53519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811408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51528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292580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51738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366344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778333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60336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954618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37089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747677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22050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646166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710806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059778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41608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927059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384556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003592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7064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466431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85053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361907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256966"/>
      </p:ext>
    </p:extLst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382895"/>
      </p:ext>
    </p:extLst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4683"/>
      </p:ext>
    </p:extLst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43976"/>
      </p:ext>
    </p:extLst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627325"/>
      </p:ext>
    </p:extLst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35297"/>
      </p:ext>
    </p:extLst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74501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314521"/>
      </p:ext>
    </p:extLst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58043"/>
      </p:ext>
    </p:extLst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0907"/>
      </p:ext>
    </p:extLst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162974"/>
      </p:ext>
    </p:extLst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48888"/>
      </p:ext>
    </p:extLst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845031"/>
      </p:ext>
    </p:extLst>
  </p:cSld>
  <p:clrMapOvr>
    <a:masterClrMapping/>
  </p:clrMapOvr>
  <p:transition spd="slow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094329"/>
      </p:ext>
    </p:extLst>
  </p:cSld>
  <p:clrMapOvr>
    <a:masterClrMapping/>
  </p:clrMapOvr>
  <p:transition spd="slow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194862"/>
      </p:ext>
    </p:extLst>
  </p:cSld>
  <p:clrMapOvr>
    <a:masterClrMapping/>
  </p:clrMapOvr>
  <p:transition spd="slow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654840"/>
      </p:ext>
    </p:extLst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27352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p:transition spd="slow"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190827"/>
      </p:ext>
    </p:extLst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p:transition spd="slow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67878"/>
      </p:ext>
    </p:extLst>
  </p:cSld>
  <p:clrMapOvr>
    <a:masterClrMapping/>
  </p:clrMapOvr>
  <p:transition spd="slow">
    <p:wip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49311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166386"/>
      </p:ext>
    </p:extLst>
  </p:cSld>
  <p:clrMapOvr>
    <a:masterClrMapping/>
  </p:clrMapOvr>
  <p:transition spd="slow">
    <p:wip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11490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18003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ransition spd="slow">
    <p:wip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807876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848" y="2298769"/>
            <a:ext cx="12174152" cy="4389180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706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760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200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814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918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66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61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69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613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ransition spd="slow">
    <p:wip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4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 userDrawn="1"/>
        </p:nvSpPr>
        <p:spPr>
          <a:xfrm>
            <a:off x="-443669" y="266685"/>
            <a:ext cx="12635671" cy="6591316"/>
          </a:xfrm>
          <a:custGeom>
            <a:avLst/>
            <a:gdLst>
              <a:gd name="connsiteX0" fmla="*/ 2980148 w 9476753"/>
              <a:gd name="connsiteY0" fmla="*/ 1785580 h 4943487"/>
              <a:gd name="connsiteX1" fmla="*/ 2983727 w 9476753"/>
              <a:gd name="connsiteY1" fmla="*/ 1818246 h 4943487"/>
              <a:gd name="connsiteX2" fmla="*/ 2995750 w 9476753"/>
              <a:gd name="connsiteY2" fmla="*/ 1812234 h 4943487"/>
              <a:gd name="connsiteX3" fmla="*/ 8358108 w 9476753"/>
              <a:gd name="connsiteY3" fmla="*/ 1492849 h 4943487"/>
              <a:gd name="connsiteX4" fmla="*/ 8370632 w 9476753"/>
              <a:gd name="connsiteY4" fmla="*/ 1501128 h 4943487"/>
              <a:gd name="connsiteX5" fmla="*/ 8371216 w 9476753"/>
              <a:gd name="connsiteY5" fmla="*/ 1496102 h 4943487"/>
              <a:gd name="connsiteX6" fmla="*/ 8370403 w 9476753"/>
              <a:gd name="connsiteY6" fmla="*/ 1496034 h 4943487"/>
              <a:gd name="connsiteX7" fmla="*/ 7281277 w 9476753"/>
              <a:gd name="connsiteY7" fmla="*/ 0 h 4943487"/>
              <a:gd name="connsiteX8" fmla="*/ 8314415 w 9476753"/>
              <a:gd name="connsiteY8" fmla="*/ 785430 h 4943487"/>
              <a:gd name="connsiteX9" fmla="*/ 8316560 w 9476753"/>
              <a:gd name="connsiteY9" fmla="*/ 805276 h 4943487"/>
              <a:gd name="connsiteX10" fmla="*/ 8370403 w 9476753"/>
              <a:gd name="connsiteY10" fmla="*/ 791326 h 4943487"/>
              <a:gd name="connsiteX11" fmla="*/ 8457249 w 9476753"/>
              <a:gd name="connsiteY11" fmla="*/ 784019 h 4943487"/>
              <a:gd name="connsiteX12" fmla="*/ 8814578 w 9476753"/>
              <a:gd name="connsiteY12" fmla="*/ 942590 h 4943487"/>
              <a:gd name="connsiteX13" fmla="*/ 8826180 w 9476753"/>
              <a:gd name="connsiteY13" fmla="*/ 960430 h 4943487"/>
              <a:gd name="connsiteX14" fmla="*/ 8899937 w 9476753"/>
              <a:gd name="connsiteY14" fmla="*/ 930555 h 4943487"/>
              <a:gd name="connsiteX15" fmla="*/ 9183502 w 9476753"/>
              <a:gd name="connsiteY15" fmla="*/ 887105 h 4943487"/>
              <a:gd name="connsiteX16" fmla="*/ 9349711 w 9476753"/>
              <a:gd name="connsiteY16" fmla="*/ 901653 h 4943487"/>
              <a:gd name="connsiteX17" fmla="*/ 9476753 w 9476753"/>
              <a:gd name="connsiteY17" fmla="*/ 935892 h 4943487"/>
              <a:gd name="connsiteX18" fmla="*/ 9476753 w 9476753"/>
              <a:gd name="connsiteY18" fmla="*/ 4266640 h 4943487"/>
              <a:gd name="connsiteX19" fmla="*/ 9476752 w 9476753"/>
              <a:gd name="connsiteY19" fmla="*/ 4266641 h 4943487"/>
              <a:gd name="connsiteX20" fmla="*/ 9476752 w 9476753"/>
              <a:gd name="connsiteY20" fmla="*/ 4943487 h 4943487"/>
              <a:gd name="connsiteX21" fmla="*/ 332753 w 9476753"/>
              <a:gd name="connsiteY21" fmla="*/ 4943487 h 4943487"/>
              <a:gd name="connsiteX22" fmla="*/ 332753 w 9476753"/>
              <a:gd name="connsiteY22" fmla="*/ 4220965 h 4943487"/>
              <a:gd name="connsiteX23" fmla="*/ 265374 w 9476753"/>
              <a:gd name="connsiteY23" fmla="*/ 4137625 h 4943487"/>
              <a:gd name="connsiteX24" fmla="*/ 103769 w 9476753"/>
              <a:gd name="connsiteY24" fmla="*/ 3597709 h 4943487"/>
              <a:gd name="connsiteX25" fmla="*/ 178130 w 9476753"/>
              <a:gd name="connsiteY25" fmla="*/ 3221827 h 4943487"/>
              <a:gd name="connsiteX26" fmla="*/ 219944 w 9476753"/>
              <a:gd name="connsiteY26" fmla="*/ 3143211 h 4943487"/>
              <a:gd name="connsiteX27" fmla="*/ 128668 w 9476753"/>
              <a:gd name="connsiteY27" fmla="*/ 3042223 h 4943487"/>
              <a:gd name="connsiteX28" fmla="*/ 0 w 9476753"/>
              <a:gd name="connsiteY28" fmla="*/ 2657697 h 4943487"/>
              <a:gd name="connsiteX29" fmla="*/ 753391 w 9476753"/>
              <a:gd name="connsiteY29" fmla="*/ 1969951 h 4943487"/>
              <a:gd name="connsiteX30" fmla="*/ 905226 w 9476753"/>
              <a:gd name="connsiteY30" fmla="*/ 1983924 h 4943487"/>
              <a:gd name="connsiteX31" fmla="*/ 933693 w 9476753"/>
              <a:gd name="connsiteY31" fmla="*/ 1991990 h 4943487"/>
              <a:gd name="connsiteX32" fmla="*/ 927404 w 9476753"/>
              <a:gd name="connsiteY32" fmla="*/ 1934587 h 4943487"/>
              <a:gd name="connsiteX33" fmla="*/ 1961938 w 9476753"/>
              <a:gd name="connsiteY33" fmla="*/ 982599 h 4943487"/>
              <a:gd name="connsiteX34" fmla="*/ 2846699 w 9476753"/>
              <a:gd name="connsiteY34" fmla="*/ 1440947 h 4943487"/>
              <a:gd name="connsiteX35" fmla="*/ 2875153 w 9476753"/>
              <a:gd name="connsiteY35" fmla="*/ 1493676 h 4943487"/>
              <a:gd name="connsiteX36" fmla="*/ 2859949 w 9476753"/>
              <a:gd name="connsiteY36" fmla="*/ 1353830 h 4943487"/>
              <a:gd name="connsiteX37" fmla="*/ 3858693 w 9476753"/>
              <a:gd name="connsiteY37" fmla="*/ 427706 h 4943487"/>
              <a:gd name="connsiteX38" fmla="*/ 4564911 w 9476753"/>
              <a:gd name="connsiteY38" fmla="*/ 698961 h 4943487"/>
              <a:gd name="connsiteX39" fmla="*/ 4625930 w 9476753"/>
              <a:gd name="connsiteY39" fmla="*/ 767540 h 4943487"/>
              <a:gd name="connsiteX40" fmla="*/ 4694265 w 9476753"/>
              <a:gd name="connsiteY40" fmla="*/ 740024 h 4943487"/>
              <a:gd name="connsiteX41" fmla="*/ 5429353 w 9476753"/>
              <a:gd name="connsiteY41" fmla="*/ 613039 h 4943487"/>
              <a:gd name="connsiteX42" fmla="*/ 6236485 w 9476753"/>
              <a:gd name="connsiteY42" fmla="*/ 767684 h 4943487"/>
              <a:gd name="connsiteX43" fmla="*/ 6251608 w 9476753"/>
              <a:gd name="connsiteY43" fmla="*/ 775006 h 4943487"/>
              <a:gd name="connsiteX44" fmla="*/ 6309587 w 9476753"/>
              <a:gd name="connsiteY44" fmla="*/ 600784 h 4943487"/>
              <a:gd name="connsiteX45" fmla="*/ 7281277 w 9476753"/>
              <a:gd name="connsiteY45" fmla="*/ 0 h 494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476753" h="4943487">
                <a:moveTo>
                  <a:pt x="2980148" y="1785580"/>
                </a:moveTo>
                <a:lnTo>
                  <a:pt x="2983727" y="1818246"/>
                </a:lnTo>
                <a:lnTo>
                  <a:pt x="2995750" y="1812234"/>
                </a:lnTo>
                <a:close/>
                <a:moveTo>
                  <a:pt x="8358108" y="1492849"/>
                </a:moveTo>
                <a:lnTo>
                  <a:pt x="8370632" y="1501128"/>
                </a:lnTo>
                <a:lnTo>
                  <a:pt x="8371216" y="1496102"/>
                </a:lnTo>
                <a:lnTo>
                  <a:pt x="8370403" y="1496034"/>
                </a:lnTo>
                <a:close/>
                <a:moveTo>
                  <a:pt x="7281277" y="0"/>
                </a:moveTo>
                <a:cubicBezTo>
                  <a:pt x="7790894" y="0"/>
                  <a:pt x="8216081" y="337186"/>
                  <a:pt x="8314415" y="785430"/>
                </a:cubicBezTo>
                <a:lnTo>
                  <a:pt x="8316560" y="805276"/>
                </a:lnTo>
                <a:lnTo>
                  <a:pt x="8370403" y="791326"/>
                </a:lnTo>
                <a:cubicBezTo>
                  <a:pt x="8398455" y="786535"/>
                  <a:pt x="8427500" y="784019"/>
                  <a:pt x="8457249" y="784019"/>
                </a:cubicBezTo>
                <a:cubicBezTo>
                  <a:pt x="8605994" y="784019"/>
                  <a:pt x="8737138" y="846920"/>
                  <a:pt x="8814578" y="942590"/>
                </a:cubicBezTo>
                <a:lnTo>
                  <a:pt x="8826180" y="960430"/>
                </a:lnTo>
                <a:lnTo>
                  <a:pt x="8899937" y="930555"/>
                </a:lnTo>
                <a:cubicBezTo>
                  <a:pt x="8988357" y="902446"/>
                  <a:pt x="9083866" y="887105"/>
                  <a:pt x="9183502" y="887105"/>
                </a:cubicBezTo>
                <a:cubicBezTo>
                  <a:pt x="9240437" y="887105"/>
                  <a:pt x="9296024" y="892114"/>
                  <a:pt x="9349711" y="901653"/>
                </a:cubicBezTo>
                <a:lnTo>
                  <a:pt x="9476753" y="935892"/>
                </a:lnTo>
                <a:lnTo>
                  <a:pt x="9476753" y="4266640"/>
                </a:lnTo>
                <a:lnTo>
                  <a:pt x="9476752" y="4266641"/>
                </a:lnTo>
                <a:lnTo>
                  <a:pt x="9476752" y="4943487"/>
                </a:lnTo>
                <a:lnTo>
                  <a:pt x="332753" y="4943487"/>
                </a:lnTo>
                <a:lnTo>
                  <a:pt x="332753" y="4220965"/>
                </a:lnTo>
                <a:lnTo>
                  <a:pt x="265374" y="4137625"/>
                </a:lnTo>
                <a:cubicBezTo>
                  <a:pt x="163345" y="3983503"/>
                  <a:pt x="103769" y="3797706"/>
                  <a:pt x="103769" y="3597709"/>
                </a:cubicBezTo>
                <a:cubicBezTo>
                  <a:pt x="103769" y="3464378"/>
                  <a:pt x="130248" y="3337358"/>
                  <a:pt x="178130" y="3221827"/>
                </a:cubicBezTo>
                <a:lnTo>
                  <a:pt x="219944" y="3143211"/>
                </a:lnTo>
                <a:lnTo>
                  <a:pt x="128668" y="3042223"/>
                </a:lnTo>
                <a:cubicBezTo>
                  <a:pt x="47434" y="2932458"/>
                  <a:pt x="0" y="2800134"/>
                  <a:pt x="0" y="2657697"/>
                </a:cubicBezTo>
                <a:cubicBezTo>
                  <a:pt x="0" y="2277865"/>
                  <a:pt x="337305" y="1969951"/>
                  <a:pt x="753391" y="1969951"/>
                </a:cubicBezTo>
                <a:cubicBezTo>
                  <a:pt x="805402" y="1969951"/>
                  <a:pt x="856182" y="1974762"/>
                  <a:pt x="905226" y="1983924"/>
                </a:cubicBezTo>
                <a:lnTo>
                  <a:pt x="933693" y="1991990"/>
                </a:lnTo>
                <a:lnTo>
                  <a:pt x="927404" y="1934587"/>
                </a:lnTo>
                <a:cubicBezTo>
                  <a:pt x="927404" y="1408819"/>
                  <a:pt x="1390581" y="982599"/>
                  <a:pt x="1961938" y="982599"/>
                </a:cubicBezTo>
                <a:cubicBezTo>
                  <a:pt x="2336891" y="982599"/>
                  <a:pt x="2665255" y="1166157"/>
                  <a:pt x="2846699" y="1440947"/>
                </a:cubicBezTo>
                <a:lnTo>
                  <a:pt x="2875153" y="1493676"/>
                </a:lnTo>
                <a:lnTo>
                  <a:pt x="2859949" y="1353830"/>
                </a:lnTo>
                <a:cubicBezTo>
                  <a:pt x="2859949" y="842345"/>
                  <a:pt x="3307102" y="427706"/>
                  <a:pt x="3858693" y="427706"/>
                </a:cubicBezTo>
                <a:cubicBezTo>
                  <a:pt x="4134488" y="427706"/>
                  <a:pt x="4384174" y="531366"/>
                  <a:pt x="4564911" y="698961"/>
                </a:cubicBezTo>
                <a:lnTo>
                  <a:pt x="4625930" y="767540"/>
                </a:lnTo>
                <a:lnTo>
                  <a:pt x="4694265" y="740024"/>
                </a:lnTo>
                <a:cubicBezTo>
                  <a:pt x="4919773" y="658304"/>
                  <a:pt x="5168288" y="613039"/>
                  <a:pt x="5429353" y="613039"/>
                </a:cubicBezTo>
                <a:cubicBezTo>
                  <a:pt x="5718534" y="613039"/>
                  <a:pt x="5992316" y="668578"/>
                  <a:pt x="6236485" y="767684"/>
                </a:cubicBezTo>
                <a:lnTo>
                  <a:pt x="6251608" y="775006"/>
                </a:lnTo>
                <a:lnTo>
                  <a:pt x="6309587" y="600784"/>
                </a:lnTo>
                <a:cubicBezTo>
                  <a:pt x="6469678" y="247729"/>
                  <a:pt x="6844463" y="0"/>
                  <a:pt x="72812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>
          <a:xfrm>
            <a:off x="17848" y="2079310"/>
            <a:ext cx="12174152" cy="4828098"/>
            <a:chOff x="13386" y="1724076"/>
            <a:chExt cx="9130614" cy="3291885"/>
          </a:xfrm>
        </p:grpSpPr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2"/>
            <a:srcRect r="3743" b="23983"/>
            <a:stretch/>
          </p:blipFill>
          <p:spPr>
            <a:xfrm>
              <a:off x="6409338" y="2033115"/>
              <a:ext cx="2734662" cy="278062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2875"/>
            <a:stretch/>
          </p:blipFill>
          <p:spPr>
            <a:xfrm rot="21436782">
              <a:off x="661004" y="1724076"/>
              <a:ext cx="2198177" cy="307512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563" b="16940"/>
            <a:stretch/>
          </p:blipFill>
          <p:spPr>
            <a:xfrm rot="238753">
              <a:off x="2323424" y="2084321"/>
              <a:ext cx="2674680" cy="293164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0" r="52563" b="25968"/>
            <a:stretch/>
          </p:blipFill>
          <p:spPr>
            <a:xfrm rot="21436782">
              <a:off x="13386" y="2203299"/>
              <a:ext cx="686543" cy="26129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98" r="2616" b="19881"/>
            <a:stretch/>
          </p:blipFill>
          <p:spPr>
            <a:xfrm rot="21436782">
              <a:off x="4904544" y="1912115"/>
              <a:ext cx="2198177" cy="2827849"/>
            </a:xfrm>
            <a:prstGeom prst="rect">
              <a:avLst/>
            </a:prstGeom>
          </p:spPr>
        </p:pic>
      </p:grpSp>
      <p:sp>
        <p:nvSpPr>
          <p:cNvPr id="28" name="任意多边形 27"/>
          <p:cNvSpPr/>
          <p:nvPr userDrawn="1"/>
        </p:nvSpPr>
        <p:spPr>
          <a:xfrm>
            <a:off x="0" y="5266017"/>
            <a:ext cx="12192000" cy="1593147"/>
          </a:xfrm>
          <a:custGeom>
            <a:avLst/>
            <a:gdLst>
              <a:gd name="connsiteX0" fmla="*/ 2000250 w 9144000"/>
              <a:gd name="connsiteY0" fmla="*/ 204 h 1194860"/>
              <a:gd name="connsiteX1" fmla="*/ 9144000 w 9144000"/>
              <a:gd name="connsiteY1" fmla="*/ 207328 h 1194860"/>
              <a:gd name="connsiteX2" fmla="*/ 9144000 w 9144000"/>
              <a:gd name="connsiteY2" fmla="*/ 1194860 h 1194860"/>
              <a:gd name="connsiteX3" fmla="*/ 0 w 9144000"/>
              <a:gd name="connsiteY3" fmla="*/ 1194860 h 1194860"/>
              <a:gd name="connsiteX4" fmla="*/ 0 w 9144000"/>
              <a:gd name="connsiteY4" fmla="*/ 207328 h 1194860"/>
              <a:gd name="connsiteX5" fmla="*/ 2000250 w 9144000"/>
              <a:gd name="connsiteY5" fmla="*/ 204 h 11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194860">
                <a:moveTo>
                  <a:pt x="2000250" y="204"/>
                </a:moveTo>
                <a:cubicBezTo>
                  <a:pt x="4381500" y="14450"/>
                  <a:pt x="6762750" y="768428"/>
                  <a:pt x="9144000" y="207328"/>
                </a:cubicBezTo>
                <a:lnTo>
                  <a:pt x="9144000" y="1194860"/>
                </a:lnTo>
                <a:lnTo>
                  <a:pt x="0" y="1194860"/>
                </a:lnTo>
                <a:lnTo>
                  <a:pt x="0" y="207328"/>
                </a:lnTo>
                <a:cubicBezTo>
                  <a:pt x="666750" y="50220"/>
                  <a:pt x="1333500" y="-3785"/>
                  <a:pt x="2000250" y="20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 userDrawn="1"/>
        </p:nvSpPr>
        <p:spPr>
          <a:xfrm rot="21435659">
            <a:off x="-13671" y="5438225"/>
            <a:ext cx="12256564" cy="1705940"/>
          </a:xfrm>
          <a:custGeom>
            <a:avLst/>
            <a:gdLst>
              <a:gd name="connsiteX0" fmla="*/ 9192423 w 9192423"/>
              <a:gd name="connsiteY0" fmla="*/ 215832 h 1279455"/>
              <a:gd name="connsiteX1" fmla="*/ 9141537 w 9192423"/>
              <a:gd name="connsiteY1" fmla="*/ 1279455 h 1279455"/>
              <a:gd name="connsiteX2" fmla="*/ 0 w 9192423"/>
              <a:gd name="connsiteY2" fmla="*/ 846306 h 1279455"/>
              <a:gd name="connsiteX3" fmla="*/ 0 w 9192423"/>
              <a:gd name="connsiteY3" fmla="*/ 207329 h 1279455"/>
              <a:gd name="connsiteX4" fmla="*/ 8944026 w 9192423"/>
              <a:gd name="connsiteY4" fmla="*/ 268480 h 127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2423" h="1279455">
                <a:moveTo>
                  <a:pt x="9192423" y="215832"/>
                </a:moveTo>
                <a:lnTo>
                  <a:pt x="9141537" y="1279455"/>
                </a:lnTo>
                <a:lnTo>
                  <a:pt x="0" y="846306"/>
                </a:lnTo>
                <a:lnTo>
                  <a:pt x="0" y="207329"/>
                </a:lnTo>
                <a:cubicBezTo>
                  <a:pt x="2981342" y="-488434"/>
                  <a:pt x="5962684" y="837864"/>
                  <a:pt x="8944026" y="26848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 userDrawn="1"/>
        </p:nvSpPr>
        <p:spPr>
          <a:xfrm>
            <a:off x="0" y="5603313"/>
            <a:ext cx="12192000" cy="1255851"/>
          </a:xfrm>
          <a:custGeom>
            <a:avLst/>
            <a:gdLst>
              <a:gd name="connsiteX0" fmla="*/ 2037474 w 9144000"/>
              <a:gd name="connsiteY0" fmla="*/ 204 h 941888"/>
              <a:gd name="connsiteX1" fmla="*/ 9086770 w 9144000"/>
              <a:gd name="connsiteY1" fmla="*/ 256141 h 941888"/>
              <a:gd name="connsiteX2" fmla="*/ 9144000 w 9144000"/>
              <a:gd name="connsiteY2" fmla="*/ 243856 h 941888"/>
              <a:gd name="connsiteX3" fmla="*/ 9144000 w 9144000"/>
              <a:gd name="connsiteY3" fmla="*/ 941888 h 941888"/>
              <a:gd name="connsiteX4" fmla="*/ 0 w 9144000"/>
              <a:gd name="connsiteY4" fmla="*/ 941888 h 941888"/>
              <a:gd name="connsiteX5" fmla="*/ 0 w 9144000"/>
              <a:gd name="connsiteY5" fmla="*/ 207328 h 941888"/>
              <a:gd name="connsiteX6" fmla="*/ 2037474 w 9144000"/>
              <a:gd name="connsiteY6" fmla="*/ 204 h 94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941888">
                <a:moveTo>
                  <a:pt x="2037474" y="204"/>
                </a:moveTo>
                <a:cubicBezTo>
                  <a:pt x="4387240" y="14005"/>
                  <a:pt x="6737005" y="722026"/>
                  <a:pt x="9086770" y="256141"/>
                </a:cubicBezTo>
                <a:lnTo>
                  <a:pt x="9144000" y="243856"/>
                </a:lnTo>
                <a:lnTo>
                  <a:pt x="9144000" y="941888"/>
                </a:lnTo>
                <a:lnTo>
                  <a:pt x="0" y="941888"/>
                </a:lnTo>
                <a:lnTo>
                  <a:pt x="0" y="207328"/>
                </a:lnTo>
                <a:cubicBezTo>
                  <a:pt x="679158" y="50220"/>
                  <a:pt x="1358316" y="-3785"/>
                  <a:pt x="2037474" y="204"/>
                </a:cubicBezTo>
                <a:close/>
              </a:path>
            </a:pathLst>
          </a:custGeom>
          <a:solidFill>
            <a:srgbClr val="FD8D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 userDrawn="1"/>
        </p:nvSpPr>
        <p:spPr>
          <a:xfrm>
            <a:off x="785692" y="494541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3" name="圆角矩形 62"/>
          <p:cNvSpPr/>
          <p:nvPr userDrawn="1"/>
        </p:nvSpPr>
        <p:spPr>
          <a:xfrm>
            <a:off x="2139756" y="935985"/>
            <a:ext cx="912000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4" name="圆角矩形 63"/>
          <p:cNvSpPr/>
          <p:nvPr userDrawn="1"/>
        </p:nvSpPr>
        <p:spPr>
          <a:xfrm>
            <a:off x="10716474" y="326215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5" name="圆角矩形 64"/>
          <p:cNvSpPr/>
          <p:nvPr userDrawn="1"/>
        </p:nvSpPr>
        <p:spPr>
          <a:xfrm>
            <a:off x="11195070" y="410669"/>
            <a:ext cx="826813" cy="1677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68" name="任意多边形 67"/>
          <p:cNvSpPr/>
          <p:nvPr userDrawn="1"/>
        </p:nvSpPr>
        <p:spPr>
          <a:xfrm>
            <a:off x="0" y="1339480"/>
            <a:ext cx="560731" cy="167744"/>
          </a:xfrm>
          <a:custGeom>
            <a:avLst/>
            <a:gdLst>
              <a:gd name="connsiteX0" fmla="*/ 0 w 420548"/>
              <a:gd name="connsiteY0" fmla="*/ 0 h 125808"/>
              <a:gd name="connsiteX1" fmla="*/ 357644 w 420548"/>
              <a:gd name="connsiteY1" fmla="*/ 0 h 125808"/>
              <a:gd name="connsiteX2" fmla="*/ 420548 w 420548"/>
              <a:gd name="connsiteY2" fmla="*/ 62904 h 125808"/>
              <a:gd name="connsiteX3" fmla="*/ 420547 w 420548"/>
              <a:gd name="connsiteY3" fmla="*/ 62904 h 125808"/>
              <a:gd name="connsiteX4" fmla="*/ 357643 w 420548"/>
              <a:gd name="connsiteY4" fmla="*/ 125808 h 125808"/>
              <a:gd name="connsiteX5" fmla="*/ 0 w 420548"/>
              <a:gd name="connsiteY5" fmla="*/ 125807 h 12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548" h="125808">
                <a:moveTo>
                  <a:pt x="0" y="0"/>
                </a:moveTo>
                <a:lnTo>
                  <a:pt x="357644" y="0"/>
                </a:lnTo>
                <a:cubicBezTo>
                  <a:pt x="392385" y="0"/>
                  <a:pt x="420548" y="28163"/>
                  <a:pt x="420548" y="62904"/>
                </a:cubicBezTo>
                <a:lnTo>
                  <a:pt x="420547" y="62904"/>
                </a:lnTo>
                <a:cubicBezTo>
                  <a:pt x="420547" y="97645"/>
                  <a:pt x="392384" y="125808"/>
                  <a:pt x="357643" y="125808"/>
                </a:cubicBezTo>
                <a:lnTo>
                  <a:pt x="0" y="125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28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4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2"/>
          <a:srcRect l="18525" t="38216" r="20134" b="8149"/>
          <a:stretch/>
        </p:blipFill>
        <p:spPr>
          <a:xfrm flipH="1">
            <a:off x="0" y="276015"/>
            <a:ext cx="2662621" cy="235431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/>
          <a:srcRect l="18525" t="38216" r="20134" b="8149"/>
          <a:stretch/>
        </p:blipFill>
        <p:spPr>
          <a:xfrm>
            <a:off x="9515366" y="294289"/>
            <a:ext cx="2662621" cy="2354319"/>
          </a:xfrm>
          <a:prstGeom prst="rect">
            <a:avLst/>
          </a:prstGeom>
        </p:spPr>
      </p:pic>
      <p:sp>
        <p:nvSpPr>
          <p:cNvPr id="6" name="圆角矩形 5"/>
          <p:cNvSpPr/>
          <p:nvPr userDrawn="1"/>
        </p:nvSpPr>
        <p:spPr>
          <a:xfrm>
            <a:off x="494186" y="322317"/>
            <a:ext cx="1107089" cy="2102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14" name="圆角矩形 13"/>
          <p:cNvSpPr/>
          <p:nvPr userDrawn="1"/>
        </p:nvSpPr>
        <p:spPr>
          <a:xfrm>
            <a:off x="1656256" y="706453"/>
            <a:ext cx="1107089" cy="2102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3" y="5479393"/>
            <a:ext cx="12192003" cy="13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任意多边形 16"/>
          <p:cNvSpPr/>
          <p:nvPr userDrawn="1"/>
        </p:nvSpPr>
        <p:spPr>
          <a:xfrm>
            <a:off x="-3" y="0"/>
            <a:ext cx="12192003" cy="6858000"/>
          </a:xfrm>
          <a:custGeom>
            <a:avLst/>
            <a:gdLst>
              <a:gd name="connsiteX0" fmla="*/ 4572002 w 9144002"/>
              <a:gd name="connsiteY0" fmla="*/ 0 h 5143500"/>
              <a:gd name="connsiteX1" fmla="*/ 9144002 w 9144002"/>
              <a:gd name="connsiteY1" fmla="*/ 1816156 h 5143500"/>
              <a:gd name="connsiteX2" fmla="*/ 9144002 w 9144002"/>
              <a:gd name="connsiteY2" fmla="*/ 3373821 h 5143500"/>
              <a:gd name="connsiteX3" fmla="*/ 9144002 w 9144002"/>
              <a:gd name="connsiteY3" fmla="*/ 4812308 h 5143500"/>
              <a:gd name="connsiteX4" fmla="*/ 9144002 w 9144002"/>
              <a:gd name="connsiteY4" fmla="*/ 5143500 h 5143500"/>
              <a:gd name="connsiteX5" fmla="*/ 2 w 9144002"/>
              <a:gd name="connsiteY5" fmla="*/ 5143500 h 5143500"/>
              <a:gd name="connsiteX6" fmla="*/ 2 w 9144002"/>
              <a:gd name="connsiteY6" fmla="*/ 4812308 h 5143500"/>
              <a:gd name="connsiteX7" fmla="*/ 0 w 9144002"/>
              <a:gd name="connsiteY7" fmla="*/ 4812308 h 5143500"/>
              <a:gd name="connsiteX8" fmla="*/ 0 w 9144002"/>
              <a:gd name="connsiteY8" fmla="*/ 1816156 h 5143500"/>
              <a:gd name="connsiteX9" fmla="*/ 2 w 9144002"/>
              <a:gd name="connsiteY9" fmla="*/ 181615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2" h="5143500">
                <a:moveTo>
                  <a:pt x="4572002" y="0"/>
                </a:moveTo>
                <a:lnTo>
                  <a:pt x="9144002" y="1816156"/>
                </a:lnTo>
                <a:lnTo>
                  <a:pt x="9144002" y="3373821"/>
                </a:lnTo>
                <a:lnTo>
                  <a:pt x="9144002" y="4812308"/>
                </a:lnTo>
                <a:lnTo>
                  <a:pt x="9144002" y="5143500"/>
                </a:lnTo>
                <a:lnTo>
                  <a:pt x="2" y="5143500"/>
                </a:lnTo>
                <a:lnTo>
                  <a:pt x="2" y="4812308"/>
                </a:lnTo>
                <a:lnTo>
                  <a:pt x="0" y="4812308"/>
                </a:lnTo>
                <a:lnTo>
                  <a:pt x="0" y="1816156"/>
                </a:lnTo>
                <a:lnTo>
                  <a:pt x="2" y="1816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12" name="任意多边形 11"/>
          <p:cNvSpPr/>
          <p:nvPr userDrawn="1"/>
        </p:nvSpPr>
        <p:spPr>
          <a:xfrm>
            <a:off x="-3" y="1"/>
            <a:ext cx="12192003" cy="2612060"/>
          </a:xfrm>
          <a:custGeom>
            <a:avLst/>
            <a:gdLst>
              <a:gd name="connsiteX0" fmla="*/ 4572002 w 9144002"/>
              <a:gd name="connsiteY0" fmla="*/ 0 h 1959045"/>
              <a:gd name="connsiteX1" fmla="*/ 6105528 w 9144002"/>
              <a:gd name="connsiteY1" fmla="*/ 609169 h 1959045"/>
              <a:gd name="connsiteX2" fmla="*/ 6105528 w 9144002"/>
              <a:gd name="connsiteY2" fmla="*/ 447675 h 1959045"/>
              <a:gd name="connsiteX3" fmla="*/ 6581778 w 9144002"/>
              <a:gd name="connsiteY3" fmla="*/ 447675 h 1959045"/>
              <a:gd name="connsiteX4" fmla="*/ 6581778 w 9144002"/>
              <a:gd name="connsiteY4" fmla="*/ 798352 h 1959045"/>
              <a:gd name="connsiteX5" fmla="*/ 9144002 w 9144002"/>
              <a:gd name="connsiteY5" fmla="*/ 1816156 h 1959045"/>
              <a:gd name="connsiteX6" fmla="*/ 9144002 w 9144002"/>
              <a:gd name="connsiteY6" fmla="*/ 1959045 h 1959045"/>
              <a:gd name="connsiteX7" fmla="*/ 6496317 w 9144002"/>
              <a:gd name="connsiteY7" fmla="*/ 907293 h 1959045"/>
              <a:gd name="connsiteX8" fmla="*/ 6496317 w 9144002"/>
              <a:gd name="connsiteY8" fmla="*/ 539288 h 1959045"/>
              <a:gd name="connsiteX9" fmla="*/ 6178611 w 9144002"/>
              <a:gd name="connsiteY9" fmla="*/ 539288 h 1959045"/>
              <a:gd name="connsiteX10" fmla="*/ 6178611 w 9144002"/>
              <a:gd name="connsiteY10" fmla="*/ 781090 h 1959045"/>
              <a:gd name="connsiteX11" fmla="*/ 4572002 w 9144002"/>
              <a:gd name="connsiteY11" fmla="*/ 142889 h 1959045"/>
              <a:gd name="connsiteX12" fmla="*/ 2 w 9144002"/>
              <a:gd name="connsiteY12" fmla="*/ 1959045 h 1959045"/>
              <a:gd name="connsiteX13" fmla="*/ 0 w 9144002"/>
              <a:gd name="connsiteY13" fmla="*/ 1959045 h 1959045"/>
              <a:gd name="connsiteX14" fmla="*/ 0 w 9144002"/>
              <a:gd name="connsiteY14" fmla="*/ 1816156 h 1959045"/>
              <a:gd name="connsiteX15" fmla="*/ 2 w 9144002"/>
              <a:gd name="connsiteY15" fmla="*/ 1816156 h 195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144002" h="1959045">
                <a:moveTo>
                  <a:pt x="4572002" y="0"/>
                </a:moveTo>
                <a:lnTo>
                  <a:pt x="6105528" y="609169"/>
                </a:lnTo>
                <a:lnTo>
                  <a:pt x="6105528" y="447675"/>
                </a:lnTo>
                <a:lnTo>
                  <a:pt x="6581778" y="447675"/>
                </a:lnTo>
                <a:lnTo>
                  <a:pt x="6581778" y="798352"/>
                </a:lnTo>
                <a:lnTo>
                  <a:pt x="9144002" y="1816156"/>
                </a:lnTo>
                <a:lnTo>
                  <a:pt x="9144002" y="1959045"/>
                </a:lnTo>
                <a:lnTo>
                  <a:pt x="6496317" y="907293"/>
                </a:lnTo>
                <a:lnTo>
                  <a:pt x="6496317" y="539288"/>
                </a:lnTo>
                <a:lnTo>
                  <a:pt x="6178611" y="539288"/>
                </a:lnTo>
                <a:lnTo>
                  <a:pt x="6178611" y="781090"/>
                </a:lnTo>
                <a:lnTo>
                  <a:pt x="4572002" y="142889"/>
                </a:lnTo>
                <a:lnTo>
                  <a:pt x="2" y="1959045"/>
                </a:lnTo>
                <a:lnTo>
                  <a:pt x="0" y="1959045"/>
                </a:lnTo>
                <a:lnTo>
                  <a:pt x="0" y="1816156"/>
                </a:lnTo>
                <a:lnTo>
                  <a:pt x="2" y="1816156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215358" y="706453"/>
            <a:ext cx="467169" cy="715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15" name="圆角矩形 14"/>
          <p:cNvSpPr/>
          <p:nvPr userDrawn="1"/>
        </p:nvSpPr>
        <p:spPr>
          <a:xfrm>
            <a:off x="10881617" y="527887"/>
            <a:ext cx="1107089" cy="21020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0495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5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 userDrawn="1"/>
        </p:nvSpPr>
        <p:spPr>
          <a:xfrm>
            <a:off x="0" y="-11115"/>
            <a:ext cx="12192000" cy="6869116"/>
          </a:xfrm>
          <a:custGeom>
            <a:avLst/>
            <a:gdLst>
              <a:gd name="connsiteX0" fmla="*/ 4083621 w 9144000"/>
              <a:gd name="connsiteY0" fmla="*/ 1813173 h 5151837"/>
              <a:gd name="connsiteX1" fmla="*/ 4166326 w 9144000"/>
              <a:gd name="connsiteY1" fmla="*/ 1860710 h 5151837"/>
              <a:gd name="connsiteX2" fmla="*/ 4168250 w 9144000"/>
              <a:gd name="connsiteY2" fmla="*/ 1862149 h 5151837"/>
              <a:gd name="connsiteX3" fmla="*/ 4222866 w 9144000"/>
              <a:gd name="connsiteY3" fmla="*/ 1814026 h 5151837"/>
              <a:gd name="connsiteX4" fmla="*/ 4171481 w 9144000"/>
              <a:gd name="connsiteY4" fmla="*/ 1816338 h 5151837"/>
              <a:gd name="connsiteX5" fmla="*/ 2977518 w 9144000"/>
              <a:gd name="connsiteY5" fmla="*/ 0 h 5151837"/>
              <a:gd name="connsiteX6" fmla="*/ 5365141 w 9144000"/>
              <a:gd name="connsiteY6" fmla="*/ 0 h 5151837"/>
              <a:gd name="connsiteX7" fmla="*/ 5438740 w 9144000"/>
              <a:gd name="connsiteY7" fmla="*/ 66003 h 5151837"/>
              <a:gd name="connsiteX8" fmla="*/ 5603319 w 9144000"/>
              <a:gd name="connsiteY8" fmla="*/ 276238 h 5151837"/>
              <a:gd name="connsiteX9" fmla="*/ 5644082 w 9144000"/>
              <a:gd name="connsiteY9" fmla="*/ 369919 h 5151837"/>
              <a:gd name="connsiteX10" fmla="*/ 5665696 w 9144000"/>
              <a:gd name="connsiteY10" fmla="*/ 364254 h 5151837"/>
              <a:gd name="connsiteX11" fmla="*/ 5882787 w 9144000"/>
              <a:gd name="connsiteY11" fmla="*/ 335905 h 5151837"/>
              <a:gd name="connsiteX12" fmla="*/ 6101573 w 9144000"/>
              <a:gd name="connsiteY12" fmla="*/ 343937 h 5151837"/>
              <a:gd name="connsiteX13" fmla="*/ 6151659 w 9144000"/>
              <a:gd name="connsiteY13" fmla="*/ 352183 h 5151837"/>
              <a:gd name="connsiteX14" fmla="*/ 6208089 w 9144000"/>
              <a:gd name="connsiteY14" fmla="*/ 289327 h 5151837"/>
              <a:gd name="connsiteX15" fmla="*/ 6607572 w 9144000"/>
              <a:gd name="connsiteY15" fmla="*/ 137254 h 5151837"/>
              <a:gd name="connsiteX16" fmla="*/ 7043519 w 9144000"/>
              <a:gd name="connsiteY16" fmla="*/ 326198 h 5151837"/>
              <a:gd name="connsiteX17" fmla="*/ 7112002 w 9144000"/>
              <a:gd name="connsiteY17" fmla="*/ 429933 h 5151837"/>
              <a:gd name="connsiteX18" fmla="*/ 7206517 w 9144000"/>
              <a:gd name="connsiteY18" fmla="*/ 378792 h 5151837"/>
              <a:gd name="connsiteX19" fmla="*/ 7461106 w 9144000"/>
              <a:gd name="connsiteY19" fmla="*/ 327552 h 5151837"/>
              <a:gd name="connsiteX20" fmla="*/ 8003463 w 9144000"/>
              <a:gd name="connsiteY20" fmla="*/ 615026 h 5151837"/>
              <a:gd name="connsiteX21" fmla="*/ 8061413 w 9144000"/>
              <a:gd name="connsiteY21" fmla="*/ 721459 h 5151837"/>
              <a:gd name="connsiteX22" fmla="*/ 8106608 w 9144000"/>
              <a:gd name="connsiteY22" fmla="*/ 699293 h 5151837"/>
              <a:gd name="connsiteX23" fmla="*/ 8467386 w 9144000"/>
              <a:gd name="connsiteY23" fmla="*/ 633479 h 5151837"/>
              <a:gd name="connsiteX24" fmla="*/ 9122779 w 9144000"/>
              <a:gd name="connsiteY24" fmla="*/ 878774 h 5151837"/>
              <a:gd name="connsiteX25" fmla="*/ 9144000 w 9144000"/>
              <a:gd name="connsiteY25" fmla="*/ 902013 h 5151837"/>
              <a:gd name="connsiteX26" fmla="*/ 9144000 w 9144000"/>
              <a:gd name="connsiteY26" fmla="*/ 4346147 h 5151837"/>
              <a:gd name="connsiteX27" fmla="*/ 9144000 w 9144000"/>
              <a:gd name="connsiteY27" fmla="*/ 4383403 h 5151837"/>
              <a:gd name="connsiteX28" fmla="*/ 9144000 w 9144000"/>
              <a:gd name="connsiteY28" fmla="*/ 4652524 h 5151837"/>
              <a:gd name="connsiteX29" fmla="*/ 9144000 w 9144000"/>
              <a:gd name="connsiteY29" fmla="*/ 4676590 h 5151837"/>
              <a:gd name="connsiteX30" fmla="*/ 9144000 w 9144000"/>
              <a:gd name="connsiteY30" fmla="*/ 4916146 h 5151837"/>
              <a:gd name="connsiteX31" fmla="*/ 9144000 w 9144000"/>
              <a:gd name="connsiteY31" fmla="*/ 5003512 h 5151837"/>
              <a:gd name="connsiteX32" fmla="*/ 9144000 w 9144000"/>
              <a:gd name="connsiteY32" fmla="*/ 5015546 h 5151837"/>
              <a:gd name="connsiteX33" fmla="*/ 9144000 w 9144000"/>
              <a:gd name="connsiteY33" fmla="*/ 5151837 h 5151837"/>
              <a:gd name="connsiteX34" fmla="*/ 0 w 9144000"/>
              <a:gd name="connsiteY34" fmla="*/ 5151837 h 5151837"/>
              <a:gd name="connsiteX35" fmla="*/ 0 w 9144000"/>
              <a:gd name="connsiteY35" fmla="*/ 5015546 h 5151837"/>
              <a:gd name="connsiteX36" fmla="*/ 0 w 9144000"/>
              <a:gd name="connsiteY36" fmla="*/ 4676590 h 5151837"/>
              <a:gd name="connsiteX37" fmla="*/ 0 w 9144000"/>
              <a:gd name="connsiteY37" fmla="*/ 4652524 h 5151837"/>
              <a:gd name="connsiteX38" fmla="*/ 1 w 9144000"/>
              <a:gd name="connsiteY38" fmla="*/ 4652524 h 5151837"/>
              <a:gd name="connsiteX39" fmla="*/ 1 w 9144000"/>
              <a:gd name="connsiteY39" fmla="*/ 4378678 h 5151837"/>
              <a:gd name="connsiteX40" fmla="*/ 0 w 9144000"/>
              <a:gd name="connsiteY40" fmla="*/ 4378678 h 5151837"/>
              <a:gd name="connsiteX41" fmla="*/ 0 w 9144000"/>
              <a:gd name="connsiteY41" fmla="*/ 745007 h 5151837"/>
              <a:gd name="connsiteX42" fmla="*/ 88409 w 9144000"/>
              <a:gd name="connsiteY42" fmla="*/ 712649 h 5151837"/>
              <a:gd name="connsiteX43" fmla="*/ 477528 w 9144000"/>
              <a:gd name="connsiteY43" fmla="*/ 653820 h 5151837"/>
              <a:gd name="connsiteX44" fmla="*/ 589318 w 9144000"/>
              <a:gd name="connsiteY44" fmla="*/ 660871 h 5151837"/>
              <a:gd name="connsiteX45" fmla="*/ 655219 w 9144000"/>
              <a:gd name="connsiteY45" fmla="*/ 555640 h 5151837"/>
              <a:gd name="connsiteX46" fmla="*/ 1443967 w 9144000"/>
              <a:gd name="connsiteY46" fmla="*/ 192159 h 5151837"/>
              <a:gd name="connsiteX47" fmla="*/ 2232715 w 9144000"/>
              <a:gd name="connsiteY47" fmla="*/ 555640 h 5151837"/>
              <a:gd name="connsiteX48" fmla="*/ 2257387 w 9144000"/>
              <a:gd name="connsiteY48" fmla="*/ 595039 h 5151837"/>
              <a:gd name="connsiteX49" fmla="*/ 2312294 w 9144000"/>
              <a:gd name="connsiteY49" fmla="*/ 575948 h 5151837"/>
              <a:gd name="connsiteX50" fmla="*/ 2605805 w 9144000"/>
              <a:gd name="connsiteY50" fmla="*/ 533793 h 5151837"/>
              <a:gd name="connsiteX51" fmla="*/ 2638180 w 9144000"/>
              <a:gd name="connsiteY51" fmla="*/ 535346 h 5151837"/>
              <a:gd name="connsiteX52" fmla="*/ 2649094 w 9144000"/>
              <a:gd name="connsiteY52" fmla="*/ 484331 h 5151837"/>
              <a:gd name="connsiteX53" fmla="*/ 2877702 w 9144000"/>
              <a:gd name="connsiteY53" fmla="*/ 93469 h 515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9144000" h="5151837">
                <a:moveTo>
                  <a:pt x="4083621" y="1813173"/>
                </a:moveTo>
                <a:lnTo>
                  <a:pt x="4166326" y="1860710"/>
                </a:lnTo>
                <a:lnTo>
                  <a:pt x="4168250" y="1862149"/>
                </a:lnTo>
                <a:lnTo>
                  <a:pt x="4222866" y="1814026"/>
                </a:lnTo>
                <a:lnTo>
                  <a:pt x="4171481" y="1816338"/>
                </a:lnTo>
                <a:close/>
                <a:moveTo>
                  <a:pt x="2977518" y="0"/>
                </a:moveTo>
                <a:lnTo>
                  <a:pt x="5365141" y="0"/>
                </a:lnTo>
                <a:lnTo>
                  <a:pt x="5438740" y="66003"/>
                </a:lnTo>
                <a:cubicBezTo>
                  <a:pt x="5503733" y="131203"/>
                  <a:pt x="5559087" y="201634"/>
                  <a:pt x="5603319" y="276238"/>
                </a:cubicBezTo>
                <a:lnTo>
                  <a:pt x="5644082" y="369919"/>
                </a:lnTo>
                <a:lnTo>
                  <a:pt x="5665696" y="364254"/>
                </a:lnTo>
                <a:cubicBezTo>
                  <a:pt x="5735536" y="349046"/>
                  <a:pt x="5808132" y="339385"/>
                  <a:pt x="5882787" y="335905"/>
                </a:cubicBezTo>
                <a:cubicBezTo>
                  <a:pt x="5957441" y="332425"/>
                  <a:pt x="6030621" y="335291"/>
                  <a:pt x="6101573" y="343937"/>
                </a:cubicBezTo>
                <a:lnTo>
                  <a:pt x="6151659" y="352183"/>
                </a:lnTo>
                <a:lnTo>
                  <a:pt x="6208089" y="289327"/>
                </a:lnTo>
                <a:cubicBezTo>
                  <a:pt x="6310326" y="195369"/>
                  <a:pt x="6451564" y="137254"/>
                  <a:pt x="6607572" y="137254"/>
                </a:cubicBezTo>
                <a:cubicBezTo>
                  <a:pt x="6783081" y="137254"/>
                  <a:pt x="6939898" y="210805"/>
                  <a:pt x="7043519" y="326198"/>
                </a:cubicBezTo>
                <a:lnTo>
                  <a:pt x="7112002" y="429933"/>
                </a:lnTo>
                <a:lnTo>
                  <a:pt x="7206517" y="378792"/>
                </a:lnTo>
                <a:cubicBezTo>
                  <a:pt x="7284767" y="345797"/>
                  <a:pt x="7370799" y="327552"/>
                  <a:pt x="7461106" y="327552"/>
                </a:cubicBezTo>
                <a:cubicBezTo>
                  <a:pt x="7686873" y="327552"/>
                  <a:pt x="7885924" y="441585"/>
                  <a:pt x="8003463" y="615026"/>
                </a:cubicBezTo>
                <a:lnTo>
                  <a:pt x="8061413" y="721459"/>
                </a:lnTo>
                <a:lnTo>
                  <a:pt x="8106608" y="699293"/>
                </a:lnTo>
                <a:cubicBezTo>
                  <a:pt x="8217497" y="656914"/>
                  <a:pt x="8339413" y="633479"/>
                  <a:pt x="8467386" y="633479"/>
                </a:cubicBezTo>
                <a:cubicBezTo>
                  <a:pt x="8723333" y="633479"/>
                  <a:pt x="8955049" y="727218"/>
                  <a:pt x="9122779" y="878774"/>
                </a:cubicBezTo>
                <a:lnTo>
                  <a:pt x="9144000" y="902013"/>
                </a:lnTo>
                <a:lnTo>
                  <a:pt x="9144000" y="4346147"/>
                </a:lnTo>
                <a:lnTo>
                  <a:pt x="9144000" y="4383403"/>
                </a:lnTo>
                <a:lnTo>
                  <a:pt x="9144000" y="4652524"/>
                </a:lnTo>
                <a:lnTo>
                  <a:pt x="9144000" y="4676590"/>
                </a:lnTo>
                <a:lnTo>
                  <a:pt x="9144000" y="4916146"/>
                </a:lnTo>
                <a:lnTo>
                  <a:pt x="9144000" y="5003512"/>
                </a:lnTo>
                <a:lnTo>
                  <a:pt x="9144000" y="5015546"/>
                </a:lnTo>
                <a:lnTo>
                  <a:pt x="9144000" y="5151837"/>
                </a:lnTo>
                <a:lnTo>
                  <a:pt x="0" y="5151837"/>
                </a:lnTo>
                <a:lnTo>
                  <a:pt x="0" y="5015546"/>
                </a:lnTo>
                <a:lnTo>
                  <a:pt x="0" y="4676590"/>
                </a:lnTo>
                <a:lnTo>
                  <a:pt x="0" y="4652524"/>
                </a:lnTo>
                <a:lnTo>
                  <a:pt x="1" y="4652524"/>
                </a:lnTo>
                <a:lnTo>
                  <a:pt x="1" y="4378678"/>
                </a:lnTo>
                <a:lnTo>
                  <a:pt x="0" y="4378678"/>
                </a:lnTo>
                <a:lnTo>
                  <a:pt x="0" y="745007"/>
                </a:lnTo>
                <a:lnTo>
                  <a:pt x="88409" y="712649"/>
                </a:lnTo>
                <a:cubicBezTo>
                  <a:pt x="211331" y="674417"/>
                  <a:pt x="342024" y="653820"/>
                  <a:pt x="477528" y="653820"/>
                </a:cubicBezTo>
                <a:lnTo>
                  <a:pt x="589318" y="660871"/>
                </a:lnTo>
                <a:lnTo>
                  <a:pt x="655219" y="555640"/>
                </a:lnTo>
                <a:cubicBezTo>
                  <a:pt x="826156" y="336342"/>
                  <a:pt x="1115634" y="192159"/>
                  <a:pt x="1443967" y="192159"/>
                </a:cubicBezTo>
                <a:cubicBezTo>
                  <a:pt x="1772299" y="192159"/>
                  <a:pt x="2061777" y="336342"/>
                  <a:pt x="2232715" y="555640"/>
                </a:cubicBezTo>
                <a:lnTo>
                  <a:pt x="2257387" y="595039"/>
                </a:lnTo>
                <a:lnTo>
                  <a:pt x="2312294" y="575948"/>
                </a:lnTo>
                <a:cubicBezTo>
                  <a:pt x="2405014" y="548552"/>
                  <a:pt x="2503595" y="533793"/>
                  <a:pt x="2605805" y="533793"/>
                </a:cubicBezTo>
                <a:lnTo>
                  <a:pt x="2638180" y="535346"/>
                </a:lnTo>
                <a:lnTo>
                  <a:pt x="2649094" y="484331"/>
                </a:lnTo>
                <a:cubicBezTo>
                  <a:pt x="2689848" y="342253"/>
                  <a:pt x="2768699" y="210076"/>
                  <a:pt x="2877702" y="934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12" name="圆角矩形 11"/>
          <p:cNvSpPr/>
          <p:nvPr userDrawn="1"/>
        </p:nvSpPr>
        <p:spPr>
          <a:xfrm>
            <a:off x="2329987" y="509942"/>
            <a:ext cx="991015" cy="1766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0" y="114880"/>
            <a:ext cx="572512" cy="176619"/>
          </a:xfrm>
          <a:custGeom>
            <a:avLst/>
            <a:gdLst>
              <a:gd name="connsiteX0" fmla="*/ 0 w 429384"/>
              <a:gd name="connsiteY0" fmla="*/ 0 h 132464"/>
              <a:gd name="connsiteX1" fmla="*/ 363152 w 429384"/>
              <a:gd name="connsiteY1" fmla="*/ 0 h 132464"/>
              <a:gd name="connsiteX2" fmla="*/ 429384 w 429384"/>
              <a:gd name="connsiteY2" fmla="*/ 66232 h 132464"/>
              <a:gd name="connsiteX3" fmla="*/ 429383 w 429384"/>
              <a:gd name="connsiteY3" fmla="*/ 66232 h 132464"/>
              <a:gd name="connsiteX4" fmla="*/ 363151 w 429384"/>
              <a:gd name="connsiteY4" fmla="*/ 132464 h 132464"/>
              <a:gd name="connsiteX5" fmla="*/ 0 w 429384"/>
              <a:gd name="connsiteY5" fmla="*/ 132463 h 132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384" h="132464">
                <a:moveTo>
                  <a:pt x="0" y="0"/>
                </a:moveTo>
                <a:lnTo>
                  <a:pt x="363152" y="0"/>
                </a:lnTo>
                <a:cubicBezTo>
                  <a:pt x="399731" y="0"/>
                  <a:pt x="429384" y="29653"/>
                  <a:pt x="429384" y="66232"/>
                </a:cubicBezTo>
                <a:lnTo>
                  <a:pt x="429383" y="66232"/>
                </a:lnTo>
                <a:cubicBezTo>
                  <a:pt x="429383" y="102811"/>
                  <a:pt x="399730" y="132464"/>
                  <a:pt x="363151" y="132464"/>
                </a:cubicBezTo>
                <a:lnTo>
                  <a:pt x="0" y="1324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>
            <a:off x="8855076" y="90653"/>
            <a:ext cx="1248139" cy="225524"/>
          </a:xfrm>
          <a:custGeom>
            <a:avLst/>
            <a:gdLst>
              <a:gd name="connsiteX0" fmla="*/ 0 w 1235325"/>
              <a:gd name="connsiteY0" fmla="*/ 156976 h 223209"/>
              <a:gd name="connsiteX1" fmla="*/ 0 w 1235325"/>
              <a:gd name="connsiteY1" fmla="*/ 156977 h 223209"/>
              <a:gd name="connsiteX2" fmla="*/ 0 w 1235325"/>
              <a:gd name="connsiteY2" fmla="*/ 156977 h 223209"/>
              <a:gd name="connsiteX3" fmla="*/ 492063 w 1235325"/>
              <a:gd name="connsiteY3" fmla="*/ 66231 h 223209"/>
              <a:gd name="connsiteX4" fmla="*/ 492063 w 1235325"/>
              <a:gd name="connsiteY4" fmla="*/ 66232 h 223209"/>
              <a:gd name="connsiteX5" fmla="*/ 492063 w 1235325"/>
              <a:gd name="connsiteY5" fmla="*/ 66232 h 223209"/>
              <a:gd name="connsiteX6" fmla="*/ 558295 w 1235325"/>
              <a:gd name="connsiteY6" fmla="*/ 0 h 223209"/>
              <a:gd name="connsiteX7" fmla="*/ 1169093 w 1235325"/>
              <a:gd name="connsiteY7" fmla="*/ 0 h 223209"/>
              <a:gd name="connsiteX8" fmla="*/ 1235325 w 1235325"/>
              <a:gd name="connsiteY8" fmla="*/ 66232 h 223209"/>
              <a:gd name="connsiteX9" fmla="*/ 1235324 w 1235325"/>
              <a:gd name="connsiteY9" fmla="*/ 66232 h 223209"/>
              <a:gd name="connsiteX10" fmla="*/ 1169092 w 1235325"/>
              <a:gd name="connsiteY10" fmla="*/ 132464 h 223209"/>
              <a:gd name="connsiteX11" fmla="*/ 733108 w 1235325"/>
              <a:gd name="connsiteY11" fmla="*/ 132463 h 223209"/>
              <a:gd name="connsiteX12" fmla="*/ 743262 w 1235325"/>
              <a:gd name="connsiteY12" fmla="*/ 156977 h 223209"/>
              <a:gd name="connsiteX13" fmla="*/ 743261 w 1235325"/>
              <a:gd name="connsiteY13" fmla="*/ 156977 h 223209"/>
              <a:gd name="connsiteX14" fmla="*/ 677029 w 1235325"/>
              <a:gd name="connsiteY14" fmla="*/ 223209 h 223209"/>
              <a:gd name="connsiteX15" fmla="*/ 66232 w 1235325"/>
              <a:gd name="connsiteY15" fmla="*/ 223208 h 223209"/>
              <a:gd name="connsiteX16" fmla="*/ 19399 w 1235325"/>
              <a:gd name="connsiteY16" fmla="*/ 203809 h 223209"/>
              <a:gd name="connsiteX17" fmla="*/ 0 w 1235325"/>
              <a:gd name="connsiteY17" fmla="*/ 156977 h 223209"/>
              <a:gd name="connsiteX18" fmla="*/ 19399 w 1235325"/>
              <a:gd name="connsiteY18" fmla="*/ 110144 h 223209"/>
              <a:gd name="connsiteX19" fmla="*/ 66232 w 1235325"/>
              <a:gd name="connsiteY19" fmla="*/ 90745 h 223209"/>
              <a:gd name="connsiteX20" fmla="*/ 502217 w 1235325"/>
              <a:gd name="connsiteY20" fmla="*/ 90745 h 223209"/>
              <a:gd name="connsiteX21" fmla="*/ 492063 w 1235325"/>
              <a:gd name="connsiteY21" fmla="*/ 66232 h 223209"/>
              <a:gd name="connsiteX22" fmla="*/ 511462 w 1235325"/>
              <a:gd name="connsiteY22" fmla="*/ 19399 h 223209"/>
              <a:gd name="connsiteX23" fmla="*/ 558295 w 1235325"/>
              <a:gd name="connsiteY23" fmla="*/ 0 h 22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35325" h="223209">
                <a:moveTo>
                  <a:pt x="0" y="156976"/>
                </a:moveTo>
                <a:lnTo>
                  <a:pt x="0" y="156977"/>
                </a:lnTo>
                <a:lnTo>
                  <a:pt x="0" y="156977"/>
                </a:lnTo>
                <a:close/>
                <a:moveTo>
                  <a:pt x="492063" y="66231"/>
                </a:moveTo>
                <a:lnTo>
                  <a:pt x="492063" y="66232"/>
                </a:lnTo>
                <a:lnTo>
                  <a:pt x="492063" y="66232"/>
                </a:lnTo>
                <a:close/>
                <a:moveTo>
                  <a:pt x="558295" y="0"/>
                </a:moveTo>
                <a:lnTo>
                  <a:pt x="1169093" y="0"/>
                </a:lnTo>
                <a:cubicBezTo>
                  <a:pt x="1205672" y="0"/>
                  <a:pt x="1235325" y="29653"/>
                  <a:pt x="1235325" y="66232"/>
                </a:cubicBezTo>
                <a:lnTo>
                  <a:pt x="1235324" y="66232"/>
                </a:lnTo>
                <a:cubicBezTo>
                  <a:pt x="1235324" y="102811"/>
                  <a:pt x="1205671" y="132464"/>
                  <a:pt x="1169092" y="132464"/>
                </a:cubicBezTo>
                <a:lnTo>
                  <a:pt x="733108" y="132463"/>
                </a:lnTo>
                <a:lnTo>
                  <a:pt x="743262" y="156977"/>
                </a:lnTo>
                <a:lnTo>
                  <a:pt x="743261" y="156977"/>
                </a:lnTo>
                <a:cubicBezTo>
                  <a:pt x="743261" y="193556"/>
                  <a:pt x="713608" y="223209"/>
                  <a:pt x="677029" y="223209"/>
                </a:cubicBezTo>
                <a:lnTo>
                  <a:pt x="66232" y="223208"/>
                </a:lnTo>
                <a:cubicBezTo>
                  <a:pt x="47942" y="223208"/>
                  <a:pt x="31384" y="215795"/>
                  <a:pt x="19399" y="203809"/>
                </a:cubicBezTo>
                <a:lnTo>
                  <a:pt x="0" y="156977"/>
                </a:lnTo>
                <a:lnTo>
                  <a:pt x="19399" y="110144"/>
                </a:lnTo>
                <a:cubicBezTo>
                  <a:pt x="31384" y="98158"/>
                  <a:pt x="47942" y="90745"/>
                  <a:pt x="66232" y="90745"/>
                </a:cubicBezTo>
                <a:lnTo>
                  <a:pt x="502217" y="90745"/>
                </a:lnTo>
                <a:lnTo>
                  <a:pt x="492063" y="66232"/>
                </a:lnTo>
                <a:lnTo>
                  <a:pt x="511462" y="19399"/>
                </a:lnTo>
                <a:cubicBezTo>
                  <a:pt x="523448" y="7413"/>
                  <a:pt x="540006" y="0"/>
                  <a:pt x="5582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>
            <a:off x="11696493" y="656367"/>
            <a:ext cx="495508" cy="176619"/>
          </a:xfrm>
          <a:custGeom>
            <a:avLst/>
            <a:gdLst>
              <a:gd name="connsiteX0" fmla="*/ 0 w 371631"/>
              <a:gd name="connsiteY0" fmla="*/ 66231 h 132464"/>
              <a:gd name="connsiteX1" fmla="*/ 0 w 371631"/>
              <a:gd name="connsiteY1" fmla="*/ 66232 h 132464"/>
              <a:gd name="connsiteX2" fmla="*/ 0 w 371631"/>
              <a:gd name="connsiteY2" fmla="*/ 66232 h 132464"/>
              <a:gd name="connsiteX3" fmla="*/ 66232 w 371631"/>
              <a:gd name="connsiteY3" fmla="*/ 0 h 132464"/>
              <a:gd name="connsiteX4" fmla="*/ 371631 w 371631"/>
              <a:gd name="connsiteY4" fmla="*/ 0 h 132464"/>
              <a:gd name="connsiteX5" fmla="*/ 371631 w 371631"/>
              <a:gd name="connsiteY5" fmla="*/ 132464 h 132464"/>
              <a:gd name="connsiteX6" fmla="*/ 66232 w 371631"/>
              <a:gd name="connsiteY6" fmla="*/ 132463 h 132464"/>
              <a:gd name="connsiteX7" fmla="*/ 5205 w 371631"/>
              <a:gd name="connsiteY7" fmla="*/ 92012 h 132464"/>
              <a:gd name="connsiteX8" fmla="*/ 0 w 371631"/>
              <a:gd name="connsiteY8" fmla="*/ 66232 h 132464"/>
              <a:gd name="connsiteX9" fmla="*/ 5205 w 371631"/>
              <a:gd name="connsiteY9" fmla="*/ 40452 h 132464"/>
              <a:gd name="connsiteX10" fmla="*/ 66232 w 371631"/>
              <a:gd name="connsiteY10" fmla="*/ 0 h 132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1631" h="132464">
                <a:moveTo>
                  <a:pt x="0" y="66231"/>
                </a:moveTo>
                <a:lnTo>
                  <a:pt x="0" y="66232"/>
                </a:lnTo>
                <a:lnTo>
                  <a:pt x="0" y="66232"/>
                </a:lnTo>
                <a:close/>
                <a:moveTo>
                  <a:pt x="66232" y="0"/>
                </a:moveTo>
                <a:lnTo>
                  <a:pt x="371631" y="0"/>
                </a:lnTo>
                <a:lnTo>
                  <a:pt x="371631" y="132464"/>
                </a:lnTo>
                <a:lnTo>
                  <a:pt x="66232" y="132463"/>
                </a:lnTo>
                <a:cubicBezTo>
                  <a:pt x="38798" y="132463"/>
                  <a:pt x="15259" y="115783"/>
                  <a:pt x="5205" y="92012"/>
                </a:cubicBezTo>
                <a:lnTo>
                  <a:pt x="0" y="66232"/>
                </a:lnTo>
                <a:lnTo>
                  <a:pt x="5205" y="40452"/>
                </a:lnTo>
                <a:cubicBezTo>
                  <a:pt x="15259" y="16680"/>
                  <a:pt x="38798" y="0"/>
                  <a:pt x="662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449115"/>
      </p:ext>
    </p:extLst>
  </p:cSld>
  <p:clrMapOvr>
    <a:masterClrMapping/>
  </p:clrMapOvr>
  <p:transition spd="slow">
    <p:wip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38387"/>
      </p:ext>
    </p:extLst>
  </p:cSld>
  <p:clrMapOvr>
    <a:masterClrMapping/>
  </p:clrMapOvr>
  <p:transition spd="slow">
    <p:wip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663596"/>
      </p:ext>
    </p:extLst>
  </p:cSld>
  <p:clrMapOvr>
    <a:masterClrMapping/>
  </p:clrMapOvr>
  <p:transition spd="slow">
    <p:wip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12495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7126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61604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87D3A36-A6E8-4218-BCF5-C2FE394A0632}"/>
              </a:ext>
            </a:extLst>
          </p:cNvPr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258" y="-960162"/>
            <a:ext cx="1129258" cy="1920324"/>
          </a:xfrm>
          <a:prstGeom prst="rect">
            <a:avLst/>
          </a:prstGeom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xmlns="" id="{FF059262-A519-4ED5-8F9D-8AA4EE0134F3}"/>
              </a:ext>
            </a:extLst>
          </p:cNvPr>
          <p:cNvSpPr txBox="1"/>
          <p:nvPr userDrawn="1"/>
        </p:nvSpPr>
        <p:spPr>
          <a:xfrm>
            <a:off x="2359992" y="7037387"/>
            <a:ext cx="864041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148A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CHUYÊN GIÁO ÁN ĐIỆN TỬ THEO TUẦN KHỐI 4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A148A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BÀI THAO GIẢNG – ELEARNING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Nhóm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chia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sẻ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liệu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Quà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tặng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Non –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liệu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học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Page: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Non –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liệu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SĐT ZALO :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0382348780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 -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0984848929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D4370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1230708" y="199293"/>
            <a:ext cx="1641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UVN Mua Thu" panose="03020702040507090A04" pitchFamily="66" charset="0"/>
              </a:rPr>
              <a:t>H.Linh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UVN Mua Thu" panose="03020702040507090A04" pitchFamily="66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8954" y="6307017"/>
            <a:ext cx="1641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UVN Mua Thu" panose="03020702040507090A04" pitchFamily="66" charset="0"/>
              </a:rPr>
              <a:t>MăngNon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UVN Mua Thu" panose="03020702040507090A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752" r:id="rId8"/>
    <p:sldLayoutId id="2147483742" r:id="rId9"/>
    <p:sldLayoutId id="2147483741" r:id="rId10"/>
    <p:sldLayoutId id="2147483740" r:id="rId11"/>
    <p:sldLayoutId id="2147483739" r:id="rId12"/>
    <p:sldLayoutId id="2147483738" r:id="rId13"/>
    <p:sldLayoutId id="2147483737" r:id="rId14"/>
    <p:sldLayoutId id="2147483736" r:id="rId15"/>
    <p:sldLayoutId id="2147483735" r:id="rId16"/>
    <p:sldLayoutId id="2147483734" r:id="rId17"/>
    <p:sldLayoutId id="2147483733" r:id="rId18"/>
    <p:sldLayoutId id="2147483732" r:id="rId19"/>
    <p:sldLayoutId id="2147483731" r:id="rId20"/>
    <p:sldLayoutId id="2147483730" r:id="rId21"/>
    <p:sldLayoutId id="2147483729" r:id="rId22"/>
    <p:sldLayoutId id="2147483728" r:id="rId23"/>
    <p:sldLayoutId id="2147483727" r:id="rId24"/>
    <p:sldLayoutId id="2147483726" r:id="rId25"/>
    <p:sldLayoutId id="2147483725" r:id="rId26"/>
    <p:sldLayoutId id="2147483724" r:id="rId27"/>
    <p:sldLayoutId id="2147483723" r:id="rId28"/>
    <p:sldLayoutId id="2147483722" r:id="rId29"/>
    <p:sldLayoutId id="2147483721" r:id="rId30"/>
    <p:sldLayoutId id="2147483720" r:id="rId31"/>
    <p:sldLayoutId id="2147483719" r:id="rId32"/>
    <p:sldLayoutId id="2147483691" r:id="rId33"/>
    <p:sldLayoutId id="2147483690" r:id="rId34"/>
    <p:sldLayoutId id="2147483689" r:id="rId35"/>
    <p:sldLayoutId id="2147483688" r:id="rId36"/>
    <p:sldLayoutId id="2147483687" r:id="rId37"/>
    <p:sldLayoutId id="2147483686" r:id="rId38"/>
    <p:sldLayoutId id="2147483685" r:id="rId39"/>
    <p:sldLayoutId id="2147483684" r:id="rId40"/>
    <p:sldLayoutId id="2147483683" r:id="rId41"/>
    <p:sldLayoutId id="2147483682" r:id="rId42"/>
    <p:sldLayoutId id="2147483681" r:id="rId43"/>
    <p:sldLayoutId id="2147483680" r:id="rId44"/>
    <p:sldLayoutId id="2147483678" r:id="rId45"/>
    <p:sldLayoutId id="2147483665" r:id="rId46"/>
    <p:sldLayoutId id="2147483664" r:id="rId47"/>
    <p:sldLayoutId id="2147483663" r:id="rId48"/>
    <p:sldLayoutId id="2147483662" r:id="rId49"/>
    <p:sldLayoutId id="2147483661" r:id="rId50"/>
    <p:sldLayoutId id="2147483656" r:id="rId51"/>
    <p:sldLayoutId id="2147483657" r:id="rId52"/>
    <p:sldLayoutId id="2147483658" r:id="rId53"/>
    <p:sldLayoutId id="2147483659" r:id="rId54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5082C939-EDE6-40A2-BD7B-BC2EC79C633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2023/2/13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7"/>
            <a:fld id="{EEAC128E-BEC4-4249-A027-E49C7B36D3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39" y="-1254534"/>
            <a:ext cx="1526540" cy="25987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88767" y="4481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AmpleSoft Bold" pitchFamily="2" charset="0"/>
                <a:cs typeface="+mn-cs"/>
              </a:rPr>
              <a:t>Hảo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AmpleSoft Bold" pitchFamily="2" charset="0"/>
                <a:cs typeface="+mn-cs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3198" y="619161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AmpleSoft Bold" pitchFamily="2" charset="0"/>
                <a:cs typeface="+mn-cs"/>
              </a:rPr>
              <a:t>Hảo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AmpleSoft Bold" pitchFamily="2" charset="0"/>
                <a:cs typeface="+mn-cs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4000" y="41672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AmpleSoft Bold" pitchFamily="2" charset="0"/>
                <a:cs typeface="+mn-cs"/>
              </a:rPr>
              <a:t>Măng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AmpleSoft Bold" pitchFamily="2" charset="0"/>
                <a:cs typeface="+mn-cs"/>
              </a:rPr>
              <a:t> Non </a:t>
            </a:r>
          </a:p>
        </p:txBody>
      </p:sp>
    </p:spTree>
    <p:extLst>
      <p:ext uri="{BB962C8B-B14F-4D97-AF65-F5344CB8AC3E}">
        <p14:creationId xmlns:p14="http://schemas.microsoft.com/office/powerpoint/2010/main" val="148316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51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750" r:id="rId8"/>
    <p:sldLayoutId id="2147483749" r:id="rId9"/>
    <p:sldLayoutId id="2147483748" r:id="rId10"/>
    <p:sldLayoutId id="2147483747" r:id="rId11"/>
    <p:sldLayoutId id="2147483746" r:id="rId12"/>
    <p:sldLayoutId id="2147483745" r:id="rId13"/>
    <p:sldLayoutId id="2147483744" r:id="rId14"/>
    <p:sldLayoutId id="2147483743" r:id="rId15"/>
    <p:sldLayoutId id="2147483705" r:id="rId16"/>
    <p:sldLayoutId id="2147483704" r:id="rId17"/>
    <p:sldLayoutId id="2147483699" r:id="rId18"/>
    <p:sldLayoutId id="2147483700" r:id="rId19"/>
    <p:sldLayoutId id="2147483701" r:id="rId20"/>
    <p:sldLayoutId id="2147483702" r:id="rId21"/>
    <p:sldLayoutId id="2147483703" r:id="rId22"/>
  </p:sldLayoutIdLst>
  <p:transition spd="slow">
    <p:wipe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0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0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25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25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25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1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2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Relationship Id="rId6" Type="http://schemas.microsoft.com/office/2007/relationships/hdphoto" Target="../media/hdphoto2.wdp"/><Relationship Id="rId5" Type="http://schemas.openxmlformats.org/officeDocument/2006/relationships/image" Target="../media/image52.png"/><Relationship Id="rId10" Type="http://schemas.openxmlformats.org/officeDocument/2006/relationships/image" Target="../media/image55.png"/><Relationship Id="rId4" Type="http://schemas.openxmlformats.org/officeDocument/2006/relationships/image" Target="../media/image46.png"/><Relationship Id="rId9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5.png"/><Relationship Id="rId3" Type="http://schemas.openxmlformats.org/officeDocument/2006/relationships/image" Target="../media/image46.png"/><Relationship Id="rId7" Type="http://schemas.openxmlformats.org/officeDocument/2006/relationships/image" Target="../media/image61.png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60.png"/><Relationship Id="rId11" Type="http://schemas.microsoft.com/office/2007/relationships/hdphoto" Target="../media/hdphoto2.wdp"/><Relationship Id="rId5" Type="http://schemas.openxmlformats.org/officeDocument/2006/relationships/image" Target="../media/image59.png"/><Relationship Id="rId10" Type="http://schemas.openxmlformats.org/officeDocument/2006/relationships/image" Target="../media/image52.png"/><Relationship Id="rId4" Type="http://schemas.openxmlformats.org/officeDocument/2006/relationships/image" Target="../media/image58.png"/><Relationship Id="rId9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Relationship Id="rId6" Type="http://schemas.microsoft.com/office/2007/relationships/hdphoto" Target="../media/hdphoto3.wdp"/><Relationship Id="rId5" Type="http://schemas.openxmlformats.org/officeDocument/2006/relationships/image" Target="../media/image53.png"/><Relationship Id="rId10" Type="http://schemas.openxmlformats.org/officeDocument/2006/relationships/image" Target="../media/image55.png"/><Relationship Id="rId4" Type="http://schemas.openxmlformats.org/officeDocument/2006/relationships/image" Target="../media/image46.png"/><Relationship Id="rId9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5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Relationship Id="rId6" Type="http://schemas.microsoft.com/office/2007/relationships/hdphoto" Target="../media/hdphoto3.wdp"/><Relationship Id="rId5" Type="http://schemas.openxmlformats.org/officeDocument/2006/relationships/image" Target="../media/image53.png"/><Relationship Id="rId10" Type="http://schemas.openxmlformats.org/officeDocument/2006/relationships/image" Target="../media/image55.png"/><Relationship Id="rId4" Type="http://schemas.openxmlformats.org/officeDocument/2006/relationships/image" Target="../media/image46.png"/><Relationship Id="rId9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microsoft.com/office/2007/relationships/hdphoto" Target="../media/hdphoto5.wdp"/><Relationship Id="rId18" Type="http://schemas.microsoft.com/office/2007/relationships/hdphoto" Target="../media/hdphoto7.wdp"/><Relationship Id="rId3" Type="http://schemas.openxmlformats.org/officeDocument/2006/relationships/slideLayout" Target="../slideLayouts/slideLayout55.xml"/><Relationship Id="rId7" Type="http://schemas.openxmlformats.org/officeDocument/2006/relationships/image" Target="../media/image5.png"/><Relationship Id="rId12" Type="http://schemas.openxmlformats.org/officeDocument/2006/relationships/image" Target="../media/image69.png"/><Relationship Id="rId17" Type="http://schemas.openxmlformats.org/officeDocument/2006/relationships/image" Target="../media/image72.png"/><Relationship Id="rId2" Type="http://schemas.microsoft.com/office/2007/relationships/media" Target="../media/media1.mp3"/><Relationship Id="rId16" Type="http://schemas.microsoft.com/office/2007/relationships/hdphoto" Target="../media/hdphoto6.wdp"/><Relationship Id="rId1" Type="http://schemas.openxmlformats.org/officeDocument/2006/relationships/audio" Target="NULL" TargetMode="External"/><Relationship Id="rId6" Type="http://schemas.openxmlformats.org/officeDocument/2006/relationships/image" Target="../media/image64.png"/><Relationship Id="rId11" Type="http://schemas.microsoft.com/office/2007/relationships/hdphoto" Target="../media/hdphoto4.wdp"/><Relationship Id="rId5" Type="http://schemas.openxmlformats.org/officeDocument/2006/relationships/image" Target="../media/image63.jpeg"/><Relationship Id="rId15" Type="http://schemas.openxmlformats.org/officeDocument/2006/relationships/image" Target="../media/image71.png"/><Relationship Id="rId10" Type="http://schemas.openxmlformats.org/officeDocument/2006/relationships/image" Target="../media/image68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67.png"/><Relationship Id="rId1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7.png"/><Relationship Id="rId7" Type="http://schemas.openxmlformats.org/officeDocument/2006/relationships/image" Target="../media/image2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0.png"/><Relationship Id="rId5" Type="http://schemas.openxmlformats.org/officeDocument/2006/relationships/image" Target="../media/image24.png"/><Relationship Id="rId10" Type="http://schemas.openxmlformats.org/officeDocument/2006/relationships/image" Target="../media/image30.png"/><Relationship Id="rId4" Type="http://schemas.openxmlformats.org/officeDocument/2006/relationships/image" Target="../media/image13.png"/><Relationship Id="rId9" Type="http://schemas.openxmlformats.org/officeDocument/2006/relationships/image" Target="../media/image2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0E3474C9-BCB5-4DF0-B973-979507DB0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42" t="7404" r="8816" b="64526"/>
          <a:stretch>
            <a:fillRect/>
          </a:stretch>
        </p:blipFill>
        <p:spPr>
          <a:xfrm>
            <a:off x="10374837" y="361501"/>
            <a:ext cx="1752190" cy="1946876"/>
          </a:xfrm>
          <a:custGeom>
            <a:avLst/>
            <a:gdLst>
              <a:gd name="connsiteX0" fmla="*/ 0 w 1443790"/>
              <a:gd name="connsiteY0" fmla="*/ 0 h 1604210"/>
              <a:gd name="connsiteX1" fmla="*/ 1443790 w 1443790"/>
              <a:gd name="connsiteY1" fmla="*/ 0 h 1604210"/>
              <a:gd name="connsiteX2" fmla="*/ 1443790 w 1443790"/>
              <a:gd name="connsiteY2" fmla="*/ 1604210 h 1604210"/>
              <a:gd name="connsiteX3" fmla="*/ 0 w 1443790"/>
              <a:gd name="connsiteY3" fmla="*/ 1604210 h 1604210"/>
              <a:gd name="connsiteX4" fmla="*/ 0 w 1443790"/>
              <a:gd name="connsiteY4" fmla="*/ 0 h 160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3790" h="1604210">
                <a:moveTo>
                  <a:pt x="0" y="0"/>
                </a:moveTo>
                <a:lnTo>
                  <a:pt x="1443790" y="0"/>
                </a:lnTo>
                <a:lnTo>
                  <a:pt x="1443790" y="1604210"/>
                </a:lnTo>
                <a:lnTo>
                  <a:pt x="0" y="160421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D15A236-B79D-42D7-8DC8-226453234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1" t="35474" r="53684" b="52456"/>
          <a:stretch>
            <a:fillRect/>
          </a:stretch>
        </p:blipFill>
        <p:spPr>
          <a:xfrm>
            <a:off x="2418083" y="4864279"/>
            <a:ext cx="2568351" cy="1840646"/>
          </a:xfrm>
          <a:custGeom>
            <a:avLst/>
            <a:gdLst>
              <a:gd name="connsiteX0" fmla="*/ 0 w 962527"/>
              <a:gd name="connsiteY0" fmla="*/ 0 h 689809"/>
              <a:gd name="connsiteX1" fmla="*/ 962527 w 962527"/>
              <a:gd name="connsiteY1" fmla="*/ 0 h 689809"/>
              <a:gd name="connsiteX2" fmla="*/ 962527 w 962527"/>
              <a:gd name="connsiteY2" fmla="*/ 689809 h 689809"/>
              <a:gd name="connsiteX3" fmla="*/ 0 w 962527"/>
              <a:gd name="connsiteY3" fmla="*/ 689809 h 689809"/>
              <a:gd name="connsiteX4" fmla="*/ 0 w 962527"/>
              <a:gd name="connsiteY4" fmla="*/ 0 h 6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527" h="689809">
                <a:moveTo>
                  <a:pt x="0" y="0"/>
                </a:moveTo>
                <a:lnTo>
                  <a:pt x="962527" y="0"/>
                </a:lnTo>
                <a:lnTo>
                  <a:pt x="962527" y="689809"/>
                </a:lnTo>
                <a:lnTo>
                  <a:pt x="0" y="68980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515CAC1-49E5-478C-9730-4D4FDC43C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t="70000" r="68684" b="17930"/>
          <a:stretch>
            <a:fillRect/>
          </a:stretch>
        </p:blipFill>
        <p:spPr>
          <a:xfrm>
            <a:off x="9036425" y="5044365"/>
            <a:ext cx="756420" cy="879082"/>
          </a:xfrm>
          <a:custGeom>
            <a:avLst/>
            <a:gdLst>
              <a:gd name="connsiteX0" fmla="*/ 0 w 593557"/>
              <a:gd name="connsiteY0" fmla="*/ 0 h 689809"/>
              <a:gd name="connsiteX1" fmla="*/ 593557 w 593557"/>
              <a:gd name="connsiteY1" fmla="*/ 0 h 689809"/>
              <a:gd name="connsiteX2" fmla="*/ 593557 w 593557"/>
              <a:gd name="connsiteY2" fmla="*/ 689809 h 689809"/>
              <a:gd name="connsiteX3" fmla="*/ 0 w 593557"/>
              <a:gd name="connsiteY3" fmla="*/ 689809 h 689809"/>
              <a:gd name="connsiteX4" fmla="*/ 0 w 593557"/>
              <a:gd name="connsiteY4" fmla="*/ 0 h 6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557" h="689809">
                <a:moveTo>
                  <a:pt x="0" y="0"/>
                </a:moveTo>
                <a:lnTo>
                  <a:pt x="593557" y="0"/>
                </a:lnTo>
                <a:lnTo>
                  <a:pt x="593557" y="689809"/>
                </a:lnTo>
                <a:lnTo>
                  <a:pt x="0" y="68980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D96B69B-EA98-4755-9064-088D0E96F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8" t="25088" r="64737" b="55263"/>
          <a:stretch>
            <a:fillRect/>
          </a:stretch>
        </p:blipFill>
        <p:spPr>
          <a:xfrm rot="798467">
            <a:off x="59828" y="-8544"/>
            <a:ext cx="1171074" cy="1122946"/>
          </a:xfrm>
          <a:custGeom>
            <a:avLst/>
            <a:gdLst>
              <a:gd name="connsiteX0" fmla="*/ 0 w 1171074"/>
              <a:gd name="connsiteY0" fmla="*/ 0 h 1122946"/>
              <a:gd name="connsiteX1" fmla="*/ 1171074 w 1171074"/>
              <a:gd name="connsiteY1" fmla="*/ 0 h 1122946"/>
              <a:gd name="connsiteX2" fmla="*/ 1171074 w 1171074"/>
              <a:gd name="connsiteY2" fmla="*/ 1122946 h 1122946"/>
              <a:gd name="connsiteX3" fmla="*/ 0 w 1171074"/>
              <a:gd name="connsiteY3" fmla="*/ 1122946 h 1122946"/>
              <a:gd name="connsiteX4" fmla="*/ 0 w 1171074"/>
              <a:gd name="connsiteY4" fmla="*/ 0 h 112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4" h="1122946">
                <a:moveTo>
                  <a:pt x="0" y="0"/>
                </a:moveTo>
                <a:lnTo>
                  <a:pt x="1171074" y="0"/>
                </a:lnTo>
                <a:lnTo>
                  <a:pt x="1171074" y="1122946"/>
                </a:lnTo>
                <a:lnTo>
                  <a:pt x="0" y="112294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E952333-4D63-4784-AC19-95DC5747D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18" y="3610124"/>
            <a:ext cx="3261560" cy="334698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F5B2E8E8-1993-4C64-81B4-3BBC6E9599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58" r="66204" b="4485"/>
          <a:stretch>
            <a:fillRect/>
          </a:stretch>
        </p:blipFill>
        <p:spPr>
          <a:xfrm>
            <a:off x="6001102" y="437024"/>
            <a:ext cx="1120958" cy="1050029"/>
          </a:xfrm>
          <a:custGeom>
            <a:avLst/>
            <a:gdLst>
              <a:gd name="connsiteX0" fmla="*/ 993037 w 1629851"/>
              <a:gd name="connsiteY0" fmla="*/ 0 h 1526722"/>
              <a:gd name="connsiteX1" fmla="*/ 1229801 w 1629851"/>
              <a:gd name="connsiteY1" fmla="*/ 138793 h 1526722"/>
              <a:gd name="connsiteX2" fmla="*/ 1246130 w 1629851"/>
              <a:gd name="connsiteY2" fmla="*/ 440872 h 1526722"/>
              <a:gd name="connsiteX3" fmla="*/ 1450237 w 1629851"/>
              <a:gd name="connsiteY3" fmla="*/ 587829 h 1526722"/>
              <a:gd name="connsiteX4" fmla="*/ 1523715 w 1629851"/>
              <a:gd name="connsiteY4" fmla="*/ 767443 h 1526722"/>
              <a:gd name="connsiteX5" fmla="*/ 1629851 w 1629851"/>
              <a:gd name="connsiteY5" fmla="*/ 914400 h 1526722"/>
              <a:gd name="connsiteX6" fmla="*/ 1376758 w 1629851"/>
              <a:gd name="connsiteY6" fmla="*/ 1118507 h 1526722"/>
              <a:gd name="connsiteX7" fmla="*/ 1107337 w 1629851"/>
              <a:gd name="connsiteY7" fmla="*/ 1167493 h 1526722"/>
              <a:gd name="connsiteX8" fmla="*/ 1033858 w 1629851"/>
              <a:gd name="connsiteY8" fmla="*/ 1330779 h 1526722"/>
              <a:gd name="connsiteX9" fmla="*/ 919558 w 1629851"/>
              <a:gd name="connsiteY9" fmla="*/ 1494064 h 1526722"/>
              <a:gd name="connsiteX10" fmla="*/ 715451 w 1629851"/>
              <a:gd name="connsiteY10" fmla="*/ 1526722 h 1526722"/>
              <a:gd name="connsiteX11" fmla="*/ 519508 w 1629851"/>
              <a:gd name="connsiteY11" fmla="*/ 1494064 h 1526722"/>
              <a:gd name="connsiteX12" fmla="*/ 470523 w 1629851"/>
              <a:gd name="connsiteY12" fmla="*/ 1183822 h 1526722"/>
              <a:gd name="connsiteX13" fmla="*/ 111294 w 1629851"/>
              <a:gd name="connsiteY13" fmla="*/ 1257300 h 1526722"/>
              <a:gd name="connsiteX14" fmla="*/ 0 w 1629851"/>
              <a:gd name="connsiteY14" fmla="*/ 1190524 h 1526722"/>
              <a:gd name="connsiteX15" fmla="*/ 0 w 1629851"/>
              <a:gd name="connsiteY15" fmla="*/ 748166 h 1526722"/>
              <a:gd name="connsiteX16" fmla="*/ 266415 w 1629851"/>
              <a:gd name="connsiteY16" fmla="*/ 604157 h 1526722"/>
              <a:gd name="connsiteX17" fmla="*/ 266415 w 1629851"/>
              <a:gd name="connsiteY17" fmla="*/ 114300 h 1526722"/>
              <a:gd name="connsiteX18" fmla="*/ 413373 w 1629851"/>
              <a:gd name="connsiteY18" fmla="*/ 81643 h 1526722"/>
              <a:gd name="connsiteX19" fmla="*/ 707287 w 1629851"/>
              <a:gd name="connsiteY19" fmla="*/ 179614 h 1526722"/>
              <a:gd name="connsiteX20" fmla="*/ 993037 w 1629851"/>
              <a:gd name="connsiteY20" fmla="*/ 0 h 152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29851" h="1526722">
                <a:moveTo>
                  <a:pt x="993037" y="0"/>
                </a:moveTo>
                <a:lnTo>
                  <a:pt x="1229801" y="138793"/>
                </a:lnTo>
                <a:lnTo>
                  <a:pt x="1246130" y="440872"/>
                </a:lnTo>
                <a:lnTo>
                  <a:pt x="1450237" y="587829"/>
                </a:lnTo>
                <a:lnTo>
                  <a:pt x="1523715" y="767443"/>
                </a:lnTo>
                <a:lnTo>
                  <a:pt x="1629851" y="914400"/>
                </a:lnTo>
                <a:lnTo>
                  <a:pt x="1376758" y="1118507"/>
                </a:lnTo>
                <a:lnTo>
                  <a:pt x="1107337" y="1167493"/>
                </a:lnTo>
                <a:lnTo>
                  <a:pt x="1033858" y="1330779"/>
                </a:lnTo>
                <a:lnTo>
                  <a:pt x="919558" y="1494064"/>
                </a:lnTo>
                <a:lnTo>
                  <a:pt x="715451" y="1526722"/>
                </a:lnTo>
                <a:lnTo>
                  <a:pt x="519508" y="1494064"/>
                </a:lnTo>
                <a:lnTo>
                  <a:pt x="470523" y="1183822"/>
                </a:lnTo>
                <a:lnTo>
                  <a:pt x="111294" y="1257300"/>
                </a:lnTo>
                <a:lnTo>
                  <a:pt x="0" y="1190524"/>
                </a:lnTo>
                <a:lnTo>
                  <a:pt x="0" y="748166"/>
                </a:lnTo>
                <a:lnTo>
                  <a:pt x="266415" y="604157"/>
                </a:lnTo>
                <a:lnTo>
                  <a:pt x="266415" y="114300"/>
                </a:lnTo>
                <a:lnTo>
                  <a:pt x="413373" y="81643"/>
                </a:lnTo>
                <a:lnTo>
                  <a:pt x="707287" y="179614"/>
                </a:lnTo>
                <a:lnTo>
                  <a:pt x="993037" y="0"/>
                </a:lnTo>
                <a:close/>
              </a:path>
            </a:pathLst>
          </a:custGeom>
        </p:spPr>
      </p:pic>
      <p:grpSp>
        <p:nvGrpSpPr>
          <p:cNvPr id="4" name="Group 3"/>
          <p:cNvGrpSpPr/>
          <p:nvPr/>
        </p:nvGrpSpPr>
        <p:grpSpPr>
          <a:xfrm rot="21148407">
            <a:off x="923050" y="2167773"/>
            <a:ext cx="9732710" cy="2647615"/>
            <a:chOff x="2871395" y="2859045"/>
            <a:chExt cx="8162990" cy="2647615"/>
          </a:xfrm>
        </p:grpSpPr>
        <p:sp>
          <p:nvSpPr>
            <p:cNvPr id="11" name="TextBox 10"/>
            <p:cNvSpPr txBox="1"/>
            <p:nvPr/>
          </p:nvSpPr>
          <p:spPr>
            <a:xfrm>
              <a:off x="2871395" y="2859045"/>
              <a:ext cx="8057297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hai</a:t>
              </a:r>
              <a:r>
                <a:rPr kumimoji="0" lang="en-US" sz="8000" b="0" i="0" u="none" strike="noStrike" kern="1200" cap="none" spc="0" normalizeH="0" baseline="0" noProof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 phân</a:t>
              </a:r>
              <a:r>
                <a:rPr lang="en-US" sz="8000">
                  <a:solidFill>
                    <a:srgbClr val="58595A"/>
                  </a:solidFill>
                  <a:latin typeface="#9Slide07 IcielStormtrooper" panose="020B0500000000000000" pitchFamily="34" charset="0"/>
                </a:rPr>
                <a:t> </a:t>
              </a:r>
              <a:r>
                <a:rPr kumimoji="0" lang="en-US" sz="8000" b="0" i="0" u="none" strike="noStrike" kern="1200" cap="none" spc="0" normalizeH="0" baseline="0" noProof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số</a:t>
              </a:r>
              <a:r>
                <a:rPr lang="en-US" sz="8000">
                  <a:solidFill>
                    <a:srgbClr val="58595A"/>
                  </a:solidFill>
                  <a:latin typeface="#9Slide07 IcielStormtrooper" panose="020B0500000000000000" pitchFamily="34" charset="0"/>
                </a:rPr>
                <a:t> </a:t>
              </a:r>
              <a:r>
                <a:rPr kumimoji="0" lang="en-US" sz="8000" b="0" i="0" u="none" strike="noStrike" kern="1200" cap="none" spc="0" normalizeH="0" baseline="0" noProof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Cùng mẫu </a:t>
              </a:r>
              <a:r>
                <a:rPr kumimoji="0" lang="en-US" sz="8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số</a:t>
              </a:r>
              <a:endPara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58595A"/>
                </a:solidFill>
                <a:effectLst/>
                <a:uLnTx/>
                <a:uFillTx/>
                <a:latin typeface="#9Slide07 IcielStormtrooper" panose="020B0500000000000000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82883" y="2952115"/>
              <a:ext cx="815150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hai</a:t>
              </a:r>
              <a:r>
                <a:rPr kumimoji="0" lang="en-US" sz="8000" b="0" i="0" u="none" strike="noStrike" kern="1200" cap="none" spc="0" normalizeH="0" baseline="0" noProof="0" dirty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 </a:t>
              </a:r>
              <a:r>
                <a:rPr kumimoji="0" lang="en-US" sz="8000" b="0" i="0" u="none" strike="noStrike" kern="1200" cap="none" spc="0" normalizeH="0" baseline="0" noProof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phân</a:t>
              </a:r>
              <a:r>
                <a:rPr kumimoji="0" lang="en-US" sz="8000" b="0" i="0" u="none" strike="noStrike" kern="1200" cap="none" spc="0" normalizeH="0" baseline="0" noProof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 số</a:t>
              </a:r>
              <a:r>
                <a:rPr lang="en-US" sz="8000" dirty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latin typeface="#9Slide07 IcielStormtrooper" panose="020B0500000000000000" pitchFamily="34" charset="0"/>
                </a:rPr>
                <a:t> </a:t>
              </a:r>
              <a:r>
                <a:rPr kumimoji="0" lang="en-US" sz="8000" b="0" i="0" u="none" strike="noStrike" kern="1200" cap="none" spc="0" normalizeH="0" baseline="0" noProof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Cùng </a:t>
              </a:r>
              <a:r>
                <a:rPr kumimoji="0" lang="en-US" sz="80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mẫu</a:t>
              </a:r>
              <a:r>
                <a:rPr kumimoji="0" lang="en-US" sz="8000" b="0" i="0" u="none" strike="noStrike" kern="1200" cap="none" spc="0" normalizeH="0" baseline="0" noProof="0" dirty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 </a:t>
              </a:r>
              <a:r>
                <a:rPr kumimoji="0" lang="en-US" sz="80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#9Slide07 IcielStormtrooper" panose="020B0500000000000000" pitchFamily="34" charset="0"/>
                </a:rPr>
                <a:t>số</a:t>
              </a:r>
              <a:endParaRPr kumimoji="0" lang="en-US" sz="8000" b="0" i="0" u="none" strike="noStrike" kern="1200" cap="none" spc="0" normalizeH="0" baseline="0" noProof="0" dirty="0">
                <a:ln w="12700">
                  <a:solidFill>
                    <a:srgbClr val="0070C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#9Slide07 IcielStormtrooper" panose="020B0500000000000000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 rot="524918">
            <a:off x="2072282" y="1213777"/>
            <a:ext cx="4992777" cy="1265596"/>
            <a:chOff x="1459676" y="1432551"/>
            <a:chExt cx="4992777" cy="1265596"/>
          </a:xfrm>
        </p:grpSpPr>
        <p:sp>
          <p:nvSpPr>
            <p:cNvPr id="2" name="TextBox 1"/>
            <p:cNvSpPr txBox="1"/>
            <p:nvPr/>
          </p:nvSpPr>
          <p:spPr>
            <a:xfrm rot="20634260">
              <a:off x="1524140" y="1432551"/>
              <a:ext cx="492831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#9Slide07 Crocante" panose="02000000000000000000" pitchFamily="2" charset="0"/>
                </a:rPr>
                <a:t>So </a:t>
              </a:r>
              <a:r>
                <a:rPr kumimoji="0" lang="en-US" sz="7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#9Slide07 Crocante" panose="02000000000000000000" pitchFamily="2" charset="0"/>
                </a:rPr>
                <a:t>sánh</a:t>
              </a: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58595A"/>
                </a:solidFill>
                <a:effectLst/>
                <a:uLnTx/>
                <a:uFillTx/>
                <a:latin typeface="#9Slide07 Crocante" panose="02000000000000000000" pitchFamily="2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0634260">
              <a:off x="1459676" y="1497818"/>
              <a:ext cx="492831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0" i="0" u="none" strike="noStrike" kern="1200" cap="none" spc="0" normalizeH="0" baseline="0" noProof="0" dirty="0">
                  <a:ln>
                    <a:solidFill>
                      <a:srgbClr val="ED7D31">
                        <a:lumMod val="75000"/>
                      </a:srgbClr>
                    </a:solidFill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#9Slide07 Crocante" panose="02000000000000000000" pitchFamily="2" charset="0"/>
                </a:rPr>
                <a:t>So </a:t>
              </a:r>
              <a:r>
                <a:rPr kumimoji="0" lang="en-US" sz="7200" b="0" i="0" u="none" strike="noStrike" kern="1200" cap="none" spc="0" normalizeH="0" baseline="0" noProof="0" dirty="0" err="1">
                  <a:ln>
                    <a:solidFill>
                      <a:srgbClr val="ED7D31">
                        <a:lumMod val="75000"/>
                      </a:srgbClr>
                    </a:solidFill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#9Slide07 Crocante" panose="02000000000000000000" pitchFamily="2" charset="0"/>
                </a:rPr>
                <a:t>sánh</a:t>
              </a:r>
              <a:endParaRPr kumimoji="0" lang="en-US" sz="7200" b="0" i="0" u="none" strike="noStrike" kern="1200" cap="none" spc="0" normalizeH="0" baseline="0" noProof="0" dirty="0">
                <a:ln>
                  <a:solidFill>
                    <a:srgbClr val="ED7D31">
                      <a:lumMod val="75000"/>
                    </a:srgbClr>
                  </a:solidFill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#9Slide07 Crocante" panose="02000000000000000000" pitchFamily="2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 rot="21233562">
            <a:off x="7884372" y="-70975"/>
            <a:ext cx="4993289" cy="1324790"/>
            <a:chOff x="7489850" y="218669"/>
            <a:chExt cx="4993289" cy="1324790"/>
          </a:xfrm>
        </p:grpSpPr>
        <p:sp>
          <p:nvSpPr>
            <p:cNvPr id="17" name="TextBox 16"/>
            <p:cNvSpPr txBox="1"/>
            <p:nvPr/>
          </p:nvSpPr>
          <p:spPr>
            <a:xfrm rot="268571">
              <a:off x="7489850" y="220020"/>
              <a:ext cx="49283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Azuki" panose="02040603050506020204" pitchFamily="18" charset="0"/>
                  <a:ea typeface="+mn-ea"/>
                  <a:cs typeface="+mn-cs"/>
                </a:rPr>
                <a:t>Toán</a:t>
              </a:r>
              <a:r>
                <a:rPr kumimoji="0" 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Azuki" panose="02040603050506020204" pitchFamily="18" charset="0"/>
                  <a:ea typeface="+mn-ea"/>
                  <a:cs typeface="+mn-cs"/>
                </a:rPr>
                <a:t> 4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366438">
              <a:off x="7554826" y="218669"/>
              <a:ext cx="49283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 err="1">
                  <a:ln>
                    <a:solidFill>
                      <a:srgbClr val="ED7D31">
                        <a:lumMod val="75000"/>
                      </a:srgbClr>
                    </a:solidFill>
                  </a:ln>
                  <a:solidFill>
                    <a:srgbClr val="ED7D3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UTM Azuki" panose="02040603050506020204" pitchFamily="18" charset="0"/>
                  <a:ea typeface="+mn-ea"/>
                  <a:cs typeface="+mn-cs"/>
                </a:rPr>
                <a:t>Toán</a:t>
              </a:r>
              <a:r>
                <a:rPr kumimoji="0" lang="en-US" sz="8000" b="0" i="0" u="none" strike="noStrike" kern="1200" cap="none" spc="0" normalizeH="0" baseline="0" noProof="0" dirty="0">
                  <a:ln>
                    <a:solidFill>
                      <a:srgbClr val="ED7D31">
                        <a:lumMod val="75000"/>
                      </a:srgbClr>
                    </a:solidFill>
                  </a:ln>
                  <a:solidFill>
                    <a:srgbClr val="ED7D3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UTM Azuki" panose="02040603050506020204" pitchFamily="18" charset="0"/>
                  <a:ea typeface="+mn-ea"/>
                  <a:cs typeface="+mn-cs"/>
                </a:rPr>
                <a:t> 4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 rot="12947749">
            <a:off x="10369298" y="2812757"/>
            <a:ext cx="787486" cy="1181544"/>
            <a:chOff x="2079166" y="4539555"/>
            <a:chExt cx="787486" cy="118154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6" name="Isosceles Triangle 5"/>
            <p:cNvSpPr/>
            <p:nvPr/>
          </p:nvSpPr>
          <p:spPr>
            <a:xfrm rot="2521914">
              <a:off x="2079166" y="4539555"/>
              <a:ext cx="357309" cy="1181544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216307">
              <a:off x="2509343" y="4849949"/>
              <a:ext cx="357309" cy="634617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 rot="20936810">
            <a:off x="6430550" y="1628430"/>
            <a:ext cx="3324149" cy="169863"/>
            <a:chOff x="6350355" y="2391209"/>
            <a:chExt cx="3935622" cy="23877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7" name="Isosceles Triangle 26"/>
            <p:cNvSpPr/>
            <p:nvPr/>
          </p:nvSpPr>
          <p:spPr>
            <a:xfrm rot="16752404">
              <a:off x="8192502" y="558682"/>
              <a:ext cx="238772" cy="3903825"/>
            </a:xfrm>
            <a:prstGeom prst="triangle">
              <a:avLst/>
            </a:prstGeom>
            <a:grpFill/>
            <a:ln>
              <a:noFill/>
            </a:ln>
            <a:effectLst/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752404">
              <a:off x="8228193" y="516404"/>
              <a:ext cx="179946" cy="3935622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 rot="980850">
            <a:off x="911419" y="4367942"/>
            <a:ext cx="736921" cy="1181544"/>
            <a:chOff x="1435429" y="4387957"/>
            <a:chExt cx="736921" cy="118154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0" name="Isosceles Triangle 29"/>
            <p:cNvSpPr/>
            <p:nvPr/>
          </p:nvSpPr>
          <p:spPr>
            <a:xfrm rot="2521914">
              <a:off x="1435429" y="4387957"/>
              <a:ext cx="357309" cy="1181544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Isosceles Triangle 30"/>
            <p:cNvSpPr/>
            <p:nvPr/>
          </p:nvSpPr>
          <p:spPr>
            <a:xfrm rot="216307">
              <a:off x="1815041" y="4790095"/>
              <a:ext cx="357309" cy="634617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11913">
            <a:off x="1211309" y="297019"/>
            <a:ext cx="1698292" cy="21294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898" y="4282710"/>
            <a:ext cx="1179087" cy="200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633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402348" y="607278"/>
            <a:ext cx="9151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Em</a:t>
            </a:r>
            <a:r>
              <a:rPr lang="en-US" altLang="zh-CN" sz="5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54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hãy</a:t>
            </a:r>
            <a:r>
              <a:rPr lang="en-US" altLang="zh-CN" sz="5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so </a:t>
            </a:r>
            <a:r>
              <a:rPr lang="en-US" altLang="zh-CN" sz="54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sánh</a:t>
            </a:r>
            <a:r>
              <a:rPr lang="en-US" altLang="zh-CN" sz="5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54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hai</a:t>
            </a:r>
            <a:r>
              <a:rPr lang="en-US" altLang="zh-CN" sz="5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54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phân</a:t>
            </a:r>
            <a:r>
              <a:rPr lang="en-US" altLang="zh-CN" sz="5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54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số</a:t>
            </a:r>
            <a:r>
              <a:rPr lang="en-US" altLang="zh-CN" sz="5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54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sau</a:t>
            </a:r>
            <a:r>
              <a:rPr lang="en-US" altLang="zh-CN" sz="5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:</a:t>
            </a:r>
            <a:endParaRPr lang="zh-CN" altLang="en-US" sz="5400" b="1" dirty="0">
              <a:solidFill>
                <a:schemeClr val="accent6">
                  <a:lumMod val="60000"/>
                  <a:lumOff val="40000"/>
                </a:schemeClr>
              </a:solidFill>
              <a:latin typeface="UVN Mua Thu" panose="03020702040507090A04" pitchFamily="66" charset="0"/>
              <a:ea typeface="字魂7号-温暖童稚体" panose="0000050000000000000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FBA2BC9-1FDB-42DB-A945-532839AC25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0" y="3986612"/>
            <a:ext cx="2568883" cy="256888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640667" y="2797044"/>
                <a:ext cx="3393179" cy="11895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14:m>
                  <m:oMath xmlns:m="http://schemas.openxmlformats.org/officeDocument/2006/math">
                    <m:f>
                      <m:fPr>
                        <m:ctrlPr>
                          <a:rPr lang="en-US" sz="7200" i="1" smtClean="0">
                            <a:solidFill>
                              <a:srgbClr val="FFC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vi-VN" sz="7200" i="1">
                            <a:solidFill>
                              <a:srgbClr val="FFC000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vi-VN" sz="7200" i="1">
                            <a:solidFill>
                              <a:srgbClr val="FFC000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vi-VN" sz="6600" dirty="0">
                    <a:solidFill>
                      <a:srgbClr val="FFC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vi-VN" sz="6600" dirty="0">
                    <a:solidFill>
                      <a:srgbClr val="FFC000"/>
                    </a:solidFill>
                    <a:latin typeface="Calibri" pitchFamily="34" charset="0"/>
                    <a:cs typeface="Calibri" pitchFamily="34" charset="0"/>
                  </a:rPr>
                  <a:t>và</a:t>
                </a:r>
                <a:r>
                  <a:rPr lang="vi-VN" sz="6600" dirty="0">
                    <a:solidFill>
                      <a:srgbClr val="FFC000"/>
                    </a:solidFill>
                    <a:latin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7200" i="1">
                            <a:solidFill>
                              <a:srgbClr val="FFC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vi-VN" sz="7200" i="1">
                            <a:solidFill>
                              <a:srgbClr val="FFC000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vi-VN" sz="7200" i="1">
                            <a:solidFill>
                              <a:srgbClr val="FFC000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en-US" sz="6600" dirty="0">
                  <a:solidFill>
                    <a:srgbClr val="FFC000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0667" y="2797044"/>
                <a:ext cx="3393179" cy="1189568"/>
              </a:xfrm>
              <a:prstGeom prst="rect">
                <a:avLst/>
              </a:prstGeom>
              <a:blipFill>
                <a:blip r:embed="rId3"/>
                <a:stretch>
                  <a:fillRect t="-11282" b="-3794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167" y="1339035"/>
            <a:ext cx="3942617" cy="319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3676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241666" y="316506"/>
            <a:ext cx="113407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Giả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sử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,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có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2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bánh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pizza,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mỗi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bánh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chia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làm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5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phần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bằng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nhau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字魂7号-温暖童稚体" panose="00000500000000000000" pitchFamily="2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4083715" y="4050209"/>
                <a:ext cx="3393179" cy="11895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14:m>
                  <m:oMath xmlns:m="http://schemas.openxmlformats.org/officeDocument/2006/math">
                    <m:f>
                      <m:fPr>
                        <m:ctrlPr>
                          <a:rPr lang="en-US" sz="6000" b="1" i="1" smtClean="0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vi-VN" sz="6000" b="1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vi-VN" sz="6000" b="1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vi-VN" sz="5400" b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sz="5400" b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6000" b="1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vi-VN" sz="6000" b="1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vi-VN" sz="6000" b="1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en-US" sz="5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3715" y="4050209"/>
                <a:ext cx="3393179" cy="1189568"/>
              </a:xfrm>
              <a:prstGeom prst="rect">
                <a:avLst/>
              </a:prstGeom>
              <a:blipFill>
                <a:blip r:embed="rId2"/>
                <a:stretch>
                  <a:fillRect b="-561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5"/>
          <p:cNvGrpSpPr/>
          <p:nvPr/>
        </p:nvGrpSpPr>
        <p:grpSpPr>
          <a:xfrm>
            <a:off x="1616567" y="1719559"/>
            <a:ext cx="3891882" cy="3747009"/>
            <a:chOff x="4311355" y="3076334"/>
            <a:chExt cx="3891882" cy="3747009"/>
          </a:xfrm>
        </p:grpSpPr>
        <p:grpSp>
          <p:nvGrpSpPr>
            <p:cNvPr id="7" name="Group 6"/>
            <p:cNvGrpSpPr/>
            <p:nvPr/>
          </p:nvGrpSpPr>
          <p:grpSpPr>
            <a:xfrm>
              <a:off x="4693312" y="3076334"/>
              <a:ext cx="3047620" cy="3747009"/>
              <a:chOff x="4579182" y="2492917"/>
              <a:chExt cx="3047620" cy="3747009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3207" b="89920" l="2326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886795">
                <a:off x="4590075" y="2529718"/>
                <a:ext cx="3025835" cy="3710208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3207" b="89920" l="2326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705550">
                <a:off x="4579182" y="2492917"/>
                <a:ext cx="3047620" cy="3736920"/>
              </a:xfrm>
              <a:prstGeom prst="rect">
                <a:avLst/>
              </a:prstGeom>
            </p:spPr>
          </p:pic>
        </p:grp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207" b="89920" l="2326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72526">
              <a:off x="4710544" y="3036487"/>
              <a:ext cx="3093503" cy="3891882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 rot="8589851">
            <a:off x="2059288" y="1611353"/>
            <a:ext cx="3047620" cy="3889508"/>
            <a:chOff x="4580119" y="2431400"/>
            <a:chExt cx="3047620" cy="3889508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207" b="89920" l="2326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886795">
              <a:off x="4590075" y="2529718"/>
              <a:ext cx="3025835" cy="3710208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207" b="89920" l="2326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05550">
              <a:off x="4580119" y="2431400"/>
              <a:ext cx="3047620" cy="3889508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 rot="8589851">
            <a:off x="6589622" y="1577493"/>
            <a:ext cx="3047620" cy="3889508"/>
            <a:chOff x="4587147" y="2422017"/>
            <a:chExt cx="3047620" cy="3889508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207" b="89920" l="2326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886795">
              <a:off x="4590075" y="2529718"/>
              <a:ext cx="3025835" cy="371020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207" b="89920" l="2326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05550">
              <a:off x="4587147" y="2422017"/>
              <a:ext cx="3047620" cy="3889508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6170730" y="1664202"/>
            <a:ext cx="3891882" cy="3747009"/>
            <a:chOff x="4311355" y="3076334"/>
            <a:chExt cx="3891882" cy="3747009"/>
          </a:xfrm>
        </p:grpSpPr>
        <p:grpSp>
          <p:nvGrpSpPr>
            <p:cNvPr id="30" name="Group 29"/>
            <p:cNvGrpSpPr/>
            <p:nvPr/>
          </p:nvGrpSpPr>
          <p:grpSpPr>
            <a:xfrm>
              <a:off x="4693312" y="3076334"/>
              <a:ext cx="3047620" cy="3747009"/>
              <a:chOff x="4579182" y="2492917"/>
              <a:chExt cx="3047620" cy="3747009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3207" b="89920" l="2326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886795">
                <a:off x="4590075" y="2529718"/>
                <a:ext cx="3025835" cy="3710208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3207" b="89920" l="2326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705550">
                <a:off x="4579182" y="2492917"/>
                <a:ext cx="3047620" cy="3736920"/>
              </a:xfrm>
              <a:prstGeom prst="rect">
                <a:avLst/>
              </a:prstGeom>
            </p:spPr>
          </p:pic>
        </p:grp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207" b="89920" l="2326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72526">
              <a:off x="4710544" y="3036487"/>
              <a:ext cx="3093503" cy="3891882"/>
            </a:xfrm>
            <a:prstGeom prst="rect">
              <a:avLst/>
            </a:prstGeom>
          </p:spPr>
        </p:pic>
      </p:grpSp>
      <p:cxnSp>
        <p:nvCxnSpPr>
          <p:cNvPr id="35" name="Straight Arrow Connector 34"/>
          <p:cNvCxnSpPr/>
          <p:nvPr/>
        </p:nvCxnSpPr>
        <p:spPr>
          <a:xfrm>
            <a:off x="1592225" y="3399692"/>
            <a:ext cx="738554" cy="0"/>
          </a:xfrm>
          <a:prstGeom prst="straightConnector1">
            <a:avLst/>
          </a:prstGeom>
          <a:ln w="57150">
            <a:prstDash val="sysDot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1629342" y="2804908"/>
                <a:ext cx="3393179" cy="11895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00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vi-VN" sz="4000" i="1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vi-VN" sz="4000" i="1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342" y="2804908"/>
                <a:ext cx="3393179" cy="11895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/>
          <p:cNvCxnSpPr/>
          <p:nvPr/>
        </p:nvCxnSpPr>
        <p:spPr>
          <a:xfrm flipH="1">
            <a:off x="8874369" y="3481754"/>
            <a:ext cx="728501" cy="8680"/>
          </a:xfrm>
          <a:prstGeom prst="straightConnector1">
            <a:avLst/>
          </a:prstGeom>
          <a:ln w="57150">
            <a:prstDash val="sysDot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6803002" y="2907373"/>
                <a:ext cx="3393179" cy="11895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00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vi-VN" sz="4000" i="1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3002" y="2907373"/>
                <a:ext cx="3393179" cy="11895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ounded Rectangle 40"/>
          <p:cNvSpPr/>
          <p:nvPr/>
        </p:nvSpPr>
        <p:spPr>
          <a:xfrm>
            <a:off x="5562483" y="4427687"/>
            <a:ext cx="515036" cy="502272"/>
          </a:xfrm>
          <a:prstGeom prst="round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  <a:latin typeface="UVN Mua Thu" panose="03020702040507090A04" pitchFamily="66" charset="0"/>
              </a:rPr>
              <a:t>?</a:t>
            </a:r>
            <a:endParaRPr lang="en-US" b="1" dirty="0">
              <a:solidFill>
                <a:schemeClr val="tx1"/>
              </a:solidFill>
              <a:latin typeface="UVN Mua Thu" panose="03020702040507090A04" pitchFamily="66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5559254" y="4455850"/>
            <a:ext cx="515036" cy="479462"/>
          </a:xfrm>
          <a:prstGeom prst="round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UTM Showcard" panose="02040603050506020204" pitchFamily="18" charset="0"/>
              </a:rPr>
              <a:t>&lt;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0713" y="5545272"/>
            <a:ext cx="6002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4048087" y="5410062"/>
                <a:ext cx="3393179" cy="11895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14:m>
                  <m:oMath xmlns:m="http://schemas.openxmlformats.org/officeDocument/2006/math">
                    <m:f>
                      <m:fPr>
                        <m:ctrlPr>
                          <a:rPr lang="en-US" sz="6000" b="1" i="1" smtClean="0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6000" b="1" i="1" smtClean="0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vi-VN" sz="6000" b="1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vi-VN" sz="5400" b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sz="5400" b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6000" b="1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6000" b="1" i="1" smtClean="0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vi-VN" sz="6000" b="1" i="1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en-US" sz="5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8087" y="5410062"/>
                <a:ext cx="3393179" cy="1189568"/>
              </a:xfrm>
              <a:prstGeom prst="rect">
                <a:avLst/>
              </a:prstGeom>
              <a:blipFill>
                <a:blip r:embed="rId7"/>
                <a:stretch>
                  <a:fillRect b="-561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ounded Rectangle 44"/>
          <p:cNvSpPr/>
          <p:nvPr/>
        </p:nvSpPr>
        <p:spPr>
          <a:xfrm>
            <a:off x="5465950" y="5741625"/>
            <a:ext cx="583346" cy="530004"/>
          </a:xfrm>
          <a:prstGeom prst="round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UTM Showcard" panose="02040603050506020204" pitchFamily="18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8574351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0.12305 0.030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59" y="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0.1832 -0.0009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6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7" grpId="0"/>
      <p:bldP spid="39" grpId="0"/>
      <p:bldP spid="41" grpId="0" animBg="1"/>
      <p:bldP spid="41" grpId="1" animBg="1"/>
      <p:bldP spid="42" grpId="0" animBg="1"/>
      <p:bldP spid="43" grpId="0"/>
      <p:bldP spid="44" grpId="0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083715" y="4050209"/>
            <a:ext cx="3393179" cy="1189568"/>
            <a:chOff x="4083715" y="4050209"/>
            <a:chExt cx="3393179" cy="118956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/>
                <p:cNvSpPr/>
                <p:nvPr/>
              </p:nvSpPr>
              <p:spPr>
                <a:xfrm>
                  <a:off x="4083715" y="4050209"/>
                  <a:ext cx="3393179" cy="118956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14:m>
                    <m:oMath xmlns:m="http://schemas.openxmlformats.org/officeDocument/2006/math">
                      <m:f>
                        <m:fPr>
                          <m:ctrlPr>
                            <a:rPr lang="en-US" sz="6000" b="1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vi-VN" sz="6000" b="1" i="1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vi-VN" sz="6000" b="1" i="1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vi-VN" sz="5400" b="1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sz="5400" b="1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Arial" panose="020B0604020202020204" pitchFamily="34" charset="0"/>
                    </a:rPr>
                    <a:t>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vi-VN" sz="6000" b="1" i="1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vi-VN" sz="6000" b="1" i="1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vi-VN" sz="6000" b="1" i="1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a14:m>
                  <a:endParaRPr lang="en-US" sz="5400" b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17" name="Rectangle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83715" y="4050209"/>
                  <a:ext cx="3393179" cy="1189568"/>
                </a:xfrm>
                <a:prstGeom prst="rect">
                  <a:avLst/>
                </a:prstGeom>
                <a:blipFill>
                  <a:blip r:embed="rId2"/>
                  <a:stretch>
                    <a:fillRect b="-5612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Rounded Rectangle 40"/>
            <p:cNvSpPr/>
            <p:nvPr/>
          </p:nvSpPr>
          <p:spPr>
            <a:xfrm>
              <a:off x="5562483" y="4427687"/>
              <a:ext cx="515036" cy="5022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>
                  <a:solidFill>
                    <a:srgbClr val="C00000"/>
                  </a:solidFill>
                  <a:latin typeface="UTM Showcard" panose="02040603050506020204" pitchFamily="18" charset="0"/>
                </a:rPr>
                <a:t>&lt;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65143" y="2594423"/>
            <a:ext cx="9199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048087" y="5410062"/>
            <a:ext cx="3393179" cy="1189568"/>
            <a:chOff x="4048087" y="5410062"/>
            <a:chExt cx="3393179" cy="118956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/>
                <p:cNvSpPr/>
                <p:nvPr/>
              </p:nvSpPr>
              <p:spPr>
                <a:xfrm>
                  <a:off x="4048087" y="5410062"/>
                  <a:ext cx="3393179" cy="118956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14:m>
                    <m:oMath xmlns:m="http://schemas.openxmlformats.org/officeDocument/2006/math">
                      <m:f>
                        <m:fPr>
                          <m:ctrlPr>
                            <a:rPr lang="en-US" sz="6000" b="1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6000" b="1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vi-VN" sz="6000" b="1" i="1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vi-VN" sz="5400" b="1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sz="5400" b="1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Arial" panose="020B0604020202020204" pitchFamily="34" charset="0"/>
                    </a:rPr>
                    <a:t>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vi-VN" sz="6000" b="1" i="1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6000" b="1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vi-VN" sz="6000" b="1" i="1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a14:m>
                  <a:endParaRPr lang="en-US" sz="5400" b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44" name="Rectangle 4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8087" y="5410062"/>
                  <a:ext cx="3393179" cy="1189568"/>
                </a:xfrm>
                <a:prstGeom prst="rect">
                  <a:avLst/>
                </a:prstGeom>
                <a:blipFill>
                  <a:blip r:embed="rId3"/>
                  <a:stretch>
                    <a:fillRect b="-5612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ounded Rectangle 44"/>
            <p:cNvSpPr/>
            <p:nvPr/>
          </p:nvSpPr>
          <p:spPr>
            <a:xfrm>
              <a:off x="5465950" y="5741625"/>
              <a:ext cx="583346" cy="5300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>
                  <a:solidFill>
                    <a:srgbClr val="C00000"/>
                  </a:solidFill>
                  <a:latin typeface="UTM Showcard" panose="02040603050506020204" pitchFamily="18" charset="0"/>
                </a:rPr>
                <a:t>&gt;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267276" y="3330245"/>
            <a:ext cx="5026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4400" b="1" dirty="0">
              <a:solidFill>
                <a:schemeClr val="accent4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740" y="2496963"/>
            <a:ext cx="2430313" cy="243031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765142" y="2402950"/>
            <a:ext cx="9199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65142" y="3207094"/>
            <a:ext cx="1037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endParaRPr lang="en-US" sz="3200" b="1" dirty="0">
              <a:solidFill>
                <a:schemeClr val="accent4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5142" y="3842649"/>
            <a:ext cx="1037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endParaRPr lang="en-US" sz="3200" b="1" dirty="0">
              <a:solidFill>
                <a:schemeClr val="accent4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65141" y="4525397"/>
            <a:ext cx="103783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b="1" dirty="0">
              <a:solidFill>
                <a:schemeClr val="accent4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960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81481E-6 L -0.24141 -0.501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-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125 -0.69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-3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7037E-6 L 0.09973 0.2476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7" y="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34" grpId="0"/>
      <p:bldP spid="34" grpId="1"/>
      <p:bldP spid="36" grpId="0"/>
      <p:bldP spid="40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D8F631AE-8693-4AE6-828F-9904BF2751C4}"/>
              </a:ext>
            </a:extLst>
          </p:cNvPr>
          <p:cNvSpPr/>
          <p:nvPr/>
        </p:nvSpPr>
        <p:spPr>
          <a:xfrm>
            <a:off x="1102568" y="6170888"/>
            <a:ext cx="10740788" cy="0"/>
          </a:xfrm>
          <a:custGeom>
            <a:avLst/>
            <a:gdLst>
              <a:gd name="connsiteX0" fmla="*/ 0 w 10740788"/>
              <a:gd name="connsiteY0" fmla="*/ 0 h 0"/>
              <a:gd name="connsiteX1" fmla="*/ 10740788 w 107407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40788">
                <a:moveTo>
                  <a:pt x="0" y="0"/>
                </a:moveTo>
                <a:lnTo>
                  <a:pt x="10740788" y="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D6A8451-AB0A-46E6-8E6D-CB1D872179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3" t="72153" r="37594" b="2792"/>
          <a:stretch>
            <a:fillRect/>
          </a:stretch>
        </p:blipFill>
        <p:spPr>
          <a:xfrm>
            <a:off x="478721" y="424253"/>
            <a:ext cx="819187" cy="734786"/>
          </a:xfrm>
          <a:custGeom>
            <a:avLst/>
            <a:gdLst>
              <a:gd name="connsiteX0" fmla="*/ 661307 w 1347107"/>
              <a:gd name="connsiteY0" fmla="*/ 0 h 1208314"/>
              <a:gd name="connsiteX1" fmla="*/ 865415 w 1347107"/>
              <a:gd name="connsiteY1" fmla="*/ 24493 h 1208314"/>
              <a:gd name="connsiteX2" fmla="*/ 1069522 w 1347107"/>
              <a:gd name="connsiteY2" fmla="*/ 155122 h 1208314"/>
              <a:gd name="connsiteX3" fmla="*/ 1338943 w 1347107"/>
              <a:gd name="connsiteY3" fmla="*/ 310243 h 1208314"/>
              <a:gd name="connsiteX4" fmla="*/ 1314450 w 1347107"/>
              <a:gd name="connsiteY4" fmla="*/ 563336 h 1208314"/>
              <a:gd name="connsiteX5" fmla="*/ 1265465 w 1347107"/>
              <a:gd name="connsiteY5" fmla="*/ 759279 h 1208314"/>
              <a:gd name="connsiteX6" fmla="*/ 1347107 w 1347107"/>
              <a:gd name="connsiteY6" fmla="*/ 1012372 h 1208314"/>
              <a:gd name="connsiteX7" fmla="*/ 832757 w 1347107"/>
              <a:gd name="connsiteY7" fmla="*/ 971550 h 1208314"/>
              <a:gd name="connsiteX8" fmla="*/ 595993 w 1347107"/>
              <a:gd name="connsiteY8" fmla="*/ 1208314 h 1208314"/>
              <a:gd name="connsiteX9" fmla="*/ 416379 w 1347107"/>
              <a:gd name="connsiteY9" fmla="*/ 1167493 h 1208314"/>
              <a:gd name="connsiteX10" fmla="*/ 351065 w 1347107"/>
              <a:gd name="connsiteY10" fmla="*/ 751114 h 1208314"/>
              <a:gd name="connsiteX11" fmla="*/ 155122 w 1347107"/>
              <a:gd name="connsiteY11" fmla="*/ 620486 h 1208314"/>
              <a:gd name="connsiteX12" fmla="*/ 0 w 1347107"/>
              <a:gd name="connsiteY12" fmla="*/ 293914 h 1208314"/>
              <a:gd name="connsiteX13" fmla="*/ 449036 w 1347107"/>
              <a:gd name="connsiteY13" fmla="*/ 236764 h 1208314"/>
              <a:gd name="connsiteX14" fmla="*/ 661307 w 1347107"/>
              <a:gd name="connsiteY14" fmla="*/ 0 h 120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47107" h="1208314">
                <a:moveTo>
                  <a:pt x="661307" y="0"/>
                </a:moveTo>
                <a:lnTo>
                  <a:pt x="865415" y="24493"/>
                </a:lnTo>
                <a:lnTo>
                  <a:pt x="1069522" y="155122"/>
                </a:lnTo>
                <a:lnTo>
                  <a:pt x="1338943" y="310243"/>
                </a:lnTo>
                <a:lnTo>
                  <a:pt x="1314450" y="563336"/>
                </a:lnTo>
                <a:lnTo>
                  <a:pt x="1265465" y="759279"/>
                </a:lnTo>
                <a:lnTo>
                  <a:pt x="1347107" y="1012372"/>
                </a:lnTo>
                <a:lnTo>
                  <a:pt x="832757" y="971550"/>
                </a:lnTo>
                <a:lnTo>
                  <a:pt x="595993" y="1208314"/>
                </a:lnTo>
                <a:lnTo>
                  <a:pt x="416379" y="1167493"/>
                </a:lnTo>
                <a:lnTo>
                  <a:pt x="351065" y="751114"/>
                </a:lnTo>
                <a:lnTo>
                  <a:pt x="155122" y="620486"/>
                </a:lnTo>
                <a:lnTo>
                  <a:pt x="0" y="293914"/>
                </a:lnTo>
                <a:lnTo>
                  <a:pt x="449036" y="236764"/>
                </a:lnTo>
                <a:lnTo>
                  <a:pt x="661307" y="0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0CA7EA3-96D8-4B0F-833A-5E762A3EEC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43" t="10000" r="7255" b="50398"/>
          <a:stretch>
            <a:fillRect/>
          </a:stretch>
        </p:blipFill>
        <p:spPr>
          <a:xfrm>
            <a:off x="5521609" y="5695211"/>
            <a:ext cx="951353" cy="951353"/>
          </a:xfrm>
          <a:custGeom>
            <a:avLst/>
            <a:gdLst>
              <a:gd name="connsiteX0" fmla="*/ 1357952 w 2715904"/>
              <a:gd name="connsiteY0" fmla="*/ 0 h 2715904"/>
              <a:gd name="connsiteX1" fmla="*/ 2715904 w 2715904"/>
              <a:gd name="connsiteY1" fmla="*/ 1357952 h 2715904"/>
              <a:gd name="connsiteX2" fmla="*/ 1357952 w 2715904"/>
              <a:gd name="connsiteY2" fmla="*/ 2715904 h 2715904"/>
              <a:gd name="connsiteX3" fmla="*/ 0 w 2715904"/>
              <a:gd name="connsiteY3" fmla="*/ 1357952 h 2715904"/>
              <a:gd name="connsiteX4" fmla="*/ 1357952 w 2715904"/>
              <a:gd name="connsiteY4" fmla="*/ 0 h 271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5904" h="2715904">
                <a:moveTo>
                  <a:pt x="1357952" y="0"/>
                </a:moveTo>
                <a:cubicBezTo>
                  <a:pt x="2107928" y="0"/>
                  <a:pt x="2715904" y="607976"/>
                  <a:pt x="2715904" y="1357952"/>
                </a:cubicBezTo>
                <a:cubicBezTo>
                  <a:pt x="2715904" y="2107928"/>
                  <a:pt x="2107928" y="2715904"/>
                  <a:pt x="1357952" y="2715904"/>
                </a:cubicBezTo>
                <a:cubicBezTo>
                  <a:pt x="607976" y="2715904"/>
                  <a:pt x="0" y="2107928"/>
                  <a:pt x="0" y="1357952"/>
                </a:cubicBezTo>
                <a:cubicBezTo>
                  <a:pt x="0" y="607976"/>
                  <a:pt x="607976" y="0"/>
                  <a:pt x="1357952" y="0"/>
                </a:cubicBez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E0DBF19-46EF-445F-A88F-6A560A3CAB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3" t="10398" r="51725" b="50000"/>
          <a:stretch>
            <a:fillRect/>
          </a:stretch>
        </p:blipFill>
        <p:spPr>
          <a:xfrm>
            <a:off x="796844" y="5695211"/>
            <a:ext cx="951353" cy="951353"/>
          </a:xfrm>
          <a:custGeom>
            <a:avLst/>
            <a:gdLst>
              <a:gd name="connsiteX0" fmla="*/ 1357952 w 2715904"/>
              <a:gd name="connsiteY0" fmla="*/ 0 h 2715904"/>
              <a:gd name="connsiteX1" fmla="*/ 2715904 w 2715904"/>
              <a:gd name="connsiteY1" fmla="*/ 1357952 h 2715904"/>
              <a:gd name="connsiteX2" fmla="*/ 1357952 w 2715904"/>
              <a:gd name="connsiteY2" fmla="*/ 2715904 h 2715904"/>
              <a:gd name="connsiteX3" fmla="*/ 0 w 2715904"/>
              <a:gd name="connsiteY3" fmla="*/ 1357952 h 2715904"/>
              <a:gd name="connsiteX4" fmla="*/ 1357952 w 2715904"/>
              <a:gd name="connsiteY4" fmla="*/ 0 h 271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5904" h="2715904">
                <a:moveTo>
                  <a:pt x="1357952" y="0"/>
                </a:moveTo>
                <a:cubicBezTo>
                  <a:pt x="2107928" y="0"/>
                  <a:pt x="2715904" y="607976"/>
                  <a:pt x="2715904" y="1357952"/>
                </a:cubicBezTo>
                <a:cubicBezTo>
                  <a:pt x="2715904" y="2107928"/>
                  <a:pt x="2107928" y="2715904"/>
                  <a:pt x="1357952" y="2715904"/>
                </a:cubicBezTo>
                <a:cubicBezTo>
                  <a:pt x="607976" y="2715904"/>
                  <a:pt x="0" y="2107928"/>
                  <a:pt x="0" y="1357952"/>
                </a:cubicBezTo>
                <a:cubicBezTo>
                  <a:pt x="0" y="607976"/>
                  <a:pt x="607976" y="0"/>
                  <a:pt x="1357952" y="0"/>
                </a:cubicBez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9EF29381-CA7F-4832-BFC3-861CD49B04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2" t="51542" r="5066" b="8856"/>
          <a:stretch>
            <a:fillRect/>
          </a:stretch>
        </p:blipFill>
        <p:spPr>
          <a:xfrm>
            <a:off x="11193160" y="5695210"/>
            <a:ext cx="951353" cy="951353"/>
          </a:xfrm>
          <a:custGeom>
            <a:avLst/>
            <a:gdLst>
              <a:gd name="connsiteX0" fmla="*/ 1357952 w 2715904"/>
              <a:gd name="connsiteY0" fmla="*/ 0 h 2715904"/>
              <a:gd name="connsiteX1" fmla="*/ 2715904 w 2715904"/>
              <a:gd name="connsiteY1" fmla="*/ 1357952 h 2715904"/>
              <a:gd name="connsiteX2" fmla="*/ 1357952 w 2715904"/>
              <a:gd name="connsiteY2" fmla="*/ 2715904 h 2715904"/>
              <a:gd name="connsiteX3" fmla="*/ 0 w 2715904"/>
              <a:gd name="connsiteY3" fmla="*/ 1357952 h 2715904"/>
              <a:gd name="connsiteX4" fmla="*/ 1357952 w 2715904"/>
              <a:gd name="connsiteY4" fmla="*/ 0 h 271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5904" h="2715904">
                <a:moveTo>
                  <a:pt x="1357952" y="0"/>
                </a:moveTo>
                <a:cubicBezTo>
                  <a:pt x="2107928" y="0"/>
                  <a:pt x="2715904" y="607976"/>
                  <a:pt x="2715904" y="1357952"/>
                </a:cubicBezTo>
                <a:cubicBezTo>
                  <a:pt x="2715904" y="2107928"/>
                  <a:pt x="2107928" y="2715904"/>
                  <a:pt x="1357952" y="2715904"/>
                </a:cubicBezTo>
                <a:cubicBezTo>
                  <a:pt x="607976" y="2715904"/>
                  <a:pt x="0" y="2107928"/>
                  <a:pt x="0" y="1357952"/>
                </a:cubicBezTo>
                <a:cubicBezTo>
                  <a:pt x="0" y="607976"/>
                  <a:pt x="607976" y="0"/>
                  <a:pt x="1357952" y="0"/>
                </a:cubicBezTo>
                <a:close/>
              </a:path>
            </a:pathLst>
          </a:custGeom>
        </p:spPr>
      </p:pic>
      <p:sp>
        <p:nvSpPr>
          <p:cNvPr id="16" name="文本框 20">
            <a:extLst>
              <a:ext uri="{FF2B5EF4-FFF2-40B4-BE49-F238E27FC236}">
                <a16:creationId xmlns:a16="http://schemas.microsoft.com/office/drawing/2014/main" xmlns="" id="{08A66D47-3C03-45BC-BAA1-8CB1FEDD69CA}"/>
              </a:ext>
            </a:extLst>
          </p:cNvPr>
          <p:cNvSpPr txBox="1"/>
          <p:nvPr/>
        </p:nvSpPr>
        <p:spPr>
          <a:xfrm>
            <a:off x="-1146050" y="263984"/>
            <a:ext cx="75478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Ghi</a:t>
            </a:r>
            <a:r>
              <a:rPr lang="en-US" altLang="zh-CN" sz="6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nhớ</a:t>
            </a:r>
            <a:endParaRPr lang="zh-CN" altLang="en-US" sz="6000" dirty="0">
              <a:solidFill>
                <a:schemeClr val="bg1"/>
              </a:solidFill>
              <a:latin typeface="UTM Androgyne" panose="02040603050506020204" pitchFamily="18"/>
              <a:ea typeface="字魂7号-温暖童稚体" panose="00000500000000000000" pitchFamily="2" charset="-122"/>
            </a:endParaRPr>
          </a:p>
        </p:txBody>
      </p:sp>
      <p:sp>
        <p:nvSpPr>
          <p:cNvPr id="17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1668324" y="1461970"/>
            <a:ext cx="9609276" cy="3526691"/>
          </a:xfrm>
          <a:prstGeom prst="snip2DiagRect">
            <a:avLst>
              <a:gd name="adj1" fmla="val 0"/>
              <a:gd name="adj2" fmla="val 1943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defTabSz="1219170"/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Trong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hai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phân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số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cùng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mẫu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số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:</a:t>
            </a:r>
          </a:p>
          <a:p>
            <a:pPr marL="571500" indent="-571500" defTabSz="1219170">
              <a:buFont typeface="Wingdings" panose="05000000000000000000" pitchFamily="2" charset="2"/>
              <a:buChar char="§"/>
            </a:pPr>
            <a:r>
              <a:rPr lang="vi-VN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Phân số nào có tử số bé hơn thì bé hơn.</a:t>
            </a:r>
            <a:endParaRPr lang="en-US" sz="36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marL="571500" indent="-571500" defTabSz="1219170">
              <a:buFont typeface="Wingdings" panose="05000000000000000000" pitchFamily="2" charset="2"/>
              <a:buChar char="§"/>
            </a:pP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Phân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số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nào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có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tử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số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lớn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hơn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thì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lớn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hơn</a:t>
            </a:r>
            <a:r>
              <a:rPr lang="vi-VN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US" sz="36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marL="571500" indent="-571500" defTabSz="1219170">
              <a:buFont typeface="Wingdings" panose="05000000000000000000" pitchFamily="2" charset="2"/>
              <a:buChar char="§"/>
            </a:pP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Nếu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tử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số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bằng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nhau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thì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hai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phân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số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đó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bằng</a:t>
            </a:r>
            <a:r>
              <a:rPr lang="en-US" sz="36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nhau</a:t>
            </a:r>
            <a:endParaRPr lang="vi-VN" sz="36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10218688" y="976874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20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953328" y="4268144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21" name="图片 10">
            <a:extLst>
              <a:ext uri="{FF2B5EF4-FFF2-40B4-BE49-F238E27FC236}">
                <a16:creationId xmlns:a16="http://schemas.microsoft.com/office/drawing/2014/main" xmlns="" id="{68C8BC03-1383-4754-845B-BF76C2BF01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182" y="3558912"/>
            <a:ext cx="3058835" cy="305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159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172EC6F-6AB9-41A3-ADF9-C7C835E0F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250BC05-D2BF-4BE2-8747-4B45F3263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4877" r="78553" b="57789"/>
          <a:stretch>
            <a:fillRect/>
          </a:stretch>
        </p:blipFill>
        <p:spPr>
          <a:xfrm>
            <a:off x="9528813" y="184484"/>
            <a:ext cx="1984218" cy="2489633"/>
          </a:xfrm>
          <a:custGeom>
            <a:avLst/>
            <a:gdLst>
              <a:gd name="connsiteX0" fmla="*/ 0 w 1700463"/>
              <a:gd name="connsiteY0" fmla="*/ 0 h 2133600"/>
              <a:gd name="connsiteX1" fmla="*/ 1700463 w 1700463"/>
              <a:gd name="connsiteY1" fmla="*/ 0 h 2133600"/>
              <a:gd name="connsiteX2" fmla="*/ 1700463 w 1700463"/>
              <a:gd name="connsiteY2" fmla="*/ 2133600 h 2133600"/>
              <a:gd name="connsiteX3" fmla="*/ 0 w 1700463"/>
              <a:gd name="connsiteY3" fmla="*/ 2133600 h 2133600"/>
              <a:gd name="connsiteX4" fmla="*/ 0 w 1700463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463" h="2133600">
                <a:moveTo>
                  <a:pt x="0" y="0"/>
                </a:moveTo>
                <a:lnTo>
                  <a:pt x="1700463" y="0"/>
                </a:lnTo>
                <a:lnTo>
                  <a:pt x="1700463" y="2133600"/>
                </a:lnTo>
                <a:lnTo>
                  <a:pt x="0" y="2133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2B2525-08F9-4887-A18B-C2FC71C76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413" y="112294"/>
            <a:ext cx="9393174" cy="65612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F7432FB-508E-4315-9A9A-8750A0F810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18" y="4699854"/>
            <a:ext cx="2650373" cy="19868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34F2666-7DBD-4EF7-A431-B5D1DC7B0C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043" y="2727898"/>
            <a:ext cx="1700931" cy="14022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2542A57-457C-4B77-8898-D7A82D803F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8" t="25088" r="64737" b="55263"/>
          <a:stretch>
            <a:fillRect/>
          </a:stretch>
        </p:blipFill>
        <p:spPr>
          <a:xfrm>
            <a:off x="2709483" y="2158146"/>
            <a:ext cx="1269807" cy="1217621"/>
          </a:xfrm>
          <a:custGeom>
            <a:avLst/>
            <a:gdLst>
              <a:gd name="connsiteX0" fmla="*/ 0 w 1171074"/>
              <a:gd name="connsiteY0" fmla="*/ 0 h 1122946"/>
              <a:gd name="connsiteX1" fmla="*/ 1171074 w 1171074"/>
              <a:gd name="connsiteY1" fmla="*/ 0 h 1122946"/>
              <a:gd name="connsiteX2" fmla="*/ 1171074 w 1171074"/>
              <a:gd name="connsiteY2" fmla="*/ 1122946 h 1122946"/>
              <a:gd name="connsiteX3" fmla="*/ 0 w 1171074"/>
              <a:gd name="connsiteY3" fmla="*/ 1122946 h 1122946"/>
              <a:gd name="connsiteX4" fmla="*/ 0 w 1171074"/>
              <a:gd name="connsiteY4" fmla="*/ 0 h 112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4" h="1122946">
                <a:moveTo>
                  <a:pt x="0" y="0"/>
                </a:moveTo>
                <a:lnTo>
                  <a:pt x="1171074" y="0"/>
                </a:lnTo>
                <a:lnTo>
                  <a:pt x="1171074" y="1122946"/>
                </a:lnTo>
                <a:lnTo>
                  <a:pt x="0" y="112294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58C301E-84EF-4E63-B74D-C803618F23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6" t="52596" r="82895" b="26351"/>
          <a:stretch>
            <a:fillRect/>
          </a:stretch>
        </p:blipFill>
        <p:spPr>
          <a:xfrm>
            <a:off x="991578" y="1202915"/>
            <a:ext cx="1106905" cy="1203159"/>
          </a:xfrm>
          <a:custGeom>
            <a:avLst/>
            <a:gdLst>
              <a:gd name="connsiteX0" fmla="*/ 0 w 1106905"/>
              <a:gd name="connsiteY0" fmla="*/ 0 h 1203159"/>
              <a:gd name="connsiteX1" fmla="*/ 1106905 w 1106905"/>
              <a:gd name="connsiteY1" fmla="*/ 0 h 1203159"/>
              <a:gd name="connsiteX2" fmla="*/ 1106905 w 1106905"/>
              <a:gd name="connsiteY2" fmla="*/ 1203159 h 1203159"/>
              <a:gd name="connsiteX3" fmla="*/ 0 w 1106905"/>
              <a:gd name="connsiteY3" fmla="*/ 1203159 h 1203159"/>
              <a:gd name="connsiteX4" fmla="*/ 0 w 1106905"/>
              <a:gd name="connsiteY4" fmla="*/ 0 h 120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905" h="1203159">
                <a:moveTo>
                  <a:pt x="0" y="0"/>
                </a:moveTo>
                <a:lnTo>
                  <a:pt x="1106905" y="0"/>
                </a:lnTo>
                <a:lnTo>
                  <a:pt x="1106905" y="1203159"/>
                </a:lnTo>
                <a:lnTo>
                  <a:pt x="0" y="120315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1CE8FEB-8277-4063-83DF-147F72BF24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8" t="66567" r="6614" b="4146"/>
          <a:stretch>
            <a:fillRect/>
          </a:stretch>
        </p:blipFill>
        <p:spPr>
          <a:xfrm>
            <a:off x="10467869" y="2040096"/>
            <a:ext cx="1404257" cy="1412421"/>
          </a:xfrm>
          <a:custGeom>
            <a:avLst/>
            <a:gdLst>
              <a:gd name="connsiteX0" fmla="*/ 628650 w 1404257"/>
              <a:gd name="connsiteY0" fmla="*/ 0 h 1412421"/>
              <a:gd name="connsiteX1" fmla="*/ 824592 w 1404257"/>
              <a:gd name="connsiteY1" fmla="*/ 163285 h 1412421"/>
              <a:gd name="connsiteX2" fmla="*/ 1216478 w 1404257"/>
              <a:gd name="connsiteY2" fmla="*/ 253093 h 1412421"/>
              <a:gd name="connsiteX3" fmla="*/ 1404257 w 1404257"/>
              <a:gd name="connsiteY3" fmla="*/ 612321 h 1412421"/>
              <a:gd name="connsiteX4" fmla="*/ 1085850 w 1404257"/>
              <a:gd name="connsiteY4" fmla="*/ 955221 h 1412421"/>
              <a:gd name="connsiteX5" fmla="*/ 1077685 w 1404257"/>
              <a:gd name="connsiteY5" fmla="*/ 1273628 h 1412421"/>
              <a:gd name="connsiteX6" fmla="*/ 849085 w 1404257"/>
              <a:gd name="connsiteY6" fmla="*/ 1412421 h 1412421"/>
              <a:gd name="connsiteX7" fmla="*/ 400050 w 1404257"/>
              <a:gd name="connsiteY7" fmla="*/ 1061357 h 1412421"/>
              <a:gd name="connsiteX8" fmla="*/ 114300 w 1404257"/>
              <a:gd name="connsiteY8" fmla="*/ 1061357 h 1412421"/>
              <a:gd name="connsiteX9" fmla="*/ 0 w 1404257"/>
              <a:gd name="connsiteY9" fmla="*/ 653143 h 1412421"/>
              <a:gd name="connsiteX10" fmla="*/ 359228 w 1404257"/>
              <a:gd name="connsiteY10" fmla="*/ 375557 h 1412421"/>
              <a:gd name="connsiteX11" fmla="*/ 489857 w 1404257"/>
              <a:gd name="connsiteY11" fmla="*/ 89807 h 1412421"/>
              <a:gd name="connsiteX12" fmla="*/ 628650 w 1404257"/>
              <a:gd name="connsiteY12" fmla="*/ 0 h 1412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4257" h="1412421">
                <a:moveTo>
                  <a:pt x="628650" y="0"/>
                </a:moveTo>
                <a:lnTo>
                  <a:pt x="824592" y="163285"/>
                </a:lnTo>
                <a:lnTo>
                  <a:pt x="1216478" y="253093"/>
                </a:lnTo>
                <a:lnTo>
                  <a:pt x="1404257" y="612321"/>
                </a:lnTo>
                <a:lnTo>
                  <a:pt x="1085850" y="955221"/>
                </a:lnTo>
                <a:lnTo>
                  <a:pt x="1077685" y="1273628"/>
                </a:lnTo>
                <a:lnTo>
                  <a:pt x="849085" y="1412421"/>
                </a:lnTo>
                <a:lnTo>
                  <a:pt x="400050" y="1061357"/>
                </a:lnTo>
                <a:lnTo>
                  <a:pt x="114300" y="1061357"/>
                </a:lnTo>
                <a:lnTo>
                  <a:pt x="0" y="653143"/>
                </a:lnTo>
                <a:lnTo>
                  <a:pt x="359228" y="375557"/>
                </a:lnTo>
                <a:lnTo>
                  <a:pt x="489857" y="89807"/>
                </a:lnTo>
                <a:lnTo>
                  <a:pt x="628650" y="0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AE6BCA5-30C1-4009-AF7D-CA87759325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985" y="4380687"/>
            <a:ext cx="3777594" cy="367145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C9A0D65-724D-4CB5-B997-36BF6E52F51D}"/>
              </a:ext>
            </a:extLst>
          </p:cNvPr>
          <p:cNvSpPr txBox="1"/>
          <p:nvPr/>
        </p:nvSpPr>
        <p:spPr>
          <a:xfrm rot="21315966">
            <a:off x="3067422" y="2988724"/>
            <a:ext cx="66027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03. </a:t>
            </a:r>
            <a:r>
              <a:rPr lang="en-US" altLang="zh-CN" sz="8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Luyện</a:t>
            </a:r>
            <a:r>
              <a:rPr lang="en-US" altLang="zh-CN" sz="8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8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tập</a:t>
            </a:r>
            <a:endParaRPr lang="zh-CN" altLang="en-US" sz="8000" dirty="0">
              <a:solidFill>
                <a:schemeClr val="bg1"/>
              </a:solidFill>
              <a:latin typeface="UTM Androgyne" panose="02040603050506020204" pitchFamily="18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406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0.03932 0.01899 L 0.05091 -0.01527 L 0.10951 -0.00856 L 0.10951 -0.02893 L 0.17774 -0.01365 L 0.18359 -0.0375 L 0.23164 -0.02384 L 0.26719 -0.06319 L 0.28646 -0.04259 L 0.34323 -0.07152 " pathEditMode="relative" ptsTypes="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1029232" y="376455"/>
            <a:ext cx="755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Bài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1: So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sánh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hai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phân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số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:</a:t>
            </a:r>
            <a:endParaRPr lang="zh-CN" altLang="en-US" sz="4800" dirty="0">
              <a:solidFill>
                <a:schemeClr val="accent4">
                  <a:lumMod val="40000"/>
                  <a:lumOff val="60000"/>
                </a:schemeClr>
              </a:solidFill>
              <a:latin typeface="UVN Mua Thu" panose="03020702040507090A04" pitchFamily="66" charset="0"/>
              <a:ea typeface="字魂7号-温暖童稚体" panose="00000500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BF0024C-BDA0-4FCB-BC5E-81CC8C1946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90" y="3558674"/>
            <a:ext cx="3664886" cy="36648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8C8BC03-1383-4754-845B-BF76C2BF01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623" y="2550249"/>
            <a:ext cx="4307751" cy="4307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450124" y="1665347"/>
                <a:ext cx="2614246" cy="1043354"/>
              </a:xfrm>
              <a:prstGeom prst="rect">
                <a:avLst/>
              </a:prstGeom>
              <a:solidFill>
                <a:schemeClr val="bg2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400" dirty="0">
                    <a:solidFill>
                      <a:schemeClr val="tx1"/>
                    </a:solidFill>
                    <a:latin typeface="UVN Mua Thu" panose="03020702040507090A04" pitchFamily="66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m:rPr>
                        <m:nor/>
                      </m:rPr>
                      <a:rPr lang="en-US" sz="4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à </m:t>
                    </m:r>
                    <m:f>
                      <m:fPr>
                        <m:ctrlPr>
                          <a:rPr lang="en-US" sz="4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US" sz="4400" dirty="0">
                  <a:solidFill>
                    <a:schemeClr val="tx1"/>
                  </a:solidFill>
                  <a:latin typeface="UVN Mua Thu" panose="03020702040507090A04" pitchFamily="66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124" y="1665347"/>
                <a:ext cx="2614246" cy="1043354"/>
              </a:xfrm>
              <a:prstGeom prst="rect">
                <a:avLst/>
              </a:prstGeom>
              <a:blipFill>
                <a:blip r:embed="rId4"/>
                <a:stretch>
                  <a:fillRect b="-14124"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6336024" y="1665347"/>
                <a:ext cx="2614246" cy="1043354"/>
              </a:xfrm>
              <a:prstGeom prst="rect">
                <a:avLst/>
              </a:prstGeom>
              <a:solidFill>
                <a:schemeClr val="bg2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400" dirty="0">
                    <a:solidFill>
                      <a:schemeClr val="tx1"/>
                    </a:solidFill>
                    <a:latin typeface="UVN Mua Thu" panose="03020702040507090A04" pitchFamily="66" charset="0"/>
                  </a:rPr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4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à </m:t>
                    </m:r>
                    <m:f>
                      <m:fPr>
                        <m:ctrlPr>
                          <a:rPr lang="en-US" sz="4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3</m:t>
                        </m:r>
                      </m:den>
                    </m:f>
                  </m:oMath>
                </a14:m>
                <a:endParaRPr lang="en-US" sz="4400" dirty="0">
                  <a:solidFill>
                    <a:schemeClr val="tx1"/>
                  </a:solidFill>
                  <a:latin typeface="UVN Mua Thu" panose="03020702040507090A04" pitchFamily="66" charset="0"/>
                </a:endParaRPr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024" y="1665347"/>
                <a:ext cx="2614246" cy="1043354"/>
              </a:xfrm>
              <a:prstGeom prst="rect">
                <a:avLst/>
              </a:prstGeom>
              <a:blipFill>
                <a:blip r:embed="rId5"/>
                <a:stretch>
                  <a:fillRect b="-12994"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450124" y="3036997"/>
                <a:ext cx="2614246" cy="1043354"/>
              </a:xfrm>
              <a:prstGeom prst="rect">
                <a:avLst/>
              </a:prstGeom>
              <a:solidFill>
                <a:schemeClr val="bg2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400" dirty="0">
                    <a:solidFill>
                      <a:schemeClr val="tx1"/>
                    </a:solidFill>
                    <a:latin typeface="UVN Mua Thu" panose="03020702040507090A04" pitchFamily="66" charset="0"/>
                  </a:rPr>
                  <a:t>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m:rPr>
                        <m:nor/>
                      </m:rPr>
                      <a:rPr lang="en-US" sz="4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à </m:t>
                    </m:r>
                    <m:f>
                      <m:fPr>
                        <m:ctrlPr>
                          <a:rPr lang="en-US" sz="4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4400" dirty="0">
                  <a:solidFill>
                    <a:schemeClr val="tx1"/>
                  </a:solidFill>
                  <a:latin typeface="UVN Mua Thu" panose="03020702040507090A04" pitchFamily="66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124" y="3036997"/>
                <a:ext cx="2614246" cy="1043354"/>
              </a:xfrm>
              <a:prstGeom prst="rect">
                <a:avLst/>
              </a:prstGeom>
              <a:blipFill>
                <a:blip r:embed="rId6"/>
                <a:stretch>
                  <a:fillRect b="-13559"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6336024" y="3036997"/>
                <a:ext cx="2614246" cy="1043354"/>
              </a:xfrm>
              <a:prstGeom prst="rect">
                <a:avLst/>
              </a:prstGeom>
              <a:solidFill>
                <a:schemeClr val="bg2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400" dirty="0">
                    <a:solidFill>
                      <a:schemeClr val="tx1"/>
                    </a:solidFill>
                    <a:latin typeface="UVN Mua Thu" panose="03020702040507090A04" pitchFamily="66" charset="0"/>
                  </a:rPr>
                  <a:t>d.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n-US" sz="4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à </m:t>
                    </m:r>
                    <m:f>
                      <m:fPr>
                        <m:ctrlPr>
                          <a:rPr lang="en-US" sz="4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11</m:t>
                        </m:r>
                      </m:den>
                    </m:f>
                  </m:oMath>
                </a14:m>
                <a:endParaRPr lang="en-US" sz="4400" dirty="0">
                  <a:solidFill>
                    <a:schemeClr val="tx1"/>
                  </a:solidFill>
                  <a:latin typeface="UVN Mua Thu" panose="03020702040507090A04" pitchFamily="66" charset="0"/>
                </a:endParaRPr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024" y="3036997"/>
                <a:ext cx="2614246" cy="1043354"/>
              </a:xfrm>
              <a:prstGeom prst="rect">
                <a:avLst/>
              </a:prstGeom>
              <a:blipFill>
                <a:blip r:embed="rId7"/>
                <a:stretch>
                  <a:fillRect l="-8276" b="-12994"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318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 animBg="1"/>
      <p:bldP spid="61" grpId="0" animBg="1"/>
      <p:bldP spid="62" grpId="0" animBg="1"/>
      <p:bldP spid="6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9EA41282-1863-4917-95A7-033A7F221A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952" y="3689189"/>
            <a:ext cx="3168811" cy="3168811"/>
          </a:xfrm>
          <a:prstGeom prst="rect">
            <a:avLst/>
          </a:prstGeom>
        </p:spPr>
      </p:pic>
      <p:pic>
        <p:nvPicPr>
          <p:cNvPr id="20" name="图片 8">
            <a:extLst>
              <a:ext uri="{FF2B5EF4-FFF2-40B4-BE49-F238E27FC236}">
                <a16:creationId xmlns:a16="http://schemas.microsoft.com/office/drawing/2014/main" xmlns="" id="{46898A93-F703-473A-9A29-88D0121187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08031"/>
            <a:ext cx="4872676" cy="487267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 rot="21148407">
            <a:off x="913698" y="439934"/>
            <a:ext cx="107640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n w="12700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Showcard" panose="02040603050506020204" pitchFamily="18" charset="0"/>
              </a:rPr>
              <a:t>Ai </a:t>
            </a:r>
            <a:r>
              <a:rPr lang="en-US" sz="9600" dirty="0" err="1">
                <a:ln w="12700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Showcard" panose="02040603050506020204" pitchFamily="18" charset="0"/>
              </a:rPr>
              <a:t>nhanh</a:t>
            </a:r>
            <a:endParaRPr lang="en-US" sz="9600" dirty="0">
              <a:ln w="12700">
                <a:solidFill>
                  <a:srgbClr val="0070C0"/>
                </a:solidFill>
              </a:ln>
              <a:solidFill>
                <a:schemeClr val="bg1"/>
              </a:solidFill>
              <a:latin typeface="UTM Showcard" panose="02040603050506020204" pitchFamily="18" charset="0"/>
            </a:endParaRPr>
          </a:p>
          <a:p>
            <a:pPr algn="ctr"/>
            <a:r>
              <a:rPr lang="en-US" sz="9600" dirty="0" err="1">
                <a:ln w="12700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Showcard" panose="02040603050506020204" pitchFamily="18" charset="0"/>
              </a:rPr>
              <a:t>Sẽ</a:t>
            </a:r>
            <a:r>
              <a:rPr lang="en-US" sz="9600" dirty="0">
                <a:ln w="12700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Showcard" panose="02040603050506020204" pitchFamily="18" charset="0"/>
              </a:rPr>
              <a:t> </a:t>
            </a:r>
            <a:r>
              <a:rPr lang="en-US" sz="9600" dirty="0" err="1">
                <a:ln w="12700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Showcard" panose="02040603050506020204" pitchFamily="18" charset="0"/>
              </a:rPr>
              <a:t>được</a:t>
            </a:r>
            <a:r>
              <a:rPr lang="en-US" sz="9600" dirty="0">
                <a:ln w="12700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Showcard" panose="02040603050506020204" pitchFamily="18" charset="0"/>
              </a:rPr>
              <a:t> </a:t>
            </a:r>
            <a:r>
              <a:rPr lang="en-US" sz="9600" dirty="0" err="1">
                <a:ln w="12700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Showcard" panose="02040603050506020204" pitchFamily="18" charset="0"/>
              </a:rPr>
              <a:t>thưởng</a:t>
            </a:r>
            <a:endParaRPr lang="en-US" sz="9600" dirty="0">
              <a:ln w="12700">
                <a:solidFill>
                  <a:srgbClr val="0070C0"/>
                </a:solidFill>
              </a:ln>
              <a:solidFill>
                <a:schemeClr val="bg1"/>
              </a:solidFill>
              <a:latin typeface="UTM Showcard" panose="02040603050506020204" pitchFamily="18" charset="0"/>
            </a:endParaRPr>
          </a:p>
        </p:txBody>
      </p:sp>
      <p:pic>
        <p:nvPicPr>
          <p:cNvPr id="22" name="图片 24">
            <a:extLst>
              <a:ext uri="{FF2B5EF4-FFF2-40B4-BE49-F238E27FC236}">
                <a16:creationId xmlns:a16="http://schemas.microsoft.com/office/drawing/2014/main" xmlns="" id="{8D96B69B-EA98-4755-9064-088D0E96F4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8" t="25088" r="64737" b="55263"/>
          <a:stretch>
            <a:fillRect/>
          </a:stretch>
        </p:blipFill>
        <p:spPr>
          <a:xfrm rot="798467">
            <a:off x="319546" y="201940"/>
            <a:ext cx="1660029" cy="1591806"/>
          </a:xfrm>
          <a:custGeom>
            <a:avLst/>
            <a:gdLst>
              <a:gd name="connsiteX0" fmla="*/ 0 w 1171074"/>
              <a:gd name="connsiteY0" fmla="*/ 0 h 1122946"/>
              <a:gd name="connsiteX1" fmla="*/ 1171074 w 1171074"/>
              <a:gd name="connsiteY1" fmla="*/ 0 h 1122946"/>
              <a:gd name="connsiteX2" fmla="*/ 1171074 w 1171074"/>
              <a:gd name="connsiteY2" fmla="*/ 1122946 h 1122946"/>
              <a:gd name="connsiteX3" fmla="*/ 0 w 1171074"/>
              <a:gd name="connsiteY3" fmla="*/ 1122946 h 1122946"/>
              <a:gd name="connsiteX4" fmla="*/ 0 w 1171074"/>
              <a:gd name="connsiteY4" fmla="*/ 0 h 112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4" h="1122946">
                <a:moveTo>
                  <a:pt x="0" y="0"/>
                </a:moveTo>
                <a:lnTo>
                  <a:pt x="1171074" y="0"/>
                </a:lnTo>
                <a:lnTo>
                  <a:pt x="1171074" y="1122946"/>
                </a:lnTo>
                <a:lnTo>
                  <a:pt x="0" y="112294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3" name="TextBox 22"/>
          <p:cNvSpPr txBox="1"/>
          <p:nvPr/>
        </p:nvSpPr>
        <p:spPr>
          <a:xfrm rot="21148407">
            <a:off x="995761" y="451657"/>
            <a:ext cx="107640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n w="12700">
                  <a:solidFill>
                    <a:schemeClr val="tx1"/>
                  </a:solidFill>
                  <a:prstDash val="sysDash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UTM Showcard" panose="02040603050506020204" pitchFamily="18" charset="0"/>
              </a:rPr>
              <a:t>Ai </a:t>
            </a:r>
            <a:r>
              <a:rPr lang="en-US" sz="9600" dirty="0" err="1">
                <a:ln w="12700">
                  <a:solidFill>
                    <a:schemeClr val="tx1"/>
                  </a:solidFill>
                  <a:prstDash val="sysDash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UTM Showcard" panose="02040603050506020204" pitchFamily="18" charset="0"/>
              </a:rPr>
              <a:t>nhanh</a:t>
            </a:r>
            <a:endParaRPr lang="en-US" sz="9600" dirty="0">
              <a:ln w="12700">
                <a:solidFill>
                  <a:schemeClr val="tx1"/>
                </a:solidFill>
                <a:prstDash val="sysDash"/>
              </a:ln>
              <a:solidFill>
                <a:schemeClr val="accent4">
                  <a:lumMod val="40000"/>
                  <a:lumOff val="60000"/>
                </a:schemeClr>
              </a:solidFill>
              <a:latin typeface="UTM Showcard" panose="02040603050506020204" pitchFamily="18" charset="0"/>
            </a:endParaRPr>
          </a:p>
          <a:p>
            <a:pPr algn="ctr"/>
            <a:r>
              <a:rPr lang="en-US" sz="9600" dirty="0" err="1">
                <a:ln w="12700">
                  <a:solidFill>
                    <a:schemeClr val="tx1"/>
                  </a:solidFill>
                  <a:prstDash val="sysDash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UTM Showcard" panose="02040603050506020204" pitchFamily="18" charset="0"/>
              </a:rPr>
              <a:t>Sẽ</a:t>
            </a:r>
            <a:r>
              <a:rPr lang="en-US" sz="9600" dirty="0">
                <a:ln w="12700">
                  <a:solidFill>
                    <a:schemeClr val="tx1"/>
                  </a:solidFill>
                  <a:prstDash val="sysDash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UTM Showcard" panose="02040603050506020204" pitchFamily="18" charset="0"/>
              </a:rPr>
              <a:t> </a:t>
            </a:r>
            <a:r>
              <a:rPr lang="en-US" sz="9600" dirty="0" err="1">
                <a:ln w="12700">
                  <a:solidFill>
                    <a:schemeClr val="tx1"/>
                  </a:solidFill>
                  <a:prstDash val="sysDash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UTM Showcard" panose="02040603050506020204" pitchFamily="18" charset="0"/>
              </a:rPr>
              <a:t>được</a:t>
            </a:r>
            <a:r>
              <a:rPr lang="en-US" sz="9600" dirty="0">
                <a:ln w="12700">
                  <a:solidFill>
                    <a:schemeClr val="tx1"/>
                  </a:solidFill>
                  <a:prstDash val="sysDash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UTM Showcard" panose="02040603050506020204" pitchFamily="18" charset="0"/>
              </a:rPr>
              <a:t> </a:t>
            </a:r>
            <a:r>
              <a:rPr lang="en-US" sz="9600" dirty="0" err="1">
                <a:ln w="12700">
                  <a:solidFill>
                    <a:schemeClr val="tx1"/>
                  </a:solidFill>
                  <a:prstDash val="sysDash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UTM Showcard" panose="02040603050506020204" pitchFamily="18" charset="0"/>
              </a:rPr>
              <a:t>thưởng</a:t>
            </a:r>
            <a:endParaRPr lang="en-US" sz="9600" dirty="0">
              <a:ln w="12700">
                <a:solidFill>
                  <a:schemeClr val="tx1"/>
                </a:solidFill>
                <a:prstDash val="sysDash"/>
              </a:ln>
              <a:solidFill>
                <a:schemeClr val="accent4">
                  <a:lumMod val="40000"/>
                  <a:lumOff val="60000"/>
                </a:schemeClr>
              </a:solidFill>
              <a:latin typeface="UTM Showcard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9506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912001" y="272436"/>
            <a:ext cx="755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Bài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1: So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sánh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hai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phân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số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:</a:t>
            </a:r>
            <a:endParaRPr lang="zh-CN" altLang="en-US" sz="4800" dirty="0">
              <a:solidFill>
                <a:schemeClr val="accent4">
                  <a:lumMod val="40000"/>
                  <a:lumOff val="60000"/>
                </a:schemeClr>
              </a:solidFill>
              <a:latin typeface="UVN Mua Thu" panose="03020702040507090A04" pitchFamily="66" charset="0"/>
              <a:ea typeface="字魂7号-温暖童稚体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8C8BC03-1383-4754-845B-BF76C2BF01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623" y="2550249"/>
            <a:ext cx="4307751" cy="4307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32142" y="1497433"/>
                <a:ext cx="2614246" cy="104335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400" dirty="0">
                    <a:solidFill>
                      <a:schemeClr val="tx1"/>
                    </a:solidFill>
                    <a:latin typeface="UVN Mua Thu" panose="03020702040507090A04" pitchFamily="66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m:rPr>
                        <m:nor/>
                      </m:rPr>
                      <a:rPr lang="en-US" sz="4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à </m:t>
                    </m:r>
                    <m:f>
                      <m:fPr>
                        <m:ctrlPr>
                          <a:rPr lang="en-US" sz="4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US" sz="4400" dirty="0">
                  <a:solidFill>
                    <a:schemeClr val="tx1"/>
                  </a:solidFill>
                  <a:latin typeface="UVN Mua Thu" panose="03020702040507090A04" pitchFamily="66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142" y="1497433"/>
                <a:ext cx="2614246" cy="1043354"/>
              </a:xfrm>
              <a:prstGeom prst="rect">
                <a:avLst/>
              </a:prstGeom>
              <a:blipFill>
                <a:blip r:embed="rId4"/>
                <a:stretch>
                  <a:fillRect b="-13559"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4954848" y="1565756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&lt;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871562" y="1148197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sp>
        <p:nvSpPr>
          <p:cNvPr id="13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5109800" y="3336667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>
              <a:lumMod val="85000"/>
            </a:schemeClr>
          </a:solidFill>
          <a:ln w="38100">
            <a:solidFill>
              <a:srgbClr val="92D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&gt;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5109800" y="5107578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=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5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88793" y="4731524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17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78988" y="2957021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19" name="图片 7">
            <a:extLst>
              <a:ext uri="{FF2B5EF4-FFF2-40B4-BE49-F238E27FC236}">
                <a16:creationId xmlns:a16="http://schemas.microsoft.com/office/drawing/2014/main" xmlns="" id="{252D63E0-C85F-4079-9AAB-00EF14C533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" t="32321" r="15989" b="2636"/>
          <a:stretch>
            <a:fillRect/>
          </a:stretch>
        </p:blipFill>
        <p:spPr>
          <a:xfrm>
            <a:off x="453912" y="3445005"/>
            <a:ext cx="3030214" cy="3338983"/>
          </a:xfrm>
          <a:custGeom>
            <a:avLst/>
            <a:gdLst>
              <a:gd name="connsiteX0" fmla="*/ 0 w 4358640"/>
              <a:gd name="connsiteY0" fmla="*/ 0 h 4739640"/>
              <a:gd name="connsiteX1" fmla="*/ 4358640 w 4358640"/>
              <a:gd name="connsiteY1" fmla="*/ 0 h 4739640"/>
              <a:gd name="connsiteX2" fmla="*/ 4358640 w 4358640"/>
              <a:gd name="connsiteY2" fmla="*/ 4739640 h 4739640"/>
              <a:gd name="connsiteX3" fmla="*/ 0 w 4358640"/>
              <a:gd name="connsiteY3" fmla="*/ 4739640 h 4739640"/>
              <a:gd name="connsiteX4" fmla="*/ 0 w 4358640"/>
              <a:gd name="connsiteY4" fmla="*/ 0 h 473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8640" h="4739640">
                <a:moveTo>
                  <a:pt x="0" y="0"/>
                </a:moveTo>
                <a:lnTo>
                  <a:pt x="4358640" y="0"/>
                </a:lnTo>
                <a:lnTo>
                  <a:pt x="4358640" y="4739640"/>
                </a:lnTo>
                <a:lnTo>
                  <a:pt x="0" y="47396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Rectangle 1"/>
          <p:cNvSpPr/>
          <p:nvPr/>
        </p:nvSpPr>
        <p:spPr>
          <a:xfrm>
            <a:off x="2004095" y="1909046"/>
            <a:ext cx="528089" cy="4052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8052226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1029232" y="376455"/>
            <a:ext cx="755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Bài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1: So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sánh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hai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phân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số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:</a:t>
            </a:r>
            <a:endParaRPr lang="zh-CN" altLang="en-US" sz="4800" dirty="0">
              <a:solidFill>
                <a:schemeClr val="accent4">
                  <a:lumMod val="40000"/>
                  <a:lumOff val="60000"/>
                </a:schemeClr>
              </a:solidFill>
              <a:latin typeface="UVN Mua Thu" panose="03020702040507090A04" pitchFamily="66" charset="0"/>
              <a:ea typeface="字魂7号-温暖童稚体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8C8BC03-1383-4754-845B-BF76C2BF01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623" y="2550249"/>
            <a:ext cx="4307751" cy="4307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32142" y="1497433"/>
                <a:ext cx="2614246" cy="104335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400" dirty="0">
                    <a:solidFill>
                      <a:schemeClr val="tx1"/>
                    </a:solidFill>
                    <a:latin typeface="UVN Mua Thu" panose="03020702040507090A04" pitchFamily="66" charset="0"/>
                  </a:rPr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4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à </m:t>
                    </m:r>
                    <m:f>
                      <m:fPr>
                        <m:ctrlPr>
                          <a:rPr lang="en-US" sz="4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3</m:t>
                        </m:r>
                      </m:den>
                    </m:f>
                  </m:oMath>
                </a14:m>
                <a:endParaRPr lang="en-US" sz="4400" dirty="0">
                  <a:solidFill>
                    <a:schemeClr val="tx1"/>
                  </a:solidFill>
                  <a:latin typeface="UVN Mua Thu" panose="03020702040507090A04" pitchFamily="66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142" y="1497433"/>
                <a:ext cx="2614246" cy="1043354"/>
              </a:xfrm>
              <a:prstGeom prst="rect">
                <a:avLst/>
              </a:prstGeom>
              <a:blipFill>
                <a:blip r:embed="rId4"/>
                <a:stretch>
                  <a:fillRect b="-12994"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4954848" y="1565756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&lt;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871562" y="1148197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sp>
        <p:nvSpPr>
          <p:cNvPr id="13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5109800" y="3336667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>
              <a:lumMod val="85000"/>
            </a:schemeClr>
          </a:solidFill>
          <a:ln w="38100">
            <a:solidFill>
              <a:srgbClr val="92D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&gt;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5109800" y="5107578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=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5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88793" y="4731524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17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78988" y="2957021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19" name="图片 7">
            <a:extLst>
              <a:ext uri="{FF2B5EF4-FFF2-40B4-BE49-F238E27FC236}">
                <a16:creationId xmlns:a16="http://schemas.microsoft.com/office/drawing/2014/main" xmlns="" id="{252D63E0-C85F-4079-9AAB-00EF14C533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" t="32321" r="15989" b="2636"/>
          <a:stretch>
            <a:fillRect/>
          </a:stretch>
        </p:blipFill>
        <p:spPr>
          <a:xfrm>
            <a:off x="453912" y="3445005"/>
            <a:ext cx="3030214" cy="3338983"/>
          </a:xfrm>
          <a:custGeom>
            <a:avLst/>
            <a:gdLst>
              <a:gd name="connsiteX0" fmla="*/ 0 w 4358640"/>
              <a:gd name="connsiteY0" fmla="*/ 0 h 4739640"/>
              <a:gd name="connsiteX1" fmla="*/ 4358640 w 4358640"/>
              <a:gd name="connsiteY1" fmla="*/ 0 h 4739640"/>
              <a:gd name="connsiteX2" fmla="*/ 4358640 w 4358640"/>
              <a:gd name="connsiteY2" fmla="*/ 4739640 h 4739640"/>
              <a:gd name="connsiteX3" fmla="*/ 0 w 4358640"/>
              <a:gd name="connsiteY3" fmla="*/ 4739640 h 4739640"/>
              <a:gd name="connsiteX4" fmla="*/ 0 w 4358640"/>
              <a:gd name="connsiteY4" fmla="*/ 0 h 473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8640" h="4739640">
                <a:moveTo>
                  <a:pt x="0" y="0"/>
                </a:moveTo>
                <a:lnTo>
                  <a:pt x="4358640" y="0"/>
                </a:lnTo>
                <a:lnTo>
                  <a:pt x="4358640" y="4739640"/>
                </a:lnTo>
                <a:lnTo>
                  <a:pt x="0" y="47396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Rectangle 1"/>
          <p:cNvSpPr/>
          <p:nvPr/>
        </p:nvSpPr>
        <p:spPr>
          <a:xfrm>
            <a:off x="2004095" y="1909046"/>
            <a:ext cx="528089" cy="4052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264536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5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2" animBg="1"/>
      <p:bldP spid="14" grpId="0" animBg="1"/>
      <p:bldP spid="14" grpId="1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1029232" y="376455"/>
            <a:ext cx="755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Bài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1: So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sánh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hai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phân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số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:</a:t>
            </a:r>
            <a:endParaRPr lang="zh-CN" altLang="en-US" sz="4800" dirty="0">
              <a:solidFill>
                <a:schemeClr val="accent4">
                  <a:lumMod val="40000"/>
                  <a:lumOff val="60000"/>
                </a:schemeClr>
              </a:solidFill>
              <a:latin typeface="UVN Mua Thu" panose="03020702040507090A04" pitchFamily="66" charset="0"/>
              <a:ea typeface="字魂7号-温暖童稚体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8C8BC03-1383-4754-845B-BF76C2BF01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623" y="2550249"/>
            <a:ext cx="4307751" cy="4307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32142" y="1497433"/>
                <a:ext cx="2614246" cy="104335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400" dirty="0">
                    <a:solidFill>
                      <a:schemeClr val="tx1"/>
                    </a:solidFill>
                    <a:latin typeface="UVN Mua Thu" panose="03020702040507090A04" pitchFamily="66" charset="0"/>
                  </a:rPr>
                  <a:t>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m:rPr>
                        <m:nor/>
                      </m:rPr>
                      <a:rPr lang="en-US" sz="4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à </m:t>
                    </m:r>
                    <m:f>
                      <m:fPr>
                        <m:ctrlPr>
                          <a:rPr lang="en-US" sz="4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4400" dirty="0">
                  <a:solidFill>
                    <a:schemeClr val="tx1"/>
                  </a:solidFill>
                  <a:latin typeface="UVN Mua Thu" panose="03020702040507090A04" pitchFamily="66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142" y="1497433"/>
                <a:ext cx="2614246" cy="1043354"/>
              </a:xfrm>
              <a:prstGeom prst="rect">
                <a:avLst/>
              </a:prstGeom>
              <a:blipFill>
                <a:blip r:embed="rId4"/>
                <a:stretch>
                  <a:fillRect b="-13559"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4954848" y="1565756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&lt;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871562" y="1148197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sp>
        <p:nvSpPr>
          <p:cNvPr id="13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5109800" y="3336667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>
              <a:lumMod val="85000"/>
            </a:schemeClr>
          </a:solidFill>
          <a:ln w="38100">
            <a:solidFill>
              <a:srgbClr val="92D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&gt;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5109800" y="5107578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=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5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88793" y="4731524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17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78988" y="2957021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19" name="图片 7">
            <a:extLst>
              <a:ext uri="{FF2B5EF4-FFF2-40B4-BE49-F238E27FC236}">
                <a16:creationId xmlns:a16="http://schemas.microsoft.com/office/drawing/2014/main" xmlns="" id="{252D63E0-C85F-4079-9AAB-00EF14C533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" t="32321" r="15989" b="2636"/>
          <a:stretch>
            <a:fillRect/>
          </a:stretch>
        </p:blipFill>
        <p:spPr>
          <a:xfrm>
            <a:off x="453912" y="3445005"/>
            <a:ext cx="3030214" cy="3338983"/>
          </a:xfrm>
          <a:custGeom>
            <a:avLst/>
            <a:gdLst>
              <a:gd name="connsiteX0" fmla="*/ 0 w 4358640"/>
              <a:gd name="connsiteY0" fmla="*/ 0 h 4739640"/>
              <a:gd name="connsiteX1" fmla="*/ 4358640 w 4358640"/>
              <a:gd name="connsiteY1" fmla="*/ 0 h 4739640"/>
              <a:gd name="connsiteX2" fmla="*/ 4358640 w 4358640"/>
              <a:gd name="connsiteY2" fmla="*/ 4739640 h 4739640"/>
              <a:gd name="connsiteX3" fmla="*/ 0 w 4358640"/>
              <a:gd name="connsiteY3" fmla="*/ 4739640 h 4739640"/>
              <a:gd name="connsiteX4" fmla="*/ 0 w 4358640"/>
              <a:gd name="connsiteY4" fmla="*/ 0 h 473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8640" h="4739640">
                <a:moveTo>
                  <a:pt x="0" y="0"/>
                </a:moveTo>
                <a:lnTo>
                  <a:pt x="4358640" y="0"/>
                </a:lnTo>
                <a:lnTo>
                  <a:pt x="4358640" y="4739640"/>
                </a:lnTo>
                <a:lnTo>
                  <a:pt x="0" y="47396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Rectangle 1"/>
          <p:cNvSpPr/>
          <p:nvPr/>
        </p:nvSpPr>
        <p:spPr>
          <a:xfrm>
            <a:off x="2004095" y="1909046"/>
            <a:ext cx="528089" cy="4052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5767699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ABEB26F-7F2A-4C0B-B6E6-C407F92017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6" t="17980" r="18634" b="28016"/>
          <a:stretch>
            <a:fillRect/>
          </a:stretch>
        </p:blipFill>
        <p:spPr>
          <a:xfrm>
            <a:off x="218303" y="4570962"/>
            <a:ext cx="2048203" cy="1933067"/>
          </a:xfrm>
          <a:custGeom>
            <a:avLst/>
            <a:gdLst>
              <a:gd name="connsiteX0" fmla="*/ 1330778 w 2759528"/>
              <a:gd name="connsiteY0" fmla="*/ 0 h 2604407"/>
              <a:gd name="connsiteX1" fmla="*/ 1657350 w 2759528"/>
              <a:gd name="connsiteY1" fmla="*/ 122464 h 2604407"/>
              <a:gd name="connsiteX2" fmla="*/ 1845128 w 2759528"/>
              <a:gd name="connsiteY2" fmla="*/ 285750 h 2604407"/>
              <a:gd name="connsiteX3" fmla="*/ 2432957 w 2759528"/>
              <a:gd name="connsiteY3" fmla="*/ 195943 h 2604407"/>
              <a:gd name="connsiteX4" fmla="*/ 2677886 w 2759528"/>
              <a:gd name="connsiteY4" fmla="*/ 351064 h 2604407"/>
              <a:gd name="connsiteX5" fmla="*/ 2735036 w 2759528"/>
              <a:gd name="connsiteY5" fmla="*/ 767443 h 2604407"/>
              <a:gd name="connsiteX6" fmla="*/ 2759528 w 2759528"/>
              <a:gd name="connsiteY6" fmla="*/ 1191985 h 2604407"/>
              <a:gd name="connsiteX7" fmla="*/ 2718707 w 2759528"/>
              <a:gd name="connsiteY7" fmla="*/ 1779814 h 2604407"/>
              <a:gd name="connsiteX8" fmla="*/ 2530928 w 2759528"/>
              <a:gd name="connsiteY8" fmla="*/ 2041071 h 2604407"/>
              <a:gd name="connsiteX9" fmla="*/ 1869621 w 2759528"/>
              <a:gd name="connsiteY9" fmla="*/ 1934935 h 2604407"/>
              <a:gd name="connsiteX10" fmla="*/ 1624693 w 2759528"/>
              <a:gd name="connsiteY10" fmla="*/ 2563585 h 2604407"/>
              <a:gd name="connsiteX11" fmla="*/ 1298121 w 2759528"/>
              <a:gd name="connsiteY11" fmla="*/ 2604407 h 2604407"/>
              <a:gd name="connsiteX12" fmla="*/ 1061357 w 2759528"/>
              <a:gd name="connsiteY12" fmla="*/ 2457450 h 2604407"/>
              <a:gd name="connsiteX13" fmla="*/ 742950 w 2759528"/>
              <a:gd name="connsiteY13" fmla="*/ 2073728 h 2604407"/>
              <a:gd name="connsiteX14" fmla="*/ 122464 w 2759528"/>
              <a:gd name="connsiteY14" fmla="*/ 1918607 h 2604407"/>
              <a:gd name="connsiteX15" fmla="*/ 0 w 2759528"/>
              <a:gd name="connsiteY15" fmla="*/ 1330778 h 2604407"/>
              <a:gd name="connsiteX16" fmla="*/ 661307 w 2759528"/>
              <a:gd name="connsiteY16" fmla="*/ 800100 h 2604407"/>
              <a:gd name="connsiteX17" fmla="*/ 644978 w 2759528"/>
              <a:gd name="connsiteY17" fmla="*/ 481693 h 2604407"/>
              <a:gd name="connsiteX18" fmla="*/ 898071 w 2759528"/>
              <a:gd name="connsiteY18" fmla="*/ 65314 h 2604407"/>
              <a:gd name="connsiteX19" fmla="*/ 1102178 w 2759528"/>
              <a:gd name="connsiteY19" fmla="*/ 32657 h 2604407"/>
              <a:gd name="connsiteX20" fmla="*/ 1330778 w 2759528"/>
              <a:gd name="connsiteY20" fmla="*/ 0 h 260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59528" h="2604407">
                <a:moveTo>
                  <a:pt x="1330778" y="0"/>
                </a:moveTo>
                <a:lnTo>
                  <a:pt x="1657350" y="122464"/>
                </a:lnTo>
                <a:lnTo>
                  <a:pt x="1845128" y="285750"/>
                </a:lnTo>
                <a:lnTo>
                  <a:pt x="2432957" y="195943"/>
                </a:lnTo>
                <a:lnTo>
                  <a:pt x="2677886" y="351064"/>
                </a:lnTo>
                <a:lnTo>
                  <a:pt x="2735036" y="767443"/>
                </a:lnTo>
                <a:lnTo>
                  <a:pt x="2759528" y="1191985"/>
                </a:lnTo>
                <a:lnTo>
                  <a:pt x="2718707" y="1779814"/>
                </a:lnTo>
                <a:lnTo>
                  <a:pt x="2530928" y="2041071"/>
                </a:lnTo>
                <a:lnTo>
                  <a:pt x="1869621" y="1934935"/>
                </a:lnTo>
                <a:lnTo>
                  <a:pt x="1624693" y="2563585"/>
                </a:lnTo>
                <a:lnTo>
                  <a:pt x="1298121" y="2604407"/>
                </a:lnTo>
                <a:lnTo>
                  <a:pt x="1061357" y="2457450"/>
                </a:lnTo>
                <a:lnTo>
                  <a:pt x="742950" y="2073728"/>
                </a:lnTo>
                <a:lnTo>
                  <a:pt x="122464" y="1918607"/>
                </a:lnTo>
                <a:lnTo>
                  <a:pt x="0" y="1330778"/>
                </a:lnTo>
                <a:lnTo>
                  <a:pt x="661307" y="800100"/>
                </a:lnTo>
                <a:lnTo>
                  <a:pt x="644978" y="481693"/>
                </a:lnTo>
                <a:lnTo>
                  <a:pt x="898071" y="65314"/>
                </a:lnTo>
                <a:lnTo>
                  <a:pt x="1102178" y="32657"/>
                </a:lnTo>
                <a:lnTo>
                  <a:pt x="1330778" y="0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A66D47-3C03-45BC-BAA1-8CB1FEDD69CA}"/>
              </a:ext>
            </a:extLst>
          </p:cNvPr>
          <p:cNvSpPr txBox="1"/>
          <p:nvPr/>
        </p:nvSpPr>
        <p:spPr>
          <a:xfrm>
            <a:off x="33849" y="201489"/>
            <a:ext cx="75478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Yêu</a:t>
            </a:r>
            <a:r>
              <a:rPr lang="en-US" altLang="zh-CN" sz="6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cầu</a:t>
            </a:r>
            <a:r>
              <a:rPr lang="en-US" altLang="zh-CN" sz="6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cần</a:t>
            </a:r>
            <a:r>
              <a:rPr lang="en-US" altLang="zh-CN" sz="6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đạt</a:t>
            </a:r>
            <a:endParaRPr lang="zh-CN" altLang="en-US" sz="6000" dirty="0">
              <a:solidFill>
                <a:schemeClr val="bg1"/>
              </a:solidFill>
              <a:latin typeface="UTM Androgyne" panose="02040603050506020204" pitchFamily="18"/>
              <a:ea typeface="字魂7号-温暖童稚体" panose="00000500000000000000" pitchFamily="2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C5584F3B-8ED0-4523-A035-C7ADCA1C09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58" t="52596" r="26447" b="30000"/>
          <a:stretch>
            <a:fillRect/>
          </a:stretch>
        </p:blipFill>
        <p:spPr>
          <a:xfrm rot="5182450">
            <a:off x="93259" y="191422"/>
            <a:ext cx="1257275" cy="1299184"/>
          </a:xfrm>
          <a:custGeom>
            <a:avLst/>
            <a:gdLst>
              <a:gd name="connsiteX0" fmla="*/ 0 w 962527"/>
              <a:gd name="connsiteY0" fmla="*/ 0 h 994611"/>
              <a:gd name="connsiteX1" fmla="*/ 962527 w 962527"/>
              <a:gd name="connsiteY1" fmla="*/ 0 h 994611"/>
              <a:gd name="connsiteX2" fmla="*/ 962527 w 962527"/>
              <a:gd name="connsiteY2" fmla="*/ 994611 h 994611"/>
              <a:gd name="connsiteX3" fmla="*/ 0 w 962527"/>
              <a:gd name="connsiteY3" fmla="*/ 994611 h 994611"/>
              <a:gd name="connsiteX4" fmla="*/ 0 w 962527"/>
              <a:gd name="connsiteY4" fmla="*/ 0 h 994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527" h="994611">
                <a:moveTo>
                  <a:pt x="0" y="0"/>
                </a:moveTo>
                <a:lnTo>
                  <a:pt x="962527" y="0"/>
                </a:lnTo>
                <a:lnTo>
                  <a:pt x="962527" y="994611"/>
                </a:lnTo>
                <a:lnTo>
                  <a:pt x="0" y="99461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D53AD89-5D63-4E0A-A578-82A0EDC4D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1" t="35474" r="53684" b="52456"/>
          <a:stretch>
            <a:fillRect/>
          </a:stretch>
        </p:blipFill>
        <p:spPr>
          <a:xfrm>
            <a:off x="7021266" y="307690"/>
            <a:ext cx="1120835" cy="803263"/>
          </a:xfrm>
          <a:custGeom>
            <a:avLst/>
            <a:gdLst>
              <a:gd name="connsiteX0" fmla="*/ 0 w 962527"/>
              <a:gd name="connsiteY0" fmla="*/ 0 h 689809"/>
              <a:gd name="connsiteX1" fmla="*/ 962527 w 962527"/>
              <a:gd name="connsiteY1" fmla="*/ 0 h 689809"/>
              <a:gd name="connsiteX2" fmla="*/ 962527 w 962527"/>
              <a:gd name="connsiteY2" fmla="*/ 689809 h 689809"/>
              <a:gd name="connsiteX3" fmla="*/ 0 w 962527"/>
              <a:gd name="connsiteY3" fmla="*/ 689809 h 689809"/>
              <a:gd name="connsiteX4" fmla="*/ 0 w 962527"/>
              <a:gd name="connsiteY4" fmla="*/ 0 h 6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527" h="689809">
                <a:moveTo>
                  <a:pt x="0" y="0"/>
                </a:moveTo>
                <a:lnTo>
                  <a:pt x="962527" y="0"/>
                </a:lnTo>
                <a:lnTo>
                  <a:pt x="962527" y="689809"/>
                </a:lnTo>
                <a:lnTo>
                  <a:pt x="0" y="68980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Rectangle 1"/>
          <p:cNvSpPr/>
          <p:nvPr/>
        </p:nvSpPr>
        <p:spPr>
          <a:xfrm>
            <a:off x="2485291" y="1352158"/>
            <a:ext cx="9180845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nl-NL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Kiến thức</a:t>
            </a:r>
            <a:endParaRPr lang="en-US" sz="2000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Biết cách so sánh 2 phân số cùng mẫu số</a:t>
            </a:r>
            <a:endParaRPr 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Hiểu bản chất của phân số lớn hơn 1, bé hơn 1 và bằng 1</a:t>
            </a:r>
            <a:endParaRPr 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nl-NL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Kĩ năng</a:t>
            </a:r>
            <a:endParaRPr lang="en-US" sz="2000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Thực hiện so sánh được hai phân số có cùng mẫu số.</a:t>
            </a:r>
            <a:endParaRPr 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So sánh được một phân số với 1.</a:t>
            </a:r>
            <a:endParaRPr 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nl-NL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nl-NL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Phẩm chất</a:t>
            </a:r>
            <a:endParaRPr lang="en-US" sz="2000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HS tích cực, cẩn thận khi làm bài</a:t>
            </a:r>
            <a:endParaRPr 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Năng lực</a:t>
            </a:r>
            <a:endParaRPr lang="en-US" sz="2000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nl-NL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Năng lực tự học, NL giải quyết vấn đề và sáng tạo, NL tư duy - lập luận logic.</a:t>
            </a:r>
            <a:endParaRPr 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nl-NL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BT cần làm:  Bài 1, bài 2b (3 ý đầu)</a:t>
            </a:r>
            <a:endParaRPr lang="en-US" sz="2000" dirty="0"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706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1029232" y="376455"/>
            <a:ext cx="755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Bài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1: So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sánh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hai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phân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số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:</a:t>
            </a:r>
            <a:endParaRPr lang="zh-CN" altLang="en-US" sz="4800" dirty="0">
              <a:solidFill>
                <a:schemeClr val="accent4">
                  <a:lumMod val="40000"/>
                  <a:lumOff val="60000"/>
                </a:schemeClr>
              </a:solidFill>
              <a:latin typeface="UVN Mua Thu" panose="03020702040507090A04" pitchFamily="66" charset="0"/>
              <a:ea typeface="字魂7号-温暖童稚体" panose="000005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8C8BC03-1383-4754-845B-BF76C2BF01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623" y="2550249"/>
            <a:ext cx="4307751" cy="4307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32142" y="1497433"/>
                <a:ext cx="2614246" cy="104335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400" dirty="0">
                    <a:solidFill>
                      <a:schemeClr val="tx1"/>
                    </a:solidFill>
                    <a:latin typeface="UVN Mua Thu" panose="03020702040507090A04" pitchFamily="66" charset="0"/>
                  </a:rPr>
                  <a:t>d.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  <m:r>
                      <m:rPr>
                        <m:nor/>
                      </m:rPr>
                      <a:rPr lang="en-US" sz="4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 dirty="0">
                        <a:solidFill>
                          <a:schemeClr val="tx1"/>
                        </a:solidFill>
                        <a:latin typeface="UVN Mua Thu" panose="03020702040507090A04" pitchFamily="66" charset="0"/>
                      </a:rPr>
                      <m:t>à </m:t>
                    </m:r>
                    <m:f>
                      <m:fPr>
                        <m:ctrlPr>
                          <a:rPr lang="en-US" sz="4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4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11</m:t>
                        </m:r>
                      </m:den>
                    </m:f>
                  </m:oMath>
                </a14:m>
                <a:endParaRPr lang="en-US" sz="4400" dirty="0">
                  <a:solidFill>
                    <a:schemeClr val="tx1"/>
                  </a:solidFill>
                  <a:latin typeface="UVN Mua Thu" panose="03020702040507090A04" pitchFamily="66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142" y="1497433"/>
                <a:ext cx="2614246" cy="1043354"/>
              </a:xfrm>
              <a:prstGeom prst="rect">
                <a:avLst/>
              </a:prstGeom>
              <a:blipFill>
                <a:blip r:embed="rId4"/>
                <a:stretch>
                  <a:fillRect l="-8276" b="-12994"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4954848" y="1565756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&lt;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871562" y="1148197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sp>
        <p:nvSpPr>
          <p:cNvPr id="13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5109800" y="3336667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>
              <a:lumMod val="85000"/>
            </a:schemeClr>
          </a:solidFill>
          <a:ln w="38100">
            <a:solidFill>
              <a:srgbClr val="92D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&gt;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5109800" y="5107578"/>
            <a:ext cx="2560320" cy="88333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Arial" panose="020B0604020202020204" pitchFamily="34" charset="0"/>
                <a:ea typeface="字魂105号-简雅黑" panose="00000500000000000000" pitchFamily="2" charset="-122"/>
                <a:cs typeface="Arial" panose="020B0604020202020204" pitchFamily="34" charset="0"/>
              </a:rPr>
              <a:t>=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5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88793" y="4731524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17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78988" y="2957021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19" name="图片 7">
            <a:extLst>
              <a:ext uri="{FF2B5EF4-FFF2-40B4-BE49-F238E27FC236}">
                <a16:creationId xmlns:a16="http://schemas.microsoft.com/office/drawing/2014/main" xmlns="" id="{252D63E0-C85F-4079-9AAB-00EF14C533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" t="32321" r="15989" b="2636"/>
          <a:stretch>
            <a:fillRect/>
          </a:stretch>
        </p:blipFill>
        <p:spPr>
          <a:xfrm>
            <a:off x="453912" y="3445005"/>
            <a:ext cx="3030214" cy="3338983"/>
          </a:xfrm>
          <a:custGeom>
            <a:avLst/>
            <a:gdLst>
              <a:gd name="connsiteX0" fmla="*/ 0 w 4358640"/>
              <a:gd name="connsiteY0" fmla="*/ 0 h 4739640"/>
              <a:gd name="connsiteX1" fmla="*/ 4358640 w 4358640"/>
              <a:gd name="connsiteY1" fmla="*/ 0 h 4739640"/>
              <a:gd name="connsiteX2" fmla="*/ 4358640 w 4358640"/>
              <a:gd name="connsiteY2" fmla="*/ 4739640 h 4739640"/>
              <a:gd name="connsiteX3" fmla="*/ 0 w 4358640"/>
              <a:gd name="connsiteY3" fmla="*/ 4739640 h 4739640"/>
              <a:gd name="connsiteX4" fmla="*/ 0 w 4358640"/>
              <a:gd name="connsiteY4" fmla="*/ 0 h 473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8640" h="4739640">
                <a:moveTo>
                  <a:pt x="0" y="0"/>
                </a:moveTo>
                <a:lnTo>
                  <a:pt x="4358640" y="0"/>
                </a:lnTo>
                <a:lnTo>
                  <a:pt x="4358640" y="4739640"/>
                </a:lnTo>
                <a:lnTo>
                  <a:pt x="0" y="47396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Rectangle 1"/>
          <p:cNvSpPr/>
          <p:nvPr/>
        </p:nvSpPr>
        <p:spPr>
          <a:xfrm>
            <a:off x="2004095" y="1909046"/>
            <a:ext cx="528089" cy="4052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7681751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385079" y="271157"/>
            <a:ext cx="755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Bài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2:</a:t>
            </a:r>
            <a:endParaRPr lang="zh-CN" altLang="en-US" sz="4800" dirty="0">
              <a:solidFill>
                <a:schemeClr val="accent4">
                  <a:lumMod val="40000"/>
                  <a:lumOff val="60000"/>
                </a:schemeClr>
              </a:solidFill>
              <a:latin typeface="UVN Mua Thu" panose="03020702040507090A04" pitchFamily="66" charset="0"/>
              <a:ea typeface="字魂7号-温暖童稚体" panose="00000500000000000000" pitchFamily="2" charset="-122"/>
            </a:endParaRPr>
          </a:p>
        </p:txBody>
      </p:sp>
      <p:sp>
        <p:nvSpPr>
          <p:cNvPr id="10" name="Text Box 113"/>
          <p:cNvSpPr txBox="1">
            <a:spLocks noChangeArrowheads="1"/>
          </p:cNvSpPr>
          <p:nvPr/>
        </p:nvSpPr>
        <p:spPr bwMode="auto">
          <a:xfrm>
            <a:off x="427113" y="1129495"/>
            <a:ext cx="2808455" cy="56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262" tIns="36631" rIns="73262" bIns="3663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i="1" dirty="0">
                <a:solidFill>
                  <a:schemeClr val="bg1"/>
                </a:solidFill>
                <a:latin typeface="UVN Mua Thu" panose="03020702040507090A04" pitchFamily="66" charset="0"/>
                <a:cs typeface="Calibri" pitchFamily="34" charset="0"/>
              </a:rPr>
              <a:t>a) </a:t>
            </a:r>
            <a:r>
              <a:rPr lang="en-US" sz="3200" b="1" i="1" dirty="0" err="1">
                <a:solidFill>
                  <a:schemeClr val="bg1"/>
                </a:solidFill>
                <a:latin typeface="UVN Mua Thu" panose="03020702040507090A04" pitchFamily="66" charset="0"/>
                <a:cs typeface="Calibri" pitchFamily="34" charset="0"/>
              </a:rPr>
              <a:t>Nhận</a:t>
            </a:r>
            <a:r>
              <a:rPr lang="en-US" sz="3200" b="1" i="1" dirty="0">
                <a:solidFill>
                  <a:schemeClr val="bg1"/>
                </a:solidFill>
                <a:latin typeface="UVN Mua Thu" panose="03020702040507090A04" pitchFamily="66" charset="0"/>
                <a:cs typeface="Calibri" pitchFamily="34" charset="0"/>
              </a:rPr>
              <a:t> </a:t>
            </a:r>
            <a:r>
              <a:rPr lang="en-US" sz="3200" b="1" i="1" dirty="0" err="1">
                <a:solidFill>
                  <a:schemeClr val="bg1"/>
                </a:solidFill>
                <a:latin typeface="UVN Mua Thu" panose="03020702040507090A04" pitchFamily="66" charset="0"/>
                <a:cs typeface="Calibri" pitchFamily="34" charset="0"/>
              </a:rPr>
              <a:t>xét</a:t>
            </a:r>
            <a:r>
              <a:rPr lang="en-US" sz="3200" b="1" i="1" dirty="0">
                <a:solidFill>
                  <a:schemeClr val="bg1"/>
                </a:solidFill>
                <a:latin typeface="UVN Mua Thu" panose="03020702040507090A04" pitchFamily="66" charset="0"/>
                <a:cs typeface="Calibri" pitchFamily="34" charset="0"/>
              </a:rPr>
              <a:t>:</a:t>
            </a:r>
          </a:p>
        </p:txBody>
      </p:sp>
      <p:sp>
        <p:nvSpPr>
          <p:cNvPr id="64" name="Text Box 206"/>
          <p:cNvSpPr txBox="1">
            <a:spLocks noChangeArrowheads="1"/>
          </p:cNvSpPr>
          <p:nvPr/>
        </p:nvSpPr>
        <p:spPr bwMode="auto">
          <a:xfrm>
            <a:off x="610584" y="5023170"/>
            <a:ext cx="10896219" cy="62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262" tIns="36631" rIns="73262" bIns="3663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65" name="Text Box 207"/>
          <p:cNvSpPr txBox="1">
            <a:spLocks noChangeArrowheads="1"/>
          </p:cNvSpPr>
          <p:nvPr/>
        </p:nvSpPr>
        <p:spPr bwMode="auto">
          <a:xfrm>
            <a:off x="610584" y="3144982"/>
            <a:ext cx="12307261" cy="62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262" tIns="36631" rIns="73262" bIns="3663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292303" y="1881685"/>
            <a:ext cx="7097512" cy="973198"/>
            <a:chOff x="1292303" y="1881685"/>
            <a:chExt cx="7097512" cy="97319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 Box 207"/>
                <p:cNvSpPr txBox="1">
                  <a:spLocks noChangeArrowheads="1"/>
                </p:cNvSpPr>
                <p:nvPr/>
              </p:nvSpPr>
              <p:spPr bwMode="auto">
                <a:xfrm>
                  <a:off x="1292303" y="1881685"/>
                  <a:ext cx="7097512" cy="973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73262" tIns="36631" rIns="73262" bIns="36631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&lt; </m:t>
                      </m:r>
                      <m:f>
                        <m:fPr>
                          <m:ctrlP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sz="4000" b="1" i="1" dirty="0">
                      <a:solidFill>
                        <a:schemeClr val="bg1"/>
                      </a:solidFill>
                      <a:latin typeface="+mn-lt"/>
                    </a:rPr>
                    <a:t>   </a:t>
                  </a:r>
                  <a:r>
                    <a:rPr lang="en-US" sz="4000" b="1" i="1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+mn-lt"/>
                    </a:rPr>
                    <a:t>mà</a:t>
                  </a:r>
                  <a:r>
                    <a:rPr lang="en-US" sz="4000" b="1" i="1" dirty="0">
                      <a:solidFill>
                        <a:schemeClr val="bg1"/>
                      </a:solidFill>
                      <a:latin typeface="+mn-lt"/>
                    </a:rPr>
                    <a:t>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m:rPr>
                          <m:nor/>
                        </m:rP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  </m:t>
                      </m:r>
                      <m:f>
                        <m:fPr>
                          <m:ctrlPr>
                            <a:rPr lang="en-US" sz="4000" b="1" i="1" dirty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1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4000" b="1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4000" b="1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&lt;1</m:t>
                      </m:r>
                    </m:oMath>
                  </a14:m>
                  <a:r>
                    <a:rPr lang="en-US" sz="4000" b="1" i="1" dirty="0">
                      <a:solidFill>
                        <a:schemeClr val="bg1"/>
                      </a:solidFill>
                      <a:latin typeface="+mn-lt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67" name="Text Box 2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292303" y="1881685"/>
                  <a:ext cx="7097512" cy="973198"/>
                </a:xfrm>
                <a:prstGeom prst="rect">
                  <a:avLst/>
                </a:prstGeom>
                <a:blipFill>
                  <a:blip r:embed="rId2"/>
                  <a:stretch>
                    <a:fillRect b="-14465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" name="Rectangle 1"/>
            <p:cNvSpPr/>
            <p:nvPr/>
          </p:nvSpPr>
          <p:spPr>
            <a:xfrm>
              <a:off x="5301176" y="2014341"/>
              <a:ext cx="97815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i="1" dirty="0" err="1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nên</a:t>
              </a:r>
              <a:endPara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292303" y="3888654"/>
            <a:ext cx="7097512" cy="1001860"/>
            <a:chOff x="1292303" y="1881685"/>
            <a:chExt cx="7097512" cy="100186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Text Box 207"/>
                <p:cNvSpPr txBox="1">
                  <a:spLocks noChangeArrowheads="1"/>
                </p:cNvSpPr>
                <p:nvPr/>
              </p:nvSpPr>
              <p:spPr bwMode="auto">
                <a:xfrm>
                  <a:off x="1292303" y="1881685"/>
                  <a:ext cx="7097512" cy="10018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73262" tIns="36631" rIns="73262" bIns="36631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 </m:t>
                      </m:r>
                      <m:f>
                        <m:fPr>
                          <m:ctrlP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sz="4000" b="1" i="1" dirty="0">
                      <a:solidFill>
                        <a:schemeClr val="bg1"/>
                      </a:solidFill>
                      <a:latin typeface="+mn-lt"/>
                    </a:rPr>
                    <a:t>   </a:t>
                  </a:r>
                  <a:r>
                    <a:rPr lang="en-US" sz="4000" b="1" i="1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+mn-lt"/>
                    </a:rPr>
                    <a:t>mà</a:t>
                  </a:r>
                  <a:r>
                    <a:rPr lang="en-US" sz="4000" b="1" i="1" dirty="0">
                      <a:solidFill>
                        <a:schemeClr val="bg1"/>
                      </a:solidFill>
                      <a:latin typeface="+mn-lt"/>
                    </a:rPr>
                    <a:t>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m:rPr>
                          <m:nor/>
                        </m:rPr>
                        <a:rPr lang="en-US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    </m:t>
                      </m:r>
                      <m:f>
                        <m:fPr>
                          <m:ctrlPr>
                            <a:rPr lang="en-US" sz="4000" b="1" i="1" dirty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000" b="1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en-US" sz="4000" b="1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4000" b="1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&gt;1</m:t>
                      </m:r>
                    </m:oMath>
                  </a14:m>
                  <a:r>
                    <a:rPr lang="en-US" sz="4000" b="1" i="1" dirty="0">
                      <a:solidFill>
                        <a:schemeClr val="bg1"/>
                      </a:solidFill>
                      <a:latin typeface="+mn-lt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70" name="Text Box 2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292303" y="1881685"/>
                  <a:ext cx="7097512" cy="1001860"/>
                </a:xfrm>
                <a:prstGeom prst="rect">
                  <a:avLst/>
                </a:prstGeom>
                <a:blipFill>
                  <a:blip r:embed="rId3"/>
                  <a:stretch>
                    <a:fillRect b="-10976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1" name="Rectangle 70"/>
            <p:cNvSpPr/>
            <p:nvPr/>
          </p:nvSpPr>
          <p:spPr>
            <a:xfrm>
              <a:off x="5301176" y="2014341"/>
              <a:ext cx="97815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i="1" dirty="0" err="1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nên</a:t>
              </a:r>
              <a:endPara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48371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>
            <a:extLst>
              <a:ext uri="{FF2B5EF4-FFF2-40B4-BE49-F238E27FC236}">
                <a16:creationId xmlns:a16="http://schemas.microsoft.com/office/drawing/2014/main" xmlns="" id="{CD004069-D02E-44BE-A340-A3C64B862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710" y="1648435"/>
            <a:ext cx="40243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0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52">
            <a:extLst>
              <a:ext uri="{FF2B5EF4-FFF2-40B4-BE49-F238E27FC236}">
                <a16:creationId xmlns:a16="http://schemas.microsoft.com/office/drawing/2014/main" xmlns="" id="{48F61B99-F1F8-4743-A67D-4525C33E1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8273" y="2169135"/>
            <a:ext cx="5759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" name="Group 151">
            <a:extLst>
              <a:ext uri="{FF2B5EF4-FFF2-40B4-BE49-F238E27FC236}">
                <a16:creationId xmlns:a16="http://schemas.microsoft.com/office/drawing/2014/main" xmlns="" id="{EE2F6E91-D10C-4A2B-A80C-4B74F2FDEA8F}"/>
              </a:ext>
            </a:extLst>
          </p:cNvPr>
          <p:cNvGrpSpPr>
            <a:grpSpLocks/>
          </p:cNvGrpSpPr>
          <p:nvPr/>
        </p:nvGrpSpPr>
        <p:grpSpPr bwMode="auto">
          <a:xfrm>
            <a:off x="2368960" y="1662722"/>
            <a:ext cx="427038" cy="1041400"/>
            <a:chOff x="2712" y="912"/>
            <a:chExt cx="224" cy="551"/>
          </a:xfrm>
        </p:grpSpPr>
        <p:sp>
          <p:nvSpPr>
            <p:cNvPr id="7" name="Text Box 152">
              <a:extLst>
                <a:ext uri="{FF2B5EF4-FFF2-40B4-BE49-F238E27FC236}">
                  <a16:creationId xmlns:a16="http://schemas.microsoft.com/office/drawing/2014/main" xmlns="" id="{20306098-ECD3-4B4A-A2EB-62F8F12C64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912"/>
              <a:ext cx="2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8" name="Line 153">
              <a:extLst>
                <a:ext uri="{FF2B5EF4-FFF2-40B4-BE49-F238E27FC236}">
                  <a16:creationId xmlns:a16="http://schemas.microsoft.com/office/drawing/2014/main" xmlns="" id="{E0932DD6-F872-4661-B0F2-391AB95825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Text Box 154">
              <a:extLst>
                <a:ext uri="{FF2B5EF4-FFF2-40B4-BE49-F238E27FC236}">
                  <a16:creationId xmlns:a16="http://schemas.microsoft.com/office/drawing/2014/main" xmlns="" id="{ED1711A4-5BA1-46B3-9251-BBAE047423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1153"/>
              <a:ext cx="18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10" name="Group 155">
            <a:extLst>
              <a:ext uri="{FF2B5EF4-FFF2-40B4-BE49-F238E27FC236}">
                <a16:creationId xmlns:a16="http://schemas.microsoft.com/office/drawing/2014/main" xmlns="" id="{9512334D-5153-40E1-806E-D93B713405BD}"/>
              </a:ext>
            </a:extLst>
          </p:cNvPr>
          <p:cNvGrpSpPr>
            <a:grpSpLocks/>
          </p:cNvGrpSpPr>
          <p:nvPr/>
        </p:nvGrpSpPr>
        <p:grpSpPr bwMode="auto">
          <a:xfrm>
            <a:off x="4839110" y="1726222"/>
            <a:ext cx="425450" cy="1055688"/>
            <a:chOff x="2712" y="912"/>
            <a:chExt cx="224" cy="558"/>
          </a:xfrm>
        </p:grpSpPr>
        <p:sp>
          <p:nvSpPr>
            <p:cNvPr id="11" name="Text Box 156">
              <a:extLst>
                <a:ext uri="{FF2B5EF4-FFF2-40B4-BE49-F238E27FC236}">
                  <a16:creationId xmlns:a16="http://schemas.microsoft.com/office/drawing/2014/main" xmlns="" id="{D21B8E8B-8C59-4E06-9FD0-10ED03C5F7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912"/>
              <a:ext cx="22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12" name="Line 157">
              <a:extLst>
                <a:ext uri="{FF2B5EF4-FFF2-40B4-BE49-F238E27FC236}">
                  <a16:creationId xmlns:a16="http://schemas.microsoft.com/office/drawing/2014/main" xmlns="" id="{41B0298A-07E6-4B96-BB81-86B879EC57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 Box 158">
              <a:extLst>
                <a:ext uri="{FF2B5EF4-FFF2-40B4-BE49-F238E27FC236}">
                  <a16:creationId xmlns:a16="http://schemas.microsoft.com/office/drawing/2014/main" xmlns="" id="{8497ACD3-E356-429D-B5FC-3FE22BC95D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1161"/>
              <a:ext cx="1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14" name="Group 159">
            <a:extLst>
              <a:ext uri="{FF2B5EF4-FFF2-40B4-BE49-F238E27FC236}">
                <a16:creationId xmlns:a16="http://schemas.microsoft.com/office/drawing/2014/main" xmlns="" id="{6CD992B1-D66F-4AD2-B7AB-B3B8DFC190CE}"/>
              </a:ext>
            </a:extLst>
          </p:cNvPr>
          <p:cNvGrpSpPr>
            <a:grpSpLocks/>
          </p:cNvGrpSpPr>
          <p:nvPr/>
        </p:nvGrpSpPr>
        <p:grpSpPr bwMode="auto">
          <a:xfrm>
            <a:off x="7460073" y="1702410"/>
            <a:ext cx="427037" cy="1084262"/>
            <a:chOff x="2712" y="912"/>
            <a:chExt cx="224" cy="574"/>
          </a:xfrm>
        </p:grpSpPr>
        <p:sp>
          <p:nvSpPr>
            <p:cNvPr id="15" name="Text Box 160">
              <a:extLst>
                <a:ext uri="{FF2B5EF4-FFF2-40B4-BE49-F238E27FC236}">
                  <a16:creationId xmlns:a16="http://schemas.microsoft.com/office/drawing/2014/main" xmlns="" id="{DD2A4DC3-6B53-4967-B345-77249C3499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912"/>
              <a:ext cx="22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6" name="Line 161">
              <a:extLst>
                <a:ext uri="{FF2B5EF4-FFF2-40B4-BE49-F238E27FC236}">
                  <a16:creationId xmlns:a16="http://schemas.microsoft.com/office/drawing/2014/main" xmlns="" id="{31B532B4-2F70-4176-95AE-9F71E1E07C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Text Box 162">
              <a:extLst>
                <a:ext uri="{FF2B5EF4-FFF2-40B4-BE49-F238E27FC236}">
                  <a16:creationId xmlns:a16="http://schemas.microsoft.com/office/drawing/2014/main" xmlns="" id="{290478B2-01F8-49F3-A0E4-DE8ABDAB5C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1177"/>
              <a:ext cx="1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18" name="Text Box 175">
            <a:extLst>
              <a:ext uri="{FF2B5EF4-FFF2-40B4-BE49-F238E27FC236}">
                <a16:creationId xmlns:a16="http://schemas.microsoft.com/office/drawing/2014/main" xmlns="" id="{CCA8E987-82E3-4708-8DAE-49C47B342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7273" y="1815122"/>
            <a:ext cx="3190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;</a:t>
            </a:r>
          </a:p>
        </p:txBody>
      </p:sp>
      <p:sp>
        <p:nvSpPr>
          <p:cNvPr id="19" name="Text Box 176">
            <a:extLst>
              <a:ext uri="{FF2B5EF4-FFF2-40B4-BE49-F238E27FC236}">
                <a16:creationId xmlns:a16="http://schemas.microsoft.com/office/drawing/2014/main" xmlns="" id="{150AD168-68DF-4975-B298-4479B3AFA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7398" y="1802422"/>
            <a:ext cx="2905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;</a:t>
            </a:r>
          </a:p>
        </p:txBody>
      </p:sp>
      <p:sp>
        <p:nvSpPr>
          <p:cNvPr id="20" name="Text Box 179">
            <a:extLst>
              <a:ext uri="{FF2B5EF4-FFF2-40B4-BE49-F238E27FC236}">
                <a16:creationId xmlns:a16="http://schemas.microsoft.com/office/drawing/2014/main" xmlns="" id="{857E8DE9-5AB5-46A4-92DA-DEA889904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6160" y="1815122"/>
            <a:ext cx="549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&lt;</a:t>
            </a:r>
          </a:p>
        </p:txBody>
      </p:sp>
      <p:sp>
        <p:nvSpPr>
          <p:cNvPr id="21" name="Text Box 180">
            <a:extLst>
              <a:ext uri="{FF2B5EF4-FFF2-40B4-BE49-F238E27FC236}">
                <a16:creationId xmlns:a16="http://schemas.microsoft.com/office/drawing/2014/main" xmlns="" id="{05643C8C-33D1-42D9-B2F0-45F2CB78B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0435" y="1891322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&lt;</a:t>
            </a:r>
          </a:p>
        </p:txBody>
      </p:sp>
      <p:sp>
        <p:nvSpPr>
          <p:cNvPr id="22" name="Text Box 181">
            <a:extLst>
              <a:ext uri="{FF2B5EF4-FFF2-40B4-BE49-F238E27FC236}">
                <a16:creationId xmlns:a16="http://schemas.microsoft.com/office/drawing/2014/main" xmlns="" id="{0611F7A3-8B6B-4470-AC13-4752BE149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7110" y="1878622"/>
            <a:ext cx="5476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&gt;</a:t>
            </a:r>
          </a:p>
        </p:txBody>
      </p:sp>
      <p:sp>
        <p:nvSpPr>
          <p:cNvPr id="23" name="Text Box 185">
            <a:extLst>
              <a:ext uri="{FF2B5EF4-FFF2-40B4-BE49-F238E27FC236}">
                <a16:creationId xmlns:a16="http://schemas.microsoft.com/office/drawing/2014/main" xmlns="" id="{1D118BB1-7EC0-41AB-A64B-76AA5EB88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3360" y="1815122"/>
            <a:ext cx="3667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4" name="Text Box 186">
            <a:extLst>
              <a:ext uri="{FF2B5EF4-FFF2-40B4-BE49-F238E27FC236}">
                <a16:creationId xmlns:a16="http://schemas.microsoft.com/office/drawing/2014/main" xmlns="" id="{E8ED3909-CEC5-4DA4-A6E0-A793AE0CC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3998" y="1878622"/>
            <a:ext cx="3667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5" name="Text Box 187">
            <a:extLst>
              <a:ext uri="{FF2B5EF4-FFF2-40B4-BE49-F238E27FC236}">
                <a16:creationId xmlns:a16="http://schemas.microsoft.com/office/drawing/2014/main" xmlns="" id="{7AA73EEC-F1F7-4514-81DB-3AA76E2AD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4798" y="1878622"/>
            <a:ext cx="3667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6" name="Text Box 18">
            <a:extLst>
              <a:ext uri="{FF2B5EF4-FFF2-40B4-BE49-F238E27FC236}">
                <a16:creationId xmlns:a16="http://schemas.microsoft.com/office/drawing/2014/main" xmlns="" id="{F7FC8705-02C0-47FB-9D9F-ED383BC10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7198" y="2851760"/>
            <a:ext cx="40243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0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7" name="Group 151">
            <a:extLst>
              <a:ext uri="{FF2B5EF4-FFF2-40B4-BE49-F238E27FC236}">
                <a16:creationId xmlns:a16="http://schemas.microsoft.com/office/drawing/2014/main" xmlns="" id="{C36F9C72-831F-4B0D-A402-DE535BC215EC}"/>
              </a:ext>
            </a:extLst>
          </p:cNvPr>
          <p:cNvGrpSpPr>
            <a:grpSpLocks/>
          </p:cNvGrpSpPr>
          <p:nvPr/>
        </p:nvGrpSpPr>
        <p:grpSpPr bwMode="auto">
          <a:xfrm>
            <a:off x="2254660" y="2877160"/>
            <a:ext cx="825500" cy="1117600"/>
            <a:chOff x="2763" y="919"/>
            <a:chExt cx="224" cy="590"/>
          </a:xfrm>
        </p:grpSpPr>
        <p:sp>
          <p:nvSpPr>
            <p:cNvPr id="28" name="Text Box 152">
              <a:extLst>
                <a:ext uri="{FF2B5EF4-FFF2-40B4-BE49-F238E27FC236}">
                  <a16:creationId xmlns:a16="http://schemas.microsoft.com/office/drawing/2014/main" xmlns="" id="{51A55A8B-DC09-4CE0-B0C1-84BF825351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3" y="919"/>
              <a:ext cx="22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29" name="Line 153">
              <a:extLst>
                <a:ext uri="{FF2B5EF4-FFF2-40B4-BE49-F238E27FC236}">
                  <a16:creationId xmlns:a16="http://schemas.microsoft.com/office/drawing/2014/main" xmlns="" id="{AD1DF1B0-12C9-40E1-8A7C-03E463F84C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Text Box 154">
              <a:extLst>
                <a:ext uri="{FF2B5EF4-FFF2-40B4-BE49-F238E27FC236}">
                  <a16:creationId xmlns:a16="http://schemas.microsoft.com/office/drawing/2014/main" xmlns="" id="{C50448E7-D7D1-477E-8262-A02CB1AC55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6" y="1200"/>
              <a:ext cx="1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31" name="Group 155">
            <a:extLst>
              <a:ext uri="{FF2B5EF4-FFF2-40B4-BE49-F238E27FC236}">
                <a16:creationId xmlns:a16="http://schemas.microsoft.com/office/drawing/2014/main" xmlns="" id="{E0B111F4-AE4A-467D-B5B0-834828862E6D}"/>
              </a:ext>
            </a:extLst>
          </p:cNvPr>
          <p:cNvGrpSpPr>
            <a:grpSpLocks/>
          </p:cNvGrpSpPr>
          <p:nvPr/>
        </p:nvGrpSpPr>
        <p:grpSpPr bwMode="auto">
          <a:xfrm>
            <a:off x="4564473" y="2927960"/>
            <a:ext cx="811212" cy="1057275"/>
            <a:chOff x="2712" y="912"/>
            <a:chExt cx="274" cy="558"/>
          </a:xfrm>
        </p:grpSpPr>
        <p:sp>
          <p:nvSpPr>
            <p:cNvPr id="32" name="Text Box 156">
              <a:extLst>
                <a:ext uri="{FF2B5EF4-FFF2-40B4-BE49-F238E27FC236}">
                  <a16:creationId xmlns:a16="http://schemas.microsoft.com/office/drawing/2014/main" xmlns="" id="{22F6F58C-4AAC-4BCF-AD41-07C93CC3EA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912"/>
              <a:ext cx="22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33" name="Line 157">
              <a:extLst>
                <a:ext uri="{FF2B5EF4-FFF2-40B4-BE49-F238E27FC236}">
                  <a16:creationId xmlns:a16="http://schemas.microsoft.com/office/drawing/2014/main" xmlns="" id="{6E75A04E-5315-4924-92AA-FF344F3984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4" name="Text Box 158">
              <a:extLst>
                <a:ext uri="{FF2B5EF4-FFF2-40B4-BE49-F238E27FC236}">
                  <a16:creationId xmlns:a16="http://schemas.microsoft.com/office/drawing/2014/main" xmlns="" id="{510BB75D-1BB0-4A54-B032-12897F2E79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7" y="1161"/>
              <a:ext cx="229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7</a:t>
              </a:r>
            </a:p>
          </p:txBody>
        </p:sp>
      </p:grpSp>
      <p:grpSp>
        <p:nvGrpSpPr>
          <p:cNvPr id="35" name="Group 159">
            <a:extLst>
              <a:ext uri="{FF2B5EF4-FFF2-40B4-BE49-F238E27FC236}">
                <a16:creationId xmlns:a16="http://schemas.microsoft.com/office/drawing/2014/main" xmlns="" id="{D8D5E160-5891-47E3-96B5-660A1B067795}"/>
              </a:ext>
            </a:extLst>
          </p:cNvPr>
          <p:cNvGrpSpPr>
            <a:grpSpLocks/>
          </p:cNvGrpSpPr>
          <p:nvPr/>
        </p:nvGrpSpPr>
        <p:grpSpPr bwMode="auto">
          <a:xfrm>
            <a:off x="7382285" y="2834297"/>
            <a:ext cx="1039813" cy="1062038"/>
            <a:chOff x="2620" y="960"/>
            <a:chExt cx="363" cy="511"/>
          </a:xfrm>
        </p:grpSpPr>
        <p:sp>
          <p:nvSpPr>
            <p:cNvPr id="36" name="Text Box 160">
              <a:extLst>
                <a:ext uri="{FF2B5EF4-FFF2-40B4-BE49-F238E27FC236}">
                  <a16:creationId xmlns:a16="http://schemas.microsoft.com/office/drawing/2014/main" xmlns="" id="{8422F94C-F946-4176-A9EF-432E94B61E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" y="960"/>
              <a:ext cx="336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37" name="Line 161">
              <a:extLst>
                <a:ext uri="{FF2B5EF4-FFF2-40B4-BE49-F238E27FC236}">
                  <a16:creationId xmlns:a16="http://schemas.microsoft.com/office/drawing/2014/main" xmlns="" id="{63F72EE7-5CD3-4091-ABEF-9C7367B9BA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0" y="1204"/>
              <a:ext cx="174" cy="5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" name="Text Box 162">
              <a:extLst>
                <a:ext uri="{FF2B5EF4-FFF2-40B4-BE49-F238E27FC236}">
                  <a16:creationId xmlns:a16="http://schemas.microsoft.com/office/drawing/2014/main" xmlns="" id="{4AF7A64A-775A-4638-A619-A75E65E8B4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3" y="1189"/>
              <a:ext cx="209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9</a:t>
              </a:r>
            </a:p>
          </p:txBody>
        </p:sp>
      </p:grpSp>
      <p:sp>
        <p:nvSpPr>
          <p:cNvPr id="39" name="Text Box 175">
            <a:extLst>
              <a:ext uri="{FF2B5EF4-FFF2-40B4-BE49-F238E27FC236}">
                <a16:creationId xmlns:a16="http://schemas.microsoft.com/office/drawing/2014/main" xmlns="" id="{8D733321-2526-4A6F-91C3-0935E17DA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0760" y="3016860"/>
            <a:ext cx="3190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;</a:t>
            </a:r>
          </a:p>
        </p:txBody>
      </p:sp>
      <p:sp>
        <p:nvSpPr>
          <p:cNvPr id="40" name="Text Box 176">
            <a:extLst>
              <a:ext uri="{FF2B5EF4-FFF2-40B4-BE49-F238E27FC236}">
                <a16:creationId xmlns:a16="http://schemas.microsoft.com/office/drawing/2014/main" xmlns="" id="{225E0AED-8C88-4AD1-950B-024F8F730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885" y="3004160"/>
            <a:ext cx="2905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</a:rPr>
              <a:t>;</a:t>
            </a:r>
          </a:p>
        </p:txBody>
      </p:sp>
      <p:sp>
        <p:nvSpPr>
          <p:cNvPr id="41" name="Text Box 179">
            <a:extLst>
              <a:ext uri="{FF2B5EF4-FFF2-40B4-BE49-F238E27FC236}">
                <a16:creationId xmlns:a16="http://schemas.microsoft.com/office/drawing/2014/main" xmlns="" id="{5E8AE108-2C80-4461-9944-90F0CA6F3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9648" y="3016860"/>
            <a:ext cx="549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&gt;</a:t>
            </a:r>
          </a:p>
        </p:txBody>
      </p:sp>
      <p:sp>
        <p:nvSpPr>
          <p:cNvPr id="42" name="Text Box 180">
            <a:extLst>
              <a:ext uri="{FF2B5EF4-FFF2-40B4-BE49-F238E27FC236}">
                <a16:creationId xmlns:a16="http://schemas.microsoft.com/office/drawing/2014/main" xmlns="" id="{0BDA0274-AC51-4B27-989C-FD4056609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923" y="3093060"/>
            <a:ext cx="457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&gt;</a:t>
            </a:r>
          </a:p>
        </p:txBody>
      </p:sp>
      <p:sp>
        <p:nvSpPr>
          <p:cNvPr id="43" name="Text Box 181">
            <a:extLst>
              <a:ext uri="{FF2B5EF4-FFF2-40B4-BE49-F238E27FC236}">
                <a16:creationId xmlns:a16="http://schemas.microsoft.com/office/drawing/2014/main" xmlns="" id="{B93A5C5A-334B-44EA-A1AA-DC7A1D197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2685" y="3080360"/>
            <a:ext cx="5476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44" name="Text Box 185">
            <a:extLst>
              <a:ext uri="{FF2B5EF4-FFF2-40B4-BE49-F238E27FC236}">
                <a16:creationId xmlns:a16="http://schemas.microsoft.com/office/drawing/2014/main" xmlns="" id="{93B043E4-55F9-4BF6-9CD8-75401F573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848" y="3016860"/>
            <a:ext cx="3667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5" name="Text Box 186">
            <a:extLst>
              <a:ext uri="{FF2B5EF4-FFF2-40B4-BE49-F238E27FC236}">
                <a16:creationId xmlns:a16="http://schemas.microsoft.com/office/drawing/2014/main" xmlns="" id="{B9FF98CC-4311-41C4-B73F-AEF79249D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485" y="3080360"/>
            <a:ext cx="3667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6" name="Text Box 187">
            <a:extLst>
              <a:ext uri="{FF2B5EF4-FFF2-40B4-BE49-F238E27FC236}">
                <a16:creationId xmlns:a16="http://schemas.microsoft.com/office/drawing/2014/main" xmlns="" id="{4737CEDB-1BA0-4AD2-BA16-2B18C3AF5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8285" y="3080360"/>
            <a:ext cx="3667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7D129F6A-15BA-4C9A-B144-0455FB09A143}"/>
              </a:ext>
            </a:extLst>
          </p:cNvPr>
          <p:cNvSpPr/>
          <p:nvPr/>
        </p:nvSpPr>
        <p:spPr>
          <a:xfrm>
            <a:off x="7166385" y="2753335"/>
            <a:ext cx="1916113" cy="129222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48" name="Text Box 206">
            <a:extLst>
              <a:ext uri="{FF2B5EF4-FFF2-40B4-BE49-F238E27FC236}">
                <a16:creationId xmlns:a16="http://schemas.microsoft.com/office/drawing/2014/main" xmlns="" id="{4AC67F21-000C-48FB-BD54-08E117157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571" y="4645834"/>
            <a:ext cx="9418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Nếu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tử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bằng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mẫu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thì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phân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bằng</a:t>
            </a:r>
            <a:r>
              <a:rPr lang="en-US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1</a:t>
            </a:r>
          </a:p>
        </p:txBody>
      </p:sp>
      <p:sp>
        <p:nvSpPr>
          <p:cNvPr id="49" name="文本框 17">
            <a:extLst>
              <a:ext uri="{FF2B5EF4-FFF2-40B4-BE49-F238E27FC236}">
                <a16:creationId xmlns:a16="http://schemas.microsoft.com/office/drawing/2014/main" xmlns="" id="{9AEB279E-9A23-4CEC-8A24-609E236206EF}"/>
              </a:ext>
            </a:extLst>
          </p:cNvPr>
          <p:cNvSpPr txBox="1"/>
          <p:nvPr/>
        </p:nvSpPr>
        <p:spPr>
          <a:xfrm>
            <a:off x="540573" y="463447"/>
            <a:ext cx="755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Bài</a:t>
            </a:r>
            <a:r>
              <a:rPr lang="en-US" altLang="zh-CN" sz="4800" dirty="0">
                <a:solidFill>
                  <a:schemeClr val="accent4">
                    <a:lumMod val="40000"/>
                    <a:lumOff val="60000"/>
                  </a:schemeClr>
                </a:solidFill>
                <a:latin typeface="UVN Mua Thu" panose="03020702040507090A04" pitchFamily="66" charset="0"/>
                <a:ea typeface="字魂7号-温暖童稚体" panose="00000500000000000000" pitchFamily="2" charset="-122"/>
              </a:rPr>
              <a:t> 2:</a:t>
            </a:r>
            <a:endParaRPr lang="zh-CN" altLang="en-US" sz="4800" dirty="0">
              <a:solidFill>
                <a:schemeClr val="accent4">
                  <a:lumMod val="40000"/>
                  <a:lumOff val="60000"/>
                </a:schemeClr>
              </a:solidFill>
              <a:latin typeface="UVN Mua Thu" panose="03020702040507090A04" pitchFamily="66" charset="0"/>
              <a:ea typeface="字魂7号-温暖童稚体" panose="00000500000000000000" pitchFamily="2" charset="-122"/>
            </a:endParaRPr>
          </a:p>
        </p:txBody>
      </p:sp>
      <p:pic>
        <p:nvPicPr>
          <p:cNvPr id="50" name="图片 10">
            <a:extLst>
              <a:ext uri="{FF2B5EF4-FFF2-40B4-BE49-F238E27FC236}">
                <a16:creationId xmlns:a16="http://schemas.microsoft.com/office/drawing/2014/main" xmlns="" id="{A3C80458-33EB-4018-9ABD-298FB145FE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246" y="2781910"/>
            <a:ext cx="4307751" cy="430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82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5E238930-E8B7-4F89-A69C-54AEC12975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0" y="845574"/>
            <a:ext cx="92202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Bài</a:t>
            </a:r>
            <a:r>
              <a:rPr lang="en-US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 3: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Viết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phân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bé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h</a:t>
            </a:r>
            <a:r>
              <a:rPr lang="vi-VN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ơ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n 1,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mẫu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5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tử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khác</a:t>
            </a:r>
            <a:r>
              <a:rPr lang="en-US" altLang="en-US" dirty="0">
                <a:solidFill>
                  <a:schemeClr val="bg1"/>
                </a:solidFill>
                <a:latin typeface="Times New Roman" panose="02020603050405020304" pitchFamily="18" charset="0"/>
              </a:rPr>
              <a:t> 0</a:t>
            </a:r>
          </a:p>
        </p:txBody>
      </p:sp>
      <p:grpSp>
        <p:nvGrpSpPr>
          <p:cNvPr id="5" name="Group 115">
            <a:extLst>
              <a:ext uri="{FF2B5EF4-FFF2-40B4-BE49-F238E27FC236}">
                <a16:creationId xmlns:a16="http://schemas.microsoft.com/office/drawing/2014/main" xmlns="" id="{187621AC-2569-49F8-9464-A0BA41718487}"/>
              </a:ext>
            </a:extLst>
          </p:cNvPr>
          <p:cNvGrpSpPr>
            <a:grpSpLocks/>
          </p:cNvGrpSpPr>
          <p:nvPr/>
        </p:nvGrpSpPr>
        <p:grpSpPr bwMode="auto">
          <a:xfrm>
            <a:off x="3924300" y="3325249"/>
            <a:ext cx="457200" cy="1119188"/>
            <a:chOff x="2712" y="912"/>
            <a:chExt cx="224" cy="589"/>
          </a:xfrm>
        </p:grpSpPr>
        <p:sp>
          <p:nvSpPr>
            <p:cNvPr id="6" name="Text Box 116">
              <a:extLst>
                <a:ext uri="{FF2B5EF4-FFF2-40B4-BE49-F238E27FC236}">
                  <a16:creationId xmlns:a16="http://schemas.microsoft.com/office/drawing/2014/main" xmlns="" id="{53817673-0A1F-4870-81F3-9566061152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912"/>
              <a:ext cx="224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6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7" name="Line 117">
              <a:extLst>
                <a:ext uri="{FF2B5EF4-FFF2-40B4-BE49-F238E27FC236}">
                  <a16:creationId xmlns:a16="http://schemas.microsoft.com/office/drawing/2014/main" xmlns="" id="{AD4F895A-2F80-4FA8-A77E-8A0CB0844A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" name="Text Box 118">
              <a:extLst>
                <a:ext uri="{FF2B5EF4-FFF2-40B4-BE49-F238E27FC236}">
                  <a16:creationId xmlns:a16="http://schemas.microsoft.com/office/drawing/2014/main" xmlns="" id="{CA1D8331-8EA1-49B7-A112-88D5C436A4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1161"/>
              <a:ext cx="18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6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9" name="Group 115">
            <a:extLst>
              <a:ext uri="{FF2B5EF4-FFF2-40B4-BE49-F238E27FC236}">
                <a16:creationId xmlns:a16="http://schemas.microsoft.com/office/drawing/2014/main" xmlns="" id="{ADFB9D01-C374-4CB2-B42A-D45CF938A2E5}"/>
              </a:ext>
            </a:extLst>
          </p:cNvPr>
          <p:cNvGrpSpPr>
            <a:grpSpLocks/>
          </p:cNvGrpSpPr>
          <p:nvPr/>
        </p:nvGrpSpPr>
        <p:grpSpPr bwMode="auto">
          <a:xfrm>
            <a:off x="5270500" y="3334774"/>
            <a:ext cx="457200" cy="1119188"/>
            <a:chOff x="2712" y="912"/>
            <a:chExt cx="224" cy="589"/>
          </a:xfrm>
        </p:grpSpPr>
        <p:sp>
          <p:nvSpPr>
            <p:cNvPr id="10" name="Text Box 116">
              <a:extLst>
                <a:ext uri="{FF2B5EF4-FFF2-40B4-BE49-F238E27FC236}">
                  <a16:creationId xmlns:a16="http://schemas.microsoft.com/office/drawing/2014/main" xmlns="" id="{A1DB7626-E2C1-43B8-8251-82EDC11730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912"/>
              <a:ext cx="224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6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1" name="Line 117">
              <a:extLst>
                <a:ext uri="{FF2B5EF4-FFF2-40B4-BE49-F238E27FC236}">
                  <a16:creationId xmlns:a16="http://schemas.microsoft.com/office/drawing/2014/main" xmlns="" id="{830E8253-BB2B-481F-929A-AFB95E9E89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2" name="Text Box 118">
              <a:extLst>
                <a:ext uri="{FF2B5EF4-FFF2-40B4-BE49-F238E27FC236}">
                  <a16:creationId xmlns:a16="http://schemas.microsoft.com/office/drawing/2014/main" xmlns="" id="{A9EF4918-B1CC-4AD6-9C53-DFA4B2EE00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1161"/>
              <a:ext cx="18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6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13" name="Group 115">
            <a:extLst>
              <a:ext uri="{FF2B5EF4-FFF2-40B4-BE49-F238E27FC236}">
                <a16:creationId xmlns:a16="http://schemas.microsoft.com/office/drawing/2014/main" xmlns="" id="{B576D005-3F6D-461E-8CEA-8A950A04E3D2}"/>
              </a:ext>
            </a:extLst>
          </p:cNvPr>
          <p:cNvGrpSpPr>
            <a:grpSpLocks/>
          </p:cNvGrpSpPr>
          <p:nvPr/>
        </p:nvGrpSpPr>
        <p:grpSpPr bwMode="auto">
          <a:xfrm>
            <a:off x="6845300" y="3312549"/>
            <a:ext cx="457200" cy="1119188"/>
            <a:chOff x="2712" y="912"/>
            <a:chExt cx="224" cy="589"/>
          </a:xfrm>
        </p:grpSpPr>
        <p:sp>
          <p:nvSpPr>
            <p:cNvPr id="14" name="Text Box 116">
              <a:extLst>
                <a:ext uri="{FF2B5EF4-FFF2-40B4-BE49-F238E27FC236}">
                  <a16:creationId xmlns:a16="http://schemas.microsoft.com/office/drawing/2014/main" xmlns="" id="{DE902D9B-7638-4C4B-A331-C16D1EAC3E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912"/>
              <a:ext cx="224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6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5" name="Line 117">
              <a:extLst>
                <a:ext uri="{FF2B5EF4-FFF2-40B4-BE49-F238E27FC236}">
                  <a16:creationId xmlns:a16="http://schemas.microsoft.com/office/drawing/2014/main" xmlns="" id="{5397A483-8723-4637-9D54-510FB21D0F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6" name="Text Box 118">
              <a:extLst>
                <a:ext uri="{FF2B5EF4-FFF2-40B4-BE49-F238E27FC236}">
                  <a16:creationId xmlns:a16="http://schemas.microsoft.com/office/drawing/2014/main" xmlns="" id="{31CB210C-1382-411D-A0ED-93E09D1A6F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1161"/>
              <a:ext cx="18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6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17" name="Group 115">
            <a:extLst>
              <a:ext uri="{FF2B5EF4-FFF2-40B4-BE49-F238E27FC236}">
                <a16:creationId xmlns:a16="http://schemas.microsoft.com/office/drawing/2014/main" xmlns="" id="{B33487D6-950C-48F4-A4B1-C5239F850F07}"/>
              </a:ext>
            </a:extLst>
          </p:cNvPr>
          <p:cNvGrpSpPr>
            <a:grpSpLocks/>
          </p:cNvGrpSpPr>
          <p:nvPr/>
        </p:nvGrpSpPr>
        <p:grpSpPr bwMode="auto">
          <a:xfrm>
            <a:off x="8420100" y="3339537"/>
            <a:ext cx="457200" cy="1119187"/>
            <a:chOff x="2712" y="912"/>
            <a:chExt cx="224" cy="589"/>
          </a:xfrm>
        </p:grpSpPr>
        <p:sp>
          <p:nvSpPr>
            <p:cNvPr id="18" name="Text Box 116">
              <a:extLst>
                <a:ext uri="{FF2B5EF4-FFF2-40B4-BE49-F238E27FC236}">
                  <a16:creationId xmlns:a16="http://schemas.microsoft.com/office/drawing/2014/main" xmlns="" id="{F89CA18A-8230-4219-AD5F-D69C477CEC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912"/>
              <a:ext cx="224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6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19" name="Line 117">
              <a:extLst>
                <a:ext uri="{FF2B5EF4-FFF2-40B4-BE49-F238E27FC236}">
                  <a16:creationId xmlns:a16="http://schemas.microsoft.com/office/drawing/2014/main" xmlns="" id="{1AE81527-C192-42BF-BB2C-220A54EF8B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4" y="1200"/>
              <a:ext cx="11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20" name="Text Box 118">
              <a:extLst>
                <a:ext uri="{FF2B5EF4-FFF2-40B4-BE49-F238E27FC236}">
                  <a16:creationId xmlns:a16="http://schemas.microsoft.com/office/drawing/2014/main" xmlns="" id="{239D5487-603B-4A7B-AE86-1D050E6148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1161"/>
              <a:ext cx="18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600" b="1">
                  <a:solidFill>
                    <a:srgbClr val="FFFF00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732CFC3-8E04-41FA-BB66-AFBEF5972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4527" y="2410822"/>
            <a:ext cx="3886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Đó</a:t>
            </a:r>
            <a:r>
              <a:rPr lang="en-US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phân</a:t>
            </a:r>
            <a:r>
              <a:rPr lang="en-US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4A00798-E060-4F80-99C0-9BEE6EDBC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3393512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FF00"/>
                </a:solidFill>
                <a:latin typeface="Times New Roman" panose="02020603050405020304" pitchFamily="18" charset="0"/>
              </a:rPr>
              <a:t>;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AD99EA4-9C7E-4A50-B295-45DBB0FA8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5250" y="3460187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FF00"/>
                </a:solidFill>
                <a:latin typeface="Times New Roman" panose="02020603050405020304" pitchFamily="18" charset="0"/>
              </a:rPr>
              <a:t>;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C155261-BCFE-496D-A77B-462E94AD0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1563" y="3460187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FF00"/>
                </a:solidFill>
                <a:latin typeface="Times New Roman" panose="02020603050405020304" pitchFamily="18" charset="0"/>
              </a:rPr>
              <a:t>;</a:t>
            </a:r>
          </a:p>
        </p:txBody>
      </p:sp>
      <p:pic>
        <p:nvPicPr>
          <p:cNvPr id="25" name="图片 8">
            <a:extLst>
              <a:ext uri="{FF2B5EF4-FFF2-40B4-BE49-F238E27FC236}">
                <a16:creationId xmlns:a16="http://schemas.microsoft.com/office/drawing/2014/main" xmlns="" id="{6FF72695-312B-4454-AA40-E49A202E9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08031"/>
            <a:ext cx="4872676" cy="487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712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172EC6F-6AB9-41A3-ADF9-C7C835E0F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250BC05-D2BF-4BE2-8747-4B45F3263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4877" r="78553" b="57789"/>
          <a:stretch>
            <a:fillRect/>
          </a:stretch>
        </p:blipFill>
        <p:spPr>
          <a:xfrm>
            <a:off x="9528813" y="184484"/>
            <a:ext cx="1984218" cy="2489633"/>
          </a:xfrm>
          <a:custGeom>
            <a:avLst/>
            <a:gdLst>
              <a:gd name="connsiteX0" fmla="*/ 0 w 1700463"/>
              <a:gd name="connsiteY0" fmla="*/ 0 h 2133600"/>
              <a:gd name="connsiteX1" fmla="*/ 1700463 w 1700463"/>
              <a:gd name="connsiteY1" fmla="*/ 0 h 2133600"/>
              <a:gd name="connsiteX2" fmla="*/ 1700463 w 1700463"/>
              <a:gd name="connsiteY2" fmla="*/ 2133600 h 2133600"/>
              <a:gd name="connsiteX3" fmla="*/ 0 w 1700463"/>
              <a:gd name="connsiteY3" fmla="*/ 2133600 h 2133600"/>
              <a:gd name="connsiteX4" fmla="*/ 0 w 1700463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463" h="2133600">
                <a:moveTo>
                  <a:pt x="0" y="0"/>
                </a:moveTo>
                <a:lnTo>
                  <a:pt x="1700463" y="0"/>
                </a:lnTo>
                <a:lnTo>
                  <a:pt x="1700463" y="2133600"/>
                </a:lnTo>
                <a:lnTo>
                  <a:pt x="0" y="2133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2B2525-08F9-4887-A18B-C2FC71C76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413" y="112294"/>
            <a:ext cx="9393174" cy="65612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F7432FB-508E-4315-9A9A-8750A0F810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18" y="4699854"/>
            <a:ext cx="2650373" cy="19868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34F2666-7DBD-4EF7-A431-B5D1DC7B0C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043" y="2727898"/>
            <a:ext cx="1700931" cy="14022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2542A57-457C-4B77-8898-D7A82D803F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8" t="25088" r="64737" b="55263"/>
          <a:stretch>
            <a:fillRect/>
          </a:stretch>
        </p:blipFill>
        <p:spPr>
          <a:xfrm>
            <a:off x="2709483" y="2158146"/>
            <a:ext cx="1269807" cy="1217621"/>
          </a:xfrm>
          <a:custGeom>
            <a:avLst/>
            <a:gdLst>
              <a:gd name="connsiteX0" fmla="*/ 0 w 1171074"/>
              <a:gd name="connsiteY0" fmla="*/ 0 h 1122946"/>
              <a:gd name="connsiteX1" fmla="*/ 1171074 w 1171074"/>
              <a:gd name="connsiteY1" fmla="*/ 0 h 1122946"/>
              <a:gd name="connsiteX2" fmla="*/ 1171074 w 1171074"/>
              <a:gd name="connsiteY2" fmla="*/ 1122946 h 1122946"/>
              <a:gd name="connsiteX3" fmla="*/ 0 w 1171074"/>
              <a:gd name="connsiteY3" fmla="*/ 1122946 h 1122946"/>
              <a:gd name="connsiteX4" fmla="*/ 0 w 1171074"/>
              <a:gd name="connsiteY4" fmla="*/ 0 h 112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4" h="1122946">
                <a:moveTo>
                  <a:pt x="0" y="0"/>
                </a:moveTo>
                <a:lnTo>
                  <a:pt x="1171074" y="0"/>
                </a:lnTo>
                <a:lnTo>
                  <a:pt x="1171074" y="1122946"/>
                </a:lnTo>
                <a:lnTo>
                  <a:pt x="0" y="112294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58C301E-84EF-4E63-B74D-C803618F23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6" t="52596" r="82895" b="26351"/>
          <a:stretch>
            <a:fillRect/>
          </a:stretch>
        </p:blipFill>
        <p:spPr>
          <a:xfrm>
            <a:off x="991578" y="1202915"/>
            <a:ext cx="1106905" cy="1203159"/>
          </a:xfrm>
          <a:custGeom>
            <a:avLst/>
            <a:gdLst>
              <a:gd name="connsiteX0" fmla="*/ 0 w 1106905"/>
              <a:gd name="connsiteY0" fmla="*/ 0 h 1203159"/>
              <a:gd name="connsiteX1" fmla="*/ 1106905 w 1106905"/>
              <a:gd name="connsiteY1" fmla="*/ 0 h 1203159"/>
              <a:gd name="connsiteX2" fmla="*/ 1106905 w 1106905"/>
              <a:gd name="connsiteY2" fmla="*/ 1203159 h 1203159"/>
              <a:gd name="connsiteX3" fmla="*/ 0 w 1106905"/>
              <a:gd name="connsiteY3" fmla="*/ 1203159 h 1203159"/>
              <a:gd name="connsiteX4" fmla="*/ 0 w 1106905"/>
              <a:gd name="connsiteY4" fmla="*/ 0 h 120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905" h="1203159">
                <a:moveTo>
                  <a:pt x="0" y="0"/>
                </a:moveTo>
                <a:lnTo>
                  <a:pt x="1106905" y="0"/>
                </a:lnTo>
                <a:lnTo>
                  <a:pt x="1106905" y="1203159"/>
                </a:lnTo>
                <a:lnTo>
                  <a:pt x="0" y="120315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1CE8FEB-8277-4063-83DF-147F72BF24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8" t="66567" r="6614" b="4146"/>
          <a:stretch>
            <a:fillRect/>
          </a:stretch>
        </p:blipFill>
        <p:spPr>
          <a:xfrm>
            <a:off x="10467869" y="2040096"/>
            <a:ext cx="1404257" cy="1412421"/>
          </a:xfrm>
          <a:custGeom>
            <a:avLst/>
            <a:gdLst>
              <a:gd name="connsiteX0" fmla="*/ 628650 w 1404257"/>
              <a:gd name="connsiteY0" fmla="*/ 0 h 1412421"/>
              <a:gd name="connsiteX1" fmla="*/ 824592 w 1404257"/>
              <a:gd name="connsiteY1" fmla="*/ 163285 h 1412421"/>
              <a:gd name="connsiteX2" fmla="*/ 1216478 w 1404257"/>
              <a:gd name="connsiteY2" fmla="*/ 253093 h 1412421"/>
              <a:gd name="connsiteX3" fmla="*/ 1404257 w 1404257"/>
              <a:gd name="connsiteY3" fmla="*/ 612321 h 1412421"/>
              <a:gd name="connsiteX4" fmla="*/ 1085850 w 1404257"/>
              <a:gd name="connsiteY4" fmla="*/ 955221 h 1412421"/>
              <a:gd name="connsiteX5" fmla="*/ 1077685 w 1404257"/>
              <a:gd name="connsiteY5" fmla="*/ 1273628 h 1412421"/>
              <a:gd name="connsiteX6" fmla="*/ 849085 w 1404257"/>
              <a:gd name="connsiteY6" fmla="*/ 1412421 h 1412421"/>
              <a:gd name="connsiteX7" fmla="*/ 400050 w 1404257"/>
              <a:gd name="connsiteY7" fmla="*/ 1061357 h 1412421"/>
              <a:gd name="connsiteX8" fmla="*/ 114300 w 1404257"/>
              <a:gd name="connsiteY8" fmla="*/ 1061357 h 1412421"/>
              <a:gd name="connsiteX9" fmla="*/ 0 w 1404257"/>
              <a:gd name="connsiteY9" fmla="*/ 653143 h 1412421"/>
              <a:gd name="connsiteX10" fmla="*/ 359228 w 1404257"/>
              <a:gd name="connsiteY10" fmla="*/ 375557 h 1412421"/>
              <a:gd name="connsiteX11" fmla="*/ 489857 w 1404257"/>
              <a:gd name="connsiteY11" fmla="*/ 89807 h 1412421"/>
              <a:gd name="connsiteX12" fmla="*/ 628650 w 1404257"/>
              <a:gd name="connsiteY12" fmla="*/ 0 h 1412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4257" h="1412421">
                <a:moveTo>
                  <a:pt x="628650" y="0"/>
                </a:moveTo>
                <a:lnTo>
                  <a:pt x="824592" y="163285"/>
                </a:lnTo>
                <a:lnTo>
                  <a:pt x="1216478" y="253093"/>
                </a:lnTo>
                <a:lnTo>
                  <a:pt x="1404257" y="612321"/>
                </a:lnTo>
                <a:lnTo>
                  <a:pt x="1085850" y="955221"/>
                </a:lnTo>
                <a:lnTo>
                  <a:pt x="1077685" y="1273628"/>
                </a:lnTo>
                <a:lnTo>
                  <a:pt x="849085" y="1412421"/>
                </a:lnTo>
                <a:lnTo>
                  <a:pt x="400050" y="1061357"/>
                </a:lnTo>
                <a:lnTo>
                  <a:pt x="114300" y="1061357"/>
                </a:lnTo>
                <a:lnTo>
                  <a:pt x="0" y="653143"/>
                </a:lnTo>
                <a:lnTo>
                  <a:pt x="359228" y="375557"/>
                </a:lnTo>
                <a:lnTo>
                  <a:pt x="489857" y="89807"/>
                </a:lnTo>
                <a:lnTo>
                  <a:pt x="628650" y="0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AE6BCA5-30C1-4009-AF7D-CA87759325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985" y="4380687"/>
            <a:ext cx="3777594" cy="367145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C9A0D65-724D-4CB5-B997-36BF6E52F51D}"/>
              </a:ext>
            </a:extLst>
          </p:cNvPr>
          <p:cNvSpPr txBox="1"/>
          <p:nvPr/>
        </p:nvSpPr>
        <p:spPr>
          <a:xfrm rot="21315966">
            <a:off x="3067422" y="2988724"/>
            <a:ext cx="66027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prstClr val="white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04. </a:t>
            </a:r>
            <a:r>
              <a:rPr lang="en-US" altLang="zh-CN" sz="8000" dirty="0" err="1" smtClean="0">
                <a:solidFill>
                  <a:prstClr val="white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Vận</a:t>
            </a:r>
            <a:r>
              <a:rPr lang="en-US" altLang="zh-CN" sz="8000" dirty="0" smtClean="0">
                <a:solidFill>
                  <a:prstClr val="white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8000" dirty="0" err="1" smtClean="0">
                <a:solidFill>
                  <a:prstClr val="white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dụng</a:t>
            </a:r>
            <a:endParaRPr lang="zh-CN" altLang="en-US" sz="8000" dirty="0">
              <a:solidFill>
                <a:prstClr val="white"/>
              </a:solidFill>
              <a:latin typeface="UTM Androgyne" panose="02040603050506020204" pitchFamily="18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13577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0.03932 0.01899 L 0.05091 -0.01527 L 0.10951 -0.00856 L 0.10951 -0.02893 L 0.17774 -0.01365 L 0.18359 -0.0375 L 0.23164 -0.02384 L 0.26719 -0.06319 L 0.28646 -0.04259 L 0.34323 -0.07152 " pathEditMode="relative" ptsTypes="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HP\Desktop\47307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7" b="10370"/>
          <a:stretch/>
        </p:blipFill>
        <p:spPr bwMode="auto">
          <a:xfrm>
            <a:off x="-393699" y="0"/>
            <a:ext cx="12585700" cy="724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59201" y="5245100"/>
            <a:ext cx="5067299" cy="1574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rgbClr val="6907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5333" dirty="0" err="1">
                <a:solidFill>
                  <a:srgbClr val="C00000"/>
                </a:solidFill>
                <a:latin typeface="UTM Cookies" panose="02040603050506020204" pitchFamily="18" charset="0"/>
              </a:rPr>
              <a:t>Chú</a:t>
            </a:r>
            <a:r>
              <a:rPr lang="en-US" sz="5333" dirty="0">
                <a:solidFill>
                  <a:srgbClr val="C00000"/>
                </a:solidFill>
                <a:latin typeface="UTM Cookies" panose="02040603050506020204" pitchFamily="18" charset="0"/>
              </a:rPr>
              <a:t> </a:t>
            </a:r>
            <a:r>
              <a:rPr lang="en-US" sz="5333" dirty="0" err="1">
                <a:solidFill>
                  <a:srgbClr val="C00000"/>
                </a:solidFill>
                <a:latin typeface="UTM Cookies" panose="02040603050506020204" pitchFamily="18" charset="0"/>
              </a:rPr>
              <a:t>lính</a:t>
            </a:r>
            <a:r>
              <a:rPr lang="en-US" sz="5333" dirty="0">
                <a:solidFill>
                  <a:srgbClr val="C00000"/>
                </a:solidFill>
                <a:latin typeface="UTM Cookies" panose="02040603050506020204" pitchFamily="18" charset="0"/>
              </a:rPr>
              <a:t> </a:t>
            </a:r>
            <a:r>
              <a:rPr lang="en-US" sz="5333" dirty="0" err="1">
                <a:solidFill>
                  <a:srgbClr val="C00000"/>
                </a:solidFill>
                <a:latin typeface="UTM Cookies" panose="02040603050506020204" pitchFamily="18" charset="0"/>
              </a:rPr>
              <a:t>cứu</a:t>
            </a:r>
            <a:r>
              <a:rPr lang="en-US" sz="5333" dirty="0">
                <a:solidFill>
                  <a:srgbClr val="C00000"/>
                </a:solidFill>
                <a:latin typeface="UTM Cookies" panose="02040603050506020204" pitchFamily="18" charset="0"/>
              </a:rPr>
              <a:t> </a:t>
            </a:r>
            <a:r>
              <a:rPr lang="en-US" sz="5333" dirty="0" err="1">
                <a:solidFill>
                  <a:srgbClr val="C00000"/>
                </a:solidFill>
                <a:latin typeface="UTM Cookies" panose="02040603050506020204" pitchFamily="18" charset="0"/>
              </a:rPr>
              <a:t>hỏa</a:t>
            </a:r>
            <a:r>
              <a:rPr lang="en-US" sz="5333" dirty="0">
                <a:solidFill>
                  <a:srgbClr val="C00000"/>
                </a:solidFill>
                <a:latin typeface="UTM Cookies" panose="02040603050506020204" pitchFamily="18" charset="0"/>
              </a:rPr>
              <a:t> </a:t>
            </a:r>
            <a:r>
              <a:rPr lang="en-US" sz="5333" dirty="0" err="1">
                <a:solidFill>
                  <a:srgbClr val="C00000"/>
                </a:solidFill>
                <a:latin typeface="UTM Cookies" panose="02040603050506020204" pitchFamily="18" charset="0"/>
              </a:rPr>
              <a:t>tí</a:t>
            </a:r>
            <a:r>
              <a:rPr lang="en-US" sz="5333" dirty="0">
                <a:solidFill>
                  <a:srgbClr val="C00000"/>
                </a:solidFill>
                <a:latin typeface="UTM Cookies" panose="02040603050506020204" pitchFamily="18" charset="0"/>
              </a:rPr>
              <a:t> </a:t>
            </a:r>
            <a:r>
              <a:rPr lang="en-US" sz="5333" dirty="0" err="1">
                <a:solidFill>
                  <a:srgbClr val="C00000"/>
                </a:solidFill>
                <a:latin typeface="UTM Cookies" panose="02040603050506020204" pitchFamily="18" charset="0"/>
              </a:rPr>
              <a:t>hon</a:t>
            </a:r>
            <a:endParaRPr lang="en-US" sz="5333" dirty="0">
              <a:solidFill>
                <a:srgbClr val="C00000"/>
              </a:solidFill>
              <a:latin typeface="UTM Cookies" panose="02040603050506020204" pitchFamily="18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3759202" y="203200"/>
            <a:ext cx="7799752" cy="1981200"/>
          </a:xfrm>
          <a:prstGeom prst="wedgeRoundRectCallout">
            <a:avLst>
              <a:gd name="adj1" fmla="val -46316"/>
              <a:gd name="adj2" fmla="val 75962"/>
              <a:gd name="adj3" fmla="val 16667"/>
            </a:avLst>
          </a:prstGeom>
          <a:solidFill>
            <a:srgbClr val="FFD966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nay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đám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cháy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nhưng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tụi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chữa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cháy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tụi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601" y="92387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dirty="0" err="1">
                <a:solidFill>
                  <a:srgbClr val="810931"/>
                </a:solidFill>
                <a:latin typeface="#9Slide05 SVNKitten" pitchFamily="2" charset="0"/>
              </a:rPr>
              <a:t>Hảo</a:t>
            </a:r>
            <a:endParaRPr lang="en-US" dirty="0">
              <a:solidFill>
                <a:srgbClr val="810931"/>
              </a:solidFill>
              <a:latin typeface="#9Slide05 SVNKitt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632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矩形 21"/>
              <p:cNvSpPr/>
              <p:nvPr/>
            </p:nvSpPr>
            <p:spPr>
              <a:xfrm>
                <a:off x="5388681" y="398276"/>
                <a:ext cx="6590284" cy="1576318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txBody>
              <a:bodyPr wrap="none">
                <a:spAutoFit/>
              </a:bodyPr>
              <a:lstStyle/>
              <a:p>
                <a:pPr defTabSz="914377"/>
                <a:r>
                  <a:rPr lang="en-US" altLang="zh-CN" sz="2667" b="1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Câu </a:t>
                </a:r>
                <a:r>
                  <a:rPr lang="en-US" altLang="zh-CN" sz="2667" b="1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hỏi</a:t>
                </a:r>
                <a:r>
                  <a:rPr lang="en-US" altLang="zh-CN" sz="2667" b="1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1 : </a:t>
                </a:r>
                <a:r>
                  <a:rPr lang="en-US" altLang="zh-CN" sz="2667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So </a:t>
                </a:r>
                <a:r>
                  <a:rPr lang="en-US" altLang="zh-CN" sz="2667" b="1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sánh</a:t>
                </a:r>
                <a:r>
                  <a:rPr lang="en-US" altLang="zh-CN" sz="2667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b="1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phân</a:t>
                </a:r>
                <a:r>
                  <a:rPr lang="en-US" altLang="zh-CN" sz="2667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b="1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số</a:t>
                </a:r>
                <a:r>
                  <a:rPr lang="en-US" altLang="zh-CN" sz="2667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b="1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sau</a:t>
                </a:r>
                <a:r>
                  <a:rPr lang="en-US" altLang="zh-CN" sz="2667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b="1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với</a:t>
                </a:r>
                <a:r>
                  <a:rPr lang="en-US" altLang="zh-CN" sz="2667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1:</a:t>
                </a:r>
              </a:p>
              <a:p>
                <a:pPr defTabSz="91437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b="1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微软雅黑 Light" panose="020B0502040204020203" pitchFamily="34" charset="-122"/>
                              <a:cs typeface="+mn-ea"/>
                              <a:sym typeface="+mn-lt"/>
                            </a:rPr>
                          </m:ctrlPr>
                        </m:fPr>
                        <m:num>
                          <m:r>
                            <a:rPr lang="en-US" altLang="zh-CN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微软雅黑 Light" panose="020B0502040204020203" pitchFamily="34" charset="-122"/>
                              <a:cs typeface="+mn-ea"/>
                              <a:sym typeface="+mn-lt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32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微软雅黑 Light" panose="020B0502040204020203" pitchFamily="34" charset="-122"/>
                              <a:cs typeface="+mn-ea"/>
                              <a:sym typeface="+mn-lt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altLang="zh-CN" sz="2667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mc:Choice>
        <mc:Fallback xmlns=""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681" y="398276"/>
                <a:ext cx="6590284" cy="1576318"/>
              </a:xfrm>
              <a:prstGeom prst="roundRect">
                <a:avLst/>
              </a:prstGeom>
              <a:blipFill>
                <a:blip r:embed="rId3"/>
                <a:stretch>
                  <a:fillRect l="-276"/>
                </a:stretch>
              </a:blipFill>
              <a:ln w="38100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4089" y="422599"/>
            <a:ext cx="3744199" cy="170797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88682" y="2290619"/>
            <a:ext cx="2493817" cy="105045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9" name="Rectangle 8"/>
          <p:cNvSpPr/>
          <p:nvPr/>
        </p:nvSpPr>
        <p:spPr>
          <a:xfrm>
            <a:off x="8806676" y="2290619"/>
            <a:ext cx="2493817" cy="105045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pic>
        <p:nvPicPr>
          <p:cNvPr id="1026" name="Picture 2" descr="C:\Users\HP\Desktop\unnam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47" l="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112" y="2704667"/>
            <a:ext cx="748607" cy="74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image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6989" y="2777903"/>
            <a:ext cx="647007" cy="73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85" t="9465" r="23664" b="12688"/>
          <a:stretch/>
        </p:blipFill>
        <p:spPr>
          <a:xfrm>
            <a:off x="7882499" y="1974594"/>
            <a:ext cx="1111577" cy="2339484"/>
          </a:xfrm>
          <a:prstGeom prst="rect">
            <a:avLst/>
          </a:prstGeom>
        </p:spPr>
      </p:pic>
      <p:pic>
        <p:nvPicPr>
          <p:cNvPr id="16" name="Picture 5" descr="C:\Users\HP\Desktop\fireman-chuẩ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455" y="1423353"/>
            <a:ext cx="3387239" cy="501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285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xit" presetSubtype="2" ac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5313 -0.09282 L -0.05313 0.02593 C -0.05313 0.0794 -0.15521 0.147 -0.23854 0.147 L -0.42357 0.147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29" y="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518869" y="1362254"/>
            <a:ext cx="5775666" cy="556252"/>
          </a:xfrm>
          <a:prstGeom prst="roundRect">
            <a:avLst/>
          </a:prstGeom>
          <a:solidFill>
            <a:srgbClr val="FF0000">
              <a:alpha val="50196"/>
            </a:srgbClr>
          </a:solidFill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defTabSz="914377"/>
            <a:r>
              <a:rPr lang="en-US" altLang="zh-CN" sz="2667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Câu</a:t>
            </a:r>
            <a:r>
              <a:rPr lang="en-US" altLang="zh-CN" sz="2667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2667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hỏi</a:t>
            </a:r>
            <a:r>
              <a:rPr lang="en-US" altLang="zh-CN" sz="2667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 2 : </a:t>
            </a:r>
            <a:r>
              <a:rPr lang="en-US" altLang="zh-CN" sz="2667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Phân</a:t>
            </a:r>
            <a:r>
              <a:rPr lang="en-US" altLang="zh-CN" sz="2667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2667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số</a:t>
            </a:r>
            <a:r>
              <a:rPr lang="en-US" altLang="zh-CN" sz="2667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2667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nào</a:t>
            </a:r>
            <a:r>
              <a:rPr lang="en-US" altLang="zh-CN" sz="2667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2667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lớn</a:t>
            </a:r>
            <a:r>
              <a:rPr lang="en-US" altLang="zh-CN" sz="2667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2667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hơn</a:t>
            </a:r>
            <a:r>
              <a:rPr lang="en-US" altLang="zh-CN" sz="2667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+mn-lt"/>
              </a:rPr>
              <a:t> 1?                    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73594" y="508264"/>
            <a:ext cx="3744199" cy="17079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806676" y="2290619"/>
                <a:ext cx="2493817" cy="1005167"/>
              </a:xfrm>
              <a:prstGeom prst="rect">
                <a:avLst/>
              </a:prstGeom>
              <a:solidFill>
                <a:srgbClr val="FEBD01">
                  <a:alpha val="50196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i="0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C00000"/>
                  </a:solidFill>
                  <a:latin typeface="#9Slide03 Kaleko 105 Round Bold" pitchFamily="2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6676" y="2290619"/>
                <a:ext cx="2493817" cy="100516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382722" y="3651790"/>
                <a:ext cx="2493817" cy="948151"/>
              </a:xfrm>
              <a:prstGeom prst="rect">
                <a:avLst/>
              </a:prstGeom>
              <a:solidFill>
                <a:srgbClr val="FEBD01">
                  <a:alpha val="50196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C00000"/>
                  </a:solidFill>
                  <a:latin typeface="#9Slide03 Kaleko 105 Round Bold" pitchFamily="2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722" y="3651790"/>
                <a:ext cx="2493817" cy="94815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8800718" y="3674882"/>
                <a:ext cx="2493817" cy="937264"/>
              </a:xfrm>
              <a:prstGeom prst="rect">
                <a:avLst/>
              </a:prstGeom>
              <a:solidFill>
                <a:srgbClr val="FEBD01">
                  <a:alpha val="50196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C00000"/>
                  </a:solidFill>
                  <a:latin typeface="#9Slide03 Kaleko 105 Round Bold" pitchFamily="2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0718" y="3674882"/>
                <a:ext cx="2493817" cy="93726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388682" y="2290619"/>
                <a:ext cx="2493817" cy="1005167"/>
              </a:xfrm>
              <a:prstGeom prst="rect">
                <a:avLst/>
              </a:prstGeom>
              <a:solidFill>
                <a:srgbClr val="FEBD01">
                  <a:alpha val="50196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C00000"/>
                  </a:solidFill>
                  <a:latin typeface="#9Slide03 Kaleko 105 Round Bold" pitchFamily="2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682" y="2290619"/>
                <a:ext cx="2493817" cy="100516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3" descr="C:\Users\HP\Desktop\image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021" y="3849299"/>
            <a:ext cx="647007" cy="73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HP\Desktop\image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603" y="3879281"/>
            <a:ext cx="647007" cy="73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HP\Desktop\unnamed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8047" l="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189" y="2234970"/>
            <a:ext cx="748607" cy="74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HP\Desktop\image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643" y="2445358"/>
            <a:ext cx="647007" cy="73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013" y="1717952"/>
            <a:ext cx="1725377" cy="2157484"/>
          </a:xfrm>
          <a:prstGeom prst="rect">
            <a:avLst/>
          </a:prstGeom>
        </p:spPr>
      </p:pic>
      <p:pic>
        <p:nvPicPr>
          <p:cNvPr id="18" name="Picture 5" descr="C:\Users\HP\Desktop\fireman-chuẩ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455" y="1423353"/>
            <a:ext cx="3387239" cy="501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9906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xit" presetSubtype="2" ac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6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5E-6 1.11111E-6 L -3.125E-6 0.13819 C -3.125E-6 0.20069 -0.1108 0.27778 -0.20065 0.27778 L -0.40091 0.27778 " pathEditMode="relative" rAng="0" ptsTypes="AAAA">
                                      <p:cBhvr>
                                        <p:cTn id="5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2" y="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矩形 21"/>
              <p:cNvSpPr/>
              <p:nvPr/>
            </p:nvSpPr>
            <p:spPr>
              <a:xfrm>
                <a:off x="5416047" y="561511"/>
                <a:ext cx="5910537" cy="1408826"/>
              </a:xfrm>
              <a:prstGeom prst="roundRect">
                <a:avLst/>
              </a:prstGeom>
              <a:solidFill>
                <a:srgbClr val="FF0000">
                  <a:alpha val="50196"/>
                </a:srgbClr>
              </a:solidFill>
              <a:ln w="38100">
                <a:solidFill>
                  <a:srgbClr val="C00000"/>
                </a:solidFill>
              </a:ln>
            </p:spPr>
            <p:txBody>
              <a:bodyPr wrap="none">
                <a:spAutoFit/>
              </a:bodyPr>
              <a:lstStyle/>
              <a:p>
                <a:pPr defTabSz="914377"/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Câu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hỏi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3 : So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sánh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hai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phân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số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sau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:</a:t>
                </a:r>
              </a:p>
              <a:p>
                <a:pPr algn="ctr" defTabSz="91437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667" i="1" dirty="0" smtClean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/>
                              <a:cs typeface="+mn-ea"/>
                              <a:sym typeface="+mn-lt"/>
                            </a:rPr>
                          </m:ctrlPr>
                        </m:fPr>
                        <m:num>
                          <m:r>
                            <a:rPr lang="en-US" altLang="zh-CN" sz="2667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 panose="02040503050406030204" pitchFamily="18" charset="0"/>
                              <a:cs typeface="+mn-ea"/>
                              <a:sym typeface="+mn-lt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667" i="0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 panose="02040503050406030204" pitchFamily="18" charset="0"/>
                              <a:cs typeface="+mn-ea"/>
                              <a:sym typeface="+mn-lt"/>
                            </a:rPr>
                            <m:t>3</m:t>
                          </m:r>
                        </m:den>
                      </m:f>
                      <m:r>
                        <a:rPr lang="en-US" altLang="zh-CN" sz="2667" b="0" i="1" dirty="0" smtClean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latin typeface="Cambria Math" panose="02040503050406030204" pitchFamily="18" charset="0"/>
                          <a:cs typeface="+mn-ea"/>
                          <a:sym typeface="+mn-lt"/>
                        </a:rPr>
                        <m:t> </m:t>
                      </m:r>
                      <m:r>
                        <a:rPr lang="en-US" altLang="zh-CN" sz="2667" b="0" i="1" dirty="0" smtClean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latin typeface="Cambria Math" panose="02040503050406030204" pitchFamily="18" charset="0"/>
                          <a:cs typeface="+mn-ea"/>
                          <a:sym typeface="+mn-lt"/>
                        </a:rPr>
                        <m:t>𝑣</m:t>
                      </m:r>
                      <m:r>
                        <a:rPr lang="en-US" altLang="zh-CN" sz="2667" b="0" i="1" dirty="0" smtClean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latin typeface="Cambria Math" panose="02040503050406030204" pitchFamily="18" charset="0"/>
                          <a:cs typeface="+mn-ea"/>
                          <a:sym typeface="+mn-lt"/>
                        </a:rPr>
                        <m:t>à </m:t>
                      </m:r>
                      <m:f>
                        <m:fPr>
                          <m:ctrlPr>
                            <a:rPr lang="en-US" altLang="zh-CN" sz="2667" i="1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/>
                              <a:cs typeface="+mn-ea"/>
                              <a:sym typeface="+mn-lt"/>
                            </a:rPr>
                          </m:ctrlPr>
                        </m:fPr>
                        <m:num>
                          <m:r>
                            <a:rPr lang="en-US" altLang="zh-CN" sz="2667" i="0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 panose="02040503050406030204" pitchFamily="18" charset="0"/>
                              <a:cs typeface="+mn-ea"/>
                              <a:sym typeface="+mn-lt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667" i="0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 panose="02040503050406030204" pitchFamily="18" charset="0"/>
                              <a:cs typeface="+mn-ea"/>
                              <a:sym typeface="+mn-lt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6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mc:Choice>
        <mc:Fallback xmlns=""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6047" y="561511"/>
                <a:ext cx="5910537" cy="1408826"/>
              </a:xfrm>
              <a:prstGeom prst="roundRect">
                <a:avLst/>
              </a:prstGeom>
              <a:blipFill>
                <a:blip r:embed="rId3"/>
                <a:stretch>
                  <a:fillRect l="-410" r="-102"/>
                </a:stretch>
              </a:blipFill>
              <a:ln w="38100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8455" y="449206"/>
            <a:ext cx="3744199" cy="170797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91418" y="4173325"/>
            <a:ext cx="2493817" cy="637309"/>
          </a:xfrm>
          <a:prstGeom prst="rect">
            <a:avLst/>
          </a:prstGeom>
          <a:solidFill>
            <a:srgbClr val="FEBD01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5400" dirty="0">
                <a:solidFill>
                  <a:srgbClr val="C00000"/>
                </a:solidFill>
                <a:latin typeface="#9Slide03 Kaleko 105 Round Bold" pitchFamily="2" charset="0"/>
              </a:rPr>
              <a:t>=</a:t>
            </a:r>
          </a:p>
        </p:txBody>
      </p:sp>
      <p:sp>
        <p:nvSpPr>
          <p:cNvPr id="7" name="Rectangle 6"/>
          <p:cNvSpPr/>
          <p:nvPr/>
        </p:nvSpPr>
        <p:spPr>
          <a:xfrm>
            <a:off x="6984147" y="2204026"/>
            <a:ext cx="2493817" cy="637309"/>
          </a:xfrm>
          <a:prstGeom prst="rect">
            <a:avLst/>
          </a:prstGeom>
          <a:solidFill>
            <a:srgbClr val="FEBD01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5400" dirty="0">
                <a:solidFill>
                  <a:srgbClr val="C00000"/>
                </a:solidFill>
                <a:latin typeface="#9Slide03 Kaleko 105 Round Bold" pitchFamily="2" charset="0"/>
              </a:rPr>
              <a:t>&lt;</a:t>
            </a:r>
          </a:p>
        </p:txBody>
      </p:sp>
      <p:sp>
        <p:nvSpPr>
          <p:cNvPr id="9" name="Rectangle 8"/>
          <p:cNvSpPr/>
          <p:nvPr/>
        </p:nvSpPr>
        <p:spPr>
          <a:xfrm>
            <a:off x="6984147" y="3168453"/>
            <a:ext cx="2493817" cy="637309"/>
          </a:xfrm>
          <a:prstGeom prst="rect">
            <a:avLst/>
          </a:prstGeom>
          <a:solidFill>
            <a:srgbClr val="FEBD01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5400" dirty="0">
                <a:solidFill>
                  <a:srgbClr val="C00000"/>
                </a:solidFill>
                <a:latin typeface="#9Slide03 Kaleko 105 Round Bold" pitchFamily="2" charset="0"/>
              </a:rPr>
              <a:t>&gt;</a:t>
            </a:r>
          </a:p>
        </p:txBody>
      </p:sp>
      <p:pic>
        <p:nvPicPr>
          <p:cNvPr id="10" name="Picture 3" descr="C:\Users\HP\Desktop\image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3587" y="2204027"/>
            <a:ext cx="647007" cy="73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HP\Desktop\unname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47" l="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931" y="4062027"/>
            <a:ext cx="748607" cy="74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HP\Desktop\image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931" y="3120674"/>
            <a:ext cx="647007" cy="73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444" y="1865379"/>
            <a:ext cx="2007764" cy="2510589"/>
          </a:xfrm>
          <a:prstGeom prst="rect">
            <a:avLst/>
          </a:prstGeom>
        </p:spPr>
      </p:pic>
      <p:pic>
        <p:nvPicPr>
          <p:cNvPr id="16" name="Picture 5" descr="C:\Users\HP\Desktop\fireman-chuẩ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455" y="1423353"/>
            <a:ext cx="3387239" cy="501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8938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xit" presetSubtype="2" ac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2.59259E-6 L -0.00013 0.12246 C -0.00013 0.17778 -0.1181 0.2463 -0.21367 0.2463 L -0.42747 0.2463 " pathEditMode="relative" rAng="0" ptsTypes="AA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67" y="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7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矩形 21"/>
              <p:cNvSpPr/>
              <p:nvPr/>
            </p:nvSpPr>
            <p:spPr>
              <a:xfrm>
                <a:off x="5389954" y="541864"/>
                <a:ext cx="5910537" cy="1408896"/>
              </a:xfrm>
              <a:prstGeom prst="roundRect">
                <a:avLst/>
              </a:prstGeom>
              <a:solidFill>
                <a:srgbClr val="FF0000">
                  <a:alpha val="50196"/>
                </a:srgbClr>
              </a:solidFill>
              <a:ln w="38100">
                <a:solidFill>
                  <a:srgbClr val="C00000"/>
                </a:solidFill>
              </a:ln>
            </p:spPr>
            <p:txBody>
              <a:bodyPr wrap="none">
                <a:spAutoFit/>
              </a:bodyPr>
              <a:lstStyle/>
              <a:p>
                <a:pPr defTabSz="914377"/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Câu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hỏi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4 : So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sánh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hai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phân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số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 </a:t>
                </a:r>
                <a:r>
                  <a:rPr lang="en-US" altLang="zh-CN" sz="2667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sau</a:t>
                </a:r>
                <a:r>
                  <a:rPr lang="en-US" altLang="zh-CN" sz="2667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  <a:sym typeface="+mn-lt"/>
                  </a:rPr>
                  <a:t>:</a:t>
                </a:r>
              </a:p>
              <a:p>
                <a:pPr defTabSz="91437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667" i="1" dirty="0" smtClean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/>
                              <a:cs typeface="+mn-ea"/>
                              <a:sym typeface="+mn-lt"/>
                            </a:rPr>
                          </m:ctrlPr>
                        </m:fPr>
                        <m:num>
                          <m:r>
                            <a:rPr lang="en-US" altLang="zh-CN" sz="2667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 panose="02040503050406030204" pitchFamily="18" charset="0"/>
                              <a:cs typeface="+mn-ea"/>
                              <a:sym typeface="+mn-lt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667" i="0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 panose="02040503050406030204" pitchFamily="18" charset="0"/>
                              <a:cs typeface="+mn-ea"/>
                              <a:sym typeface="+mn-lt"/>
                            </a:rPr>
                            <m:t>5</m:t>
                          </m:r>
                        </m:den>
                      </m:f>
                      <m:r>
                        <a:rPr lang="en-US" altLang="zh-CN" sz="2667" b="0" i="1" dirty="0" smtClean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latin typeface="Cambria Math" panose="02040503050406030204" pitchFamily="18" charset="0"/>
                          <a:cs typeface="+mn-ea"/>
                          <a:sym typeface="+mn-lt"/>
                        </a:rPr>
                        <m:t> </m:t>
                      </m:r>
                      <m:r>
                        <a:rPr lang="en-US" altLang="zh-CN" sz="2667" b="0" i="1" dirty="0" smtClean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latin typeface="Cambria Math" panose="02040503050406030204" pitchFamily="18" charset="0"/>
                          <a:cs typeface="+mn-ea"/>
                          <a:sym typeface="+mn-lt"/>
                        </a:rPr>
                        <m:t>𝑣</m:t>
                      </m:r>
                      <m:r>
                        <a:rPr lang="en-US" altLang="zh-CN" sz="2667" b="0" i="1" dirty="0" smtClean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latin typeface="Cambria Math" panose="02040503050406030204" pitchFamily="18" charset="0"/>
                          <a:cs typeface="+mn-ea"/>
                          <a:sym typeface="+mn-lt"/>
                        </a:rPr>
                        <m:t>à </m:t>
                      </m:r>
                      <m:f>
                        <m:fPr>
                          <m:ctrlPr>
                            <a:rPr lang="en-US" altLang="zh-CN" sz="2667" i="1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/>
                              <a:cs typeface="+mn-ea"/>
                              <a:sym typeface="+mn-lt"/>
                            </a:rPr>
                          </m:ctrlPr>
                        </m:fPr>
                        <m:num>
                          <m:r>
                            <a:rPr lang="en-US" altLang="zh-CN" sz="2667" i="0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 panose="02040503050406030204" pitchFamily="18" charset="0"/>
                              <a:cs typeface="+mn-ea"/>
                              <a:sym typeface="+mn-lt"/>
                            </a:rPr>
                            <m:t>20</m:t>
                          </m:r>
                        </m:num>
                        <m:den>
                          <m:r>
                            <a:rPr lang="en-US" altLang="zh-CN" sz="2667" i="0" dirty="0"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latin typeface="Cambria Math" panose="02040503050406030204" pitchFamily="18" charset="0"/>
                              <a:cs typeface="+mn-ea"/>
                              <a:sym typeface="+mn-lt"/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en-US" altLang="zh-CN" sz="26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mc:Choice>
        <mc:Fallback xmlns=""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954" y="541864"/>
                <a:ext cx="5910537" cy="1408896"/>
              </a:xfrm>
              <a:prstGeom prst="roundRect">
                <a:avLst/>
              </a:prstGeom>
              <a:blipFill>
                <a:blip r:embed="rId3"/>
                <a:stretch>
                  <a:fillRect l="-512"/>
                </a:stretch>
              </a:blipFill>
              <a:ln w="38100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1917" y="-1034910"/>
            <a:ext cx="3744199" cy="170797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19286" y="2185324"/>
            <a:ext cx="2493817" cy="637309"/>
          </a:xfrm>
          <a:prstGeom prst="rect">
            <a:avLst/>
          </a:prstGeom>
          <a:solidFill>
            <a:srgbClr val="FEBD01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4800" dirty="0">
                <a:solidFill>
                  <a:srgbClr val="C00000"/>
                </a:solidFill>
                <a:latin typeface="#9Slide03 Kaleko 105 Round Bold" pitchFamily="2" charset="0"/>
              </a:rPr>
              <a:t>&lt;</a:t>
            </a:r>
          </a:p>
        </p:txBody>
      </p:sp>
      <p:sp>
        <p:nvSpPr>
          <p:cNvPr id="7" name="Rectangle 6"/>
          <p:cNvSpPr/>
          <p:nvPr/>
        </p:nvSpPr>
        <p:spPr>
          <a:xfrm>
            <a:off x="6937761" y="4028651"/>
            <a:ext cx="2493817" cy="637309"/>
          </a:xfrm>
          <a:prstGeom prst="rect">
            <a:avLst/>
          </a:prstGeom>
          <a:solidFill>
            <a:srgbClr val="FEBD01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4800" dirty="0">
                <a:solidFill>
                  <a:srgbClr val="C00000"/>
                </a:solidFill>
                <a:latin typeface="#9Slide03 Kaleko 105 Round Bold" pitchFamily="2" charset="0"/>
              </a:rPr>
              <a:t>=</a:t>
            </a:r>
          </a:p>
        </p:txBody>
      </p:sp>
      <p:sp>
        <p:nvSpPr>
          <p:cNvPr id="8" name="Rectangle 7"/>
          <p:cNvSpPr/>
          <p:nvPr/>
        </p:nvSpPr>
        <p:spPr>
          <a:xfrm>
            <a:off x="6937761" y="3101507"/>
            <a:ext cx="2493817" cy="637309"/>
          </a:xfrm>
          <a:prstGeom prst="rect">
            <a:avLst/>
          </a:prstGeom>
          <a:solidFill>
            <a:srgbClr val="FEBD01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4800" dirty="0">
                <a:solidFill>
                  <a:srgbClr val="C00000"/>
                </a:solidFill>
                <a:latin typeface="#9Slide03 Kaleko 105 Round Bold" pitchFamily="2" charset="0"/>
              </a:rPr>
              <a:t>&gt;</a:t>
            </a:r>
          </a:p>
        </p:txBody>
      </p:sp>
      <p:pic>
        <p:nvPicPr>
          <p:cNvPr id="10" name="Picture 3" descr="C:\Users\HP\Desktop\image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274" y="3980873"/>
            <a:ext cx="647007" cy="73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HP\Desktop\unname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47" l="0" r="9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5674" y="2061769"/>
            <a:ext cx="748607" cy="74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HP\Desktop\image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390" y="3101508"/>
            <a:ext cx="647007" cy="73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02"/>
          <a:stretch/>
        </p:blipFill>
        <p:spPr>
          <a:xfrm>
            <a:off x="7082036" y="2240595"/>
            <a:ext cx="1914089" cy="2000896"/>
          </a:xfrm>
          <a:prstGeom prst="rect">
            <a:avLst/>
          </a:prstGeom>
        </p:spPr>
      </p:pic>
      <p:pic>
        <p:nvPicPr>
          <p:cNvPr id="16" name="Picture 5" descr="C:\Users\HP\Desktop\fireman-chuẩ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455" y="1423353"/>
            <a:ext cx="3387239" cy="501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8192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xit" presetSubtype="2" ac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3.7037E-6 L 5E-6 0.13889 C 5E-6 0.20209 -0.12409 0.27986 -0.225 0.27986 L -0.44935 0.27986 " pathEditMode="relative" rAng="0" ptsTypes="AAAA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74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D8F631AE-8693-4AE6-828F-9904BF2751C4}"/>
              </a:ext>
            </a:extLst>
          </p:cNvPr>
          <p:cNvSpPr/>
          <p:nvPr/>
        </p:nvSpPr>
        <p:spPr>
          <a:xfrm>
            <a:off x="1451212" y="5186149"/>
            <a:ext cx="10740788" cy="0"/>
          </a:xfrm>
          <a:custGeom>
            <a:avLst/>
            <a:gdLst>
              <a:gd name="connsiteX0" fmla="*/ 0 w 10740788"/>
              <a:gd name="connsiteY0" fmla="*/ 0 h 0"/>
              <a:gd name="connsiteX1" fmla="*/ 10740788 w 107407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40788">
                <a:moveTo>
                  <a:pt x="0" y="0"/>
                </a:moveTo>
                <a:lnTo>
                  <a:pt x="10740788" y="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D6A8451-AB0A-46E6-8E6D-CB1D872179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3" t="72153" r="37594" b="2792"/>
          <a:stretch>
            <a:fillRect/>
          </a:stretch>
        </p:blipFill>
        <p:spPr>
          <a:xfrm>
            <a:off x="478721" y="424253"/>
            <a:ext cx="819187" cy="734786"/>
          </a:xfrm>
          <a:custGeom>
            <a:avLst/>
            <a:gdLst>
              <a:gd name="connsiteX0" fmla="*/ 661307 w 1347107"/>
              <a:gd name="connsiteY0" fmla="*/ 0 h 1208314"/>
              <a:gd name="connsiteX1" fmla="*/ 865415 w 1347107"/>
              <a:gd name="connsiteY1" fmla="*/ 24493 h 1208314"/>
              <a:gd name="connsiteX2" fmla="*/ 1069522 w 1347107"/>
              <a:gd name="connsiteY2" fmla="*/ 155122 h 1208314"/>
              <a:gd name="connsiteX3" fmla="*/ 1338943 w 1347107"/>
              <a:gd name="connsiteY3" fmla="*/ 310243 h 1208314"/>
              <a:gd name="connsiteX4" fmla="*/ 1314450 w 1347107"/>
              <a:gd name="connsiteY4" fmla="*/ 563336 h 1208314"/>
              <a:gd name="connsiteX5" fmla="*/ 1265465 w 1347107"/>
              <a:gd name="connsiteY5" fmla="*/ 759279 h 1208314"/>
              <a:gd name="connsiteX6" fmla="*/ 1347107 w 1347107"/>
              <a:gd name="connsiteY6" fmla="*/ 1012372 h 1208314"/>
              <a:gd name="connsiteX7" fmla="*/ 832757 w 1347107"/>
              <a:gd name="connsiteY7" fmla="*/ 971550 h 1208314"/>
              <a:gd name="connsiteX8" fmla="*/ 595993 w 1347107"/>
              <a:gd name="connsiteY8" fmla="*/ 1208314 h 1208314"/>
              <a:gd name="connsiteX9" fmla="*/ 416379 w 1347107"/>
              <a:gd name="connsiteY9" fmla="*/ 1167493 h 1208314"/>
              <a:gd name="connsiteX10" fmla="*/ 351065 w 1347107"/>
              <a:gd name="connsiteY10" fmla="*/ 751114 h 1208314"/>
              <a:gd name="connsiteX11" fmla="*/ 155122 w 1347107"/>
              <a:gd name="connsiteY11" fmla="*/ 620486 h 1208314"/>
              <a:gd name="connsiteX12" fmla="*/ 0 w 1347107"/>
              <a:gd name="connsiteY12" fmla="*/ 293914 h 1208314"/>
              <a:gd name="connsiteX13" fmla="*/ 449036 w 1347107"/>
              <a:gd name="connsiteY13" fmla="*/ 236764 h 1208314"/>
              <a:gd name="connsiteX14" fmla="*/ 661307 w 1347107"/>
              <a:gd name="connsiteY14" fmla="*/ 0 h 120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47107" h="1208314">
                <a:moveTo>
                  <a:pt x="661307" y="0"/>
                </a:moveTo>
                <a:lnTo>
                  <a:pt x="865415" y="24493"/>
                </a:lnTo>
                <a:lnTo>
                  <a:pt x="1069522" y="155122"/>
                </a:lnTo>
                <a:lnTo>
                  <a:pt x="1338943" y="310243"/>
                </a:lnTo>
                <a:lnTo>
                  <a:pt x="1314450" y="563336"/>
                </a:lnTo>
                <a:lnTo>
                  <a:pt x="1265465" y="759279"/>
                </a:lnTo>
                <a:lnTo>
                  <a:pt x="1347107" y="1012372"/>
                </a:lnTo>
                <a:lnTo>
                  <a:pt x="832757" y="971550"/>
                </a:lnTo>
                <a:lnTo>
                  <a:pt x="595993" y="1208314"/>
                </a:lnTo>
                <a:lnTo>
                  <a:pt x="416379" y="1167493"/>
                </a:lnTo>
                <a:lnTo>
                  <a:pt x="351065" y="751114"/>
                </a:lnTo>
                <a:lnTo>
                  <a:pt x="155122" y="620486"/>
                </a:lnTo>
                <a:lnTo>
                  <a:pt x="0" y="293914"/>
                </a:lnTo>
                <a:lnTo>
                  <a:pt x="449036" y="236764"/>
                </a:lnTo>
                <a:lnTo>
                  <a:pt x="661307" y="0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A77A08C-A7F0-4132-AC36-3C0CC7924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73797">
            <a:off x="995713" y="1372318"/>
            <a:ext cx="3779848" cy="321287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408405BB-A913-4F21-A09C-C83EABBEF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73797">
            <a:off x="4129388" y="1313347"/>
            <a:ext cx="3779848" cy="321287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C422B5F-4C43-45DB-BA81-D80712C92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73797">
            <a:off x="7454344" y="1313347"/>
            <a:ext cx="3779848" cy="321287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0CA7EA3-96D8-4B0F-833A-5E762A3EEC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43" t="10000" r="7255" b="50398"/>
          <a:stretch>
            <a:fillRect/>
          </a:stretch>
        </p:blipFill>
        <p:spPr>
          <a:xfrm>
            <a:off x="6670883" y="4719893"/>
            <a:ext cx="951353" cy="951353"/>
          </a:xfrm>
          <a:custGeom>
            <a:avLst/>
            <a:gdLst>
              <a:gd name="connsiteX0" fmla="*/ 1357952 w 2715904"/>
              <a:gd name="connsiteY0" fmla="*/ 0 h 2715904"/>
              <a:gd name="connsiteX1" fmla="*/ 2715904 w 2715904"/>
              <a:gd name="connsiteY1" fmla="*/ 1357952 h 2715904"/>
              <a:gd name="connsiteX2" fmla="*/ 1357952 w 2715904"/>
              <a:gd name="connsiteY2" fmla="*/ 2715904 h 2715904"/>
              <a:gd name="connsiteX3" fmla="*/ 0 w 2715904"/>
              <a:gd name="connsiteY3" fmla="*/ 1357952 h 2715904"/>
              <a:gd name="connsiteX4" fmla="*/ 1357952 w 2715904"/>
              <a:gd name="connsiteY4" fmla="*/ 0 h 271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5904" h="2715904">
                <a:moveTo>
                  <a:pt x="1357952" y="0"/>
                </a:moveTo>
                <a:cubicBezTo>
                  <a:pt x="2107928" y="0"/>
                  <a:pt x="2715904" y="607976"/>
                  <a:pt x="2715904" y="1357952"/>
                </a:cubicBezTo>
                <a:cubicBezTo>
                  <a:pt x="2715904" y="2107928"/>
                  <a:pt x="2107928" y="2715904"/>
                  <a:pt x="1357952" y="2715904"/>
                </a:cubicBezTo>
                <a:cubicBezTo>
                  <a:pt x="607976" y="2715904"/>
                  <a:pt x="0" y="2107928"/>
                  <a:pt x="0" y="1357952"/>
                </a:cubicBezTo>
                <a:cubicBezTo>
                  <a:pt x="0" y="607976"/>
                  <a:pt x="607976" y="0"/>
                  <a:pt x="1357952" y="0"/>
                </a:cubicBez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EE0DBF19-46EF-445F-A88F-6A560A3CAB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3" t="10398" r="51725" b="50000"/>
          <a:stretch>
            <a:fillRect/>
          </a:stretch>
        </p:blipFill>
        <p:spPr>
          <a:xfrm>
            <a:off x="3787363" y="4719893"/>
            <a:ext cx="951353" cy="951353"/>
          </a:xfrm>
          <a:custGeom>
            <a:avLst/>
            <a:gdLst>
              <a:gd name="connsiteX0" fmla="*/ 1357952 w 2715904"/>
              <a:gd name="connsiteY0" fmla="*/ 0 h 2715904"/>
              <a:gd name="connsiteX1" fmla="*/ 2715904 w 2715904"/>
              <a:gd name="connsiteY1" fmla="*/ 1357952 h 2715904"/>
              <a:gd name="connsiteX2" fmla="*/ 1357952 w 2715904"/>
              <a:gd name="connsiteY2" fmla="*/ 2715904 h 2715904"/>
              <a:gd name="connsiteX3" fmla="*/ 0 w 2715904"/>
              <a:gd name="connsiteY3" fmla="*/ 1357952 h 2715904"/>
              <a:gd name="connsiteX4" fmla="*/ 1357952 w 2715904"/>
              <a:gd name="connsiteY4" fmla="*/ 0 h 271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5904" h="2715904">
                <a:moveTo>
                  <a:pt x="1357952" y="0"/>
                </a:moveTo>
                <a:cubicBezTo>
                  <a:pt x="2107928" y="0"/>
                  <a:pt x="2715904" y="607976"/>
                  <a:pt x="2715904" y="1357952"/>
                </a:cubicBezTo>
                <a:cubicBezTo>
                  <a:pt x="2715904" y="2107928"/>
                  <a:pt x="2107928" y="2715904"/>
                  <a:pt x="1357952" y="2715904"/>
                </a:cubicBezTo>
                <a:cubicBezTo>
                  <a:pt x="607976" y="2715904"/>
                  <a:pt x="0" y="2107928"/>
                  <a:pt x="0" y="1357952"/>
                </a:cubicBezTo>
                <a:cubicBezTo>
                  <a:pt x="0" y="607976"/>
                  <a:pt x="607976" y="0"/>
                  <a:pt x="1357952" y="0"/>
                </a:cubicBez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9EF29381-CA7F-4832-BFC3-861CD49B04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2" t="51542" r="5066" b="8856"/>
          <a:stretch>
            <a:fillRect/>
          </a:stretch>
        </p:blipFill>
        <p:spPr>
          <a:xfrm>
            <a:off x="9875206" y="4719893"/>
            <a:ext cx="951353" cy="951353"/>
          </a:xfrm>
          <a:custGeom>
            <a:avLst/>
            <a:gdLst>
              <a:gd name="connsiteX0" fmla="*/ 1357952 w 2715904"/>
              <a:gd name="connsiteY0" fmla="*/ 0 h 2715904"/>
              <a:gd name="connsiteX1" fmla="*/ 2715904 w 2715904"/>
              <a:gd name="connsiteY1" fmla="*/ 1357952 h 2715904"/>
              <a:gd name="connsiteX2" fmla="*/ 1357952 w 2715904"/>
              <a:gd name="connsiteY2" fmla="*/ 2715904 h 2715904"/>
              <a:gd name="connsiteX3" fmla="*/ 0 w 2715904"/>
              <a:gd name="connsiteY3" fmla="*/ 1357952 h 2715904"/>
              <a:gd name="connsiteX4" fmla="*/ 1357952 w 2715904"/>
              <a:gd name="connsiteY4" fmla="*/ 0 h 271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5904" h="2715904">
                <a:moveTo>
                  <a:pt x="1357952" y="0"/>
                </a:moveTo>
                <a:cubicBezTo>
                  <a:pt x="2107928" y="0"/>
                  <a:pt x="2715904" y="607976"/>
                  <a:pt x="2715904" y="1357952"/>
                </a:cubicBezTo>
                <a:cubicBezTo>
                  <a:pt x="2715904" y="2107928"/>
                  <a:pt x="2107928" y="2715904"/>
                  <a:pt x="1357952" y="2715904"/>
                </a:cubicBezTo>
                <a:cubicBezTo>
                  <a:pt x="607976" y="2715904"/>
                  <a:pt x="0" y="2107928"/>
                  <a:pt x="0" y="1357952"/>
                </a:cubicBezTo>
                <a:cubicBezTo>
                  <a:pt x="0" y="607976"/>
                  <a:pt x="607976" y="0"/>
                  <a:pt x="1357952" y="0"/>
                </a:cubicBezTo>
                <a:close/>
              </a:path>
            </a:pathLst>
          </a:cu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6A0CE5DD-EDB3-407D-9B74-DFC9B328C0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5" t="51542" r="52533" b="8856"/>
          <a:stretch>
            <a:fillRect/>
          </a:stretch>
        </p:blipFill>
        <p:spPr>
          <a:xfrm>
            <a:off x="361750" y="4259414"/>
            <a:ext cx="1872316" cy="1872312"/>
          </a:xfrm>
          <a:custGeom>
            <a:avLst/>
            <a:gdLst>
              <a:gd name="connsiteX0" fmla="*/ 1357952 w 2715904"/>
              <a:gd name="connsiteY0" fmla="*/ 0 h 2715904"/>
              <a:gd name="connsiteX1" fmla="*/ 2715904 w 2715904"/>
              <a:gd name="connsiteY1" fmla="*/ 1357952 h 2715904"/>
              <a:gd name="connsiteX2" fmla="*/ 1357952 w 2715904"/>
              <a:gd name="connsiteY2" fmla="*/ 2715904 h 2715904"/>
              <a:gd name="connsiteX3" fmla="*/ 0 w 2715904"/>
              <a:gd name="connsiteY3" fmla="*/ 1357952 h 2715904"/>
              <a:gd name="connsiteX4" fmla="*/ 1357952 w 2715904"/>
              <a:gd name="connsiteY4" fmla="*/ 0 h 271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5904" h="2715904">
                <a:moveTo>
                  <a:pt x="1357952" y="0"/>
                </a:moveTo>
                <a:cubicBezTo>
                  <a:pt x="2107928" y="0"/>
                  <a:pt x="2715904" y="607976"/>
                  <a:pt x="2715904" y="1357952"/>
                </a:cubicBezTo>
                <a:cubicBezTo>
                  <a:pt x="2715904" y="2107928"/>
                  <a:pt x="2107928" y="2715904"/>
                  <a:pt x="1357952" y="2715904"/>
                </a:cubicBezTo>
                <a:cubicBezTo>
                  <a:pt x="607976" y="2715904"/>
                  <a:pt x="0" y="2107928"/>
                  <a:pt x="0" y="1357952"/>
                </a:cubicBezTo>
                <a:cubicBezTo>
                  <a:pt x="0" y="607976"/>
                  <a:pt x="607976" y="0"/>
                  <a:pt x="1357952" y="0"/>
                </a:cubicBezTo>
                <a:close/>
              </a:path>
            </a:pathLst>
          </a:cu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769928C-5647-4F7B-B91B-4D6CFC88355F}"/>
              </a:ext>
            </a:extLst>
          </p:cNvPr>
          <p:cNvSpPr txBox="1"/>
          <p:nvPr/>
        </p:nvSpPr>
        <p:spPr>
          <a:xfrm>
            <a:off x="1691710" y="2120286"/>
            <a:ext cx="1872317" cy="162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Khởi</a:t>
            </a:r>
            <a:r>
              <a:rPr lang="en-US" altLang="zh-CN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động</a:t>
            </a:r>
            <a:endParaRPr lang="zh-CN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UTM Androgyne" panose="02040603050506020204" pitchFamily="18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61DFD45-1B34-4941-968E-E339562C9FA2}"/>
              </a:ext>
            </a:extLst>
          </p:cNvPr>
          <p:cNvSpPr txBox="1"/>
          <p:nvPr/>
        </p:nvSpPr>
        <p:spPr>
          <a:xfrm>
            <a:off x="4835115" y="2120286"/>
            <a:ext cx="1872317" cy="162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Khám</a:t>
            </a:r>
            <a:r>
              <a:rPr lang="en-US" altLang="zh-CN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phá</a:t>
            </a:r>
            <a:endParaRPr lang="zh-CN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UTM Androgyne" panose="02040603050506020204" pitchFamily="18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CECE18A-9288-4915-96D9-FDCEE7524C30}"/>
              </a:ext>
            </a:extLst>
          </p:cNvPr>
          <p:cNvSpPr txBox="1"/>
          <p:nvPr/>
        </p:nvSpPr>
        <p:spPr>
          <a:xfrm>
            <a:off x="8196155" y="2120286"/>
            <a:ext cx="1872317" cy="162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Luyện</a:t>
            </a:r>
            <a:r>
              <a:rPr lang="en-US" altLang="zh-CN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4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UTM Androgyne" panose="02040603050506020204" pitchFamily="18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tập</a:t>
            </a:r>
            <a:endParaRPr lang="zh-CN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UTM Androgyne" panose="02040603050506020204" pitchFamily="18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</p:txBody>
      </p:sp>
      <p:sp>
        <p:nvSpPr>
          <p:cNvPr id="16" name="文本框 20">
            <a:extLst>
              <a:ext uri="{FF2B5EF4-FFF2-40B4-BE49-F238E27FC236}">
                <a16:creationId xmlns:a16="http://schemas.microsoft.com/office/drawing/2014/main" xmlns="" id="{08A66D47-3C03-45BC-BAA1-8CB1FEDD69CA}"/>
              </a:ext>
            </a:extLst>
          </p:cNvPr>
          <p:cNvSpPr txBox="1"/>
          <p:nvPr/>
        </p:nvSpPr>
        <p:spPr>
          <a:xfrm>
            <a:off x="461049" y="227289"/>
            <a:ext cx="75478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Tiến</a:t>
            </a:r>
            <a:r>
              <a:rPr lang="en-US" altLang="zh-CN" sz="6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trình</a:t>
            </a:r>
            <a:r>
              <a:rPr lang="en-US" altLang="zh-CN" sz="6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bài</a:t>
            </a:r>
            <a:r>
              <a:rPr lang="en-US" altLang="zh-CN" sz="6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6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học</a:t>
            </a:r>
            <a:endParaRPr lang="zh-CN" altLang="en-US" sz="6000" dirty="0">
              <a:solidFill>
                <a:schemeClr val="bg1"/>
              </a:solidFill>
              <a:latin typeface="UTM Androgyne" panose="02040603050506020204" pitchFamily="18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278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2" grpId="0"/>
      <p:bldP spid="33" grpId="0"/>
      <p:bldP spid="34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2489201"/>
            <a:ext cx="8102153" cy="3695932"/>
          </a:xfrm>
          <a:prstGeom prst="rect">
            <a:avLst/>
          </a:prstGeom>
        </p:spPr>
      </p:pic>
      <p:pic>
        <p:nvPicPr>
          <p:cNvPr id="6" name="Picture 5" descr="C:\Users\HP\Desktop\fireman-chuẩ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55" y="1563053"/>
            <a:ext cx="3387239" cy="501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3848099" y="558801"/>
            <a:ext cx="5270500" cy="2628900"/>
          </a:xfrm>
          <a:prstGeom prst="wedgeRoundRectCallout">
            <a:avLst>
              <a:gd name="adj1" fmla="val -72640"/>
              <a:gd name="adj2" fmla="val 35930"/>
              <a:gd name="adj3" fmla="val 16667"/>
            </a:avLst>
          </a:prstGeom>
          <a:solidFill>
            <a:srgbClr val="FF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giờ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đám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cháy</a:t>
            </a:r>
            <a:r>
              <a:rPr lang="en-US" sz="32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endParaRPr lang="en-US" sz="32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4729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xit" presetSubtype="2" ac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1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360_F_259442246_o5tusuc4uBer6O8s0CjVaULQx3ifhJs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7001" y="-115577"/>
            <a:ext cx="15176501" cy="69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93071"/>
            <a:ext cx="12192000" cy="14795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" y="5895009"/>
            <a:ext cx="12191999" cy="962991"/>
          </a:xfrm>
          <a:prstGeom prst="rect">
            <a:avLst/>
          </a:prstGeom>
          <a:solidFill>
            <a:srgbClr val="41B7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prstClr val="white"/>
              </a:solidFill>
              <a:latin typeface="DFPOP1-W9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847" y="922297"/>
            <a:ext cx="6819779" cy="4269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708" y="3572282"/>
            <a:ext cx="8679291" cy="2468423"/>
          </a:xfrm>
          <a:prstGeom prst="rect">
            <a:avLst/>
          </a:prstGeom>
        </p:spPr>
      </p:pic>
      <p:pic>
        <p:nvPicPr>
          <p:cNvPr id="2" name="Daydream-Stepping On The Rainy Street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22" end="180679.6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63639" y="-1907791"/>
            <a:ext cx="812800" cy="812800"/>
          </a:xfrm>
          <a:prstGeom prst="rect">
            <a:avLst/>
          </a:prstGeom>
        </p:spPr>
      </p:pic>
      <p:pic>
        <p:nvPicPr>
          <p:cNvPr id="2051" name="Picture 3" descr="C:\Users\HP\Desktop\kisspng-firefighter-cartoon-royalty-free-clip-art-fireman-holding-a-cartoon-picture-of-hose-5a9d6b1f68ddf6.51510181152026601542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2" b="99697" l="0" r="98667">
                        <a14:foregroundMark x1="53889" y1="20455" x2="53444" y2="33182"/>
                        <a14:foregroundMark x1="2778" y1="65303" x2="42889" y2="53636"/>
                        <a14:foregroundMark x1="444" y1="57273" x2="5556" y2="52727"/>
                        <a14:foregroundMark x1="12778" y1="43939" x2="15889" y2="44394"/>
                        <a14:foregroundMark x1="3111" y1="73636" x2="7222" y2="68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798" y="4025900"/>
            <a:ext cx="2807391" cy="233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HP\Desktop\kisspng-firefighter-fire-station-fire-department-fire-hydr-construction-girl-5b366251a18be6.402121781530290769661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981" b="96827" l="4333" r="96222">
                        <a14:foregroundMark x1="19667" y1="35577" x2="22556" y2="30769"/>
                        <a14:foregroundMark x1="25778" y1="33365" x2="31222" y2="32212"/>
                        <a14:foregroundMark x1="13889" y1="32404" x2="15333" y2="27788"/>
                        <a14:foregroundMark x1="18556" y1="64423" x2="21111" y2="67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1397" y="3755706"/>
            <a:ext cx="2154604" cy="24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HP\Desktop\drawing-of-a-running-scared-boy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185" y="4435463"/>
            <a:ext cx="1020916" cy="177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HP\Desktop\360_F_252177352_L0auLyOzwroKMG9Hhc5BWYHfSDwZPa4b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50427" y1="29167" x2="69231" y2="25556"/>
                        <a14:foregroundMark x1="65527" y1="18611" x2="53276" y2="28056"/>
                        <a14:foregroundMark x1="51282" y1="35000" x2="66667" y2="35000"/>
                        <a14:foregroundMark x1="53994" y1="15576" x2="52396" y2="29595"/>
                        <a14:foregroundMark x1="15016" y1="50779" x2="1917" y2="66978"/>
                        <a14:foregroundMark x1="79872" y1="76636" x2="69968" y2="91589"/>
                        <a14:foregroundMark x1="66134" y1="16822" x2="62300" y2="292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736" y="4512833"/>
            <a:ext cx="1733125" cy="177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063309" y="1586222"/>
            <a:ext cx="6772200" cy="4306757"/>
            <a:chOff x="797482" y="1189666"/>
            <a:chExt cx="5079150" cy="3230068"/>
          </a:xfrm>
        </p:grpSpPr>
        <p:pic>
          <p:nvPicPr>
            <p:cNvPr id="2056" name="Picture 8" descr="C:\Users\HP\Desktop\31W92aEdedL._SR600,315_PIWhiteStrip,BottomLeft,0,35_SCLZZZZZZZ_FMpng_BG255,255,255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48732">
              <a:off x="797482" y="1752734"/>
              <a:ext cx="4572000" cy="266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8" descr="C:\Users\HP\Desktop\31W92aEdedL._SR600,315_PIWhiteStrip,BottomLeft,0,35_SCLZZZZZZZ_FMpng_BG255,255,255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48732">
              <a:off x="1304632" y="1189666"/>
              <a:ext cx="4572000" cy="266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Group 33"/>
          <p:cNvGrpSpPr/>
          <p:nvPr/>
        </p:nvGrpSpPr>
        <p:grpSpPr>
          <a:xfrm flipH="1">
            <a:off x="5502730" y="1541032"/>
            <a:ext cx="7667309" cy="4306757"/>
            <a:chOff x="797482" y="1189666"/>
            <a:chExt cx="5079150" cy="3230068"/>
          </a:xfrm>
        </p:grpSpPr>
        <p:pic>
          <p:nvPicPr>
            <p:cNvPr id="35" name="Picture 8" descr="C:\Users\HP\Desktop\31W92aEdedL._SR600,315_PIWhiteStrip,BottomLeft,0,35_SCLZZZZZZZ_FMpng_BG255,255,255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48732">
              <a:off x="797482" y="1752734"/>
              <a:ext cx="4572000" cy="266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8" descr="C:\Users\HP\Desktop\31W92aEdedL._SR600,315_PIWhiteStrip,BottomLeft,0,35_SCLZZZZZZZ_FMpng_BG255,255,255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48732">
              <a:off x="1304632" y="1189666"/>
              <a:ext cx="4572000" cy="2667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1381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6" presetClass="emph" presetSubtype="0" repeatCount="5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3.61111E-6 -4.32099E-6 L 0.17917 0.3845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192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1.38889E-6 2.71605E-6 L 0.13542 0.4740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2370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0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0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6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172EC6F-6AB9-41A3-ADF9-C7C835E0F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250BC05-D2BF-4BE2-8747-4B45F3263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4877" r="78553" b="57789"/>
          <a:stretch>
            <a:fillRect/>
          </a:stretch>
        </p:blipFill>
        <p:spPr>
          <a:xfrm>
            <a:off x="9528813" y="184484"/>
            <a:ext cx="1984218" cy="2489633"/>
          </a:xfrm>
          <a:custGeom>
            <a:avLst/>
            <a:gdLst>
              <a:gd name="connsiteX0" fmla="*/ 0 w 1700463"/>
              <a:gd name="connsiteY0" fmla="*/ 0 h 2133600"/>
              <a:gd name="connsiteX1" fmla="*/ 1700463 w 1700463"/>
              <a:gd name="connsiteY1" fmla="*/ 0 h 2133600"/>
              <a:gd name="connsiteX2" fmla="*/ 1700463 w 1700463"/>
              <a:gd name="connsiteY2" fmla="*/ 2133600 h 2133600"/>
              <a:gd name="connsiteX3" fmla="*/ 0 w 1700463"/>
              <a:gd name="connsiteY3" fmla="*/ 2133600 h 2133600"/>
              <a:gd name="connsiteX4" fmla="*/ 0 w 1700463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463" h="2133600">
                <a:moveTo>
                  <a:pt x="0" y="0"/>
                </a:moveTo>
                <a:lnTo>
                  <a:pt x="1700463" y="0"/>
                </a:lnTo>
                <a:lnTo>
                  <a:pt x="1700463" y="2133600"/>
                </a:lnTo>
                <a:lnTo>
                  <a:pt x="0" y="2133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2B2525-08F9-4887-A18B-C2FC71C76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413" y="112294"/>
            <a:ext cx="9393174" cy="65612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F7432FB-508E-4315-9A9A-8750A0F810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18" y="4699854"/>
            <a:ext cx="2650373" cy="19868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34F2666-7DBD-4EF7-A431-B5D1DC7B0C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043" y="2727898"/>
            <a:ext cx="1700931" cy="14022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2542A57-457C-4B77-8898-D7A82D803F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8" t="25088" r="64737" b="55263"/>
          <a:stretch>
            <a:fillRect/>
          </a:stretch>
        </p:blipFill>
        <p:spPr>
          <a:xfrm>
            <a:off x="2709483" y="2158146"/>
            <a:ext cx="1269807" cy="1217621"/>
          </a:xfrm>
          <a:custGeom>
            <a:avLst/>
            <a:gdLst>
              <a:gd name="connsiteX0" fmla="*/ 0 w 1171074"/>
              <a:gd name="connsiteY0" fmla="*/ 0 h 1122946"/>
              <a:gd name="connsiteX1" fmla="*/ 1171074 w 1171074"/>
              <a:gd name="connsiteY1" fmla="*/ 0 h 1122946"/>
              <a:gd name="connsiteX2" fmla="*/ 1171074 w 1171074"/>
              <a:gd name="connsiteY2" fmla="*/ 1122946 h 1122946"/>
              <a:gd name="connsiteX3" fmla="*/ 0 w 1171074"/>
              <a:gd name="connsiteY3" fmla="*/ 1122946 h 1122946"/>
              <a:gd name="connsiteX4" fmla="*/ 0 w 1171074"/>
              <a:gd name="connsiteY4" fmla="*/ 0 h 112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4" h="1122946">
                <a:moveTo>
                  <a:pt x="0" y="0"/>
                </a:moveTo>
                <a:lnTo>
                  <a:pt x="1171074" y="0"/>
                </a:lnTo>
                <a:lnTo>
                  <a:pt x="1171074" y="1122946"/>
                </a:lnTo>
                <a:lnTo>
                  <a:pt x="0" y="112294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58C301E-84EF-4E63-B74D-C803618F23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6" t="52596" r="82895" b="26351"/>
          <a:stretch>
            <a:fillRect/>
          </a:stretch>
        </p:blipFill>
        <p:spPr>
          <a:xfrm>
            <a:off x="991578" y="1202915"/>
            <a:ext cx="1106905" cy="1203159"/>
          </a:xfrm>
          <a:custGeom>
            <a:avLst/>
            <a:gdLst>
              <a:gd name="connsiteX0" fmla="*/ 0 w 1106905"/>
              <a:gd name="connsiteY0" fmla="*/ 0 h 1203159"/>
              <a:gd name="connsiteX1" fmla="*/ 1106905 w 1106905"/>
              <a:gd name="connsiteY1" fmla="*/ 0 h 1203159"/>
              <a:gd name="connsiteX2" fmla="*/ 1106905 w 1106905"/>
              <a:gd name="connsiteY2" fmla="*/ 1203159 h 1203159"/>
              <a:gd name="connsiteX3" fmla="*/ 0 w 1106905"/>
              <a:gd name="connsiteY3" fmla="*/ 1203159 h 1203159"/>
              <a:gd name="connsiteX4" fmla="*/ 0 w 1106905"/>
              <a:gd name="connsiteY4" fmla="*/ 0 h 120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905" h="1203159">
                <a:moveTo>
                  <a:pt x="0" y="0"/>
                </a:moveTo>
                <a:lnTo>
                  <a:pt x="1106905" y="0"/>
                </a:lnTo>
                <a:lnTo>
                  <a:pt x="1106905" y="1203159"/>
                </a:lnTo>
                <a:lnTo>
                  <a:pt x="0" y="120315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1CE8FEB-8277-4063-83DF-147F72BF24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8" t="66567" r="6614" b="4146"/>
          <a:stretch>
            <a:fillRect/>
          </a:stretch>
        </p:blipFill>
        <p:spPr>
          <a:xfrm>
            <a:off x="10467869" y="2040096"/>
            <a:ext cx="1404257" cy="1412421"/>
          </a:xfrm>
          <a:custGeom>
            <a:avLst/>
            <a:gdLst>
              <a:gd name="connsiteX0" fmla="*/ 628650 w 1404257"/>
              <a:gd name="connsiteY0" fmla="*/ 0 h 1412421"/>
              <a:gd name="connsiteX1" fmla="*/ 824592 w 1404257"/>
              <a:gd name="connsiteY1" fmla="*/ 163285 h 1412421"/>
              <a:gd name="connsiteX2" fmla="*/ 1216478 w 1404257"/>
              <a:gd name="connsiteY2" fmla="*/ 253093 h 1412421"/>
              <a:gd name="connsiteX3" fmla="*/ 1404257 w 1404257"/>
              <a:gd name="connsiteY3" fmla="*/ 612321 h 1412421"/>
              <a:gd name="connsiteX4" fmla="*/ 1085850 w 1404257"/>
              <a:gd name="connsiteY4" fmla="*/ 955221 h 1412421"/>
              <a:gd name="connsiteX5" fmla="*/ 1077685 w 1404257"/>
              <a:gd name="connsiteY5" fmla="*/ 1273628 h 1412421"/>
              <a:gd name="connsiteX6" fmla="*/ 849085 w 1404257"/>
              <a:gd name="connsiteY6" fmla="*/ 1412421 h 1412421"/>
              <a:gd name="connsiteX7" fmla="*/ 400050 w 1404257"/>
              <a:gd name="connsiteY7" fmla="*/ 1061357 h 1412421"/>
              <a:gd name="connsiteX8" fmla="*/ 114300 w 1404257"/>
              <a:gd name="connsiteY8" fmla="*/ 1061357 h 1412421"/>
              <a:gd name="connsiteX9" fmla="*/ 0 w 1404257"/>
              <a:gd name="connsiteY9" fmla="*/ 653143 h 1412421"/>
              <a:gd name="connsiteX10" fmla="*/ 359228 w 1404257"/>
              <a:gd name="connsiteY10" fmla="*/ 375557 h 1412421"/>
              <a:gd name="connsiteX11" fmla="*/ 489857 w 1404257"/>
              <a:gd name="connsiteY11" fmla="*/ 89807 h 1412421"/>
              <a:gd name="connsiteX12" fmla="*/ 628650 w 1404257"/>
              <a:gd name="connsiteY12" fmla="*/ 0 h 1412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4257" h="1412421">
                <a:moveTo>
                  <a:pt x="628650" y="0"/>
                </a:moveTo>
                <a:lnTo>
                  <a:pt x="824592" y="163285"/>
                </a:lnTo>
                <a:lnTo>
                  <a:pt x="1216478" y="253093"/>
                </a:lnTo>
                <a:lnTo>
                  <a:pt x="1404257" y="612321"/>
                </a:lnTo>
                <a:lnTo>
                  <a:pt x="1085850" y="955221"/>
                </a:lnTo>
                <a:lnTo>
                  <a:pt x="1077685" y="1273628"/>
                </a:lnTo>
                <a:lnTo>
                  <a:pt x="849085" y="1412421"/>
                </a:lnTo>
                <a:lnTo>
                  <a:pt x="400050" y="1061357"/>
                </a:lnTo>
                <a:lnTo>
                  <a:pt x="114300" y="1061357"/>
                </a:lnTo>
                <a:lnTo>
                  <a:pt x="0" y="653143"/>
                </a:lnTo>
                <a:lnTo>
                  <a:pt x="359228" y="375557"/>
                </a:lnTo>
                <a:lnTo>
                  <a:pt x="489857" y="89807"/>
                </a:lnTo>
                <a:lnTo>
                  <a:pt x="628650" y="0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AE6BCA5-30C1-4009-AF7D-CA87759325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985" y="4380687"/>
            <a:ext cx="3777594" cy="367145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C9A0D65-724D-4CB5-B997-36BF6E52F51D}"/>
              </a:ext>
            </a:extLst>
          </p:cNvPr>
          <p:cNvSpPr txBox="1"/>
          <p:nvPr/>
        </p:nvSpPr>
        <p:spPr>
          <a:xfrm rot="21315966">
            <a:off x="2877670" y="1933907"/>
            <a:ext cx="66027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ndrogyne" panose="02040603050506020204" pitchFamily="18"/>
                <a:ea typeface="字魂7号-温暖童稚体" panose="00000500000000000000" pitchFamily="2" charset="-122"/>
              </a:rPr>
              <a:t>Dặn</a:t>
            </a:r>
            <a:r>
              <a:rPr kumimoji="0" lang="en-US" altLang="zh-CN" sz="8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kumimoji="0" lang="en-US" altLang="zh-CN" sz="8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ndrogyne" panose="02040603050506020204" pitchFamily="18"/>
                <a:ea typeface="字魂7号-温暖童稚体" panose="00000500000000000000" pitchFamily="2" charset="-122"/>
              </a:rPr>
              <a:t>dò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ndrogyne" panose="02040603050506020204" pitchFamily="18"/>
              <a:ea typeface="字魂7号-温暖童稚体" panose="00000500000000000000" pitchFamily="2" charset="-122"/>
            </a:endParaRPr>
          </a:p>
        </p:txBody>
      </p:sp>
      <p:sp>
        <p:nvSpPr>
          <p:cNvPr id="14" name="文本框 15">
            <a:extLst>
              <a:ext uri="{FF2B5EF4-FFF2-40B4-BE49-F238E27FC236}">
                <a16:creationId xmlns:a16="http://schemas.microsoft.com/office/drawing/2014/main" xmlns="" id="{84EB3720-6EA4-4111-A60E-BA9FC08CEA56}"/>
              </a:ext>
            </a:extLst>
          </p:cNvPr>
          <p:cNvSpPr txBox="1"/>
          <p:nvPr/>
        </p:nvSpPr>
        <p:spPr>
          <a:xfrm rot="21389971">
            <a:off x="3696718" y="3371115"/>
            <a:ext cx="5065406" cy="941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Hoàn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thành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các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BT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vào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vở</a:t>
            </a:r>
            <a:endParaRPr lang="en-US" altLang="zh-CN" sz="2000" b="1" dirty="0">
              <a:solidFill>
                <a:schemeClr val="bg1"/>
              </a:solidFill>
              <a:latin typeface="UTM Cookies" panose="02040603050506020204" pitchFamily="18" charset="0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Chuẩn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bị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bài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sau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: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Luyện</a:t>
            </a:r>
            <a:r>
              <a:rPr lang="en-US" altLang="zh-CN" sz="2000" b="1" dirty="0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2000" b="1" dirty="0" err="1">
                <a:solidFill>
                  <a:schemeClr val="bg1"/>
                </a:solidFill>
                <a:latin typeface="UTM Cookies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tập</a:t>
            </a:r>
            <a:endParaRPr lang="zh-CN" altLang="en-US" sz="2000" b="1" dirty="0">
              <a:solidFill>
                <a:schemeClr val="bg1"/>
              </a:solidFill>
              <a:latin typeface="UTM Cookies" panose="02040603050506020204" pitchFamily="18" charset="0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047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0.03932 0.01899 L 0.05091 -0.01527 L 0.10951 -0.00856 L 0.10951 -0.02893 L 0.17774 -0.01365 L 0.18359 -0.0375 L 0.23164 -0.02384 L 0.26719 -0.06319 L 0.28646 -0.04259 L 0.34323 -0.07152 " pathEditMode="relative" ptsTypes="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B582E1F-6DE8-4442-BC07-1205BDA949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BF67529-C476-4835-B2E5-B71180E580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2662">
            <a:off x="6672259" y="1938337"/>
            <a:ext cx="3600456" cy="360045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4B57794-0EDD-4D1A-A87C-85A182F349F3}"/>
              </a:ext>
            </a:extLst>
          </p:cNvPr>
          <p:cNvSpPr txBox="1"/>
          <p:nvPr/>
        </p:nvSpPr>
        <p:spPr>
          <a:xfrm>
            <a:off x="1077743" y="2194598"/>
            <a:ext cx="5018257" cy="2642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8000" b="1" dirty="0" err="1">
                <a:solidFill>
                  <a:schemeClr val="bg1"/>
                </a:solidFill>
                <a:latin typeface="UTM Showcard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Tạm</a:t>
            </a:r>
            <a:r>
              <a:rPr lang="en-US" altLang="zh-CN" sz="8000" b="1" dirty="0">
                <a:solidFill>
                  <a:schemeClr val="bg1"/>
                </a:solidFill>
                <a:latin typeface="UTM Showcard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8000" b="1" dirty="0" err="1">
                <a:solidFill>
                  <a:schemeClr val="bg1"/>
                </a:solidFill>
                <a:latin typeface="UTM Showcard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biệt</a:t>
            </a:r>
            <a:r>
              <a:rPr lang="en-US" altLang="zh-CN" sz="8000" b="1" dirty="0">
                <a:solidFill>
                  <a:schemeClr val="bg1"/>
                </a:solidFill>
                <a:latin typeface="UTM Showcard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8000" b="1" dirty="0" err="1">
                <a:solidFill>
                  <a:schemeClr val="bg1"/>
                </a:solidFill>
                <a:latin typeface="UTM Showcard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các</a:t>
            </a:r>
            <a:r>
              <a:rPr lang="en-US" altLang="zh-CN" sz="8000" b="1" dirty="0">
                <a:solidFill>
                  <a:schemeClr val="bg1"/>
                </a:solidFill>
                <a:latin typeface="UTM Showcard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 </a:t>
            </a:r>
            <a:r>
              <a:rPr lang="en-US" altLang="zh-CN" sz="8000" b="1" dirty="0" err="1">
                <a:solidFill>
                  <a:schemeClr val="bg1"/>
                </a:solidFill>
                <a:latin typeface="UTM Showcard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em</a:t>
            </a:r>
            <a:endParaRPr lang="zh-CN" altLang="en-US" sz="8000" b="1" dirty="0">
              <a:solidFill>
                <a:schemeClr val="bg1"/>
              </a:solidFill>
              <a:latin typeface="UTM Showcard" panose="02040603050506020204" pitchFamily="18" charset="0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0356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172EC6F-6AB9-41A3-ADF9-C7C835E0F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250BC05-D2BF-4BE2-8747-4B45F3263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4877" r="78553" b="57789"/>
          <a:stretch>
            <a:fillRect/>
          </a:stretch>
        </p:blipFill>
        <p:spPr>
          <a:xfrm>
            <a:off x="9528813" y="184484"/>
            <a:ext cx="1984218" cy="2489633"/>
          </a:xfrm>
          <a:custGeom>
            <a:avLst/>
            <a:gdLst>
              <a:gd name="connsiteX0" fmla="*/ 0 w 1700463"/>
              <a:gd name="connsiteY0" fmla="*/ 0 h 2133600"/>
              <a:gd name="connsiteX1" fmla="*/ 1700463 w 1700463"/>
              <a:gd name="connsiteY1" fmla="*/ 0 h 2133600"/>
              <a:gd name="connsiteX2" fmla="*/ 1700463 w 1700463"/>
              <a:gd name="connsiteY2" fmla="*/ 2133600 h 2133600"/>
              <a:gd name="connsiteX3" fmla="*/ 0 w 1700463"/>
              <a:gd name="connsiteY3" fmla="*/ 2133600 h 2133600"/>
              <a:gd name="connsiteX4" fmla="*/ 0 w 1700463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463" h="2133600">
                <a:moveTo>
                  <a:pt x="0" y="0"/>
                </a:moveTo>
                <a:lnTo>
                  <a:pt x="1700463" y="0"/>
                </a:lnTo>
                <a:lnTo>
                  <a:pt x="1700463" y="2133600"/>
                </a:lnTo>
                <a:lnTo>
                  <a:pt x="0" y="2133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2B2525-08F9-4887-A18B-C2FC71C76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413" y="112294"/>
            <a:ext cx="9393174" cy="65612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F7432FB-508E-4315-9A9A-8750A0F810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18" y="4699854"/>
            <a:ext cx="2650373" cy="19868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34F2666-7DBD-4EF7-A431-B5D1DC7B0C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043" y="2727898"/>
            <a:ext cx="1700931" cy="14022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2542A57-457C-4B77-8898-D7A82D803F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8" t="25088" r="64737" b="55263"/>
          <a:stretch>
            <a:fillRect/>
          </a:stretch>
        </p:blipFill>
        <p:spPr>
          <a:xfrm>
            <a:off x="2709483" y="2158146"/>
            <a:ext cx="1269807" cy="1217621"/>
          </a:xfrm>
          <a:custGeom>
            <a:avLst/>
            <a:gdLst>
              <a:gd name="connsiteX0" fmla="*/ 0 w 1171074"/>
              <a:gd name="connsiteY0" fmla="*/ 0 h 1122946"/>
              <a:gd name="connsiteX1" fmla="*/ 1171074 w 1171074"/>
              <a:gd name="connsiteY1" fmla="*/ 0 h 1122946"/>
              <a:gd name="connsiteX2" fmla="*/ 1171074 w 1171074"/>
              <a:gd name="connsiteY2" fmla="*/ 1122946 h 1122946"/>
              <a:gd name="connsiteX3" fmla="*/ 0 w 1171074"/>
              <a:gd name="connsiteY3" fmla="*/ 1122946 h 1122946"/>
              <a:gd name="connsiteX4" fmla="*/ 0 w 1171074"/>
              <a:gd name="connsiteY4" fmla="*/ 0 h 112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4" h="1122946">
                <a:moveTo>
                  <a:pt x="0" y="0"/>
                </a:moveTo>
                <a:lnTo>
                  <a:pt x="1171074" y="0"/>
                </a:lnTo>
                <a:lnTo>
                  <a:pt x="1171074" y="1122946"/>
                </a:lnTo>
                <a:lnTo>
                  <a:pt x="0" y="112294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58C301E-84EF-4E63-B74D-C803618F23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6" t="52596" r="82895" b="26351"/>
          <a:stretch>
            <a:fillRect/>
          </a:stretch>
        </p:blipFill>
        <p:spPr>
          <a:xfrm>
            <a:off x="991578" y="1202915"/>
            <a:ext cx="1106905" cy="1203159"/>
          </a:xfrm>
          <a:custGeom>
            <a:avLst/>
            <a:gdLst>
              <a:gd name="connsiteX0" fmla="*/ 0 w 1106905"/>
              <a:gd name="connsiteY0" fmla="*/ 0 h 1203159"/>
              <a:gd name="connsiteX1" fmla="*/ 1106905 w 1106905"/>
              <a:gd name="connsiteY1" fmla="*/ 0 h 1203159"/>
              <a:gd name="connsiteX2" fmla="*/ 1106905 w 1106905"/>
              <a:gd name="connsiteY2" fmla="*/ 1203159 h 1203159"/>
              <a:gd name="connsiteX3" fmla="*/ 0 w 1106905"/>
              <a:gd name="connsiteY3" fmla="*/ 1203159 h 1203159"/>
              <a:gd name="connsiteX4" fmla="*/ 0 w 1106905"/>
              <a:gd name="connsiteY4" fmla="*/ 0 h 120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905" h="1203159">
                <a:moveTo>
                  <a:pt x="0" y="0"/>
                </a:moveTo>
                <a:lnTo>
                  <a:pt x="1106905" y="0"/>
                </a:lnTo>
                <a:lnTo>
                  <a:pt x="1106905" y="1203159"/>
                </a:lnTo>
                <a:lnTo>
                  <a:pt x="0" y="120315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1CE8FEB-8277-4063-83DF-147F72BF24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8" t="66567" r="6614" b="4146"/>
          <a:stretch>
            <a:fillRect/>
          </a:stretch>
        </p:blipFill>
        <p:spPr>
          <a:xfrm>
            <a:off x="10467869" y="2040096"/>
            <a:ext cx="1404257" cy="1412421"/>
          </a:xfrm>
          <a:custGeom>
            <a:avLst/>
            <a:gdLst>
              <a:gd name="connsiteX0" fmla="*/ 628650 w 1404257"/>
              <a:gd name="connsiteY0" fmla="*/ 0 h 1412421"/>
              <a:gd name="connsiteX1" fmla="*/ 824592 w 1404257"/>
              <a:gd name="connsiteY1" fmla="*/ 163285 h 1412421"/>
              <a:gd name="connsiteX2" fmla="*/ 1216478 w 1404257"/>
              <a:gd name="connsiteY2" fmla="*/ 253093 h 1412421"/>
              <a:gd name="connsiteX3" fmla="*/ 1404257 w 1404257"/>
              <a:gd name="connsiteY3" fmla="*/ 612321 h 1412421"/>
              <a:gd name="connsiteX4" fmla="*/ 1085850 w 1404257"/>
              <a:gd name="connsiteY4" fmla="*/ 955221 h 1412421"/>
              <a:gd name="connsiteX5" fmla="*/ 1077685 w 1404257"/>
              <a:gd name="connsiteY5" fmla="*/ 1273628 h 1412421"/>
              <a:gd name="connsiteX6" fmla="*/ 849085 w 1404257"/>
              <a:gd name="connsiteY6" fmla="*/ 1412421 h 1412421"/>
              <a:gd name="connsiteX7" fmla="*/ 400050 w 1404257"/>
              <a:gd name="connsiteY7" fmla="*/ 1061357 h 1412421"/>
              <a:gd name="connsiteX8" fmla="*/ 114300 w 1404257"/>
              <a:gd name="connsiteY8" fmla="*/ 1061357 h 1412421"/>
              <a:gd name="connsiteX9" fmla="*/ 0 w 1404257"/>
              <a:gd name="connsiteY9" fmla="*/ 653143 h 1412421"/>
              <a:gd name="connsiteX10" fmla="*/ 359228 w 1404257"/>
              <a:gd name="connsiteY10" fmla="*/ 375557 h 1412421"/>
              <a:gd name="connsiteX11" fmla="*/ 489857 w 1404257"/>
              <a:gd name="connsiteY11" fmla="*/ 89807 h 1412421"/>
              <a:gd name="connsiteX12" fmla="*/ 628650 w 1404257"/>
              <a:gd name="connsiteY12" fmla="*/ 0 h 1412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4257" h="1412421">
                <a:moveTo>
                  <a:pt x="628650" y="0"/>
                </a:moveTo>
                <a:lnTo>
                  <a:pt x="824592" y="163285"/>
                </a:lnTo>
                <a:lnTo>
                  <a:pt x="1216478" y="253093"/>
                </a:lnTo>
                <a:lnTo>
                  <a:pt x="1404257" y="612321"/>
                </a:lnTo>
                <a:lnTo>
                  <a:pt x="1085850" y="955221"/>
                </a:lnTo>
                <a:lnTo>
                  <a:pt x="1077685" y="1273628"/>
                </a:lnTo>
                <a:lnTo>
                  <a:pt x="849085" y="1412421"/>
                </a:lnTo>
                <a:lnTo>
                  <a:pt x="400050" y="1061357"/>
                </a:lnTo>
                <a:lnTo>
                  <a:pt x="114300" y="1061357"/>
                </a:lnTo>
                <a:lnTo>
                  <a:pt x="0" y="653143"/>
                </a:lnTo>
                <a:lnTo>
                  <a:pt x="359228" y="375557"/>
                </a:lnTo>
                <a:lnTo>
                  <a:pt x="489857" y="89807"/>
                </a:lnTo>
                <a:lnTo>
                  <a:pt x="628650" y="0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AE6BCA5-30C1-4009-AF7D-CA87759325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985" y="4380687"/>
            <a:ext cx="3777594" cy="367145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C9A0D65-724D-4CB5-B997-36BF6E52F51D}"/>
              </a:ext>
            </a:extLst>
          </p:cNvPr>
          <p:cNvSpPr txBox="1"/>
          <p:nvPr/>
        </p:nvSpPr>
        <p:spPr>
          <a:xfrm rot="21315966">
            <a:off x="2230398" y="3002469"/>
            <a:ext cx="7756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01. </a:t>
            </a:r>
            <a:r>
              <a:rPr lang="en-US" altLang="zh-CN" sz="8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Khởi</a:t>
            </a:r>
            <a:r>
              <a:rPr lang="en-US" altLang="zh-CN" sz="8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8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động</a:t>
            </a:r>
            <a:endParaRPr lang="zh-CN" altLang="en-US" sz="8000" dirty="0">
              <a:solidFill>
                <a:schemeClr val="bg1"/>
              </a:solidFill>
              <a:latin typeface="UTM Androgyne" panose="02040603050506020204" pitchFamily="18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850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0.03932 0.01899 L 0.05091 -0.01527 L 0.10951 -0.00856 L 0.10951 -0.02893 L 0.17774 -0.01365 L 0.18359 -0.0375 L 0.23164 -0.02384 L 0.26719 -0.06319 L 0.28646 -0.04259 L 0.34323 -0.07152 " pathEditMode="relative" ptsTypes="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1A6FD7DB-A3E5-43EF-A4A4-D558201B6CF2}"/>
                  </a:ext>
                </a:extLst>
              </p:cNvPr>
              <p:cNvSpPr txBox="1"/>
              <p:nvPr/>
            </p:nvSpPr>
            <p:spPr>
              <a:xfrm>
                <a:off x="2058227" y="412033"/>
                <a:ext cx="10052963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Quy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đồng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mẫu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các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phân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số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sau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:</a:t>
                </a:r>
                <a:r>
                  <a:rPr lang="en-US" altLang="zh-CN" sz="4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600" i="1" dirty="0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3600" dirty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600" i="0" dirty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3600" b="0" i="1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3600" b="0" i="1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zh-CN" sz="3600" b="0" i="1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à </m:t>
                    </m:r>
                    <m:f>
                      <m:fPr>
                        <m:ctrlPr>
                          <a:rPr lang="zh-CN" altLang="en-US" sz="3600" i="1" dirty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3600" i="0" dirty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3600" i="0" dirty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, ta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được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:</a:t>
                </a:r>
                <a:endParaRPr lang="zh-CN" altLang="en-US" sz="32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UTM Androgyne" panose="02040603050506020204" pitchFamily="18"/>
                  <a:ea typeface="字魂7号-温暖童稚体" panose="00000500000000000000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A6FD7DB-A3E5-43EF-A4A4-D558201B6C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227" y="412033"/>
                <a:ext cx="10052963" cy="892552"/>
              </a:xfrm>
              <a:prstGeom prst="rect">
                <a:avLst/>
              </a:prstGeom>
              <a:blipFill>
                <a:blip r:embed="rId3"/>
                <a:stretch>
                  <a:fillRect l="-1577" b="-68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D6A8451-AB0A-46E6-8E6D-CB1D87217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3" t="72153" r="37594" b="2792"/>
          <a:stretch>
            <a:fillRect/>
          </a:stretch>
        </p:blipFill>
        <p:spPr>
          <a:xfrm>
            <a:off x="380326" y="5726210"/>
            <a:ext cx="819187" cy="734786"/>
          </a:xfrm>
          <a:custGeom>
            <a:avLst/>
            <a:gdLst>
              <a:gd name="connsiteX0" fmla="*/ 661307 w 1347107"/>
              <a:gd name="connsiteY0" fmla="*/ 0 h 1208314"/>
              <a:gd name="connsiteX1" fmla="*/ 865415 w 1347107"/>
              <a:gd name="connsiteY1" fmla="*/ 24493 h 1208314"/>
              <a:gd name="connsiteX2" fmla="*/ 1069522 w 1347107"/>
              <a:gd name="connsiteY2" fmla="*/ 155122 h 1208314"/>
              <a:gd name="connsiteX3" fmla="*/ 1338943 w 1347107"/>
              <a:gd name="connsiteY3" fmla="*/ 310243 h 1208314"/>
              <a:gd name="connsiteX4" fmla="*/ 1314450 w 1347107"/>
              <a:gd name="connsiteY4" fmla="*/ 563336 h 1208314"/>
              <a:gd name="connsiteX5" fmla="*/ 1265465 w 1347107"/>
              <a:gd name="connsiteY5" fmla="*/ 759279 h 1208314"/>
              <a:gd name="connsiteX6" fmla="*/ 1347107 w 1347107"/>
              <a:gd name="connsiteY6" fmla="*/ 1012372 h 1208314"/>
              <a:gd name="connsiteX7" fmla="*/ 832757 w 1347107"/>
              <a:gd name="connsiteY7" fmla="*/ 971550 h 1208314"/>
              <a:gd name="connsiteX8" fmla="*/ 595993 w 1347107"/>
              <a:gd name="connsiteY8" fmla="*/ 1208314 h 1208314"/>
              <a:gd name="connsiteX9" fmla="*/ 416379 w 1347107"/>
              <a:gd name="connsiteY9" fmla="*/ 1167493 h 1208314"/>
              <a:gd name="connsiteX10" fmla="*/ 351065 w 1347107"/>
              <a:gd name="connsiteY10" fmla="*/ 751114 h 1208314"/>
              <a:gd name="connsiteX11" fmla="*/ 155122 w 1347107"/>
              <a:gd name="connsiteY11" fmla="*/ 620486 h 1208314"/>
              <a:gd name="connsiteX12" fmla="*/ 0 w 1347107"/>
              <a:gd name="connsiteY12" fmla="*/ 293914 h 1208314"/>
              <a:gd name="connsiteX13" fmla="*/ 449036 w 1347107"/>
              <a:gd name="connsiteY13" fmla="*/ 236764 h 1208314"/>
              <a:gd name="connsiteX14" fmla="*/ 661307 w 1347107"/>
              <a:gd name="connsiteY14" fmla="*/ 0 h 120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47107" h="1208314">
                <a:moveTo>
                  <a:pt x="661307" y="0"/>
                </a:moveTo>
                <a:lnTo>
                  <a:pt x="865415" y="24493"/>
                </a:lnTo>
                <a:lnTo>
                  <a:pt x="1069522" y="155122"/>
                </a:lnTo>
                <a:lnTo>
                  <a:pt x="1338943" y="310243"/>
                </a:lnTo>
                <a:lnTo>
                  <a:pt x="1314450" y="563336"/>
                </a:lnTo>
                <a:lnTo>
                  <a:pt x="1265465" y="759279"/>
                </a:lnTo>
                <a:lnTo>
                  <a:pt x="1347107" y="1012372"/>
                </a:lnTo>
                <a:lnTo>
                  <a:pt x="832757" y="971550"/>
                </a:lnTo>
                <a:lnTo>
                  <a:pt x="595993" y="1208314"/>
                </a:lnTo>
                <a:lnTo>
                  <a:pt x="416379" y="1167493"/>
                </a:lnTo>
                <a:lnTo>
                  <a:pt x="351065" y="751114"/>
                </a:lnTo>
                <a:lnTo>
                  <a:pt x="155122" y="620486"/>
                </a:lnTo>
                <a:lnTo>
                  <a:pt x="0" y="293914"/>
                </a:lnTo>
                <a:lnTo>
                  <a:pt x="449036" y="236764"/>
                </a:lnTo>
                <a:lnTo>
                  <a:pt x="661307" y="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3B99494-2233-492A-BB7F-708AB9BF51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938" y="4114955"/>
            <a:ext cx="3222510" cy="32225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D74E43CB-1356-4E0F-89FD-B319BAC01F68}"/>
                  </a:ext>
                </a:extLst>
              </p:cNvPr>
              <p:cNvSpPr txBox="1"/>
              <p:nvPr/>
            </p:nvSpPr>
            <p:spPr>
              <a:xfrm>
                <a:off x="2780756" y="2058489"/>
                <a:ext cx="3193198" cy="1216481"/>
              </a:xfrm>
              <a:prstGeom prst="snip2DiagRect">
                <a:avLst>
                  <a:gd name="adj1" fmla="val 0"/>
                  <a:gd name="adj2" fmla="val 19437"/>
                </a:avLst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800" b="1" i="1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zh-CN" altLang="en-US" sz="2800" b="1" i="1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zh-CN" altLang="en-US" sz="2800" b="1" i="0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à</m:t>
                      </m:r>
                      <m:f>
                        <m:fPr>
                          <m:ctrlPr>
                            <a:rPr lang="zh-CN" altLang="en-US" sz="2800" b="1" i="1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zh-CN" altLang="en-US" sz="2800" b="1" i="0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zh-CN" altLang="en-US" sz="2800" b="1" i="0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chemeClr val="tx2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74E43CB-1356-4E0F-89FD-B319BAC01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756" y="2058489"/>
                <a:ext cx="3193198" cy="1216481"/>
              </a:xfrm>
              <a:prstGeom prst="snip2DiagRect">
                <a:avLst>
                  <a:gd name="adj1" fmla="val 0"/>
                  <a:gd name="adj2" fmla="val 19437"/>
                </a:avLst>
              </a:prstGeom>
              <a:blipFill>
                <a:blip r:embed="rId6"/>
                <a:stretch>
                  <a:fillRect/>
                </a:stretch>
              </a:blipFill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1">
                <a:extLst>
                  <a:ext uri="{FF2B5EF4-FFF2-40B4-BE49-F238E27FC236}">
                    <a16:creationId xmlns:a16="http://schemas.microsoft.com/office/drawing/2014/main" xmlns="" id="{D74E43CB-1356-4E0F-89FD-B319BAC01F68}"/>
                  </a:ext>
                </a:extLst>
              </p:cNvPr>
              <p:cNvSpPr txBox="1"/>
              <p:nvPr/>
            </p:nvSpPr>
            <p:spPr>
              <a:xfrm>
                <a:off x="7595591" y="2058488"/>
                <a:ext cx="3193198" cy="1257411"/>
              </a:xfrm>
              <a:prstGeom prst="snip2DiagRect">
                <a:avLst>
                  <a:gd name="adj1" fmla="val 0"/>
                  <a:gd name="adj2" fmla="val 19437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800" b="1" i="1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1" i="1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num>
                        <m:den>
                          <m:r>
                            <a:rPr lang="zh-CN" altLang="en-US" sz="2800" b="1" i="0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à</m:t>
                      </m:r>
                      <m:f>
                        <m:fPr>
                          <m:ctrlPr>
                            <a:rPr lang="zh-CN" altLang="en-US" sz="2800" b="1" i="1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1" i="1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zh-CN" altLang="en-US" sz="2800" b="1" i="0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chemeClr val="tx2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</a:endParaRPr>
              </a:p>
            </p:txBody>
          </p:sp>
        </mc:Choice>
        <mc:Fallback xmlns="">
          <p:sp>
            <p:nvSpPr>
              <p:cNvPr id="16" name="文本框 11">
                <a:extLst>
                  <a:ext uri="{FF2B5EF4-FFF2-40B4-BE49-F238E27FC236}">
                    <a16:creationId xmlns:a16="http://schemas.microsoft.com/office/drawing/2014/main" id="{D74E43CB-1356-4E0F-89FD-B319BAC01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591" y="2058488"/>
                <a:ext cx="3193198" cy="1257411"/>
              </a:xfrm>
              <a:prstGeom prst="snip2DiagRect">
                <a:avLst>
                  <a:gd name="adj1" fmla="val 0"/>
                  <a:gd name="adj2" fmla="val 19437"/>
                </a:avLst>
              </a:prstGeom>
              <a:blipFill>
                <a:blip r:embed="rId7"/>
                <a:stretch>
                  <a:fillRect/>
                </a:stretch>
              </a:blipFill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13887" y="2104280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1">
                <a:extLst>
                  <a:ext uri="{FF2B5EF4-FFF2-40B4-BE49-F238E27FC236}">
                    <a16:creationId xmlns:a16="http://schemas.microsoft.com/office/drawing/2014/main" xmlns="" id="{D74E43CB-1356-4E0F-89FD-B319BAC01F68}"/>
                  </a:ext>
                </a:extLst>
              </p:cNvPr>
              <p:cNvSpPr txBox="1"/>
              <p:nvPr/>
            </p:nvSpPr>
            <p:spPr>
              <a:xfrm>
                <a:off x="2780756" y="4310242"/>
                <a:ext cx="3193198" cy="1257411"/>
              </a:xfrm>
              <a:prstGeom prst="snip2DiagRect">
                <a:avLst>
                  <a:gd name="adj1" fmla="val 0"/>
                  <a:gd name="adj2" fmla="val 19437"/>
                </a:avLst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rgbClr val="92D050"/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800" b="1" i="1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1" i="1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sz="2800" b="1" i="1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𝟏𝟔</m:t>
                          </m:r>
                        </m:den>
                      </m:f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en-US" altLang="zh-CN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à</m:t>
                      </m:r>
                      <m:f>
                        <m:fPr>
                          <m:ctrlPr>
                            <a:rPr lang="zh-CN" altLang="en-US" sz="2800" b="1" i="1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zh-CN" altLang="en-US" sz="2800" b="1" i="0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zh-CN" altLang="en-US" sz="2800" b="1" i="0" dirty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altLang="zh-CN" sz="2800" b="1" i="1" dirty="0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chemeClr val="tx2">
                      <a:lumMod val="7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</a:endParaRPr>
              </a:p>
            </p:txBody>
          </p:sp>
        </mc:Choice>
        <mc:Fallback xmlns="">
          <p:sp>
            <p:nvSpPr>
              <p:cNvPr id="17" name="文本框 11">
                <a:extLst>
                  <a:ext uri="{FF2B5EF4-FFF2-40B4-BE49-F238E27FC236}">
                    <a16:creationId xmlns:a16="http://schemas.microsoft.com/office/drawing/2014/main" id="{D74E43CB-1356-4E0F-89FD-B319BAC01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756" y="4310242"/>
                <a:ext cx="3193198" cy="1257411"/>
              </a:xfrm>
              <a:prstGeom prst="snip2DiagRect">
                <a:avLst>
                  <a:gd name="adj1" fmla="val 0"/>
                  <a:gd name="adj2" fmla="val 19437"/>
                </a:avLst>
              </a:prstGeom>
              <a:blipFill>
                <a:blip r:embed="rId9"/>
                <a:stretch>
                  <a:fillRect/>
                </a:stretch>
              </a:blipFill>
              <a:ln w="38100">
                <a:solidFill>
                  <a:srgbClr val="92D050"/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11">
                <a:extLst>
                  <a:ext uri="{FF2B5EF4-FFF2-40B4-BE49-F238E27FC236}">
                    <a16:creationId xmlns:a16="http://schemas.microsoft.com/office/drawing/2014/main" xmlns="" id="{D74E43CB-1356-4E0F-89FD-B319BAC01F68}"/>
                  </a:ext>
                </a:extLst>
              </p:cNvPr>
              <p:cNvSpPr txBox="1"/>
              <p:nvPr/>
            </p:nvSpPr>
            <p:spPr>
              <a:xfrm>
                <a:off x="7595591" y="4310242"/>
                <a:ext cx="3193198" cy="1257411"/>
              </a:xfrm>
              <a:prstGeom prst="snip2DiagRect">
                <a:avLst>
                  <a:gd name="adj1" fmla="val 0"/>
                  <a:gd name="adj2" fmla="val 19437"/>
                </a:avLst>
              </a:prstGeom>
              <a:solidFill>
                <a:schemeClr val="bg1"/>
              </a:solidFill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800" b="1" i="1" dirty="0" smtClean="0">
                              <a:solidFill>
                                <a:srgbClr val="333F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1" i="1" dirty="0" smtClean="0">
                              <a:solidFill>
                                <a:srgbClr val="333F5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zh-CN" altLang="en-US" sz="2800" b="1" i="0" dirty="0">
                              <a:solidFill>
                                <a:srgbClr val="333F5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  <m:r>
                        <a:rPr lang="en-US" altLang="zh-CN" sz="2800" b="1" i="1" dirty="0" smtClean="0">
                          <a:solidFill>
                            <a:srgbClr val="333F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CN" sz="2800" b="1" i="1" dirty="0" smtClean="0">
                          <a:solidFill>
                            <a:srgbClr val="333F50"/>
                          </a:solidFill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en-US" altLang="zh-CN" sz="2800" b="1" i="1" dirty="0" smtClean="0">
                          <a:solidFill>
                            <a:srgbClr val="333F50"/>
                          </a:solidFill>
                          <a:latin typeface="Cambria Math" panose="02040503050406030204" pitchFamily="18" charset="0"/>
                        </a:rPr>
                        <m:t>à</m:t>
                      </m:r>
                      <m:f>
                        <m:fPr>
                          <m:ctrlPr>
                            <a:rPr lang="zh-CN" altLang="en-US" sz="2800" b="1" i="1" dirty="0">
                              <a:solidFill>
                                <a:srgbClr val="333F5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800" b="1" i="0" dirty="0" smtClean="0">
                              <a:solidFill>
                                <a:srgbClr val="333F5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zh-CN" altLang="en-US" sz="2800" b="1" i="0" dirty="0">
                              <a:solidFill>
                                <a:srgbClr val="333F5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333F50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字魂105号-简雅黑" panose="00000500000000000000" pitchFamily="2" charset="-122"/>
                </a:endParaRPr>
              </a:p>
            </p:txBody>
          </p:sp>
        </mc:Choice>
        <mc:Fallback xmlns="">
          <p:sp>
            <p:nvSpPr>
              <p:cNvPr id="21" name="文本框 11">
                <a:extLst>
                  <a:ext uri="{FF2B5EF4-FFF2-40B4-BE49-F238E27FC236}">
                    <a16:creationId xmlns:a16="http://schemas.microsoft.com/office/drawing/2014/main" id="{D74E43CB-1356-4E0F-89FD-B319BAC01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591" y="4310242"/>
                <a:ext cx="3193198" cy="1257411"/>
              </a:xfrm>
              <a:prstGeom prst="snip2DiagRect">
                <a:avLst>
                  <a:gd name="adj1" fmla="val 0"/>
                  <a:gd name="adj2" fmla="val 19437"/>
                </a:avLst>
              </a:prstGeom>
              <a:blipFill>
                <a:blip r:embed="rId10"/>
                <a:stretch>
                  <a:fillRect/>
                </a:stretch>
              </a:blipFill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6913888" y="4382213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23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2132832" y="2104280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24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2132833" y="4382213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sp>
        <p:nvSpPr>
          <p:cNvPr id="25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268572" y="466600"/>
            <a:ext cx="18618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Câu</a:t>
            </a:r>
            <a:r>
              <a:rPr lang="en-US" altLang="zh-CN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1:</a:t>
            </a:r>
            <a:endParaRPr lang="zh-CN" altLang="en-US" sz="4400" b="1" dirty="0">
              <a:solidFill>
                <a:schemeClr val="accent4">
                  <a:lumMod val="40000"/>
                  <a:lumOff val="60000"/>
                </a:schemeClr>
              </a:solidFill>
              <a:latin typeface="UTM Androgyne" panose="02040603050506020204" pitchFamily="18"/>
              <a:ea typeface="字魂7号-温暖童稚体" panose="000005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8506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  <p:bldP spid="12" grpId="1" animBg="1"/>
      <p:bldP spid="16" grpId="0" animBg="1"/>
      <p:bldP spid="16" grpId="1" animBg="1"/>
      <p:bldP spid="17" grpId="0" animBg="1"/>
      <p:bldP spid="17" grpId="1" animBg="1"/>
      <p:bldP spid="21" grpId="0" animBg="1"/>
      <p:bldP spid="21" grpId="1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1A6FD7DB-A3E5-43EF-A4A4-D558201B6CF2}"/>
                  </a:ext>
                </a:extLst>
              </p:cNvPr>
              <p:cNvSpPr txBox="1"/>
              <p:nvPr/>
            </p:nvSpPr>
            <p:spPr>
              <a:xfrm>
                <a:off x="2058227" y="412033"/>
                <a:ext cx="10052963" cy="900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Mẫu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số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chung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của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3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phân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số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sau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:</a:t>
                </a:r>
                <a:r>
                  <a:rPr lang="en-US" altLang="zh-CN" sz="4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600" i="1" dirty="0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3600" dirty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600" i="0" dirty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3600" b="0" i="1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;</m:t>
                    </m:r>
                    <m:f>
                      <m:fPr>
                        <m:ctrlPr>
                          <a:rPr lang="en-US" altLang="zh-CN" sz="3600" b="0" i="1" dirty="0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 sz="3600" b="0" i="1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3600" b="0" i="1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zh-CN" sz="3600" b="0" i="1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à </m:t>
                    </m:r>
                    <m:f>
                      <m:fPr>
                        <m:ctrlPr>
                          <a:rPr lang="zh-CN" altLang="en-US" sz="3600" i="1" dirty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, </a:t>
                </a:r>
                <a:r>
                  <a:rPr lang="en-US" altLang="zh-CN" sz="3200" dirty="0" err="1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là</a:t>
                </a:r>
                <a:r>
                  <a:rPr lang="en-US" altLang="zh-CN" sz="32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UTM Androgyne" panose="02040603050506020204" pitchFamily="18"/>
                    <a:ea typeface="字魂7号-温暖童稚体" panose="00000500000000000000" pitchFamily="2" charset="-122"/>
                    <a:cs typeface="Arial" panose="020B0604020202020204" pitchFamily="34" charset="0"/>
                  </a:rPr>
                  <a:t>:</a:t>
                </a:r>
                <a:endParaRPr lang="zh-CN" altLang="en-US" sz="32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UTM Androgyne" panose="02040603050506020204" pitchFamily="18"/>
                  <a:ea typeface="字魂7号-温暖童稚体" panose="00000500000000000000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A6FD7DB-A3E5-43EF-A4A4-D558201B6C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227" y="412033"/>
                <a:ext cx="10052963" cy="900824"/>
              </a:xfrm>
              <a:prstGeom prst="rect">
                <a:avLst/>
              </a:prstGeom>
              <a:blipFill>
                <a:blip r:embed="rId3"/>
                <a:stretch>
                  <a:fillRect l="-1515" b="-69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D6A8451-AB0A-46E6-8E6D-CB1D87217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3" t="72153" r="37594" b="2792"/>
          <a:stretch>
            <a:fillRect/>
          </a:stretch>
        </p:blipFill>
        <p:spPr>
          <a:xfrm>
            <a:off x="380326" y="5726210"/>
            <a:ext cx="819187" cy="734786"/>
          </a:xfrm>
          <a:custGeom>
            <a:avLst/>
            <a:gdLst>
              <a:gd name="connsiteX0" fmla="*/ 661307 w 1347107"/>
              <a:gd name="connsiteY0" fmla="*/ 0 h 1208314"/>
              <a:gd name="connsiteX1" fmla="*/ 865415 w 1347107"/>
              <a:gd name="connsiteY1" fmla="*/ 24493 h 1208314"/>
              <a:gd name="connsiteX2" fmla="*/ 1069522 w 1347107"/>
              <a:gd name="connsiteY2" fmla="*/ 155122 h 1208314"/>
              <a:gd name="connsiteX3" fmla="*/ 1338943 w 1347107"/>
              <a:gd name="connsiteY3" fmla="*/ 310243 h 1208314"/>
              <a:gd name="connsiteX4" fmla="*/ 1314450 w 1347107"/>
              <a:gd name="connsiteY4" fmla="*/ 563336 h 1208314"/>
              <a:gd name="connsiteX5" fmla="*/ 1265465 w 1347107"/>
              <a:gd name="connsiteY5" fmla="*/ 759279 h 1208314"/>
              <a:gd name="connsiteX6" fmla="*/ 1347107 w 1347107"/>
              <a:gd name="connsiteY6" fmla="*/ 1012372 h 1208314"/>
              <a:gd name="connsiteX7" fmla="*/ 832757 w 1347107"/>
              <a:gd name="connsiteY7" fmla="*/ 971550 h 1208314"/>
              <a:gd name="connsiteX8" fmla="*/ 595993 w 1347107"/>
              <a:gd name="connsiteY8" fmla="*/ 1208314 h 1208314"/>
              <a:gd name="connsiteX9" fmla="*/ 416379 w 1347107"/>
              <a:gd name="connsiteY9" fmla="*/ 1167493 h 1208314"/>
              <a:gd name="connsiteX10" fmla="*/ 351065 w 1347107"/>
              <a:gd name="connsiteY10" fmla="*/ 751114 h 1208314"/>
              <a:gd name="connsiteX11" fmla="*/ 155122 w 1347107"/>
              <a:gd name="connsiteY11" fmla="*/ 620486 h 1208314"/>
              <a:gd name="connsiteX12" fmla="*/ 0 w 1347107"/>
              <a:gd name="connsiteY12" fmla="*/ 293914 h 1208314"/>
              <a:gd name="connsiteX13" fmla="*/ 449036 w 1347107"/>
              <a:gd name="connsiteY13" fmla="*/ 236764 h 1208314"/>
              <a:gd name="connsiteX14" fmla="*/ 661307 w 1347107"/>
              <a:gd name="connsiteY14" fmla="*/ 0 h 120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47107" h="1208314">
                <a:moveTo>
                  <a:pt x="661307" y="0"/>
                </a:moveTo>
                <a:lnTo>
                  <a:pt x="865415" y="24493"/>
                </a:lnTo>
                <a:lnTo>
                  <a:pt x="1069522" y="155122"/>
                </a:lnTo>
                <a:lnTo>
                  <a:pt x="1338943" y="310243"/>
                </a:lnTo>
                <a:lnTo>
                  <a:pt x="1314450" y="563336"/>
                </a:lnTo>
                <a:lnTo>
                  <a:pt x="1265465" y="759279"/>
                </a:lnTo>
                <a:lnTo>
                  <a:pt x="1347107" y="1012372"/>
                </a:lnTo>
                <a:lnTo>
                  <a:pt x="832757" y="971550"/>
                </a:lnTo>
                <a:lnTo>
                  <a:pt x="595993" y="1208314"/>
                </a:lnTo>
                <a:lnTo>
                  <a:pt x="416379" y="1167493"/>
                </a:lnTo>
                <a:lnTo>
                  <a:pt x="351065" y="751114"/>
                </a:lnTo>
                <a:lnTo>
                  <a:pt x="155122" y="620486"/>
                </a:lnTo>
                <a:lnTo>
                  <a:pt x="0" y="293914"/>
                </a:lnTo>
                <a:lnTo>
                  <a:pt x="449036" y="236764"/>
                </a:lnTo>
                <a:lnTo>
                  <a:pt x="661307" y="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3B99494-2233-492A-BB7F-708AB9BF51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938" y="4114955"/>
            <a:ext cx="3222510" cy="322251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3202787" y="1919088"/>
            <a:ext cx="2560320" cy="1151784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5400" b="1" dirty="0">
                <a:solidFill>
                  <a:schemeClr val="tx2">
                    <a:lumMod val="75000"/>
                  </a:schemeClr>
                </a:solidFill>
                <a:latin typeface="UTM Azuki" panose="02040603050506020204" pitchFamily="18" charset="0"/>
                <a:ea typeface="字魂105号-简雅黑" panose="00000500000000000000" pitchFamily="2" charset="-122"/>
                <a:cs typeface="Arial" panose="020B0604020202020204" pitchFamily="34" charset="0"/>
              </a:rPr>
              <a:t>12</a:t>
            </a:r>
            <a:endParaRPr lang="zh-CN" altLang="en-US" sz="5400" b="1" dirty="0">
              <a:solidFill>
                <a:schemeClr val="tx2">
                  <a:lumMod val="75000"/>
                </a:schemeClr>
              </a:solidFill>
              <a:latin typeface="UTM Azuki" panose="02040603050506020204" pitchFamily="18" charset="0"/>
              <a:ea typeface="字魂105号-简雅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7831014" y="1869817"/>
            <a:ext cx="2560320" cy="1240030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5400" b="1" dirty="0">
                <a:solidFill>
                  <a:schemeClr val="tx2">
                    <a:lumMod val="75000"/>
                  </a:schemeClr>
                </a:solidFill>
                <a:latin typeface="UTM Azuki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16</a:t>
            </a:r>
            <a:endParaRPr lang="zh-CN" altLang="en-US" sz="5400" b="1" dirty="0">
              <a:solidFill>
                <a:schemeClr val="tx2">
                  <a:lumMod val="75000"/>
                </a:schemeClr>
              </a:solidFill>
              <a:latin typeface="UTM Azuki" panose="02040603050506020204" pitchFamily="18" charset="0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7218591" y="2239829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sp>
        <p:nvSpPr>
          <p:cNvPr id="17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3279288" y="3992171"/>
            <a:ext cx="2560320" cy="1151784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>
              <a:lumMod val="85000"/>
            </a:schemeClr>
          </a:solidFill>
          <a:ln w="38100">
            <a:solidFill>
              <a:srgbClr val="92D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5400" b="1" dirty="0">
                <a:solidFill>
                  <a:schemeClr val="tx2">
                    <a:lumMod val="75000"/>
                  </a:schemeClr>
                </a:solidFill>
                <a:latin typeface="UTM Azuki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20</a:t>
            </a:r>
            <a:endParaRPr lang="zh-CN" altLang="en-US" sz="5400" b="1" dirty="0">
              <a:solidFill>
                <a:schemeClr val="tx2">
                  <a:lumMod val="75000"/>
                </a:schemeClr>
              </a:solidFill>
              <a:latin typeface="UTM Azuki" panose="02040603050506020204" pitchFamily="18" charset="0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</p:txBody>
      </p:sp>
      <p:sp>
        <p:nvSpPr>
          <p:cNvPr id="21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7831014" y="3992171"/>
            <a:ext cx="2560320" cy="1183702"/>
          </a:xfrm>
          <a:prstGeom prst="snip2DiagRect">
            <a:avLst>
              <a:gd name="adj1" fmla="val 0"/>
              <a:gd name="adj2" fmla="val 19437"/>
            </a:avLst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5400" b="1" dirty="0">
                <a:solidFill>
                  <a:srgbClr val="333F50"/>
                </a:solidFill>
                <a:latin typeface="UTM Azuki" panose="02040603050506020204" pitchFamily="18" charset="0"/>
                <a:ea typeface="字魂105号-简雅黑" panose="00000500000000000000" pitchFamily="2" charset="-122"/>
                <a:cs typeface="字魂105号-简雅黑" panose="00000500000000000000" pitchFamily="2" charset="-122"/>
              </a:rPr>
              <a:t>24</a:t>
            </a:r>
            <a:endParaRPr lang="zh-CN" altLang="en-US" sz="5400" b="1" dirty="0">
              <a:solidFill>
                <a:srgbClr val="333F50"/>
              </a:solidFill>
              <a:latin typeface="UTM Azuki" panose="02040603050506020204" pitchFamily="18" charset="0"/>
              <a:ea typeface="字魂105号-简雅黑" panose="00000500000000000000" pitchFamily="2" charset="-122"/>
              <a:cs typeface="字魂105号-简雅黑" panose="00000500000000000000" pitchFamily="2" charset="-122"/>
            </a:endParaRPr>
          </a:p>
        </p:txBody>
      </p:sp>
      <p:pic>
        <p:nvPicPr>
          <p:cNvPr id="22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7241074" y="4261277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23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2579585" y="2239830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24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2480258" y="4261279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sp>
        <p:nvSpPr>
          <p:cNvPr id="25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268572" y="466600"/>
            <a:ext cx="18618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Câu</a:t>
            </a:r>
            <a:r>
              <a:rPr lang="en-US" altLang="zh-CN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2:</a:t>
            </a:r>
            <a:endParaRPr lang="zh-CN" altLang="en-US" sz="4400" b="1" dirty="0">
              <a:solidFill>
                <a:schemeClr val="accent4">
                  <a:lumMod val="40000"/>
                  <a:lumOff val="60000"/>
                </a:schemeClr>
              </a:solidFill>
              <a:latin typeface="UTM Androgyne" panose="02040603050506020204" pitchFamily="18"/>
              <a:ea typeface="字魂7号-温暖童稚体" panose="000005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139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  <p:bldP spid="12" grpId="1" animBg="1"/>
      <p:bldP spid="16" grpId="0" animBg="1"/>
      <p:bldP spid="16" grpId="1" animBg="1"/>
      <p:bldP spid="17" grpId="0" animBg="1"/>
      <p:bldP spid="17" grpId="1" animBg="1"/>
      <p:bldP spid="21" grpId="0" animBg="1"/>
      <p:bldP spid="21" grpId="1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1752358" y="574321"/>
            <a:ext cx="9346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Muốn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quy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đồng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mẫu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số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các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phân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số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chúng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ta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cần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làm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gì</a:t>
            </a:r>
            <a:r>
              <a:rPr lang="en-US" altLang="zh-CN" sz="4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?</a:t>
            </a:r>
            <a:endParaRPr lang="zh-CN" altLang="en-US" sz="4000" dirty="0">
              <a:solidFill>
                <a:schemeClr val="bg1"/>
              </a:solidFill>
              <a:latin typeface="UTM Androgyne" panose="02040603050506020204" pitchFamily="18"/>
              <a:ea typeface="字魂7号-温暖童稚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D6A8451-AB0A-46E6-8E6D-CB1D872179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3" t="72153" r="37594" b="2792"/>
          <a:stretch>
            <a:fillRect/>
          </a:stretch>
        </p:blipFill>
        <p:spPr>
          <a:xfrm>
            <a:off x="10364563" y="5737854"/>
            <a:ext cx="819187" cy="734786"/>
          </a:xfrm>
          <a:custGeom>
            <a:avLst/>
            <a:gdLst>
              <a:gd name="connsiteX0" fmla="*/ 661307 w 1347107"/>
              <a:gd name="connsiteY0" fmla="*/ 0 h 1208314"/>
              <a:gd name="connsiteX1" fmla="*/ 865415 w 1347107"/>
              <a:gd name="connsiteY1" fmla="*/ 24493 h 1208314"/>
              <a:gd name="connsiteX2" fmla="*/ 1069522 w 1347107"/>
              <a:gd name="connsiteY2" fmla="*/ 155122 h 1208314"/>
              <a:gd name="connsiteX3" fmla="*/ 1338943 w 1347107"/>
              <a:gd name="connsiteY3" fmla="*/ 310243 h 1208314"/>
              <a:gd name="connsiteX4" fmla="*/ 1314450 w 1347107"/>
              <a:gd name="connsiteY4" fmla="*/ 563336 h 1208314"/>
              <a:gd name="connsiteX5" fmla="*/ 1265465 w 1347107"/>
              <a:gd name="connsiteY5" fmla="*/ 759279 h 1208314"/>
              <a:gd name="connsiteX6" fmla="*/ 1347107 w 1347107"/>
              <a:gd name="connsiteY6" fmla="*/ 1012372 h 1208314"/>
              <a:gd name="connsiteX7" fmla="*/ 832757 w 1347107"/>
              <a:gd name="connsiteY7" fmla="*/ 971550 h 1208314"/>
              <a:gd name="connsiteX8" fmla="*/ 595993 w 1347107"/>
              <a:gd name="connsiteY8" fmla="*/ 1208314 h 1208314"/>
              <a:gd name="connsiteX9" fmla="*/ 416379 w 1347107"/>
              <a:gd name="connsiteY9" fmla="*/ 1167493 h 1208314"/>
              <a:gd name="connsiteX10" fmla="*/ 351065 w 1347107"/>
              <a:gd name="connsiteY10" fmla="*/ 751114 h 1208314"/>
              <a:gd name="connsiteX11" fmla="*/ 155122 w 1347107"/>
              <a:gd name="connsiteY11" fmla="*/ 620486 h 1208314"/>
              <a:gd name="connsiteX12" fmla="*/ 0 w 1347107"/>
              <a:gd name="connsiteY12" fmla="*/ 293914 h 1208314"/>
              <a:gd name="connsiteX13" fmla="*/ 449036 w 1347107"/>
              <a:gd name="connsiteY13" fmla="*/ 236764 h 1208314"/>
              <a:gd name="connsiteX14" fmla="*/ 661307 w 1347107"/>
              <a:gd name="connsiteY14" fmla="*/ 0 h 120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47107" h="1208314">
                <a:moveTo>
                  <a:pt x="661307" y="0"/>
                </a:moveTo>
                <a:lnTo>
                  <a:pt x="865415" y="24493"/>
                </a:lnTo>
                <a:lnTo>
                  <a:pt x="1069522" y="155122"/>
                </a:lnTo>
                <a:lnTo>
                  <a:pt x="1338943" y="310243"/>
                </a:lnTo>
                <a:lnTo>
                  <a:pt x="1314450" y="563336"/>
                </a:lnTo>
                <a:lnTo>
                  <a:pt x="1265465" y="759279"/>
                </a:lnTo>
                <a:lnTo>
                  <a:pt x="1347107" y="1012372"/>
                </a:lnTo>
                <a:lnTo>
                  <a:pt x="832757" y="971550"/>
                </a:lnTo>
                <a:lnTo>
                  <a:pt x="595993" y="1208314"/>
                </a:lnTo>
                <a:lnTo>
                  <a:pt x="416379" y="1167493"/>
                </a:lnTo>
                <a:lnTo>
                  <a:pt x="351065" y="751114"/>
                </a:lnTo>
                <a:lnTo>
                  <a:pt x="155122" y="620486"/>
                </a:lnTo>
                <a:lnTo>
                  <a:pt x="0" y="293914"/>
                </a:lnTo>
                <a:lnTo>
                  <a:pt x="449036" y="236764"/>
                </a:lnTo>
                <a:lnTo>
                  <a:pt x="661307" y="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3B99494-2233-492A-BB7F-708AB9BF51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780" y="4243753"/>
            <a:ext cx="2988203" cy="298820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4E43CB-1356-4E0F-89FD-B319BAC01F68}"/>
              </a:ext>
            </a:extLst>
          </p:cNvPr>
          <p:cNvSpPr txBox="1"/>
          <p:nvPr/>
        </p:nvSpPr>
        <p:spPr>
          <a:xfrm>
            <a:off x="1752358" y="2170758"/>
            <a:ext cx="8130240" cy="2844105"/>
          </a:xfrm>
          <a:prstGeom prst="snip2DiagRect">
            <a:avLst>
              <a:gd name="adj1" fmla="val 0"/>
              <a:gd name="adj2" fmla="val 19437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 định MSC.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thương của MSC và mẫu số của phân số kia.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 thương tìm được nhân với mẫu số của phân số kia. Giữ nguyên phân số có mẫu số là MSC.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8999535" y="1644090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pic>
        <p:nvPicPr>
          <p:cNvPr id="23" name="图片 6">
            <a:extLst>
              <a:ext uri="{FF2B5EF4-FFF2-40B4-BE49-F238E27FC236}">
                <a16:creationId xmlns:a16="http://schemas.microsoft.com/office/drawing/2014/main" xmlns="" id="{94A556BA-01F9-46A9-897F-009DBFD36D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0" t="14250" r="5250" b="45250"/>
          <a:stretch>
            <a:fillRect/>
          </a:stretch>
        </p:blipFill>
        <p:spPr>
          <a:xfrm>
            <a:off x="953328" y="4268144"/>
            <a:ext cx="1598061" cy="1362557"/>
          </a:xfrm>
          <a:custGeom>
            <a:avLst/>
            <a:gdLst>
              <a:gd name="connsiteX0" fmla="*/ 1493520 w 2895600"/>
              <a:gd name="connsiteY0" fmla="*/ 0 h 2468880"/>
              <a:gd name="connsiteX1" fmla="*/ 1630680 w 2895600"/>
              <a:gd name="connsiteY1" fmla="*/ 30480 h 2468880"/>
              <a:gd name="connsiteX2" fmla="*/ 1905000 w 2895600"/>
              <a:gd name="connsiteY2" fmla="*/ 91440 h 2468880"/>
              <a:gd name="connsiteX3" fmla="*/ 2545080 w 2895600"/>
              <a:gd name="connsiteY3" fmla="*/ 335280 h 2468880"/>
              <a:gd name="connsiteX4" fmla="*/ 2895600 w 2895600"/>
              <a:gd name="connsiteY4" fmla="*/ 777240 h 2468880"/>
              <a:gd name="connsiteX5" fmla="*/ 2133600 w 2895600"/>
              <a:gd name="connsiteY5" fmla="*/ 2133600 h 2468880"/>
              <a:gd name="connsiteX6" fmla="*/ 1539240 w 2895600"/>
              <a:gd name="connsiteY6" fmla="*/ 2468880 h 2468880"/>
              <a:gd name="connsiteX7" fmla="*/ 624840 w 2895600"/>
              <a:gd name="connsiteY7" fmla="*/ 2057400 h 2468880"/>
              <a:gd name="connsiteX8" fmla="*/ 106680 w 2895600"/>
              <a:gd name="connsiteY8" fmla="*/ 1203960 h 2468880"/>
              <a:gd name="connsiteX9" fmla="*/ 0 w 2895600"/>
              <a:gd name="connsiteY9" fmla="*/ 396240 h 2468880"/>
              <a:gd name="connsiteX10" fmla="*/ 335280 w 2895600"/>
              <a:gd name="connsiteY10" fmla="*/ 213360 h 2468880"/>
              <a:gd name="connsiteX11" fmla="*/ 1264920 w 2895600"/>
              <a:gd name="connsiteY11" fmla="*/ 472440 h 2468880"/>
              <a:gd name="connsiteX12" fmla="*/ 1493520 w 2895600"/>
              <a:gd name="connsiteY12" fmla="*/ 0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2468880">
                <a:moveTo>
                  <a:pt x="1493520" y="0"/>
                </a:moveTo>
                <a:lnTo>
                  <a:pt x="1630680" y="30480"/>
                </a:lnTo>
                <a:lnTo>
                  <a:pt x="1905000" y="91440"/>
                </a:lnTo>
                <a:lnTo>
                  <a:pt x="2545080" y="335280"/>
                </a:lnTo>
                <a:lnTo>
                  <a:pt x="2895600" y="777240"/>
                </a:lnTo>
                <a:lnTo>
                  <a:pt x="2133600" y="2133600"/>
                </a:lnTo>
                <a:lnTo>
                  <a:pt x="1539240" y="2468880"/>
                </a:lnTo>
                <a:lnTo>
                  <a:pt x="624840" y="2057400"/>
                </a:lnTo>
                <a:lnTo>
                  <a:pt x="106680" y="1203960"/>
                </a:lnTo>
                <a:lnTo>
                  <a:pt x="0" y="396240"/>
                </a:lnTo>
                <a:lnTo>
                  <a:pt x="335280" y="213360"/>
                </a:lnTo>
                <a:lnTo>
                  <a:pt x="1264920" y="472440"/>
                </a:lnTo>
                <a:lnTo>
                  <a:pt x="1493520" y="0"/>
                </a:lnTo>
                <a:close/>
              </a:path>
            </a:pathLst>
          </a:custGeom>
        </p:spPr>
      </p:pic>
      <p:sp>
        <p:nvSpPr>
          <p:cNvPr id="25" name="文本框 17">
            <a:extLst>
              <a:ext uri="{FF2B5EF4-FFF2-40B4-BE49-F238E27FC236}">
                <a16:creationId xmlns:a16="http://schemas.microsoft.com/office/drawing/2014/main" xmlns="" id="{1A6FD7DB-A3E5-43EF-A4A4-D558201B6CF2}"/>
              </a:ext>
            </a:extLst>
          </p:cNvPr>
          <p:cNvSpPr txBox="1"/>
          <p:nvPr/>
        </p:nvSpPr>
        <p:spPr>
          <a:xfrm>
            <a:off x="268572" y="466600"/>
            <a:ext cx="18618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Câu</a:t>
            </a:r>
            <a:r>
              <a:rPr lang="en-US" altLang="zh-CN" sz="4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UTM Androgyne" panose="02040603050506020204" pitchFamily="18"/>
                <a:ea typeface="字魂7号-温暖童稚体" panose="00000500000000000000" pitchFamily="2" charset="-122"/>
                <a:cs typeface="Arial" panose="020B0604020202020204" pitchFamily="34" charset="0"/>
              </a:rPr>
              <a:t> 3:</a:t>
            </a:r>
            <a:endParaRPr lang="zh-CN" altLang="en-US" sz="4400" b="1" dirty="0">
              <a:solidFill>
                <a:schemeClr val="accent4">
                  <a:lumMod val="40000"/>
                  <a:lumOff val="60000"/>
                </a:schemeClr>
              </a:solidFill>
              <a:latin typeface="UTM Androgyne" panose="02040603050506020204" pitchFamily="18"/>
              <a:ea typeface="字魂7号-温暖童稚体" panose="000005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6339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0E3474C9-BCB5-4DF0-B973-979507DB0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42" t="7404" r="8816" b="64526"/>
          <a:stretch>
            <a:fillRect/>
          </a:stretch>
        </p:blipFill>
        <p:spPr>
          <a:xfrm>
            <a:off x="9986922" y="459440"/>
            <a:ext cx="1752190" cy="1946876"/>
          </a:xfrm>
          <a:custGeom>
            <a:avLst/>
            <a:gdLst>
              <a:gd name="connsiteX0" fmla="*/ 0 w 1443790"/>
              <a:gd name="connsiteY0" fmla="*/ 0 h 1604210"/>
              <a:gd name="connsiteX1" fmla="*/ 1443790 w 1443790"/>
              <a:gd name="connsiteY1" fmla="*/ 0 h 1604210"/>
              <a:gd name="connsiteX2" fmla="*/ 1443790 w 1443790"/>
              <a:gd name="connsiteY2" fmla="*/ 1604210 h 1604210"/>
              <a:gd name="connsiteX3" fmla="*/ 0 w 1443790"/>
              <a:gd name="connsiteY3" fmla="*/ 1604210 h 1604210"/>
              <a:gd name="connsiteX4" fmla="*/ 0 w 1443790"/>
              <a:gd name="connsiteY4" fmla="*/ 0 h 160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3790" h="1604210">
                <a:moveTo>
                  <a:pt x="0" y="0"/>
                </a:moveTo>
                <a:lnTo>
                  <a:pt x="1443790" y="0"/>
                </a:lnTo>
                <a:lnTo>
                  <a:pt x="1443790" y="1604210"/>
                </a:lnTo>
                <a:lnTo>
                  <a:pt x="0" y="160421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D15A236-B79D-42D7-8DC8-226453234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1" t="35474" r="53684" b="52456"/>
          <a:stretch>
            <a:fillRect/>
          </a:stretch>
        </p:blipFill>
        <p:spPr>
          <a:xfrm>
            <a:off x="0" y="3192685"/>
            <a:ext cx="2568351" cy="1840646"/>
          </a:xfrm>
          <a:custGeom>
            <a:avLst/>
            <a:gdLst>
              <a:gd name="connsiteX0" fmla="*/ 0 w 962527"/>
              <a:gd name="connsiteY0" fmla="*/ 0 h 689809"/>
              <a:gd name="connsiteX1" fmla="*/ 962527 w 962527"/>
              <a:gd name="connsiteY1" fmla="*/ 0 h 689809"/>
              <a:gd name="connsiteX2" fmla="*/ 962527 w 962527"/>
              <a:gd name="connsiteY2" fmla="*/ 689809 h 689809"/>
              <a:gd name="connsiteX3" fmla="*/ 0 w 962527"/>
              <a:gd name="connsiteY3" fmla="*/ 689809 h 689809"/>
              <a:gd name="connsiteX4" fmla="*/ 0 w 962527"/>
              <a:gd name="connsiteY4" fmla="*/ 0 h 6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527" h="689809">
                <a:moveTo>
                  <a:pt x="0" y="0"/>
                </a:moveTo>
                <a:lnTo>
                  <a:pt x="962527" y="0"/>
                </a:lnTo>
                <a:lnTo>
                  <a:pt x="962527" y="689809"/>
                </a:lnTo>
                <a:lnTo>
                  <a:pt x="0" y="68980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515CAC1-49E5-478C-9730-4D4FDC43C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t="70000" r="68684" b="17930"/>
          <a:stretch>
            <a:fillRect/>
          </a:stretch>
        </p:blipFill>
        <p:spPr>
          <a:xfrm>
            <a:off x="9199287" y="5233637"/>
            <a:ext cx="593557" cy="689809"/>
          </a:xfrm>
          <a:custGeom>
            <a:avLst/>
            <a:gdLst>
              <a:gd name="connsiteX0" fmla="*/ 0 w 593557"/>
              <a:gd name="connsiteY0" fmla="*/ 0 h 689809"/>
              <a:gd name="connsiteX1" fmla="*/ 593557 w 593557"/>
              <a:gd name="connsiteY1" fmla="*/ 0 h 689809"/>
              <a:gd name="connsiteX2" fmla="*/ 593557 w 593557"/>
              <a:gd name="connsiteY2" fmla="*/ 689809 h 689809"/>
              <a:gd name="connsiteX3" fmla="*/ 0 w 593557"/>
              <a:gd name="connsiteY3" fmla="*/ 689809 h 689809"/>
              <a:gd name="connsiteX4" fmla="*/ 0 w 593557"/>
              <a:gd name="connsiteY4" fmla="*/ 0 h 68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557" h="689809">
                <a:moveTo>
                  <a:pt x="0" y="0"/>
                </a:moveTo>
                <a:lnTo>
                  <a:pt x="593557" y="0"/>
                </a:lnTo>
                <a:lnTo>
                  <a:pt x="593557" y="689809"/>
                </a:lnTo>
                <a:lnTo>
                  <a:pt x="0" y="68980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D96B69B-EA98-4755-9064-088D0E96F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8" t="25088" r="64737" b="55263"/>
          <a:stretch>
            <a:fillRect/>
          </a:stretch>
        </p:blipFill>
        <p:spPr>
          <a:xfrm rot="798467">
            <a:off x="333180" y="333720"/>
            <a:ext cx="1171074" cy="1122946"/>
          </a:xfrm>
          <a:custGeom>
            <a:avLst/>
            <a:gdLst>
              <a:gd name="connsiteX0" fmla="*/ 0 w 1171074"/>
              <a:gd name="connsiteY0" fmla="*/ 0 h 1122946"/>
              <a:gd name="connsiteX1" fmla="*/ 1171074 w 1171074"/>
              <a:gd name="connsiteY1" fmla="*/ 0 h 1122946"/>
              <a:gd name="connsiteX2" fmla="*/ 1171074 w 1171074"/>
              <a:gd name="connsiteY2" fmla="*/ 1122946 h 1122946"/>
              <a:gd name="connsiteX3" fmla="*/ 0 w 1171074"/>
              <a:gd name="connsiteY3" fmla="*/ 1122946 h 1122946"/>
              <a:gd name="connsiteX4" fmla="*/ 0 w 1171074"/>
              <a:gd name="connsiteY4" fmla="*/ 0 h 112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4" h="1122946">
                <a:moveTo>
                  <a:pt x="0" y="0"/>
                </a:moveTo>
                <a:lnTo>
                  <a:pt x="1171074" y="0"/>
                </a:lnTo>
                <a:lnTo>
                  <a:pt x="1171074" y="1122946"/>
                </a:lnTo>
                <a:lnTo>
                  <a:pt x="0" y="112294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E952333-4D63-4784-AC19-95DC5747DC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356" y="4330754"/>
            <a:ext cx="2559321" cy="262635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F5B2E8E8-1993-4C64-81B4-3BBC6E9599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58" r="66204" b="4485"/>
          <a:stretch>
            <a:fillRect/>
          </a:stretch>
        </p:blipFill>
        <p:spPr>
          <a:xfrm>
            <a:off x="5060603" y="1345015"/>
            <a:ext cx="1120958" cy="1050029"/>
          </a:xfrm>
          <a:custGeom>
            <a:avLst/>
            <a:gdLst>
              <a:gd name="connsiteX0" fmla="*/ 993037 w 1629851"/>
              <a:gd name="connsiteY0" fmla="*/ 0 h 1526722"/>
              <a:gd name="connsiteX1" fmla="*/ 1229801 w 1629851"/>
              <a:gd name="connsiteY1" fmla="*/ 138793 h 1526722"/>
              <a:gd name="connsiteX2" fmla="*/ 1246130 w 1629851"/>
              <a:gd name="connsiteY2" fmla="*/ 440872 h 1526722"/>
              <a:gd name="connsiteX3" fmla="*/ 1450237 w 1629851"/>
              <a:gd name="connsiteY3" fmla="*/ 587829 h 1526722"/>
              <a:gd name="connsiteX4" fmla="*/ 1523715 w 1629851"/>
              <a:gd name="connsiteY4" fmla="*/ 767443 h 1526722"/>
              <a:gd name="connsiteX5" fmla="*/ 1629851 w 1629851"/>
              <a:gd name="connsiteY5" fmla="*/ 914400 h 1526722"/>
              <a:gd name="connsiteX6" fmla="*/ 1376758 w 1629851"/>
              <a:gd name="connsiteY6" fmla="*/ 1118507 h 1526722"/>
              <a:gd name="connsiteX7" fmla="*/ 1107337 w 1629851"/>
              <a:gd name="connsiteY7" fmla="*/ 1167493 h 1526722"/>
              <a:gd name="connsiteX8" fmla="*/ 1033858 w 1629851"/>
              <a:gd name="connsiteY8" fmla="*/ 1330779 h 1526722"/>
              <a:gd name="connsiteX9" fmla="*/ 919558 w 1629851"/>
              <a:gd name="connsiteY9" fmla="*/ 1494064 h 1526722"/>
              <a:gd name="connsiteX10" fmla="*/ 715451 w 1629851"/>
              <a:gd name="connsiteY10" fmla="*/ 1526722 h 1526722"/>
              <a:gd name="connsiteX11" fmla="*/ 519508 w 1629851"/>
              <a:gd name="connsiteY11" fmla="*/ 1494064 h 1526722"/>
              <a:gd name="connsiteX12" fmla="*/ 470523 w 1629851"/>
              <a:gd name="connsiteY12" fmla="*/ 1183822 h 1526722"/>
              <a:gd name="connsiteX13" fmla="*/ 111294 w 1629851"/>
              <a:gd name="connsiteY13" fmla="*/ 1257300 h 1526722"/>
              <a:gd name="connsiteX14" fmla="*/ 0 w 1629851"/>
              <a:gd name="connsiteY14" fmla="*/ 1190524 h 1526722"/>
              <a:gd name="connsiteX15" fmla="*/ 0 w 1629851"/>
              <a:gd name="connsiteY15" fmla="*/ 748166 h 1526722"/>
              <a:gd name="connsiteX16" fmla="*/ 266415 w 1629851"/>
              <a:gd name="connsiteY16" fmla="*/ 604157 h 1526722"/>
              <a:gd name="connsiteX17" fmla="*/ 266415 w 1629851"/>
              <a:gd name="connsiteY17" fmla="*/ 114300 h 1526722"/>
              <a:gd name="connsiteX18" fmla="*/ 413373 w 1629851"/>
              <a:gd name="connsiteY18" fmla="*/ 81643 h 1526722"/>
              <a:gd name="connsiteX19" fmla="*/ 707287 w 1629851"/>
              <a:gd name="connsiteY19" fmla="*/ 179614 h 1526722"/>
              <a:gd name="connsiteX20" fmla="*/ 993037 w 1629851"/>
              <a:gd name="connsiteY20" fmla="*/ 0 h 152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29851" h="1526722">
                <a:moveTo>
                  <a:pt x="993037" y="0"/>
                </a:moveTo>
                <a:lnTo>
                  <a:pt x="1229801" y="138793"/>
                </a:lnTo>
                <a:lnTo>
                  <a:pt x="1246130" y="440872"/>
                </a:lnTo>
                <a:lnTo>
                  <a:pt x="1450237" y="587829"/>
                </a:lnTo>
                <a:lnTo>
                  <a:pt x="1523715" y="767443"/>
                </a:lnTo>
                <a:lnTo>
                  <a:pt x="1629851" y="914400"/>
                </a:lnTo>
                <a:lnTo>
                  <a:pt x="1376758" y="1118507"/>
                </a:lnTo>
                <a:lnTo>
                  <a:pt x="1107337" y="1167493"/>
                </a:lnTo>
                <a:lnTo>
                  <a:pt x="1033858" y="1330779"/>
                </a:lnTo>
                <a:lnTo>
                  <a:pt x="919558" y="1494064"/>
                </a:lnTo>
                <a:lnTo>
                  <a:pt x="715451" y="1526722"/>
                </a:lnTo>
                <a:lnTo>
                  <a:pt x="519508" y="1494064"/>
                </a:lnTo>
                <a:lnTo>
                  <a:pt x="470523" y="1183822"/>
                </a:lnTo>
                <a:lnTo>
                  <a:pt x="111294" y="1257300"/>
                </a:lnTo>
                <a:lnTo>
                  <a:pt x="0" y="1190524"/>
                </a:lnTo>
                <a:lnTo>
                  <a:pt x="0" y="748166"/>
                </a:lnTo>
                <a:lnTo>
                  <a:pt x="266415" y="604157"/>
                </a:lnTo>
                <a:lnTo>
                  <a:pt x="266415" y="114300"/>
                </a:lnTo>
                <a:lnTo>
                  <a:pt x="413373" y="81643"/>
                </a:lnTo>
                <a:lnTo>
                  <a:pt x="707287" y="179614"/>
                </a:lnTo>
                <a:lnTo>
                  <a:pt x="993037" y="0"/>
                </a:lnTo>
                <a:close/>
              </a:path>
            </a:pathLst>
          </a:custGeom>
        </p:spPr>
      </p:pic>
      <p:grpSp>
        <p:nvGrpSpPr>
          <p:cNvPr id="4" name="Group 3"/>
          <p:cNvGrpSpPr/>
          <p:nvPr/>
        </p:nvGrpSpPr>
        <p:grpSpPr>
          <a:xfrm rot="21148407">
            <a:off x="2487147" y="2493633"/>
            <a:ext cx="8164179" cy="3071736"/>
            <a:chOff x="2871396" y="2612823"/>
            <a:chExt cx="8164179" cy="3071736"/>
          </a:xfrm>
        </p:grpSpPr>
        <p:sp>
          <p:nvSpPr>
            <p:cNvPr id="11" name="TextBox 10"/>
            <p:cNvSpPr txBox="1"/>
            <p:nvPr/>
          </p:nvSpPr>
          <p:spPr>
            <a:xfrm>
              <a:off x="2871396" y="2612823"/>
              <a:ext cx="8151502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hai</a:t>
              </a:r>
              <a:r>
                <a:rPr kumimoji="0" 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9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phân</a:t>
              </a:r>
              <a:r>
                <a:rPr kumimoji="0" 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9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số</a:t>
              </a:r>
              <a:endPara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58595A"/>
                </a:solidFill>
                <a:effectLst/>
                <a:uLnTx/>
                <a:uFillTx/>
                <a:latin typeface="UTM Showcard" panose="020406030505060202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600" dirty="0">
                  <a:solidFill>
                    <a:srgbClr val="58595A"/>
                  </a:solidFill>
                  <a:latin typeface="UTM Showcard" panose="02040603050506020204" pitchFamily="18" charset="0"/>
                </a:rPr>
                <a:t>c</a:t>
              </a:r>
              <a:r>
                <a:rPr kumimoji="0" lang="en-US" sz="9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ùng</a:t>
              </a:r>
              <a:r>
                <a:rPr kumimoji="0" 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9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mẫu</a:t>
              </a:r>
              <a:r>
                <a:rPr kumimoji="0" 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9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số</a:t>
              </a:r>
              <a:endPara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58595A"/>
                </a:solidFill>
                <a:effectLst/>
                <a:uLnTx/>
                <a:uFillTx/>
                <a:latin typeface="UTM Showcard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84073" y="2637571"/>
              <a:ext cx="8151502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hai</a:t>
              </a:r>
              <a:r>
                <a:rPr kumimoji="0" lang="en-US" sz="9600" b="0" i="0" u="none" strike="noStrike" kern="1200" cap="none" spc="0" normalizeH="0" baseline="0" noProof="0" dirty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96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phân</a:t>
              </a:r>
              <a:r>
                <a:rPr kumimoji="0" lang="en-US" sz="9600" b="0" i="0" u="none" strike="noStrike" kern="1200" cap="none" spc="0" normalizeH="0" baseline="0" noProof="0" dirty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96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số</a:t>
              </a:r>
              <a:endParaRPr kumimoji="0" lang="en-US" sz="9600" b="0" i="0" u="none" strike="noStrike" kern="1200" cap="none" spc="0" normalizeH="0" baseline="0" noProof="0" dirty="0">
                <a:ln w="12700">
                  <a:solidFill>
                    <a:srgbClr val="0070C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UTM Showcard" panose="02040603050506020204" pitchFamily="18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600" dirty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latin typeface="UTM Showcard" panose="02040603050506020204" pitchFamily="18" charset="0"/>
                </a:rPr>
                <a:t>c</a:t>
              </a:r>
              <a:r>
                <a:rPr kumimoji="0" lang="en-US" sz="96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ùng</a:t>
              </a:r>
              <a:r>
                <a:rPr kumimoji="0" lang="en-US" sz="9600" b="0" i="0" u="none" strike="noStrike" kern="1200" cap="none" spc="0" normalizeH="0" baseline="0" noProof="0" dirty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96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mẫu</a:t>
              </a:r>
              <a:r>
                <a:rPr kumimoji="0" lang="en-US" sz="9600" b="0" i="0" u="none" strike="noStrike" kern="1200" cap="none" spc="0" normalizeH="0" baseline="0" noProof="0" dirty="0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9600" b="0" i="0" u="none" strike="noStrike" kern="1200" cap="none" spc="0" normalizeH="0" baseline="0" noProof="0" dirty="0" err="1">
                  <a:ln w="12700">
                    <a:solidFill>
                      <a:srgbClr val="0070C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số</a:t>
              </a:r>
              <a:endParaRPr kumimoji="0" lang="en-US" sz="9600" b="0" i="0" u="none" strike="noStrike" kern="1200" cap="none" spc="0" normalizeH="0" baseline="0" noProof="0" dirty="0">
                <a:ln w="12700">
                  <a:solidFill>
                    <a:srgbClr val="0070C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UTM Showcard" panose="0204060305050602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49166" y="1445138"/>
            <a:ext cx="4992777" cy="1265596"/>
            <a:chOff x="1459676" y="1432551"/>
            <a:chExt cx="4992777" cy="1265596"/>
          </a:xfrm>
        </p:grpSpPr>
        <p:sp>
          <p:nvSpPr>
            <p:cNvPr id="2" name="TextBox 1"/>
            <p:cNvSpPr txBox="1"/>
            <p:nvPr/>
          </p:nvSpPr>
          <p:spPr>
            <a:xfrm rot="20634260">
              <a:off x="1524140" y="1432551"/>
              <a:ext cx="492831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So </a:t>
              </a:r>
              <a:r>
                <a:rPr kumimoji="0" lang="en-US" sz="7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sánh</a:t>
              </a: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58595A"/>
                </a:solidFill>
                <a:effectLst/>
                <a:uLnTx/>
                <a:uFillTx/>
                <a:latin typeface="UTM Showcard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0634260">
              <a:off x="1459676" y="1497818"/>
              <a:ext cx="492831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0" i="0" u="none" strike="noStrike" kern="1200" cap="none" spc="0" normalizeH="0" baseline="0" noProof="0" dirty="0">
                  <a:ln>
                    <a:solidFill>
                      <a:srgbClr val="ED7D31">
                        <a:lumMod val="75000"/>
                      </a:srgbClr>
                    </a:solidFill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So </a:t>
              </a:r>
              <a:r>
                <a:rPr kumimoji="0" lang="en-US" sz="7200" b="0" i="0" u="none" strike="noStrike" kern="1200" cap="none" spc="0" normalizeH="0" baseline="0" noProof="0" dirty="0" err="1">
                  <a:ln>
                    <a:solidFill>
                      <a:srgbClr val="ED7D31">
                        <a:lumMod val="75000"/>
                      </a:srgbClr>
                    </a:solidFill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UTM Showcard" panose="02040603050506020204" pitchFamily="18" charset="0"/>
                  <a:ea typeface="+mn-ea"/>
                  <a:cs typeface="+mn-cs"/>
                </a:rPr>
                <a:t>sánh</a:t>
              </a:r>
              <a:endParaRPr kumimoji="0" lang="en-US" sz="7200" b="0" i="0" u="none" strike="noStrike" kern="1200" cap="none" spc="0" normalizeH="0" baseline="0" noProof="0" dirty="0">
                <a:ln>
                  <a:solidFill>
                    <a:srgbClr val="ED7D31">
                      <a:lumMod val="75000"/>
                    </a:srgbClr>
                  </a:solidFill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UTM Showcard" panose="0204060305050602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 rot="21233562">
            <a:off x="6271686" y="411819"/>
            <a:ext cx="4988223" cy="1344080"/>
            <a:chOff x="6318416" y="570819"/>
            <a:chExt cx="4988223" cy="1344080"/>
          </a:xfrm>
        </p:grpSpPr>
        <p:sp>
          <p:nvSpPr>
            <p:cNvPr id="17" name="TextBox 16"/>
            <p:cNvSpPr txBox="1"/>
            <p:nvPr/>
          </p:nvSpPr>
          <p:spPr>
            <a:xfrm rot="268571">
              <a:off x="6318416" y="591460"/>
              <a:ext cx="49283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Azuki" panose="02040603050506020204" pitchFamily="18" charset="0"/>
                  <a:ea typeface="+mn-ea"/>
                  <a:cs typeface="+mn-cs"/>
                </a:rPr>
                <a:t>Toán</a:t>
              </a:r>
              <a:r>
                <a:rPr kumimoji="0" 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A"/>
                  </a:solidFill>
                  <a:effectLst/>
                  <a:uLnTx/>
                  <a:uFillTx/>
                  <a:latin typeface="UTM Azuki" panose="02040603050506020204" pitchFamily="18" charset="0"/>
                  <a:ea typeface="+mn-ea"/>
                  <a:cs typeface="+mn-cs"/>
                </a:rPr>
                <a:t> 4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268571">
              <a:off x="6378326" y="570819"/>
              <a:ext cx="49283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 err="1">
                  <a:ln>
                    <a:solidFill>
                      <a:srgbClr val="ED7D31">
                        <a:lumMod val="75000"/>
                      </a:srgbClr>
                    </a:solidFill>
                  </a:ln>
                  <a:solidFill>
                    <a:srgbClr val="ED7D3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UTM Azuki" panose="02040603050506020204" pitchFamily="18" charset="0"/>
                  <a:ea typeface="+mn-ea"/>
                  <a:cs typeface="+mn-cs"/>
                </a:rPr>
                <a:t>Toán</a:t>
              </a:r>
              <a:r>
                <a:rPr kumimoji="0" lang="en-US" sz="8000" b="0" i="0" u="none" strike="noStrike" kern="1200" cap="none" spc="0" normalizeH="0" baseline="0" noProof="0" dirty="0">
                  <a:ln>
                    <a:solidFill>
                      <a:srgbClr val="ED7D31">
                        <a:lumMod val="75000"/>
                      </a:srgbClr>
                    </a:solidFill>
                  </a:ln>
                  <a:solidFill>
                    <a:srgbClr val="ED7D31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UTM Azuki" panose="02040603050506020204" pitchFamily="18" charset="0"/>
                  <a:ea typeface="+mn-ea"/>
                  <a:cs typeface="+mn-cs"/>
                </a:rPr>
                <a:t> 4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 rot="12947749">
            <a:off x="10369298" y="2812757"/>
            <a:ext cx="787486" cy="1181544"/>
            <a:chOff x="2079166" y="4539555"/>
            <a:chExt cx="787486" cy="118154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6" name="Isosceles Triangle 5"/>
            <p:cNvSpPr/>
            <p:nvPr/>
          </p:nvSpPr>
          <p:spPr>
            <a:xfrm rot="2521914">
              <a:off x="2079166" y="4539555"/>
              <a:ext cx="357309" cy="1181544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216307">
              <a:off x="2509343" y="4849949"/>
              <a:ext cx="357309" cy="634617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 rot="20936810">
            <a:off x="6430550" y="1628430"/>
            <a:ext cx="3324149" cy="169863"/>
            <a:chOff x="6350355" y="2391209"/>
            <a:chExt cx="3935622" cy="23877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7" name="Isosceles Triangle 26"/>
            <p:cNvSpPr/>
            <p:nvPr/>
          </p:nvSpPr>
          <p:spPr>
            <a:xfrm rot="16752404">
              <a:off x="8192502" y="558682"/>
              <a:ext cx="238772" cy="3903825"/>
            </a:xfrm>
            <a:prstGeom prst="triangle">
              <a:avLst/>
            </a:prstGeom>
            <a:grpFill/>
            <a:ln>
              <a:noFill/>
            </a:ln>
            <a:effectLst/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752404">
              <a:off x="8228193" y="516404"/>
              <a:ext cx="179946" cy="3935622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 rot="980850">
            <a:off x="1485439" y="4701715"/>
            <a:ext cx="787486" cy="1181544"/>
            <a:chOff x="2079166" y="4539555"/>
            <a:chExt cx="787486" cy="118154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0" name="Isosceles Triangle 29"/>
            <p:cNvSpPr/>
            <p:nvPr/>
          </p:nvSpPr>
          <p:spPr>
            <a:xfrm rot="2521914">
              <a:off x="2079166" y="4539555"/>
              <a:ext cx="357309" cy="1181544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Isosceles Triangle 30"/>
            <p:cNvSpPr/>
            <p:nvPr/>
          </p:nvSpPr>
          <p:spPr>
            <a:xfrm rot="216307">
              <a:off x="2509343" y="4849949"/>
              <a:ext cx="357309" cy="634617"/>
            </a:xfrm>
            <a:prstGeom prst="triangle">
              <a:avLst/>
            </a:prstGeom>
            <a:grpFill/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11913">
            <a:off x="1211309" y="297019"/>
            <a:ext cx="1698292" cy="21294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492" y="4953164"/>
            <a:ext cx="933657" cy="158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814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172EC6F-6AB9-41A3-ADF9-C7C835E0F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250BC05-D2BF-4BE2-8747-4B45F3263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4877" r="78553" b="57789"/>
          <a:stretch>
            <a:fillRect/>
          </a:stretch>
        </p:blipFill>
        <p:spPr>
          <a:xfrm>
            <a:off x="9528813" y="184484"/>
            <a:ext cx="1984218" cy="2489633"/>
          </a:xfrm>
          <a:custGeom>
            <a:avLst/>
            <a:gdLst>
              <a:gd name="connsiteX0" fmla="*/ 0 w 1700463"/>
              <a:gd name="connsiteY0" fmla="*/ 0 h 2133600"/>
              <a:gd name="connsiteX1" fmla="*/ 1700463 w 1700463"/>
              <a:gd name="connsiteY1" fmla="*/ 0 h 2133600"/>
              <a:gd name="connsiteX2" fmla="*/ 1700463 w 1700463"/>
              <a:gd name="connsiteY2" fmla="*/ 2133600 h 2133600"/>
              <a:gd name="connsiteX3" fmla="*/ 0 w 1700463"/>
              <a:gd name="connsiteY3" fmla="*/ 2133600 h 2133600"/>
              <a:gd name="connsiteX4" fmla="*/ 0 w 1700463"/>
              <a:gd name="connsiteY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463" h="2133600">
                <a:moveTo>
                  <a:pt x="0" y="0"/>
                </a:moveTo>
                <a:lnTo>
                  <a:pt x="1700463" y="0"/>
                </a:lnTo>
                <a:lnTo>
                  <a:pt x="1700463" y="2133600"/>
                </a:lnTo>
                <a:lnTo>
                  <a:pt x="0" y="2133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2B2525-08F9-4887-A18B-C2FC71C76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413" y="112294"/>
            <a:ext cx="9393174" cy="65612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F7432FB-508E-4315-9A9A-8750A0F810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18" y="4699854"/>
            <a:ext cx="2650373" cy="19868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34F2666-7DBD-4EF7-A431-B5D1DC7B0C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043" y="2727898"/>
            <a:ext cx="1700931" cy="14022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2542A57-457C-4B77-8898-D7A82D803F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8" t="25088" r="64737" b="55263"/>
          <a:stretch>
            <a:fillRect/>
          </a:stretch>
        </p:blipFill>
        <p:spPr>
          <a:xfrm>
            <a:off x="2709483" y="2158146"/>
            <a:ext cx="1269807" cy="1217621"/>
          </a:xfrm>
          <a:custGeom>
            <a:avLst/>
            <a:gdLst>
              <a:gd name="connsiteX0" fmla="*/ 0 w 1171074"/>
              <a:gd name="connsiteY0" fmla="*/ 0 h 1122946"/>
              <a:gd name="connsiteX1" fmla="*/ 1171074 w 1171074"/>
              <a:gd name="connsiteY1" fmla="*/ 0 h 1122946"/>
              <a:gd name="connsiteX2" fmla="*/ 1171074 w 1171074"/>
              <a:gd name="connsiteY2" fmla="*/ 1122946 h 1122946"/>
              <a:gd name="connsiteX3" fmla="*/ 0 w 1171074"/>
              <a:gd name="connsiteY3" fmla="*/ 1122946 h 1122946"/>
              <a:gd name="connsiteX4" fmla="*/ 0 w 1171074"/>
              <a:gd name="connsiteY4" fmla="*/ 0 h 112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4" h="1122946">
                <a:moveTo>
                  <a:pt x="0" y="0"/>
                </a:moveTo>
                <a:lnTo>
                  <a:pt x="1171074" y="0"/>
                </a:lnTo>
                <a:lnTo>
                  <a:pt x="1171074" y="1122946"/>
                </a:lnTo>
                <a:lnTo>
                  <a:pt x="0" y="112294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58C301E-84EF-4E63-B74D-C803618F23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6" t="52596" r="82895" b="26351"/>
          <a:stretch>
            <a:fillRect/>
          </a:stretch>
        </p:blipFill>
        <p:spPr>
          <a:xfrm>
            <a:off x="991578" y="1202915"/>
            <a:ext cx="1106905" cy="1203159"/>
          </a:xfrm>
          <a:custGeom>
            <a:avLst/>
            <a:gdLst>
              <a:gd name="connsiteX0" fmla="*/ 0 w 1106905"/>
              <a:gd name="connsiteY0" fmla="*/ 0 h 1203159"/>
              <a:gd name="connsiteX1" fmla="*/ 1106905 w 1106905"/>
              <a:gd name="connsiteY1" fmla="*/ 0 h 1203159"/>
              <a:gd name="connsiteX2" fmla="*/ 1106905 w 1106905"/>
              <a:gd name="connsiteY2" fmla="*/ 1203159 h 1203159"/>
              <a:gd name="connsiteX3" fmla="*/ 0 w 1106905"/>
              <a:gd name="connsiteY3" fmla="*/ 1203159 h 1203159"/>
              <a:gd name="connsiteX4" fmla="*/ 0 w 1106905"/>
              <a:gd name="connsiteY4" fmla="*/ 0 h 120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905" h="1203159">
                <a:moveTo>
                  <a:pt x="0" y="0"/>
                </a:moveTo>
                <a:lnTo>
                  <a:pt x="1106905" y="0"/>
                </a:lnTo>
                <a:lnTo>
                  <a:pt x="1106905" y="1203159"/>
                </a:lnTo>
                <a:lnTo>
                  <a:pt x="0" y="120315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1CE8FEB-8277-4063-83DF-147F72BF24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8" t="66567" r="6614" b="4146"/>
          <a:stretch>
            <a:fillRect/>
          </a:stretch>
        </p:blipFill>
        <p:spPr>
          <a:xfrm>
            <a:off x="10467869" y="2040096"/>
            <a:ext cx="1404257" cy="1412421"/>
          </a:xfrm>
          <a:custGeom>
            <a:avLst/>
            <a:gdLst>
              <a:gd name="connsiteX0" fmla="*/ 628650 w 1404257"/>
              <a:gd name="connsiteY0" fmla="*/ 0 h 1412421"/>
              <a:gd name="connsiteX1" fmla="*/ 824592 w 1404257"/>
              <a:gd name="connsiteY1" fmla="*/ 163285 h 1412421"/>
              <a:gd name="connsiteX2" fmla="*/ 1216478 w 1404257"/>
              <a:gd name="connsiteY2" fmla="*/ 253093 h 1412421"/>
              <a:gd name="connsiteX3" fmla="*/ 1404257 w 1404257"/>
              <a:gd name="connsiteY3" fmla="*/ 612321 h 1412421"/>
              <a:gd name="connsiteX4" fmla="*/ 1085850 w 1404257"/>
              <a:gd name="connsiteY4" fmla="*/ 955221 h 1412421"/>
              <a:gd name="connsiteX5" fmla="*/ 1077685 w 1404257"/>
              <a:gd name="connsiteY5" fmla="*/ 1273628 h 1412421"/>
              <a:gd name="connsiteX6" fmla="*/ 849085 w 1404257"/>
              <a:gd name="connsiteY6" fmla="*/ 1412421 h 1412421"/>
              <a:gd name="connsiteX7" fmla="*/ 400050 w 1404257"/>
              <a:gd name="connsiteY7" fmla="*/ 1061357 h 1412421"/>
              <a:gd name="connsiteX8" fmla="*/ 114300 w 1404257"/>
              <a:gd name="connsiteY8" fmla="*/ 1061357 h 1412421"/>
              <a:gd name="connsiteX9" fmla="*/ 0 w 1404257"/>
              <a:gd name="connsiteY9" fmla="*/ 653143 h 1412421"/>
              <a:gd name="connsiteX10" fmla="*/ 359228 w 1404257"/>
              <a:gd name="connsiteY10" fmla="*/ 375557 h 1412421"/>
              <a:gd name="connsiteX11" fmla="*/ 489857 w 1404257"/>
              <a:gd name="connsiteY11" fmla="*/ 89807 h 1412421"/>
              <a:gd name="connsiteX12" fmla="*/ 628650 w 1404257"/>
              <a:gd name="connsiteY12" fmla="*/ 0 h 1412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4257" h="1412421">
                <a:moveTo>
                  <a:pt x="628650" y="0"/>
                </a:moveTo>
                <a:lnTo>
                  <a:pt x="824592" y="163285"/>
                </a:lnTo>
                <a:lnTo>
                  <a:pt x="1216478" y="253093"/>
                </a:lnTo>
                <a:lnTo>
                  <a:pt x="1404257" y="612321"/>
                </a:lnTo>
                <a:lnTo>
                  <a:pt x="1085850" y="955221"/>
                </a:lnTo>
                <a:lnTo>
                  <a:pt x="1077685" y="1273628"/>
                </a:lnTo>
                <a:lnTo>
                  <a:pt x="849085" y="1412421"/>
                </a:lnTo>
                <a:lnTo>
                  <a:pt x="400050" y="1061357"/>
                </a:lnTo>
                <a:lnTo>
                  <a:pt x="114300" y="1061357"/>
                </a:lnTo>
                <a:lnTo>
                  <a:pt x="0" y="653143"/>
                </a:lnTo>
                <a:lnTo>
                  <a:pt x="359228" y="375557"/>
                </a:lnTo>
                <a:lnTo>
                  <a:pt x="489857" y="89807"/>
                </a:lnTo>
                <a:lnTo>
                  <a:pt x="628650" y="0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AE6BCA5-30C1-4009-AF7D-CA87759325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985" y="4380687"/>
            <a:ext cx="3777594" cy="367145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C9A0D65-724D-4CB5-B997-36BF6E52F51D}"/>
              </a:ext>
            </a:extLst>
          </p:cNvPr>
          <p:cNvSpPr txBox="1"/>
          <p:nvPr/>
        </p:nvSpPr>
        <p:spPr>
          <a:xfrm rot="21315966">
            <a:off x="2247283" y="3042466"/>
            <a:ext cx="7494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02. </a:t>
            </a:r>
            <a:r>
              <a:rPr lang="en-US" altLang="zh-CN" sz="8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Khám</a:t>
            </a:r>
            <a:r>
              <a:rPr lang="en-US" altLang="zh-CN" sz="8000" dirty="0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 </a:t>
            </a:r>
            <a:r>
              <a:rPr lang="en-US" altLang="zh-CN" sz="8000" dirty="0" err="1">
                <a:solidFill>
                  <a:schemeClr val="bg1"/>
                </a:solidFill>
                <a:latin typeface="UTM Androgyne" panose="02040603050506020204" pitchFamily="18"/>
                <a:ea typeface="字魂7号-温暖童稚体" panose="00000500000000000000" pitchFamily="2" charset="-122"/>
              </a:rPr>
              <a:t>phá</a:t>
            </a:r>
            <a:endParaRPr lang="zh-CN" altLang="en-US" sz="8000" dirty="0">
              <a:solidFill>
                <a:schemeClr val="bg1"/>
              </a:solidFill>
              <a:latin typeface="UTM Androgyne" panose="02040603050506020204" pitchFamily="18"/>
              <a:ea typeface="字魂7号-温暖童稚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48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0.03932 0.01899 L 0.05091 -0.01527 L 0.10951 -0.00856 L 0.10951 -0.02893 L 0.17774 -0.01365 L 0.18359 -0.0375 L 0.23164 -0.02384 L 0.26719 -0.06319 L 0.28646 -0.04259 L 0.34323 -0.07152 " pathEditMode="relative" ptsTypes="AAAAAAAA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0913265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</TotalTime>
  <Words>1088</Words>
  <Application>Microsoft Office PowerPoint</Application>
  <PresentationFormat>Custom</PresentationFormat>
  <Paragraphs>195</Paragraphs>
  <Slides>33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24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59" baseType="lpstr">
      <vt:lpstr>Arial</vt:lpstr>
      <vt:lpstr>#9Slide03 AmpleSoft Bold</vt:lpstr>
      <vt:lpstr>字魂105号-简雅黑</vt:lpstr>
      <vt:lpstr>UVN Mua Thu</vt:lpstr>
      <vt:lpstr>UTM Azuki</vt:lpstr>
      <vt:lpstr>DFPOP1-W9</vt:lpstr>
      <vt:lpstr>Cambria Math</vt:lpstr>
      <vt:lpstr>Calibri</vt:lpstr>
      <vt:lpstr>Wingdings</vt:lpstr>
      <vt:lpstr>#9Slide07 IcielStormtrooper</vt:lpstr>
      <vt:lpstr>#9Slide07 Crocante</vt:lpstr>
      <vt:lpstr>宋体</vt:lpstr>
      <vt:lpstr>Times New Roman</vt:lpstr>
      <vt:lpstr>微软雅黑 Light</vt:lpstr>
      <vt:lpstr>#9Slide05 SVNKitten</vt:lpstr>
      <vt:lpstr>UTM Androgyne</vt:lpstr>
      <vt:lpstr>#9Slide03 Kaleko 105 Round Bold</vt:lpstr>
      <vt:lpstr>等线</vt:lpstr>
      <vt:lpstr>SVN-Newton</vt:lpstr>
      <vt:lpstr>UTM Cookies</vt:lpstr>
      <vt:lpstr>字魂7号-温暖童稚体</vt:lpstr>
      <vt:lpstr>华康少女文字W5</vt:lpstr>
      <vt:lpstr>微软雅黑</vt:lpstr>
      <vt:lpstr>UTM Showcard</vt:lpstr>
      <vt:lpstr>Office 主题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MNT</dc:title>
  <dc:creator>Nguyễn Thị Hồng Linh</dc:creator>
  <cp:keywords>MĂNG NON TEAM</cp:keywords>
  <cp:lastModifiedBy>Windows User</cp:lastModifiedBy>
  <cp:revision>143</cp:revision>
  <dcterms:created xsi:type="dcterms:W3CDTF">2020-12-18T11:03:25Z</dcterms:created>
  <dcterms:modified xsi:type="dcterms:W3CDTF">2023-02-13T10:36:19Z</dcterms:modified>
</cp:coreProperties>
</file>