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2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3.xml" ContentType="application/vnd.openxmlformats-officedocument.theme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4.xml" ContentType="application/vnd.openxmlformats-officedocument.theme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714" r:id="rId3"/>
    <p:sldMasterId id="2147483726" r:id="rId4"/>
    <p:sldMasterId id="2147483770" r:id="rId5"/>
  </p:sldMasterIdLst>
  <p:notesMasterIdLst>
    <p:notesMasterId r:id="rId26"/>
  </p:notesMasterIdLst>
  <p:sldIdLst>
    <p:sldId id="2580" r:id="rId6"/>
    <p:sldId id="331" r:id="rId7"/>
    <p:sldId id="258" r:id="rId8"/>
    <p:sldId id="259" r:id="rId9"/>
    <p:sldId id="260" r:id="rId10"/>
    <p:sldId id="261" r:id="rId11"/>
    <p:sldId id="264" r:id="rId12"/>
    <p:sldId id="7708" r:id="rId13"/>
    <p:sldId id="7709" r:id="rId14"/>
    <p:sldId id="7710" r:id="rId15"/>
    <p:sldId id="7730" r:id="rId16"/>
    <p:sldId id="7731" r:id="rId17"/>
    <p:sldId id="7713" r:id="rId18"/>
    <p:sldId id="7717" r:id="rId19"/>
    <p:sldId id="7718" r:id="rId20"/>
    <p:sldId id="7719" r:id="rId21"/>
    <p:sldId id="7697" r:id="rId22"/>
    <p:sldId id="7728" r:id="rId23"/>
    <p:sldId id="300" r:id="rId24"/>
    <p:sldId id="7723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56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46FCEA-638A-4DD6-8553-DAE9E5254D75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F3F80D-8254-4D4A-9C6C-9E6B8C3EC4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4540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/>
              <a:t>Kích</a:t>
            </a:r>
            <a:r>
              <a:rPr lang="en-GB" baseline="0" dirty="0"/>
              <a:t> </a:t>
            </a:r>
            <a:r>
              <a:rPr lang="en-GB" baseline="0" dirty="0" err="1"/>
              <a:t>vào</a:t>
            </a:r>
            <a:r>
              <a:rPr lang="en-GB" baseline="0" dirty="0"/>
              <a:t> </a:t>
            </a:r>
            <a:r>
              <a:rPr lang="en-GB" baseline="0" dirty="0" err="1"/>
              <a:t>hình</a:t>
            </a:r>
            <a:r>
              <a:rPr lang="en-GB" baseline="0" dirty="0"/>
              <a:t> con </a:t>
            </a:r>
            <a:r>
              <a:rPr lang="en-GB" baseline="0" dirty="0" err="1"/>
              <a:t>ong</a:t>
            </a:r>
            <a:r>
              <a:rPr lang="en-GB" baseline="0" dirty="0"/>
              <a:t> </a:t>
            </a:r>
            <a:r>
              <a:rPr lang="en-GB" baseline="0" dirty="0" err="1"/>
              <a:t>gánh</a:t>
            </a:r>
            <a:r>
              <a:rPr lang="en-GB" baseline="0" dirty="0"/>
              <a:t> </a:t>
            </a:r>
            <a:r>
              <a:rPr lang="en-GB" baseline="0" dirty="0" err="1"/>
              <a:t>mật</a:t>
            </a:r>
            <a:r>
              <a:rPr lang="en-GB" baseline="0" dirty="0"/>
              <a:t> </a:t>
            </a:r>
            <a:r>
              <a:rPr lang="en-GB" baseline="0" dirty="0" err="1"/>
              <a:t>để</a:t>
            </a:r>
            <a:r>
              <a:rPr lang="en-GB" baseline="0" dirty="0"/>
              <a:t> quay </a:t>
            </a:r>
            <a:r>
              <a:rPr lang="en-GB" baseline="0" dirty="0" err="1"/>
              <a:t>lại</a:t>
            </a:r>
            <a:r>
              <a:rPr lang="en-GB" baseline="0" dirty="0"/>
              <a:t> slide </a:t>
            </a:r>
            <a:r>
              <a:rPr lang="en-GB" baseline="0" dirty="0" err="1"/>
              <a:t>câu</a:t>
            </a:r>
            <a:r>
              <a:rPr lang="en-GB" baseline="0" dirty="0"/>
              <a:t> </a:t>
            </a:r>
            <a:r>
              <a:rPr lang="en-GB" baseline="0" dirty="0" err="1"/>
              <a:t>hỏi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0B9E4B-DA25-4D59-97C1-3D5DE451318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49091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/>
              <a:t>Kích</a:t>
            </a:r>
            <a:r>
              <a:rPr lang="en-GB" baseline="0" dirty="0"/>
              <a:t> </a:t>
            </a:r>
            <a:r>
              <a:rPr lang="en-GB" baseline="0" dirty="0" err="1"/>
              <a:t>vào</a:t>
            </a:r>
            <a:r>
              <a:rPr lang="en-GB" baseline="0" dirty="0"/>
              <a:t> </a:t>
            </a:r>
            <a:r>
              <a:rPr lang="en-GB" baseline="0" dirty="0" err="1"/>
              <a:t>hình</a:t>
            </a:r>
            <a:r>
              <a:rPr lang="en-GB" baseline="0" dirty="0"/>
              <a:t> con </a:t>
            </a:r>
            <a:r>
              <a:rPr lang="en-GB" baseline="0" dirty="0" err="1"/>
              <a:t>ong</a:t>
            </a:r>
            <a:r>
              <a:rPr lang="en-GB" baseline="0" dirty="0"/>
              <a:t> </a:t>
            </a:r>
            <a:r>
              <a:rPr lang="en-GB" baseline="0" dirty="0" err="1"/>
              <a:t>gánh</a:t>
            </a:r>
            <a:r>
              <a:rPr lang="en-GB" baseline="0" dirty="0"/>
              <a:t> </a:t>
            </a:r>
            <a:r>
              <a:rPr lang="en-GB" baseline="0" dirty="0" err="1"/>
              <a:t>mật</a:t>
            </a:r>
            <a:r>
              <a:rPr lang="en-GB" baseline="0" dirty="0"/>
              <a:t> </a:t>
            </a:r>
            <a:r>
              <a:rPr lang="en-GB" baseline="0" dirty="0" err="1"/>
              <a:t>để</a:t>
            </a:r>
            <a:r>
              <a:rPr lang="en-GB" baseline="0" dirty="0"/>
              <a:t> quay </a:t>
            </a:r>
            <a:r>
              <a:rPr lang="en-GB" baseline="0" dirty="0" err="1"/>
              <a:t>lại</a:t>
            </a:r>
            <a:r>
              <a:rPr lang="en-GB" baseline="0" dirty="0"/>
              <a:t> slide </a:t>
            </a:r>
            <a:r>
              <a:rPr lang="en-GB" baseline="0" dirty="0" err="1"/>
              <a:t>câu</a:t>
            </a:r>
            <a:r>
              <a:rPr lang="en-GB" baseline="0" dirty="0"/>
              <a:t> </a:t>
            </a:r>
            <a:r>
              <a:rPr lang="en-GB" baseline="0" dirty="0" err="1"/>
              <a:t>hỏi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0B9E4B-DA25-4D59-97C1-3D5DE451318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78775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/>
              <a:t>Kích</a:t>
            </a:r>
            <a:r>
              <a:rPr lang="en-GB" baseline="0" dirty="0"/>
              <a:t> </a:t>
            </a:r>
            <a:r>
              <a:rPr lang="en-GB" baseline="0" dirty="0" err="1"/>
              <a:t>vào</a:t>
            </a:r>
            <a:r>
              <a:rPr lang="en-GB" baseline="0" dirty="0"/>
              <a:t> </a:t>
            </a:r>
            <a:r>
              <a:rPr lang="en-GB" baseline="0" dirty="0" err="1"/>
              <a:t>hình</a:t>
            </a:r>
            <a:r>
              <a:rPr lang="en-GB" baseline="0" dirty="0"/>
              <a:t> con </a:t>
            </a:r>
            <a:r>
              <a:rPr lang="en-GB" baseline="0" dirty="0" err="1"/>
              <a:t>ong</a:t>
            </a:r>
            <a:r>
              <a:rPr lang="en-GB" baseline="0" dirty="0"/>
              <a:t> </a:t>
            </a:r>
            <a:r>
              <a:rPr lang="en-GB" baseline="0" dirty="0" err="1"/>
              <a:t>gánh</a:t>
            </a:r>
            <a:r>
              <a:rPr lang="en-GB" baseline="0" dirty="0"/>
              <a:t> </a:t>
            </a:r>
            <a:r>
              <a:rPr lang="en-GB" baseline="0" dirty="0" err="1"/>
              <a:t>mật</a:t>
            </a:r>
            <a:r>
              <a:rPr lang="en-GB" baseline="0" dirty="0"/>
              <a:t> </a:t>
            </a:r>
            <a:r>
              <a:rPr lang="en-GB" baseline="0" dirty="0" err="1"/>
              <a:t>để</a:t>
            </a:r>
            <a:r>
              <a:rPr lang="en-GB" baseline="0" dirty="0"/>
              <a:t> quay </a:t>
            </a:r>
            <a:r>
              <a:rPr lang="en-GB" baseline="0" dirty="0" err="1"/>
              <a:t>lại</a:t>
            </a:r>
            <a:r>
              <a:rPr lang="en-GB" baseline="0" dirty="0"/>
              <a:t> slide </a:t>
            </a:r>
            <a:r>
              <a:rPr lang="en-GB" baseline="0" dirty="0" err="1"/>
              <a:t>câu</a:t>
            </a:r>
            <a:r>
              <a:rPr lang="en-GB" baseline="0" dirty="0"/>
              <a:t> </a:t>
            </a:r>
            <a:r>
              <a:rPr lang="en-GB" baseline="0" dirty="0" err="1"/>
              <a:t>hỏi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0B9E4B-DA25-4D59-97C1-3D5DE451318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32970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/>
              <a:t>Kích</a:t>
            </a:r>
            <a:r>
              <a:rPr lang="en-GB" baseline="0" dirty="0"/>
              <a:t> </a:t>
            </a:r>
            <a:r>
              <a:rPr lang="en-GB" baseline="0" dirty="0" err="1"/>
              <a:t>vào</a:t>
            </a:r>
            <a:r>
              <a:rPr lang="en-GB" baseline="0" dirty="0"/>
              <a:t> </a:t>
            </a:r>
            <a:r>
              <a:rPr lang="en-GB" baseline="0" dirty="0" err="1"/>
              <a:t>hình</a:t>
            </a:r>
            <a:r>
              <a:rPr lang="en-GB" baseline="0" dirty="0"/>
              <a:t> con </a:t>
            </a:r>
            <a:r>
              <a:rPr lang="en-GB" baseline="0" dirty="0" err="1"/>
              <a:t>ong</a:t>
            </a:r>
            <a:r>
              <a:rPr lang="en-GB" baseline="0" dirty="0"/>
              <a:t> </a:t>
            </a:r>
            <a:r>
              <a:rPr lang="en-GB" baseline="0" dirty="0" err="1"/>
              <a:t>gánh</a:t>
            </a:r>
            <a:r>
              <a:rPr lang="en-GB" baseline="0" dirty="0"/>
              <a:t> </a:t>
            </a:r>
            <a:r>
              <a:rPr lang="en-GB" baseline="0" dirty="0" err="1"/>
              <a:t>mật</a:t>
            </a:r>
            <a:r>
              <a:rPr lang="en-GB" baseline="0" dirty="0"/>
              <a:t> </a:t>
            </a:r>
            <a:r>
              <a:rPr lang="en-GB" baseline="0" dirty="0" err="1"/>
              <a:t>để</a:t>
            </a:r>
            <a:r>
              <a:rPr lang="en-GB" baseline="0" dirty="0"/>
              <a:t> quay </a:t>
            </a:r>
            <a:r>
              <a:rPr lang="en-GB" baseline="0" dirty="0" err="1"/>
              <a:t>lại</a:t>
            </a:r>
            <a:r>
              <a:rPr lang="en-GB" baseline="0" dirty="0"/>
              <a:t> slide </a:t>
            </a:r>
            <a:r>
              <a:rPr lang="en-GB" baseline="0" dirty="0" err="1"/>
              <a:t>câu</a:t>
            </a:r>
            <a:r>
              <a:rPr lang="en-GB" baseline="0" dirty="0"/>
              <a:t> </a:t>
            </a:r>
            <a:r>
              <a:rPr lang="en-GB" baseline="0" dirty="0" err="1"/>
              <a:t>hỏi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0B9E4B-DA25-4D59-97C1-3D5DE451318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76358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/>
              <a:t>Kích</a:t>
            </a:r>
            <a:r>
              <a:rPr lang="en-GB" baseline="0" dirty="0"/>
              <a:t> </a:t>
            </a:r>
            <a:r>
              <a:rPr lang="en-GB" baseline="0" dirty="0" err="1"/>
              <a:t>vào</a:t>
            </a:r>
            <a:r>
              <a:rPr lang="en-GB" baseline="0" dirty="0"/>
              <a:t> </a:t>
            </a:r>
            <a:r>
              <a:rPr lang="en-GB" baseline="0" dirty="0" err="1"/>
              <a:t>hình</a:t>
            </a:r>
            <a:r>
              <a:rPr lang="en-GB" baseline="0" dirty="0"/>
              <a:t> con </a:t>
            </a:r>
            <a:r>
              <a:rPr lang="en-GB" baseline="0" dirty="0" err="1"/>
              <a:t>ong</a:t>
            </a:r>
            <a:r>
              <a:rPr lang="en-GB" baseline="0" dirty="0"/>
              <a:t> </a:t>
            </a:r>
            <a:r>
              <a:rPr lang="en-GB" baseline="0" dirty="0" err="1"/>
              <a:t>gánh</a:t>
            </a:r>
            <a:r>
              <a:rPr lang="en-GB" baseline="0" dirty="0"/>
              <a:t> </a:t>
            </a:r>
            <a:r>
              <a:rPr lang="en-GB" baseline="0" dirty="0" err="1"/>
              <a:t>mật</a:t>
            </a:r>
            <a:r>
              <a:rPr lang="en-GB" baseline="0" dirty="0"/>
              <a:t> </a:t>
            </a:r>
            <a:r>
              <a:rPr lang="en-GB" baseline="0" dirty="0" err="1"/>
              <a:t>để</a:t>
            </a:r>
            <a:r>
              <a:rPr lang="en-GB" baseline="0" dirty="0"/>
              <a:t> quay </a:t>
            </a:r>
            <a:r>
              <a:rPr lang="en-GB" baseline="0" dirty="0" err="1"/>
              <a:t>lại</a:t>
            </a:r>
            <a:r>
              <a:rPr lang="en-GB" baseline="0" dirty="0"/>
              <a:t> slide </a:t>
            </a:r>
            <a:r>
              <a:rPr lang="en-GB" baseline="0" dirty="0" err="1"/>
              <a:t>câu</a:t>
            </a:r>
            <a:r>
              <a:rPr lang="en-GB" baseline="0" dirty="0"/>
              <a:t> </a:t>
            </a:r>
            <a:r>
              <a:rPr lang="en-GB" baseline="0" dirty="0" err="1"/>
              <a:t>hỏi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0B9E4B-DA25-4D59-97C1-3D5DE451318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75793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/>
              <a:t>Kích</a:t>
            </a:r>
            <a:r>
              <a:rPr lang="en-GB" baseline="0" dirty="0"/>
              <a:t> </a:t>
            </a:r>
            <a:r>
              <a:rPr lang="en-GB" baseline="0" dirty="0" err="1"/>
              <a:t>vào</a:t>
            </a:r>
            <a:r>
              <a:rPr lang="en-GB" baseline="0" dirty="0"/>
              <a:t> </a:t>
            </a:r>
            <a:r>
              <a:rPr lang="en-GB" baseline="0" dirty="0" err="1"/>
              <a:t>hình</a:t>
            </a:r>
            <a:r>
              <a:rPr lang="en-GB" baseline="0" dirty="0"/>
              <a:t> con </a:t>
            </a:r>
            <a:r>
              <a:rPr lang="en-GB" baseline="0" dirty="0" err="1"/>
              <a:t>ong</a:t>
            </a:r>
            <a:r>
              <a:rPr lang="en-GB" baseline="0" dirty="0"/>
              <a:t> </a:t>
            </a:r>
            <a:r>
              <a:rPr lang="en-GB" baseline="0" dirty="0" err="1"/>
              <a:t>gánh</a:t>
            </a:r>
            <a:r>
              <a:rPr lang="en-GB" baseline="0" dirty="0"/>
              <a:t> </a:t>
            </a:r>
            <a:r>
              <a:rPr lang="en-GB" baseline="0" dirty="0" err="1"/>
              <a:t>mật</a:t>
            </a:r>
            <a:r>
              <a:rPr lang="en-GB" baseline="0" dirty="0"/>
              <a:t> </a:t>
            </a:r>
            <a:r>
              <a:rPr lang="en-GB" baseline="0" dirty="0" err="1"/>
              <a:t>để</a:t>
            </a:r>
            <a:r>
              <a:rPr lang="en-GB" baseline="0" dirty="0"/>
              <a:t> quay </a:t>
            </a:r>
            <a:r>
              <a:rPr lang="en-GB" baseline="0" dirty="0" err="1"/>
              <a:t>lại</a:t>
            </a:r>
            <a:r>
              <a:rPr lang="en-GB" baseline="0" dirty="0"/>
              <a:t> slide </a:t>
            </a:r>
            <a:r>
              <a:rPr lang="en-GB" baseline="0" dirty="0" err="1"/>
              <a:t>câu</a:t>
            </a:r>
            <a:r>
              <a:rPr lang="en-GB" baseline="0" dirty="0"/>
              <a:t> </a:t>
            </a:r>
            <a:r>
              <a:rPr lang="en-GB" baseline="0" dirty="0" err="1"/>
              <a:t>hỏi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0B9E4B-DA25-4D59-97C1-3D5DE451318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98637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0D2855-8D6B-4131-88DA-EB4774F8C0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EAC6E2E-A12D-41B5-B137-D4E967BFC1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5B2203-3014-463F-A859-4AC4311E57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FBE42-D760-4209-9C85-C3F8D962A8F2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86AFD9-6EBC-4868-840A-F8C01DF51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8CF906-F88B-4001-A9EA-62D529CDDF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F4AF-AA6C-49BD-A68B-5CC9B71F5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341070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0C97CE-6738-449C-8B8F-188A04EA8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FF45F55-24D3-414D-B80E-85CF853105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EEA3B0-9D76-4BE4-8C18-00D72A7781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FBE42-D760-4209-9C85-C3F8D962A8F2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6C3554-8D68-4E42-8E47-8518B14137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7606A0-9F60-4BAE-94E7-546A3D3AC2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F4AF-AA6C-49BD-A68B-5CC9B71F5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798169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0611246-E4C3-4C43-8AD8-225EB367AE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06CA74-CA92-4170-971D-2120BBD99F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32E681-1253-4260-A87D-3A0858E7F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FBE42-D760-4209-9C85-C3F8D962A8F2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BE5D37-4731-4DBF-9A8F-57ABD5F418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ECCB32-673B-42AE-BFE6-46E1B3E68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F4AF-AA6C-49BD-A68B-5CC9B71F5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962113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1DAEB-D3AA-44FD-A743-E2406A0963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AB202A-6F8C-49A4-8963-BBBA91035F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B9241B-3576-466F-BE06-578F1D90923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468109-80EF-4F72-B322-B2CBDB0D1E45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CCE6BB-10BE-4B3C-A043-6E7E36E362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F4766E-A233-4D25-A784-353947C08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AAF18D-9894-43AE-8E66-28BB0C14E9E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0B5BEA8-A1D0-49A5-B316-2F5398F52E0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503553" y="-1278286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4A0646B-E2B2-4E18-B82D-CDC9FC69278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1683" y="-26898600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062D51F-6EFD-4518-8D74-CCABD5D0382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8147" y="24612600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6FAE9C6-2AC3-483A-ADB0-2B6BFA63E1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0299" y="-2926613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95345067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7B2338-6957-4BD1-910F-0010FF309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4F1EA6-8DB2-41C0-ABC2-DF9AD01EA4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B82CD5-F37F-48B9-BB20-42915136555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468109-80EF-4F72-B322-B2CBDB0D1E45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603A70-61A1-405F-A423-74214F758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334CAF-72CB-461F-8948-AA236F70B6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AAF18D-9894-43AE-8E66-28BB0C14E9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132268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D51893-6B64-4393-9EC2-5B266C89D1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BE1915-60D4-4FFD-83C3-706AB84843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02445A-943A-4AA2-A003-D5FAAF527E6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468109-80EF-4F72-B322-B2CBDB0D1E45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3ABB87-364A-4AB4-8CE3-D40FA8B04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6242C8-897B-4EB4-8BBB-43C1CD5F60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AAF18D-9894-43AE-8E66-28BB0C14E9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10450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0FF0E8-72DD-4670-AD3D-5701726336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7CD885-B0C1-4958-8B68-733ABC0140B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26FD6F-EE4E-4E74-8A4B-4F6DC18ED9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7C11E5-5A2E-4A8C-901D-DCC9292A893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468109-80EF-4F72-B322-B2CBDB0D1E45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8C3AD8-52D5-49F4-8B59-A796D5565F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657B51-5D7A-443D-BDC7-7E5510DD92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AAF18D-9894-43AE-8E66-28BB0C14E9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118459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4EE1-0AAC-4B70-9557-B94343D540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DD0982-662E-4E74-9A8C-84783231BC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F645D3-25A8-46D4-A2C5-E5F34E4D24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D4AAF7-704B-47B9-8B66-8506603B87D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DF25B49-FF2F-4746-A473-6CD969D67CE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0A8C0EC-5A66-4688-B564-98456E07473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468109-80EF-4F72-B322-B2CBDB0D1E45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957BF58-CA8A-4A28-B7C1-69EB0815D9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F9C2E7D-118D-4813-8DBA-94DEA403E6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AAF18D-9894-43AE-8E66-28BB0C14E9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067096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970F19-C7E5-4F83-AC20-528022401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20C81A7-0827-480C-AEFB-86F54FBF512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468109-80EF-4F72-B322-B2CBDB0D1E45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587C85-77FA-4B0C-B852-0FD7345A4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444A2F-9401-418D-95A6-2DF7C7B86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AAF18D-9894-43AE-8E66-28BB0C14E9EA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CCD7192-69C2-4FD9-BEAA-13E50A1E7D7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503553" y="-1278286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B8FCC7B-4E53-4340-B7BD-06EE38E29B3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1683" y="-26898600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D9CA3AA-6693-4B44-951E-B880BDBB45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8147" y="24612600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C63C1BC-E83C-458F-8770-A7C08BC7C1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0299" y="-2926613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73658271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53C5494-7BA9-4E43-84E4-B3E60383FF3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468109-80EF-4F72-B322-B2CBDB0D1E45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0B67EB6-8724-430E-96C9-7DFB7D4FC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9D9D28-9C38-4DFA-A6B0-BCD03C6B9E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AAF18D-9894-43AE-8E66-28BB0C14E9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02286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D760A1-02B3-44A3-8669-C691EE8644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D8549F-898C-4FE3-8ADB-988DEE27CE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95E575-A9C1-4E3A-9545-8CD83236E9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CA2033-5E6D-4397-9B47-B71B89B38AF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468109-80EF-4F72-B322-B2CBDB0D1E45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A21BAF-D6CD-473F-93FA-7B298DEA08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7EFE35-3539-4A8C-99D0-1402108CE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AAF18D-9894-43AE-8E66-28BB0C14E9EA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96B39B2-923D-4EF8-B14A-5EA183DD880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503553" y="-1278286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05C7F2D-732F-41A6-8667-7F8CB59160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1683" y="-26898600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2308AC7-F56F-48C5-9E8F-00F2E8011D5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8147" y="24612600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02C95D2-7DFE-4C74-AC31-3A935BD257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0299" y="-2926613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77128096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F25AB9-DAC5-4856-AA50-50C3F58B7A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46650A-5947-4C16-9D42-155249B5E9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FB8B5A-6F14-431B-950A-E5AC992125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FBE42-D760-4209-9C85-C3F8D962A8F2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DAE388-5633-4964-A0DD-8ADCCF7448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982022-E699-4EFA-ACC0-C9D82CBC5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F4AF-AA6C-49BD-A68B-5CC9B71F5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260654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1BB3FF-5528-4CD9-BF5C-2CE7D443F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E86FD9-5F9D-47C4-82B5-4B98549B9D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9377B6-A551-47ED-8D55-E69E67F235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4E6899-B1C1-49E5-B2D1-817DB2EC49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468109-80EF-4F72-B322-B2CBDB0D1E45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665D25-BDA3-4249-938E-AFE16E7AFB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277106-1D1D-4F16-8D24-E806B2A6B8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AAF18D-9894-43AE-8E66-28BB0C14E9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112495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943D12-9A85-4B14-B258-73991B809B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4423B4A-A23F-4808-8C20-EEB14A8AC3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B1D0E0-9FF0-427E-9319-CA266F6F71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468109-80EF-4F72-B322-B2CBDB0D1E45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8329E-4CB2-4D14-87CB-C5B5FD32A9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47F96C-5662-415A-A20D-1F2AE2DF7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AAF18D-9894-43AE-8E66-28BB0C14E9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578368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06E41E8-175E-487A-BDF1-8463AB7FC3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869F6CB-5095-4E80-8093-BB1FD08DF3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AFC39F-0CFC-4E9B-9D06-2245EF889C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468109-80EF-4F72-B322-B2CBDB0D1E45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F2F611-5B8E-48C6-A315-BFDF97011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051B28-FAD4-4F5C-92A6-98EB2EF5AB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AAF18D-9894-43AE-8E66-28BB0C14E9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289945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4744244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id="{14963335-6A56-4EC5-B285-CB07E485FB2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331911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8F2F06AD-CD97-481F-8E3C-FEE77B0786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792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3F421DF-BDC1-49D2-B95E-F144E0DE871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503553" y="-1278286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C6B3D5A-AFB7-41BB-A8FB-F44C49953B2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1683" y="-26898600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68A7A24-B0B1-42E4-8893-9C5E20925A9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8147" y="24612600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B5DA7E9-4AC3-4BDE-A801-A4EDBFA2665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0299" y="-2926613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31384257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B3261F6-2D8B-48C3-B6D1-024A65A0FA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503553" y="-1278286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D4E81C5-5443-45D8-AD71-06481A996F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1683" y="-26898600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504E623-AF6B-4C1E-BAD6-827F2248D94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8147" y="24612600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7CE8F4F-0CBB-45DE-94DD-49BECDE62B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0299" y="-2926613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31104190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FBC87A8-12C3-44BE-B253-F018EACCDE0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503553" y="-1278286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73FAA31-CEDD-496F-B397-7AD08304608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1683" y="-26898600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B7E5E5B-A627-498F-935A-777E489D9E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8147" y="24612600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9563DBD-55E1-4E16-8F5B-00C6E130584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0299" y="-2926613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14481050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7743283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3C3C921-21E7-4286-9C69-7609AC11884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503553" y="-1278286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3F18134-57FD-4D4D-B96A-35C62DEEF6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1683" y="-26898600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876D481-B295-4A8C-9EFB-2843A07EAA9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8147" y="24612600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B90C9CF-8FF5-43AB-A2F8-ADB49161E38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0299" y="-2926613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58179236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645C5E-8865-4151-9F22-2D3F77D7D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E6B106-8640-467C-A648-ED63E4E5D9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0C256D-59CA-4ADE-8AE6-E0300154CC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FBE42-D760-4209-9C85-C3F8D962A8F2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F4D73A-22E0-41CC-B484-F851B2E4B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7347F8-E8E6-4270-82C8-656287846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F4AF-AA6C-49BD-A68B-5CC9B71F5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57347"/>
      </p:ext>
    </p:extLst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0055314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 userDrawn="1">
  <p:cSld name="1_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093446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1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594658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preserve="1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790031"/>
      </p:ext>
    </p:extLst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preserve="1" userDrawn="1">
  <p:cSld name="1_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>
            <a:extLst>
              <a:ext uri="{FF2B5EF4-FFF2-40B4-BE49-F238E27FC236}">
                <a16:creationId xmlns:a16="http://schemas.microsoft.com/office/drawing/2014/main" id="{A6E0E954-4F3D-41F1-B6EB-FCF5D97BFC4E}"/>
              </a:ext>
            </a:extLst>
          </p:cNvPr>
          <p:cNvSpPr/>
          <p:nvPr userDrawn="1"/>
        </p:nvSpPr>
        <p:spPr>
          <a:xfrm>
            <a:off x="10806935" y="170906"/>
            <a:ext cx="1284651" cy="1284651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754927"/>
      </p:ext>
    </p:extLst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C354FBDB-570B-47DF-96E0-31EC931D5420}" type="datetimeFigureOut">
              <a:rPr lang="en-US" smtClean="0"/>
              <a:pPr/>
              <a:t>2/2/2023</a:t>
            </a:fld>
            <a:endParaRPr lang="en-US" dirty="0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 dirty="0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7FA4BBA6-1016-4661-98DC-FB176A95F2C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lt1"/>
              </a:solidFill>
              <a:latin typeface="UTM Avo" panose="02040603050506020204" pitchFamily="18" charset="0"/>
              <a:ea typeface="Cambria Math" panose="02040503050406030204" pitchFamily="18" charset="0"/>
              <a:cs typeface="Arial"/>
              <a:sym typeface="Arial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9AD1DDED-7DF5-4CD6-A1A3-FC0C2ECC92B2}"/>
              </a:ext>
            </a:extLst>
          </p:cNvPr>
          <p:cNvSpPr/>
          <p:nvPr userDrawn="1"/>
        </p:nvSpPr>
        <p:spPr>
          <a:xfrm>
            <a:off x="11060935" y="136524"/>
            <a:ext cx="1284651" cy="1284651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513774"/>
      </p:ext>
    </p:extLst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078959"/>
      </p:ext>
    </p:extLst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0678095"/>
      </p:ext>
    </p:extLst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5738484"/>
      </p:ext>
    </p:extLst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3015081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2F2DCD-2AFE-4D94-ADE8-22D83D830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2F63A9-1F96-4D60-9552-408FDC00D7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AC81DD-61DF-47C8-9181-03144638E8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926F6D-95C5-4384-A0D4-FAC3A88DE3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FBE42-D760-4209-9C85-C3F8D962A8F2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ECE428-CD25-4E3A-B7E1-9868F972F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3CB77D-BC97-41BD-B039-78A1770058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F4AF-AA6C-49BD-A68B-5CC9B71F5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980572"/>
      </p:ext>
    </p:extLst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2280368"/>
      </p:ext>
    </p:extLst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5616243"/>
      </p:ext>
    </p:extLst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2165954"/>
      </p:ext>
    </p:extLst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6439827"/>
      </p:ext>
    </p:extLst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6294045"/>
      </p:ext>
    </p:extLst>
  </p:cSld>
  <p:clrMapOvr>
    <a:masterClrMapping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0402210"/>
      </p:ext>
    </p:extLst>
  </p:cSld>
  <p:clrMapOvr>
    <a:masterClrMapping/>
  </p:clrMapOvr>
  <p:transition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4476537"/>
      </p:ext>
    </p:extLst>
  </p:cSld>
  <p:clrMapOvr>
    <a:masterClrMapping/>
  </p:clrMapOvr>
  <p:transition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4646112"/>
      </p:ext>
    </p:extLst>
  </p:cSld>
  <p:clrMapOvr>
    <a:masterClrMapping/>
  </p:clrMapOvr>
  <p:transition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5287956"/>
      </p:ext>
    </p:extLst>
  </p:cSld>
  <p:clrMapOvr>
    <a:masterClrMapping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5985290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BD335E-C16B-4557-B71D-A790BD80F2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AE1DA1-19CA-4934-B62B-BB6172C665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9C41CE-D83B-46CC-97A3-B55E24F590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3756B6-0C99-4191-8B3E-9CCD674DAE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C6761A7-0806-48A8-AED2-8A0DD76D52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6554CE-0F4E-4D69-A404-067847CEA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FBE42-D760-4209-9C85-C3F8D962A8F2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D7CB44E-F26D-4352-9BEA-FB137E9D85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4F024F5-E322-4CFF-BBB8-5EA48203B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F4AF-AA6C-49BD-A68B-5CC9B71F5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352778"/>
      </p:ext>
    </p:extLst>
  </p:cSld>
  <p:clrMapOvr>
    <a:masterClrMapping/>
  </p:clrMapOvr>
  <p:transition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3300393"/>
      </p:ext>
    </p:extLst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5004649"/>
      </p:ext>
    </p:extLst>
  </p:cSld>
  <p:clrMapOvr>
    <a:masterClrMapping/>
  </p:clrMapOvr>
  <p:transition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 userDrawn="1">
  <p:cSld name="Title and three columns"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Shape 9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" name="Google Shape;984;p14"/>
          <p:cNvSpPr/>
          <p:nvPr/>
        </p:nvSpPr>
        <p:spPr>
          <a:xfrm>
            <a:off x="8502319" y="311468"/>
            <a:ext cx="277292" cy="277237"/>
          </a:xfrm>
          <a:custGeom>
            <a:avLst/>
            <a:gdLst/>
            <a:ahLst/>
            <a:cxnLst/>
            <a:rect l="l" t="t" r="r" b="b"/>
            <a:pathLst>
              <a:path w="5011" h="5010" extrusionOk="0">
                <a:moveTo>
                  <a:pt x="2484" y="0"/>
                </a:moveTo>
                <a:lnTo>
                  <a:pt x="2013" y="1070"/>
                </a:lnTo>
                <a:lnTo>
                  <a:pt x="1842" y="1413"/>
                </a:lnTo>
                <a:lnTo>
                  <a:pt x="1628" y="1627"/>
                </a:lnTo>
                <a:lnTo>
                  <a:pt x="1371" y="1841"/>
                </a:lnTo>
                <a:lnTo>
                  <a:pt x="1028" y="2012"/>
                </a:lnTo>
                <a:lnTo>
                  <a:pt x="1" y="2526"/>
                </a:lnTo>
                <a:lnTo>
                  <a:pt x="1028" y="2997"/>
                </a:lnTo>
                <a:lnTo>
                  <a:pt x="1371" y="3168"/>
                </a:lnTo>
                <a:lnTo>
                  <a:pt x="1628" y="3382"/>
                </a:lnTo>
                <a:lnTo>
                  <a:pt x="1842" y="3639"/>
                </a:lnTo>
                <a:lnTo>
                  <a:pt x="2013" y="3982"/>
                </a:lnTo>
                <a:lnTo>
                  <a:pt x="2484" y="5009"/>
                </a:lnTo>
                <a:lnTo>
                  <a:pt x="2955" y="3982"/>
                </a:lnTo>
                <a:lnTo>
                  <a:pt x="3169" y="3639"/>
                </a:lnTo>
                <a:lnTo>
                  <a:pt x="3383" y="3382"/>
                </a:lnTo>
                <a:lnTo>
                  <a:pt x="3597" y="3168"/>
                </a:lnTo>
                <a:lnTo>
                  <a:pt x="3940" y="2997"/>
                </a:lnTo>
                <a:lnTo>
                  <a:pt x="5010" y="2526"/>
                </a:lnTo>
                <a:lnTo>
                  <a:pt x="3940" y="2012"/>
                </a:lnTo>
                <a:lnTo>
                  <a:pt x="3597" y="1841"/>
                </a:lnTo>
                <a:lnTo>
                  <a:pt x="3383" y="1627"/>
                </a:lnTo>
                <a:lnTo>
                  <a:pt x="3169" y="1413"/>
                </a:lnTo>
                <a:lnTo>
                  <a:pt x="2955" y="1070"/>
                </a:lnTo>
                <a:lnTo>
                  <a:pt x="2484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85" name="Google Shape;985;p14"/>
          <p:cNvSpPr/>
          <p:nvPr/>
        </p:nvSpPr>
        <p:spPr>
          <a:xfrm>
            <a:off x="586919" y="6035236"/>
            <a:ext cx="277292" cy="277237"/>
          </a:xfrm>
          <a:custGeom>
            <a:avLst/>
            <a:gdLst/>
            <a:ahLst/>
            <a:cxnLst/>
            <a:rect l="l" t="t" r="r" b="b"/>
            <a:pathLst>
              <a:path w="5011" h="5010" extrusionOk="0">
                <a:moveTo>
                  <a:pt x="2484" y="0"/>
                </a:moveTo>
                <a:lnTo>
                  <a:pt x="2013" y="1070"/>
                </a:lnTo>
                <a:lnTo>
                  <a:pt x="1842" y="1413"/>
                </a:lnTo>
                <a:lnTo>
                  <a:pt x="1628" y="1627"/>
                </a:lnTo>
                <a:lnTo>
                  <a:pt x="1371" y="1841"/>
                </a:lnTo>
                <a:lnTo>
                  <a:pt x="1028" y="2012"/>
                </a:lnTo>
                <a:lnTo>
                  <a:pt x="1" y="2526"/>
                </a:lnTo>
                <a:lnTo>
                  <a:pt x="1028" y="2997"/>
                </a:lnTo>
                <a:lnTo>
                  <a:pt x="1371" y="3168"/>
                </a:lnTo>
                <a:lnTo>
                  <a:pt x="1628" y="3382"/>
                </a:lnTo>
                <a:lnTo>
                  <a:pt x="1842" y="3639"/>
                </a:lnTo>
                <a:lnTo>
                  <a:pt x="2013" y="3982"/>
                </a:lnTo>
                <a:lnTo>
                  <a:pt x="2484" y="5009"/>
                </a:lnTo>
                <a:lnTo>
                  <a:pt x="2955" y="3982"/>
                </a:lnTo>
                <a:lnTo>
                  <a:pt x="3169" y="3639"/>
                </a:lnTo>
                <a:lnTo>
                  <a:pt x="3383" y="3382"/>
                </a:lnTo>
                <a:lnTo>
                  <a:pt x="3597" y="3168"/>
                </a:lnTo>
                <a:lnTo>
                  <a:pt x="3940" y="2997"/>
                </a:lnTo>
                <a:lnTo>
                  <a:pt x="5010" y="2526"/>
                </a:lnTo>
                <a:lnTo>
                  <a:pt x="3940" y="2012"/>
                </a:lnTo>
                <a:lnTo>
                  <a:pt x="3597" y="1841"/>
                </a:lnTo>
                <a:lnTo>
                  <a:pt x="3383" y="1627"/>
                </a:lnTo>
                <a:lnTo>
                  <a:pt x="3169" y="1413"/>
                </a:lnTo>
                <a:lnTo>
                  <a:pt x="2955" y="1070"/>
                </a:lnTo>
                <a:lnTo>
                  <a:pt x="2484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86" name="Google Shape;986;p14"/>
          <p:cNvSpPr/>
          <p:nvPr/>
        </p:nvSpPr>
        <p:spPr>
          <a:xfrm>
            <a:off x="719202" y="311468"/>
            <a:ext cx="277292" cy="277237"/>
          </a:xfrm>
          <a:custGeom>
            <a:avLst/>
            <a:gdLst/>
            <a:ahLst/>
            <a:cxnLst/>
            <a:rect l="l" t="t" r="r" b="b"/>
            <a:pathLst>
              <a:path w="5011" h="5010" extrusionOk="0">
                <a:moveTo>
                  <a:pt x="2484" y="0"/>
                </a:moveTo>
                <a:lnTo>
                  <a:pt x="2013" y="1070"/>
                </a:lnTo>
                <a:lnTo>
                  <a:pt x="1842" y="1413"/>
                </a:lnTo>
                <a:lnTo>
                  <a:pt x="1628" y="1627"/>
                </a:lnTo>
                <a:lnTo>
                  <a:pt x="1371" y="1841"/>
                </a:lnTo>
                <a:lnTo>
                  <a:pt x="1028" y="2012"/>
                </a:lnTo>
                <a:lnTo>
                  <a:pt x="1" y="2526"/>
                </a:lnTo>
                <a:lnTo>
                  <a:pt x="1028" y="2997"/>
                </a:lnTo>
                <a:lnTo>
                  <a:pt x="1371" y="3168"/>
                </a:lnTo>
                <a:lnTo>
                  <a:pt x="1628" y="3382"/>
                </a:lnTo>
                <a:lnTo>
                  <a:pt x="1842" y="3639"/>
                </a:lnTo>
                <a:lnTo>
                  <a:pt x="2013" y="3982"/>
                </a:lnTo>
                <a:lnTo>
                  <a:pt x="2484" y="5009"/>
                </a:lnTo>
                <a:lnTo>
                  <a:pt x="2955" y="3982"/>
                </a:lnTo>
                <a:lnTo>
                  <a:pt x="3169" y="3639"/>
                </a:lnTo>
                <a:lnTo>
                  <a:pt x="3383" y="3382"/>
                </a:lnTo>
                <a:lnTo>
                  <a:pt x="3597" y="3168"/>
                </a:lnTo>
                <a:lnTo>
                  <a:pt x="3940" y="2997"/>
                </a:lnTo>
                <a:lnTo>
                  <a:pt x="5010" y="2526"/>
                </a:lnTo>
                <a:lnTo>
                  <a:pt x="3940" y="2012"/>
                </a:lnTo>
                <a:lnTo>
                  <a:pt x="3597" y="1841"/>
                </a:lnTo>
                <a:lnTo>
                  <a:pt x="3383" y="1627"/>
                </a:lnTo>
                <a:lnTo>
                  <a:pt x="3169" y="1413"/>
                </a:lnTo>
                <a:lnTo>
                  <a:pt x="2955" y="1070"/>
                </a:lnTo>
                <a:lnTo>
                  <a:pt x="2484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87" name="Google Shape;987;p14"/>
          <p:cNvSpPr/>
          <p:nvPr/>
        </p:nvSpPr>
        <p:spPr>
          <a:xfrm>
            <a:off x="11432703" y="6035236"/>
            <a:ext cx="277292" cy="277237"/>
          </a:xfrm>
          <a:custGeom>
            <a:avLst/>
            <a:gdLst/>
            <a:ahLst/>
            <a:cxnLst/>
            <a:rect l="l" t="t" r="r" b="b"/>
            <a:pathLst>
              <a:path w="5011" h="5010" extrusionOk="0">
                <a:moveTo>
                  <a:pt x="2484" y="0"/>
                </a:moveTo>
                <a:lnTo>
                  <a:pt x="2013" y="1070"/>
                </a:lnTo>
                <a:lnTo>
                  <a:pt x="1842" y="1413"/>
                </a:lnTo>
                <a:lnTo>
                  <a:pt x="1628" y="1627"/>
                </a:lnTo>
                <a:lnTo>
                  <a:pt x="1371" y="1841"/>
                </a:lnTo>
                <a:lnTo>
                  <a:pt x="1028" y="2012"/>
                </a:lnTo>
                <a:lnTo>
                  <a:pt x="1" y="2526"/>
                </a:lnTo>
                <a:lnTo>
                  <a:pt x="1028" y="2997"/>
                </a:lnTo>
                <a:lnTo>
                  <a:pt x="1371" y="3168"/>
                </a:lnTo>
                <a:lnTo>
                  <a:pt x="1628" y="3382"/>
                </a:lnTo>
                <a:lnTo>
                  <a:pt x="1842" y="3639"/>
                </a:lnTo>
                <a:lnTo>
                  <a:pt x="2013" y="3982"/>
                </a:lnTo>
                <a:lnTo>
                  <a:pt x="2484" y="5009"/>
                </a:lnTo>
                <a:lnTo>
                  <a:pt x="2955" y="3982"/>
                </a:lnTo>
                <a:lnTo>
                  <a:pt x="3169" y="3639"/>
                </a:lnTo>
                <a:lnTo>
                  <a:pt x="3383" y="3382"/>
                </a:lnTo>
                <a:lnTo>
                  <a:pt x="3597" y="3168"/>
                </a:lnTo>
                <a:lnTo>
                  <a:pt x="3940" y="2997"/>
                </a:lnTo>
                <a:lnTo>
                  <a:pt x="5010" y="2526"/>
                </a:lnTo>
                <a:lnTo>
                  <a:pt x="3940" y="2012"/>
                </a:lnTo>
                <a:lnTo>
                  <a:pt x="3597" y="1841"/>
                </a:lnTo>
                <a:lnTo>
                  <a:pt x="3383" y="1627"/>
                </a:lnTo>
                <a:lnTo>
                  <a:pt x="3169" y="1413"/>
                </a:lnTo>
                <a:lnTo>
                  <a:pt x="2955" y="1070"/>
                </a:lnTo>
                <a:lnTo>
                  <a:pt x="2484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575303289"/>
      </p:ext>
    </p:extLst>
  </p:cSld>
  <p:clrMapOvr>
    <a:masterClrMapping/>
  </p:clrMapOvr>
  <p:transition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C0B969-E42A-D026-6C79-A6BC057014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BC8703-D163-D5DA-2022-90DBD9182C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863BEA-035D-D477-343E-E90AEBD3535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00F991-53D0-45B1-8D5E-3379C86E764F}" type="datetimeFigureOut">
              <a:rPr lang="vi-VN" smtClean="0"/>
              <a:t>02/02/2023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E79CB4-DDBB-2240-7497-B75CD5296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0E68DB-C52B-4E48-A2FB-549A732010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C5A8A1-7620-490A-A867-0FD867353D17}" type="slidenum">
              <a:rPr lang="vi-VN" smtClean="0"/>
              <a:t>‹#›</a:t>
            </a:fld>
            <a:endParaRPr lang="vi-V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95ED1AC-6F67-4397-8F4A-1CFB3E2885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503553" y="-1278286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D110640-E520-4A02-ADCF-004A96F2887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1683" y="-26898600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C4BAD41-709E-474B-981E-152DC10FCD7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8147" y="24612600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0DECD1C-2859-45EC-AD63-0123F14856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0299" y="-2926613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96742085"/>
      </p:ext>
    </p:extLst>
  </p:cSld>
  <p:clrMapOvr>
    <a:masterClrMapping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A7F43E-CD17-9C1A-4C16-F6BE8C88F0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94715D-90B0-7289-3E45-DEEC537B52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0910E3-B56D-0F53-DAA7-EFB8F31A156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00F991-53D0-45B1-8D5E-3379C86E764F}" type="datetimeFigureOut">
              <a:rPr lang="vi-VN" smtClean="0"/>
              <a:t>02/02/2023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0957DB-0BAD-4060-D9F0-FA2A2D2CF3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FD5896-96ED-F9B2-BE0B-B2A894344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C5A8A1-7620-490A-A867-0FD867353D1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654435206"/>
      </p:ext>
    </p:extLst>
  </p:cSld>
  <p:clrMapOvr>
    <a:masterClrMapping/>
  </p:clrMapOvr>
  <p:transition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47FDEE-7DE3-F972-2ED2-FB727A635A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79B40D-353B-7BEE-7EFF-88FC772B59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42F370-FF16-7E29-164A-9E4A01B0322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00F991-53D0-45B1-8D5E-3379C86E764F}" type="datetimeFigureOut">
              <a:rPr lang="vi-VN" smtClean="0"/>
              <a:t>02/02/2023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38AD81-8CF5-1185-DAE2-431E4BA07F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BCD5F1-4B21-C47F-288E-8B96F3E09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C5A8A1-7620-490A-A867-0FD867353D1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880515148"/>
      </p:ext>
    </p:extLst>
  </p:cSld>
  <p:clrMapOvr>
    <a:masterClrMapping/>
  </p:clrMapOvr>
  <p:transition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086AAF-E712-E39E-6121-6E3A0C76D5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926C84-A0A9-CBC6-6949-9C5521075A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655731-225B-EA23-BFBA-36646B7462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D59756-4301-CDBD-17AE-832B7F7831F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00F991-53D0-45B1-8D5E-3379C86E764F}" type="datetimeFigureOut">
              <a:rPr lang="vi-VN" smtClean="0"/>
              <a:t>02/02/2023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768133-67A2-3E35-E6D1-A7FB1FDF9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4AB775-5EFF-1DFA-D36B-F894C8B8A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C5A8A1-7620-490A-A867-0FD867353D1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273993740"/>
      </p:ext>
    </p:extLst>
  </p:cSld>
  <p:clrMapOvr>
    <a:masterClrMapping/>
  </p:clrMapOvr>
  <p:transition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33AD89-AFF4-4201-F3E7-5D893F48C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83D01E-25E9-1A87-CB79-D78C2B54F8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E7AE59-929B-08A0-E830-7BB1531491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85638C-8985-50C2-BF14-82FDA80987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12F028E-E15D-1961-F187-07EFB38B7C9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3F1BEF-D740-F33F-F748-4018CD52628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00F991-53D0-45B1-8D5E-3379C86E764F}" type="datetimeFigureOut">
              <a:rPr lang="vi-VN" smtClean="0"/>
              <a:t>02/02/2023</a:t>
            </a:fld>
            <a:endParaRPr lang="vi-V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7C1F7E0-7DCB-E49A-FF38-FDB6F04D5E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D25AE1D-8AA5-33BE-2B0A-15276510AA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C5A8A1-7620-490A-A867-0FD867353D1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04106174"/>
      </p:ext>
    </p:extLst>
  </p:cSld>
  <p:clrMapOvr>
    <a:masterClrMapping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03FD52-BDF3-3660-7358-8502D8F9A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7939AE2-5EC4-9824-2C5A-4E4AD49A9A5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00F991-53D0-45B1-8D5E-3379C86E764F}" type="datetimeFigureOut">
              <a:rPr lang="vi-VN" smtClean="0"/>
              <a:t>02/02/2023</a:t>
            </a:fld>
            <a:endParaRPr lang="vi-V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08FFA60-E561-0962-E95C-A6F0FC013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AFADCA-EC68-C726-6B80-0DC3465690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C5A8A1-7620-490A-A867-0FD867353D1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69253457"/>
      </p:ext>
    </p:extLst>
  </p:cSld>
  <p:clrMapOvr>
    <a:masterClrMapping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78B6057-379B-0EC7-4210-932097F6708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00F991-53D0-45B1-8D5E-3379C86E764F}" type="datetimeFigureOut">
              <a:rPr lang="vi-VN" smtClean="0"/>
              <a:t>02/02/2023</a:t>
            </a:fld>
            <a:endParaRPr lang="vi-V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510DB26-82EF-875E-07F3-59CF687D76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42FA7C-C447-BFD0-0F94-7EDCB1A62E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C5A8A1-7620-490A-A867-0FD867353D1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903910436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3DA3F3-DC28-4EE5-A078-1A5F9E1C69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62020D-B00D-4114-A67B-355BB4996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FBE42-D760-4209-9C85-C3F8D962A8F2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F83E1E-4E8F-44D8-A699-52EA56E65E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A53A31-A5CE-4D57-B400-651AA28B5B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F4AF-AA6C-49BD-A68B-5CC9B71F5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751390"/>
      </p:ext>
    </p:extLst>
  </p:cSld>
  <p:clrMapOvr>
    <a:masterClrMapping/>
  </p:clrMapOvr>
  <p:transition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0D7359-5D00-C460-4DBA-800F20C9A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32F091-B9F2-0F09-577F-683D45CD32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B479FB-8D28-5D7D-BEF8-8388F2FD10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C6E578-375A-B694-CB6B-13A6D087252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00F991-53D0-45B1-8D5E-3379C86E764F}" type="datetimeFigureOut">
              <a:rPr lang="vi-VN" smtClean="0"/>
              <a:t>02/02/2023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79183F-C788-AD3A-3824-63510C9A5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36F619-61D7-FCDF-946F-9824CEFD6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C5A8A1-7620-490A-A867-0FD867353D1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618621530"/>
      </p:ext>
    </p:extLst>
  </p:cSld>
  <p:clrMapOvr>
    <a:masterClrMapping/>
  </p:clrMapOvr>
  <p:transition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D2F2F6-3F4C-7814-C54D-4B16EB2CD1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EA53D3-9BA0-7FD8-1AF4-9638347CC0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DD55FB-CB10-8219-9890-69CF13877C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0068DA-C388-CFC5-D95B-562278EAC55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00F991-53D0-45B1-8D5E-3379C86E764F}" type="datetimeFigureOut">
              <a:rPr lang="vi-VN" smtClean="0"/>
              <a:t>02/02/2023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4C2636-A8B9-9CC9-6CD2-8CEF50290B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E90F1D-1AC2-AD99-593A-45395AD3F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C5A8A1-7620-490A-A867-0FD867353D1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28605920"/>
      </p:ext>
    </p:extLst>
  </p:cSld>
  <p:clrMapOvr>
    <a:masterClrMapping/>
  </p:clrMapOvr>
  <p:transition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FC650-3823-4467-0392-E169AC4BC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24489F-2EFA-F985-6D61-8E0010D1C1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F7510D-14AD-E02D-C05B-ED22648A6B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00F991-53D0-45B1-8D5E-3379C86E764F}" type="datetimeFigureOut">
              <a:rPr lang="vi-VN" smtClean="0"/>
              <a:t>02/02/2023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F6388A-1CB9-F430-5EEC-F8CBD0BE0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3C5DB4-E77F-E57A-4763-F896BC8B85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C5A8A1-7620-490A-A867-0FD867353D17}" type="slidenum">
              <a:rPr lang="vi-VN" smtClean="0"/>
              <a:t>‹#›</a:t>
            </a:fld>
            <a:endParaRPr lang="vi-V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14EE58F-2317-4508-9AA0-038F903022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503553" y="-1278286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D648871-F31E-41E9-BB61-2717E94D4B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1683" y="-26898600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F75FC4C-C5B6-4EFC-B1A0-319E342810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8147" y="24612600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05B4588-1E1E-426F-9422-1FCE345AFD8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0299" y="-2926613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7266810"/>
      </p:ext>
    </p:extLst>
  </p:cSld>
  <p:clrMapOvr>
    <a:masterClrMapping/>
  </p:clrMapOvr>
  <p:transition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2322B2D-918D-2CE5-9127-DF72E3B3900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0FD91C-0DEF-07E7-E15F-AE64CBA06A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866880-43DE-8D1A-70D0-E41DE302E5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00F991-53D0-45B1-8D5E-3379C86E764F}" type="datetimeFigureOut">
              <a:rPr lang="vi-VN" smtClean="0"/>
              <a:t>02/02/2023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EEE894-1EC1-5400-4AD9-028107DCAA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E1EC36-09F1-546F-659E-3336DAC22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C5A8A1-7620-490A-A867-0FD867353D1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055297261"/>
      </p:ext>
    </p:extLst>
  </p:cSld>
  <p:clrMapOvr>
    <a:masterClrMapping/>
  </p:clrMapOvr>
  <p:transition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520487"/>
      </p:ext>
    </p:extLst>
  </p:cSld>
  <p:clrMapOvr>
    <a:masterClrMapping/>
  </p:clrMapOvr>
  <p:transition spd="slow">
    <p:push dir="u"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511117"/>
      </p:ext>
    </p:extLst>
  </p:cSld>
  <p:clrMapOvr>
    <a:masterClrMapping/>
  </p:clrMapOvr>
  <p:transition spd="slow">
    <p:push dir="u"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9382336"/>
      </p:ext>
    </p:extLst>
  </p:cSld>
  <p:clrMapOvr>
    <a:masterClrMapping/>
  </p:clrMapOvr>
  <p:transition spd="slow">
    <p:push dir="u"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255295"/>
      </p:ext>
    </p:extLst>
  </p:cSld>
  <p:clrMapOvr>
    <a:masterClrMapping/>
  </p:clrMapOvr>
  <p:transition spd="slow">
    <p:push dir="u"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2023/2/2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042908"/>
      </p:ext>
    </p:extLst>
  </p:cSld>
  <p:clrMapOvr>
    <a:masterClrMapping/>
  </p:clrMapOvr>
  <p:transition spd="slow">
    <p:push dir="u"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449309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823150A-BE56-476E-8C9A-700395F858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FBE42-D760-4209-9C85-C3F8D962A8F2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511A2EB-81CC-4C37-9A05-346383BDA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6BADA5-EF6C-4CE7-A70A-17DB2035B0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F4AF-AA6C-49BD-A68B-5CC9B71F5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073066"/>
      </p:ext>
    </p:extLst>
  </p:cSld>
  <p:clrMapOvr>
    <a:masterClrMapping/>
  </p:clrMapOvr>
  <p:transition>
    <p:fad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2023/2/2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图文框 4">
            <a:extLst>
              <a:ext uri="{FF2B5EF4-FFF2-40B4-BE49-F238E27FC236}">
                <a16:creationId xmlns:a16="http://schemas.microsoft.com/office/drawing/2014/main" id="{5782E323-1CBE-4649-A0E4-9F6B9E0FA3BE}"/>
              </a:ext>
            </a:extLst>
          </p:cNvPr>
          <p:cNvSpPr/>
          <p:nvPr userDrawn="1"/>
        </p:nvSpPr>
        <p:spPr>
          <a:xfrm>
            <a:off x="0" y="1"/>
            <a:ext cx="12192000" cy="6858000"/>
          </a:xfrm>
          <a:prstGeom prst="fram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9293D47-44E1-424C-ADA9-25489A0360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30" t="2835" r="9756" b="69378"/>
          <a:stretch/>
        </p:blipFill>
        <p:spPr>
          <a:xfrm>
            <a:off x="9940413" y="26636"/>
            <a:ext cx="1983657" cy="2217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447463"/>
      </p:ext>
    </p:extLst>
  </p:cSld>
  <p:clrMapOvr>
    <a:masterClrMapping/>
  </p:clrMapOvr>
  <p:transition spd="slow">
    <p:push dir="u"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129455"/>
      </p:ext>
    </p:extLst>
  </p:cSld>
  <p:clrMapOvr>
    <a:masterClrMapping/>
  </p:clrMapOvr>
  <p:transition spd="slow">
    <p:push dir="u"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070408"/>
      </p:ext>
    </p:extLst>
  </p:cSld>
  <p:clrMapOvr>
    <a:masterClrMapping/>
  </p:clrMapOvr>
  <p:transition spd="slow">
    <p:push dir="u"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772331"/>
      </p:ext>
    </p:extLst>
  </p:cSld>
  <p:clrMapOvr>
    <a:masterClrMapping/>
  </p:clrMapOvr>
  <p:transition spd="slow">
    <p:push dir="u"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040517"/>
      </p:ext>
    </p:extLst>
  </p:cSld>
  <p:clrMapOvr>
    <a:masterClrMapping/>
  </p:clrMapOvr>
  <p:transition spd="slow">
    <p:push dir="u"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BB51E-3E4F-4FEA-82AA-75CD03D23B5E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4F88F-26FD-4031-A253-4A3DC2238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62616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BB51E-3E4F-4FEA-82AA-75CD03D23B5E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4F88F-26FD-4031-A253-4A3DC2238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0607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BB51E-3E4F-4FEA-82AA-75CD03D23B5E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4F88F-26FD-4031-A253-4A3DC2238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20514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BB51E-3E4F-4FEA-82AA-75CD03D23B5E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4F88F-26FD-4031-A253-4A3DC2238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11213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BB51E-3E4F-4FEA-82AA-75CD03D23B5E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4F88F-26FD-4031-A253-4A3DC2238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4247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456492-E61C-46BD-A2AC-3B37A3C51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015383-199A-4798-A8A4-AAE9C488F1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612118-36BC-4BEE-BE9F-B639779F06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1C6AF5-ECD3-4DCB-BDF7-F0689F56F6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FBE42-D760-4209-9C85-C3F8D962A8F2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49F029-1318-4595-AAF2-C1BC3D3984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56045B-D879-4879-94BB-36984AACC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F4AF-AA6C-49BD-A68B-5CC9B71F5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263303"/>
      </p:ext>
    </p:extLst>
  </p:cSld>
  <p:clrMapOvr>
    <a:masterClrMapping/>
  </p:clrMapOvr>
  <p:transition>
    <p:fad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BB51E-3E4F-4FEA-82AA-75CD03D23B5E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4F88F-26FD-4031-A253-4A3DC2238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83690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BB51E-3E4F-4FEA-82AA-75CD03D23B5E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4F88F-26FD-4031-A253-4A3DC2238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24392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BB51E-3E4F-4FEA-82AA-75CD03D23B5E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4F88F-26FD-4031-A253-4A3DC2238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53627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BB51E-3E4F-4FEA-82AA-75CD03D23B5E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4F88F-26FD-4031-A253-4A3DC2238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89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BB51E-3E4F-4FEA-82AA-75CD03D23B5E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4F88F-26FD-4031-A253-4A3DC2238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452201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BB51E-3E4F-4FEA-82AA-75CD03D23B5E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4F88F-26FD-4031-A253-4A3DC2238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986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40E848-878A-4A06-8214-123956E7F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6929C98-130A-49C9-8B38-9B292DC9B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376BA52-5CAC-4BC0-BACF-125F000C19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7E532F-1ECE-4D1B-99D7-925548CFA0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FBE42-D760-4209-9C85-C3F8D962A8F2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536D53-70E9-4EF1-B7CC-700A7706F8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5043E8-929B-4315-A6ED-C82ACC84CC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F4AF-AA6C-49BD-A68B-5CC9B71F5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07326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37.xml"/><Relationship Id="rId39" Type="http://schemas.openxmlformats.org/officeDocument/2006/relationships/slideLayout" Target="../slideLayouts/slideLayout50.xml"/><Relationship Id="rId21" Type="http://schemas.openxmlformats.org/officeDocument/2006/relationships/slideLayout" Target="../slideLayouts/slideLayout32.xml"/><Relationship Id="rId34" Type="http://schemas.openxmlformats.org/officeDocument/2006/relationships/slideLayout" Target="../slideLayouts/slideLayout45.xml"/><Relationship Id="rId42" Type="http://schemas.openxmlformats.org/officeDocument/2006/relationships/theme" Target="../theme/theme2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29" Type="http://schemas.openxmlformats.org/officeDocument/2006/relationships/slideLayout" Target="../slideLayouts/slideLayout40.xml"/><Relationship Id="rId41" Type="http://schemas.openxmlformats.org/officeDocument/2006/relationships/slideLayout" Target="../slideLayouts/slideLayout5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32" Type="http://schemas.openxmlformats.org/officeDocument/2006/relationships/slideLayout" Target="../slideLayouts/slideLayout43.xml"/><Relationship Id="rId37" Type="http://schemas.openxmlformats.org/officeDocument/2006/relationships/slideLayout" Target="../slideLayouts/slideLayout48.xml"/><Relationship Id="rId40" Type="http://schemas.openxmlformats.org/officeDocument/2006/relationships/slideLayout" Target="../slideLayouts/slideLayout51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28" Type="http://schemas.openxmlformats.org/officeDocument/2006/relationships/slideLayout" Target="../slideLayouts/slideLayout39.xml"/><Relationship Id="rId36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4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8.xml"/><Relationship Id="rId30" Type="http://schemas.openxmlformats.org/officeDocument/2006/relationships/slideLayout" Target="../slideLayouts/slideLayout41.xml"/><Relationship Id="rId35" Type="http://schemas.openxmlformats.org/officeDocument/2006/relationships/slideLayout" Target="../slideLayouts/slideLayout46.xml"/><Relationship Id="rId43" Type="http://schemas.openxmlformats.org/officeDocument/2006/relationships/image" Target="../media/image1.jpeg"/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33" Type="http://schemas.openxmlformats.org/officeDocument/2006/relationships/slideLayout" Target="../slideLayouts/slideLayout44.xml"/><Relationship Id="rId38" Type="http://schemas.openxmlformats.org/officeDocument/2006/relationships/slideLayout" Target="../slideLayouts/slideLayout4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image" Target="../media/image5.jpg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.xml"/><Relationship Id="rId3" Type="http://schemas.openxmlformats.org/officeDocument/2006/relationships/slideLayout" Target="../slideLayouts/slideLayout66.xml"/><Relationship Id="rId7" Type="http://schemas.openxmlformats.org/officeDocument/2006/relationships/slideLayout" Target="../slideLayouts/slideLayout7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65.xml"/><Relationship Id="rId1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4.xml"/><Relationship Id="rId5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73.xml"/><Relationship Id="rId4" Type="http://schemas.openxmlformats.org/officeDocument/2006/relationships/slideLayout" Target="../slideLayouts/slideLayout67.xml"/><Relationship Id="rId9" Type="http://schemas.openxmlformats.org/officeDocument/2006/relationships/slideLayout" Target="../slideLayouts/slideLayout7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77.xml"/><Relationship Id="rId7" Type="http://schemas.openxmlformats.org/officeDocument/2006/relationships/slideLayout" Target="../slideLayouts/slideLayout8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76.xml"/><Relationship Id="rId1" Type="http://schemas.openxmlformats.org/officeDocument/2006/relationships/slideLayout" Target="../slideLayouts/slideLayout75.xml"/><Relationship Id="rId6" Type="http://schemas.openxmlformats.org/officeDocument/2006/relationships/slideLayout" Target="../slideLayouts/slideLayout80.xml"/><Relationship Id="rId11" Type="http://schemas.openxmlformats.org/officeDocument/2006/relationships/slideLayout" Target="../slideLayouts/slideLayout85.xml"/><Relationship Id="rId5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84.xml"/><Relationship Id="rId4" Type="http://schemas.openxmlformats.org/officeDocument/2006/relationships/slideLayout" Target="../slideLayouts/slideLayout78.xml"/><Relationship Id="rId9" Type="http://schemas.openxmlformats.org/officeDocument/2006/relationships/slideLayout" Target="../slideLayouts/slideLayout83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9Slide.vn - 2019">
            <a:extLst>
              <a:ext uri="{FF2B5EF4-FFF2-40B4-BE49-F238E27FC236}">
                <a16:creationId xmlns:a16="http://schemas.microsoft.com/office/drawing/2014/main" id="{04639642-13D0-457D-AE1D-5ABF3FF84D74}"/>
              </a:ext>
            </a:extLst>
          </p:cNvPr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B0398D7-85B2-4685-B423-3E0C1BFA0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837D6F-CB2B-425B-9D82-13DE3F7981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E009F9-5071-4937-BCCF-45B9248AFE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BFBE42-D760-4209-9C85-C3F8D962A8F2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7ECB7D-34A5-485D-8FB3-A7344FEA92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658CC8-1373-4CF5-856A-9BC2135D52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EFF4AF-AA6C-49BD-A68B-5CC9B71F5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161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CB68700-E31F-4146-AD56-B3FEAFB7C9CC}"/>
              </a:ext>
            </a:extLst>
          </p:cNvPr>
          <p:cNvPicPr>
            <a:picLocks noChangeAspect="1"/>
          </p:cNvPicPr>
          <p:nvPr userDrawn="1"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479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92" r:id="rId20"/>
    <p:sldLayoutId id="2147483693" r:id="rId21"/>
    <p:sldLayoutId id="2147483694" r:id="rId22"/>
    <p:sldLayoutId id="2147483695" r:id="rId23"/>
    <p:sldLayoutId id="2147483696" r:id="rId24"/>
    <p:sldLayoutId id="2147483697" r:id="rId25"/>
    <p:sldLayoutId id="2147483698" r:id="rId26"/>
    <p:sldLayoutId id="2147483699" r:id="rId27"/>
    <p:sldLayoutId id="2147483700" r:id="rId28"/>
    <p:sldLayoutId id="2147483701" r:id="rId29"/>
    <p:sldLayoutId id="2147483702" r:id="rId30"/>
    <p:sldLayoutId id="2147483703" r:id="rId31"/>
    <p:sldLayoutId id="2147483704" r:id="rId32"/>
    <p:sldLayoutId id="2147483705" r:id="rId33"/>
    <p:sldLayoutId id="2147483706" r:id="rId34"/>
    <p:sldLayoutId id="2147483707" r:id="rId35"/>
    <p:sldLayoutId id="2147483708" r:id="rId36"/>
    <p:sldLayoutId id="2147483709" r:id="rId37"/>
    <p:sldLayoutId id="2147483710" r:id="rId38"/>
    <p:sldLayoutId id="2147483711" r:id="rId39"/>
    <p:sldLayoutId id="2147483712" r:id="rId40"/>
    <p:sldLayoutId id="2147483713" r:id="rId41"/>
  </p:sldLayoutIdLst>
  <p:transition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89000"/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9939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ransition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9Slide.vn - 2019">
            <a:extLst>
              <a:ext uri="{FF2B5EF4-FFF2-40B4-BE49-F238E27FC236}">
                <a16:creationId xmlns:a16="http://schemas.microsoft.com/office/drawing/2014/main" id="{F7383A6F-51EA-4AC2-83BD-6E1A6EE1D955}"/>
              </a:ext>
            </a:extLst>
          </p:cNvPr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2023/2/2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330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9Slide.vn - 2019">
            <a:extLst>
              <a:ext uri="{FF2B5EF4-FFF2-40B4-BE49-F238E27FC236}">
                <a16:creationId xmlns:a16="http://schemas.microsoft.com/office/drawing/2014/main" id="{30942326-73FA-42CD-BA31-E3515702B971}"/>
              </a:ext>
            </a:extLst>
          </p:cNvPr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1BB51E-3E4F-4FEA-82AA-75CD03D23B5E}" type="datetimeFigureOut">
              <a:rPr lang="en-US" smtClean="0"/>
              <a:t>2/2/2023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94F88F-26FD-4031-A253-4A3DC2238D1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CBBA375-E9E0-4CFA-84D2-8EDAF546D165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503553" y="-1278286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F7483C5-E86B-406C-84A9-DBD68AD40BB9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8147" y="24612600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A94BDB8-3622-471A-8532-6A6B3CCF9DE0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0299" y="-2926613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12317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0.gif"/><Relationship Id="rId7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gif"/><Relationship Id="rId4" Type="http://schemas.openxmlformats.org/officeDocument/2006/relationships/image" Target="../media/image11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microsoft.com/office/2007/relationships/hdphoto" Target="../media/hdphoto3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microsoft.com/office/2007/relationships/hdphoto" Target="../media/hdphoto3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10.gif"/><Relationship Id="rId7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gif"/><Relationship Id="rId4" Type="http://schemas.openxmlformats.org/officeDocument/2006/relationships/image" Target="../media/image11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5" Type="http://schemas.microsoft.com/office/2007/relationships/hdphoto" Target="../media/hdphoto4.wdp"/><Relationship Id="rId4" Type="http://schemas.openxmlformats.org/officeDocument/2006/relationships/image" Target="../media/image4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5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5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image" Target="../media/image20.png"/><Relationship Id="rId18" Type="http://schemas.openxmlformats.org/officeDocument/2006/relationships/slide" Target="slide8.xml"/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12" Type="http://schemas.openxmlformats.org/officeDocument/2006/relationships/slide" Target="slide4.xml"/><Relationship Id="rId17" Type="http://schemas.openxmlformats.org/officeDocument/2006/relationships/image" Target="../media/image23.gif"/><Relationship Id="rId2" Type="http://schemas.openxmlformats.org/officeDocument/2006/relationships/audio" Target="../media/audio1.wav"/><Relationship Id="rId16" Type="http://schemas.openxmlformats.org/officeDocument/2006/relationships/hyperlink" Target="https://www.facebook.com/nkpowerskills" TargetMode="External"/><Relationship Id="rId1" Type="http://schemas.openxmlformats.org/officeDocument/2006/relationships/slideLayout" Target="../slideLayouts/slideLayout81.xml"/><Relationship Id="rId6" Type="http://schemas.openxmlformats.org/officeDocument/2006/relationships/slide" Target="slide3.xml"/><Relationship Id="rId11" Type="http://schemas.openxmlformats.org/officeDocument/2006/relationships/image" Target="../media/image19.png"/><Relationship Id="rId5" Type="http://schemas.openxmlformats.org/officeDocument/2006/relationships/image" Target="../media/image16.png"/><Relationship Id="rId15" Type="http://schemas.openxmlformats.org/officeDocument/2006/relationships/image" Target="../media/image22.gif"/><Relationship Id="rId10" Type="http://schemas.openxmlformats.org/officeDocument/2006/relationships/slide" Target="slide5.xml"/><Relationship Id="rId4" Type="http://schemas.openxmlformats.org/officeDocument/2006/relationships/slide" Target="slide7.xml"/><Relationship Id="rId9" Type="http://schemas.openxmlformats.org/officeDocument/2006/relationships/image" Target="../media/image18.png"/><Relationship Id="rId14" Type="http://schemas.openxmlformats.org/officeDocument/2006/relationships/image" Target="../media/image21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10.gif"/><Relationship Id="rId7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gif"/><Relationship Id="rId4" Type="http://schemas.openxmlformats.org/officeDocument/2006/relationships/image" Target="../media/image11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5.png"/><Relationship Id="rId7" Type="http://schemas.openxmlformats.org/officeDocument/2006/relationships/image" Target="../media/image2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81.xml"/><Relationship Id="rId6" Type="http://schemas.openxmlformats.org/officeDocument/2006/relationships/slide" Target="slide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5.png"/><Relationship Id="rId7" Type="http://schemas.openxmlformats.org/officeDocument/2006/relationships/image" Target="../media/image2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81.xml"/><Relationship Id="rId6" Type="http://schemas.openxmlformats.org/officeDocument/2006/relationships/slide" Target="slide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5.png"/><Relationship Id="rId7" Type="http://schemas.openxmlformats.org/officeDocument/2006/relationships/image" Target="../media/image2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81.xml"/><Relationship Id="rId6" Type="http://schemas.openxmlformats.org/officeDocument/2006/relationships/slide" Target="slide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5.png"/><Relationship Id="rId7" Type="http://schemas.openxmlformats.org/officeDocument/2006/relationships/image" Target="../media/image2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81.xml"/><Relationship Id="rId6" Type="http://schemas.openxmlformats.org/officeDocument/2006/relationships/slide" Target="slide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5.png"/><Relationship Id="rId7" Type="http://schemas.openxmlformats.org/officeDocument/2006/relationships/image" Target="../media/image2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81.xml"/><Relationship Id="rId6" Type="http://schemas.openxmlformats.org/officeDocument/2006/relationships/slide" Target="slide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10.gif"/><Relationship Id="rId7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gif"/><Relationship Id="rId4" Type="http://schemas.openxmlformats.org/officeDocument/2006/relationships/image" Target="../media/image11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10.gif"/><Relationship Id="rId7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gif"/><Relationship Id="rId4" Type="http://schemas.openxmlformats.org/officeDocument/2006/relationships/image" Target="../media/image1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18D421D7-9277-4477-A002-B546DD3586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2052" name="Picture 4" descr="IEMA Foundation Certificate Syllabus">
            <a:extLst>
              <a:ext uri="{FF2B5EF4-FFF2-40B4-BE49-F238E27FC236}">
                <a16:creationId xmlns:a16="http://schemas.microsoft.com/office/drawing/2014/main" id="{60CCDAE1-5D9B-4701-B40E-52EFB735468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64037" y="2331747"/>
            <a:ext cx="1065589" cy="1065589"/>
          </a:xfrm>
          <a:prstGeom prst="rect">
            <a:avLst/>
          </a:prstGeom>
          <a:noFill/>
          <a:effectLst>
            <a:glow rad="101600">
              <a:srgbClr val="FFD766">
                <a:alpha val="6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å¯ç±çå°èèï¼ cute little bee. | Caras graciosas, Imagenes gif, Emoticonos">
            <a:extLst>
              <a:ext uri="{FF2B5EF4-FFF2-40B4-BE49-F238E27FC236}">
                <a16:creationId xmlns:a16="http://schemas.microsoft.com/office/drawing/2014/main" id="{829AE1B8-8493-4766-ABD7-A387A95815A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>
            <a:off x="2411454" y="1569429"/>
            <a:ext cx="1340241" cy="1616579"/>
          </a:xfrm>
          <a:prstGeom prst="rect">
            <a:avLst/>
          </a:prstGeom>
          <a:noFill/>
          <a:effectLst>
            <a:glow rad="101600">
              <a:srgbClr val="FFD766">
                <a:alpha val="6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id="{DC362562-659F-484D-8F1E-58A604825B6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1053122" y="574616"/>
            <a:ext cx="1225408" cy="1324121"/>
          </a:xfrm>
          <a:prstGeom prst="rect">
            <a:avLst/>
          </a:prstGeom>
          <a:noFill/>
          <a:effectLst>
            <a:glow rad="101600">
              <a:srgbClr val="FFD766">
                <a:alpha val="6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å¯ç±çå°èèï¼ cute little bee. | Caras graciosas, Imagenes gif, Emoticonos">
            <a:extLst>
              <a:ext uri="{FF2B5EF4-FFF2-40B4-BE49-F238E27FC236}">
                <a16:creationId xmlns:a16="http://schemas.microsoft.com/office/drawing/2014/main" id="{6A44B16A-C879-4520-AD17-2186B093C29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>
            <a:off x="175127" y="3573533"/>
            <a:ext cx="1340241" cy="1616579"/>
          </a:xfrm>
          <a:prstGeom prst="rect">
            <a:avLst/>
          </a:prstGeom>
          <a:noFill/>
          <a:effectLst>
            <a:glow rad="101600">
              <a:srgbClr val="FFD766">
                <a:alpha val="6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>
            <a:extLst>
              <a:ext uri="{FF2B5EF4-FFF2-40B4-BE49-F238E27FC236}">
                <a16:creationId xmlns:a16="http://schemas.microsoft.com/office/drawing/2014/main" id="{406CAE92-AAE9-488B-A993-FC5B088A9AB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4116634" y="2212606"/>
            <a:ext cx="1225408" cy="1324121"/>
          </a:xfrm>
          <a:prstGeom prst="rect">
            <a:avLst/>
          </a:prstGeom>
          <a:noFill/>
          <a:effectLst>
            <a:glow rad="101600">
              <a:srgbClr val="FFD766">
                <a:alpha val="6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A2937BE-1A1D-42CA-AE7B-8218DD4B764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89928" l="13102" r="91566">
                        <a14:backgroundMark x1="31024" y1="50540" x2="18675" y2="58094"/>
                        <a14:backgroundMark x1="18373" y1="49820" x2="16867" y2="51259"/>
                        <a14:backgroundMark x1="16867" y1="56655" x2="20030" y2="64029"/>
                      </a14:backgroundRemoval>
                    </a14:imgEffect>
                  </a14:imgLayer>
                </a14:imgProps>
              </a:ext>
            </a:extLst>
          </a:blip>
          <a:srcRect l="28552"/>
          <a:stretch/>
        </p:blipFill>
        <p:spPr>
          <a:xfrm>
            <a:off x="9299737" y="0"/>
            <a:ext cx="2892263" cy="3389670"/>
          </a:xfrm>
          <a:prstGeom prst="rect">
            <a:avLst/>
          </a:prstGeom>
        </p:spPr>
      </p:pic>
      <p:grpSp>
        <p:nvGrpSpPr>
          <p:cNvPr id="11" name="组合 23">
            <a:extLst>
              <a:ext uri="{FF2B5EF4-FFF2-40B4-BE49-F238E27FC236}">
                <a16:creationId xmlns:a16="http://schemas.microsoft.com/office/drawing/2014/main" id="{4D26E3EB-9425-42F9-8E1D-78F4283B2E09}"/>
              </a:ext>
            </a:extLst>
          </p:cNvPr>
          <p:cNvGrpSpPr/>
          <p:nvPr/>
        </p:nvGrpSpPr>
        <p:grpSpPr>
          <a:xfrm>
            <a:off x="4116634" y="2212606"/>
            <a:ext cx="6282674" cy="4560043"/>
            <a:chOff x="564316" y="378816"/>
            <a:chExt cx="5393413" cy="3914606"/>
          </a:xfrm>
        </p:grpSpPr>
        <p:grpSp>
          <p:nvGrpSpPr>
            <p:cNvPr id="12" name="组合 21">
              <a:extLst>
                <a:ext uri="{FF2B5EF4-FFF2-40B4-BE49-F238E27FC236}">
                  <a16:creationId xmlns:a16="http://schemas.microsoft.com/office/drawing/2014/main" id="{16F8F9D6-00FB-48FD-A374-D7F6A9F89454}"/>
                </a:ext>
              </a:extLst>
            </p:cNvPr>
            <p:cNvGrpSpPr/>
            <p:nvPr/>
          </p:nvGrpSpPr>
          <p:grpSpPr>
            <a:xfrm>
              <a:off x="732457" y="559663"/>
              <a:ext cx="5046217" cy="3694839"/>
              <a:chOff x="3057189" y="3555370"/>
              <a:chExt cx="5046217" cy="3694839"/>
            </a:xfrm>
          </p:grpSpPr>
          <p:sp>
            <p:nvSpPr>
              <p:cNvPr id="25" name="任意多边形: 形状 9">
                <a:extLst>
                  <a:ext uri="{FF2B5EF4-FFF2-40B4-BE49-F238E27FC236}">
                    <a16:creationId xmlns:a16="http://schemas.microsoft.com/office/drawing/2014/main" id="{A7859545-0027-4C86-B739-53047A2F13A4}"/>
                  </a:ext>
                </a:extLst>
              </p:cNvPr>
              <p:cNvSpPr/>
              <p:nvPr/>
            </p:nvSpPr>
            <p:spPr>
              <a:xfrm>
                <a:off x="3057189" y="3555370"/>
                <a:ext cx="5046217" cy="3694839"/>
              </a:xfrm>
              <a:custGeom>
                <a:avLst/>
                <a:gdLst>
                  <a:gd name="connsiteX0" fmla="*/ 0 w 4203700"/>
                  <a:gd name="connsiteY0" fmla="*/ 2006600 h 3073400"/>
                  <a:gd name="connsiteX1" fmla="*/ 101600 w 4203700"/>
                  <a:gd name="connsiteY1" fmla="*/ 635000 h 3073400"/>
                  <a:gd name="connsiteX2" fmla="*/ 1054100 w 4203700"/>
                  <a:gd name="connsiteY2" fmla="*/ 215900 h 3073400"/>
                  <a:gd name="connsiteX3" fmla="*/ 2044700 w 4203700"/>
                  <a:gd name="connsiteY3" fmla="*/ 0 h 3073400"/>
                  <a:gd name="connsiteX4" fmla="*/ 2959100 w 4203700"/>
                  <a:gd name="connsiteY4" fmla="*/ 190500 h 3073400"/>
                  <a:gd name="connsiteX5" fmla="*/ 3695700 w 4203700"/>
                  <a:gd name="connsiteY5" fmla="*/ 647700 h 3073400"/>
                  <a:gd name="connsiteX6" fmla="*/ 4203700 w 4203700"/>
                  <a:gd name="connsiteY6" fmla="*/ 1981200 h 3073400"/>
                  <a:gd name="connsiteX7" fmla="*/ 3098800 w 4203700"/>
                  <a:gd name="connsiteY7" fmla="*/ 2857500 h 3073400"/>
                  <a:gd name="connsiteX8" fmla="*/ 1892300 w 4203700"/>
                  <a:gd name="connsiteY8" fmla="*/ 3073400 h 3073400"/>
                  <a:gd name="connsiteX9" fmla="*/ 584200 w 4203700"/>
                  <a:gd name="connsiteY9" fmla="*/ 2946400 h 3073400"/>
                  <a:gd name="connsiteX10" fmla="*/ 0 w 4203700"/>
                  <a:gd name="connsiteY10" fmla="*/ 2006600 h 3073400"/>
                  <a:gd name="connsiteX0" fmla="*/ 0 w 4203700"/>
                  <a:gd name="connsiteY0" fmla="*/ 2097388 h 3164188"/>
                  <a:gd name="connsiteX1" fmla="*/ 101600 w 4203700"/>
                  <a:gd name="connsiteY1" fmla="*/ 725788 h 3164188"/>
                  <a:gd name="connsiteX2" fmla="*/ 1054100 w 4203700"/>
                  <a:gd name="connsiteY2" fmla="*/ 306688 h 3164188"/>
                  <a:gd name="connsiteX3" fmla="*/ 2044700 w 4203700"/>
                  <a:gd name="connsiteY3" fmla="*/ 90788 h 3164188"/>
                  <a:gd name="connsiteX4" fmla="*/ 2959100 w 4203700"/>
                  <a:gd name="connsiteY4" fmla="*/ 281288 h 3164188"/>
                  <a:gd name="connsiteX5" fmla="*/ 3695700 w 4203700"/>
                  <a:gd name="connsiteY5" fmla="*/ 738488 h 3164188"/>
                  <a:gd name="connsiteX6" fmla="*/ 4203700 w 4203700"/>
                  <a:gd name="connsiteY6" fmla="*/ 2071988 h 3164188"/>
                  <a:gd name="connsiteX7" fmla="*/ 3098800 w 4203700"/>
                  <a:gd name="connsiteY7" fmla="*/ 2948288 h 3164188"/>
                  <a:gd name="connsiteX8" fmla="*/ 1892300 w 4203700"/>
                  <a:gd name="connsiteY8" fmla="*/ 3164188 h 3164188"/>
                  <a:gd name="connsiteX9" fmla="*/ 584200 w 4203700"/>
                  <a:gd name="connsiteY9" fmla="*/ 3037188 h 3164188"/>
                  <a:gd name="connsiteX10" fmla="*/ 0 w 4203700"/>
                  <a:gd name="connsiteY10" fmla="*/ 2097388 h 3164188"/>
                  <a:gd name="connsiteX0" fmla="*/ 0 w 4203700"/>
                  <a:gd name="connsiteY0" fmla="*/ 2146930 h 3213730"/>
                  <a:gd name="connsiteX1" fmla="*/ 101600 w 4203700"/>
                  <a:gd name="connsiteY1" fmla="*/ 775330 h 3213730"/>
                  <a:gd name="connsiteX2" fmla="*/ 1054100 w 4203700"/>
                  <a:gd name="connsiteY2" fmla="*/ 356230 h 3213730"/>
                  <a:gd name="connsiteX3" fmla="*/ 2044700 w 4203700"/>
                  <a:gd name="connsiteY3" fmla="*/ 140330 h 3213730"/>
                  <a:gd name="connsiteX4" fmla="*/ 2959100 w 4203700"/>
                  <a:gd name="connsiteY4" fmla="*/ 330830 h 3213730"/>
                  <a:gd name="connsiteX5" fmla="*/ 3695700 w 4203700"/>
                  <a:gd name="connsiteY5" fmla="*/ 788030 h 3213730"/>
                  <a:gd name="connsiteX6" fmla="*/ 4203700 w 4203700"/>
                  <a:gd name="connsiteY6" fmla="*/ 2121530 h 3213730"/>
                  <a:gd name="connsiteX7" fmla="*/ 3098800 w 4203700"/>
                  <a:gd name="connsiteY7" fmla="*/ 2997830 h 3213730"/>
                  <a:gd name="connsiteX8" fmla="*/ 1892300 w 4203700"/>
                  <a:gd name="connsiteY8" fmla="*/ 3213730 h 3213730"/>
                  <a:gd name="connsiteX9" fmla="*/ 584200 w 4203700"/>
                  <a:gd name="connsiteY9" fmla="*/ 3086730 h 3213730"/>
                  <a:gd name="connsiteX10" fmla="*/ 0 w 4203700"/>
                  <a:gd name="connsiteY10" fmla="*/ 2146930 h 3213730"/>
                  <a:gd name="connsiteX0" fmla="*/ 0 w 4203700"/>
                  <a:gd name="connsiteY0" fmla="*/ 2146930 h 3213730"/>
                  <a:gd name="connsiteX1" fmla="*/ 101600 w 4203700"/>
                  <a:gd name="connsiteY1" fmla="*/ 775330 h 3213730"/>
                  <a:gd name="connsiteX2" fmla="*/ 1054100 w 4203700"/>
                  <a:gd name="connsiteY2" fmla="*/ 356230 h 3213730"/>
                  <a:gd name="connsiteX3" fmla="*/ 2044700 w 4203700"/>
                  <a:gd name="connsiteY3" fmla="*/ 140330 h 3213730"/>
                  <a:gd name="connsiteX4" fmla="*/ 2959100 w 4203700"/>
                  <a:gd name="connsiteY4" fmla="*/ 330830 h 3213730"/>
                  <a:gd name="connsiteX5" fmla="*/ 3695700 w 4203700"/>
                  <a:gd name="connsiteY5" fmla="*/ 788030 h 3213730"/>
                  <a:gd name="connsiteX6" fmla="*/ 4203700 w 4203700"/>
                  <a:gd name="connsiteY6" fmla="*/ 2121530 h 3213730"/>
                  <a:gd name="connsiteX7" fmla="*/ 3098800 w 4203700"/>
                  <a:gd name="connsiteY7" fmla="*/ 2997830 h 3213730"/>
                  <a:gd name="connsiteX8" fmla="*/ 1892300 w 4203700"/>
                  <a:gd name="connsiteY8" fmla="*/ 3213730 h 3213730"/>
                  <a:gd name="connsiteX9" fmla="*/ 584200 w 4203700"/>
                  <a:gd name="connsiteY9" fmla="*/ 3086730 h 3213730"/>
                  <a:gd name="connsiteX10" fmla="*/ 0 w 4203700"/>
                  <a:gd name="connsiteY10" fmla="*/ 2146930 h 3213730"/>
                  <a:gd name="connsiteX0" fmla="*/ 0 w 4203700"/>
                  <a:gd name="connsiteY0" fmla="*/ 2146930 h 3213730"/>
                  <a:gd name="connsiteX1" fmla="*/ 101600 w 4203700"/>
                  <a:gd name="connsiteY1" fmla="*/ 775330 h 3213730"/>
                  <a:gd name="connsiteX2" fmla="*/ 1054100 w 4203700"/>
                  <a:gd name="connsiteY2" fmla="*/ 356230 h 3213730"/>
                  <a:gd name="connsiteX3" fmla="*/ 2044700 w 4203700"/>
                  <a:gd name="connsiteY3" fmla="*/ 140330 h 3213730"/>
                  <a:gd name="connsiteX4" fmla="*/ 2959100 w 4203700"/>
                  <a:gd name="connsiteY4" fmla="*/ 330830 h 3213730"/>
                  <a:gd name="connsiteX5" fmla="*/ 3695700 w 4203700"/>
                  <a:gd name="connsiteY5" fmla="*/ 788030 h 3213730"/>
                  <a:gd name="connsiteX6" fmla="*/ 4203700 w 4203700"/>
                  <a:gd name="connsiteY6" fmla="*/ 2121530 h 3213730"/>
                  <a:gd name="connsiteX7" fmla="*/ 3098800 w 4203700"/>
                  <a:gd name="connsiteY7" fmla="*/ 2997830 h 3213730"/>
                  <a:gd name="connsiteX8" fmla="*/ 1892300 w 4203700"/>
                  <a:gd name="connsiteY8" fmla="*/ 3213730 h 3213730"/>
                  <a:gd name="connsiteX9" fmla="*/ 584200 w 4203700"/>
                  <a:gd name="connsiteY9" fmla="*/ 3086730 h 3213730"/>
                  <a:gd name="connsiteX10" fmla="*/ 0 w 4203700"/>
                  <a:gd name="connsiteY10" fmla="*/ 2146930 h 3213730"/>
                  <a:gd name="connsiteX0" fmla="*/ 0 w 4203700"/>
                  <a:gd name="connsiteY0" fmla="*/ 2146930 h 3213730"/>
                  <a:gd name="connsiteX1" fmla="*/ 101600 w 4203700"/>
                  <a:gd name="connsiteY1" fmla="*/ 775330 h 3213730"/>
                  <a:gd name="connsiteX2" fmla="*/ 1054100 w 4203700"/>
                  <a:gd name="connsiteY2" fmla="*/ 356230 h 3213730"/>
                  <a:gd name="connsiteX3" fmla="*/ 2044700 w 4203700"/>
                  <a:gd name="connsiteY3" fmla="*/ 140330 h 3213730"/>
                  <a:gd name="connsiteX4" fmla="*/ 2959100 w 4203700"/>
                  <a:gd name="connsiteY4" fmla="*/ 330830 h 3213730"/>
                  <a:gd name="connsiteX5" fmla="*/ 3695700 w 4203700"/>
                  <a:gd name="connsiteY5" fmla="*/ 788030 h 3213730"/>
                  <a:gd name="connsiteX6" fmla="*/ 4203700 w 4203700"/>
                  <a:gd name="connsiteY6" fmla="*/ 2121530 h 3213730"/>
                  <a:gd name="connsiteX7" fmla="*/ 3098800 w 4203700"/>
                  <a:gd name="connsiteY7" fmla="*/ 2997830 h 3213730"/>
                  <a:gd name="connsiteX8" fmla="*/ 1892300 w 4203700"/>
                  <a:gd name="connsiteY8" fmla="*/ 3213730 h 3213730"/>
                  <a:gd name="connsiteX9" fmla="*/ 584200 w 4203700"/>
                  <a:gd name="connsiteY9" fmla="*/ 3086730 h 3213730"/>
                  <a:gd name="connsiteX10" fmla="*/ 0 w 4203700"/>
                  <a:gd name="connsiteY10" fmla="*/ 2146930 h 3213730"/>
                  <a:gd name="connsiteX0" fmla="*/ 0 w 4203700"/>
                  <a:gd name="connsiteY0" fmla="*/ 2146930 h 3213730"/>
                  <a:gd name="connsiteX1" fmla="*/ 101600 w 4203700"/>
                  <a:gd name="connsiteY1" fmla="*/ 775330 h 3213730"/>
                  <a:gd name="connsiteX2" fmla="*/ 1054100 w 4203700"/>
                  <a:gd name="connsiteY2" fmla="*/ 356230 h 3213730"/>
                  <a:gd name="connsiteX3" fmla="*/ 2044700 w 4203700"/>
                  <a:gd name="connsiteY3" fmla="*/ 140330 h 3213730"/>
                  <a:gd name="connsiteX4" fmla="*/ 2959100 w 4203700"/>
                  <a:gd name="connsiteY4" fmla="*/ 330830 h 3213730"/>
                  <a:gd name="connsiteX5" fmla="*/ 3695700 w 4203700"/>
                  <a:gd name="connsiteY5" fmla="*/ 788030 h 3213730"/>
                  <a:gd name="connsiteX6" fmla="*/ 4203700 w 4203700"/>
                  <a:gd name="connsiteY6" fmla="*/ 2121530 h 3213730"/>
                  <a:gd name="connsiteX7" fmla="*/ 3098800 w 4203700"/>
                  <a:gd name="connsiteY7" fmla="*/ 2997830 h 3213730"/>
                  <a:gd name="connsiteX8" fmla="*/ 1892300 w 4203700"/>
                  <a:gd name="connsiteY8" fmla="*/ 3213730 h 3213730"/>
                  <a:gd name="connsiteX9" fmla="*/ 584200 w 4203700"/>
                  <a:gd name="connsiteY9" fmla="*/ 3086730 h 3213730"/>
                  <a:gd name="connsiteX10" fmla="*/ 0 w 4203700"/>
                  <a:gd name="connsiteY10" fmla="*/ 2146930 h 3213730"/>
                  <a:gd name="connsiteX0" fmla="*/ 0 w 4203700"/>
                  <a:gd name="connsiteY0" fmla="*/ 2146930 h 3213730"/>
                  <a:gd name="connsiteX1" fmla="*/ 101600 w 4203700"/>
                  <a:gd name="connsiteY1" fmla="*/ 775330 h 3213730"/>
                  <a:gd name="connsiteX2" fmla="*/ 1054100 w 4203700"/>
                  <a:gd name="connsiteY2" fmla="*/ 356230 h 3213730"/>
                  <a:gd name="connsiteX3" fmla="*/ 2044700 w 4203700"/>
                  <a:gd name="connsiteY3" fmla="*/ 140330 h 3213730"/>
                  <a:gd name="connsiteX4" fmla="*/ 2959100 w 4203700"/>
                  <a:gd name="connsiteY4" fmla="*/ 330830 h 3213730"/>
                  <a:gd name="connsiteX5" fmla="*/ 3695700 w 4203700"/>
                  <a:gd name="connsiteY5" fmla="*/ 788030 h 3213730"/>
                  <a:gd name="connsiteX6" fmla="*/ 4203700 w 4203700"/>
                  <a:gd name="connsiteY6" fmla="*/ 2121530 h 3213730"/>
                  <a:gd name="connsiteX7" fmla="*/ 3098800 w 4203700"/>
                  <a:gd name="connsiteY7" fmla="*/ 2997830 h 3213730"/>
                  <a:gd name="connsiteX8" fmla="*/ 1892300 w 4203700"/>
                  <a:gd name="connsiteY8" fmla="*/ 3213730 h 3213730"/>
                  <a:gd name="connsiteX9" fmla="*/ 584200 w 4203700"/>
                  <a:gd name="connsiteY9" fmla="*/ 3086730 h 3213730"/>
                  <a:gd name="connsiteX10" fmla="*/ 0 w 4203700"/>
                  <a:gd name="connsiteY10" fmla="*/ 2146930 h 3213730"/>
                  <a:gd name="connsiteX0" fmla="*/ 0 w 4203700"/>
                  <a:gd name="connsiteY0" fmla="*/ 2146930 h 3213730"/>
                  <a:gd name="connsiteX1" fmla="*/ 101600 w 4203700"/>
                  <a:gd name="connsiteY1" fmla="*/ 775330 h 3213730"/>
                  <a:gd name="connsiteX2" fmla="*/ 1054100 w 4203700"/>
                  <a:gd name="connsiteY2" fmla="*/ 356230 h 3213730"/>
                  <a:gd name="connsiteX3" fmla="*/ 2044700 w 4203700"/>
                  <a:gd name="connsiteY3" fmla="*/ 140330 h 3213730"/>
                  <a:gd name="connsiteX4" fmla="*/ 2959100 w 4203700"/>
                  <a:gd name="connsiteY4" fmla="*/ 330830 h 3213730"/>
                  <a:gd name="connsiteX5" fmla="*/ 3695700 w 4203700"/>
                  <a:gd name="connsiteY5" fmla="*/ 788030 h 3213730"/>
                  <a:gd name="connsiteX6" fmla="*/ 4203700 w 4203700"/>
                  <a:gd name="connsiteY6" fmla="*/ 2121530 h 3213730"/>
                  <a:gd name="connsiteX7" fmla="*/ 3098800 w 4203700"/>
                  <a:gd name="connsiteY7" fmla="*/ 2997830 h 3213730"/>
                  <a:gd name="connsiteX8" fmla="*/ 1892300 w 4203700"/>
                  <a:gd name="connsiteY8" fmla="*/ 3213730 h 3213730"/>
                  <a:gd name="connsiteX9" fmla="*/ 584200 w 4203700"/>
                  <a:gd name="connsiteY9" fmla="*/ 3086730 h 3213730"/>
                  <a:gd name="connsiteX10" fmla="*/ 0 w 4203700"/>
                  <a:gd name="connsiteY10" fmla="*/ 2146930 h 3213730"/>
                  <a:gd name="connsiteX0" fmla="*/ 0 w 4585882"/>
                  <a:gd name="connsiteY0" fmla="*/ 2146930 h 3213730"/>
                  <a:gd name="connsiteX1" fmla="*/ 101600 w 4585882"/>
                  <a:gd name="connsiteY1" fmla="*/ 775330 h 3213730"/>
                  <a:gd name="connsiteX2" fmla="*/ 1054100 w 4585882"/>
                  <a:gd name="connsiteY2" fmla="*/ 356230 h 3213730"/>
                  <a:gd name="connsiteX3" fmla="*/ 2044700 w 4585882"/>
                  <a:gd name="connsiteY3" fmla="*/ 140330 h 3213730"/>
                  <a:gd name="connsiteX4" fmla="*/ 2959100 w 4585882"/>
                  <a:gd name="connsiteY4" fmla="*/ 330830 h 3213730"/>
                  <a:gd name="connsiteX5" fmla="*/ 3695700 w 4585882"/>
                  <a:gd name="connsiteY5" fmla="*/ 788030 h 3213730"/>
                  <a:gd name="connsiteX6" fmla="*/ 4203700 w 4585882"/>
                  <a:gd name="connsiteY6" fmla="*/ 2121530 h 3213730"/>
                  <a:gd name="connsiteX7" fmla="*/ 3098800 w 4585882"/>
                  <a:gd name="connsiteY7" fmla="*/ 2997830 h 3213730"/>
                  <a:gd name="connsiteX8" fmla="*/ 1892300 w 4585882"/>
                  <a:gd name="connsiteY8" fmla="*/ 3213730 h 3213730"/>
                  <a:gd name="connsiteX9" fmla="*/ 584200 w 4585882"/>
                  <a:gd name="connsiteY9" fmla="*/ 3086730 h 3213730"/>
                  <a:gd name="connsiteX10" fmla="*/ 0 w 4585882"/>
                  <a:gd name="connsiteY10" fmla="*/ 2146930 h 3213730"/>
                  <a:gd name="connsiteX0" fmla="*/ 0 w 4570821"/>
                  <a:gd name="connsiteY0" fmla="*/ 2146930 h 3213730"/>
                  <a:gd name="connsiteX1" fmla="*/ 101600 w 4570821"/>
                  <a:gd name="connsiteY1" fmla="*/ 775330 h 3213730"/>
                  <a:gd name="connsiteX2" fmla="*/ 1054100 w 4570821"/>
                  <a:gd name="connsiteY2" fmla="*/ 356230 h 3213730"/>
                  <a:gd name="connsiteX3" fmla="*/ 2044700 w 4570821"/>
                  <a:gd name="connsiteY3" fmla="*/ 140330 h 3213730"/>
                  <a:gd name="connsiteX4" fmla="*/ 2959100 w 4570821"/>
                  <a:gd name="connsiteY4" fmla="*/ 330830 h 3213730"/>
                  <a:gd name="connsiteX5" fmla="*/ 3695700 w 4570821"/>
                  <a:gd name="connsiteY5" fmla="*/ 788030 h 3213730"/>
                  <a:gd name="connsiteX6" fmla="*/ 4203700 w 4570821"/>
                  <a:gd name="connsiteY6" fmla="*/ 2121530 h 3213730"/>
                  <a:gd name="connsiteX7" fmla="*/ 3098800 w 4570821"/>
                  <a:gd name="connsiteY7" fmla="*/ 2997830 h 3213730"/>
                  <a:gd name="connsiteX8" fmla="*/ 1892300 w 4570821"/>
                  <a:gd name="connsiteY8" fmla="*/ 3213730 h 3213730"/>
                  <a:gd name="connsiteX9" fmla="*/ 584200 w 4570821"/>
                  <a:gd name="connsiteY9" fmla="*/ 3086730 h 3213730"/>
                  <a:gd name="connsiteX10" fmla="*/ 0 w 4570821"/>
                  <a:gd name="connsiteY10" fmla="*/ 2146930 h 3213730"/>
                  <a:gd name="connsiteX0" fmla="*/ 0 w 4570821"/>
                  <a:gd name="connsiteY0" fmla="*/ 2146930 h 3213730"/>
                  <a:gd name="connsiteX1" fmla="*/ 101600 w 4570821"/>
                  <a:gd name="connsiteY1" fmla="*/ 775330 h 3213730"/>
                  <a:gd name="connsiteX2" fmla="*/ 1054100 w 4570821"/>
                  <a:gd name="connsiteY2" fmla="*/ 356230 h 3213730"/>
                  <a:gd name="connsiteX3" fmla="*/ 2044700 w 4570821"/>
                  <a:gd name="connsiteY3" fmla="*/ 140330 h 3213730"/>
                  <a:gd name="connsiteX4" fmla="*/ 2959100 w 4570821"/>
                  <a:gd name="connsiteY4" fmla="*/ 330830 h 3213730"/>
                  <a:gd name="connsiteX5" fmla="*/ 3695700 w 4570821"/>
                  <a:gd name="connsiteY5" fmla="*/ 788030 h 3213730"/>
                  <a:gd name="connsiteX6" fmla="*/ 4203700 w 4570821"/>
                  <a:gd name="connsiteY6" fmla="*/ 2121530 h 3213730"/>
                  <a:gd name="connsiteX7" fmla="*/ 3098800 w 4570821"/>
                  <a:gd name="connsiteY7" fmla="*/ 2997830 h 3213730"/>
                  <a:gd name="connsiteX8" fmla="*/ 1892300 w 4570821"/>
                  <a:gd name="connsiteY8" fmla="*/ 3213730 h 3213730"/>
                  <a:gd name="connsiteX9" fmla="*/ 584200 w 4570821"/>
                  <a:gd name="connsiteY9" fmla="*/ 3086730 h 3213730"/>
                  <a:gd name="connsiteX10" fmla="*/ 0 w 4570821"/>
                  <a:gd name="connsiteY10" fmla="*/ 2146930 h 3213730"/>
                  <a:gd name="connsiteX0" fmla="*/ 0 w 4570821"/>
                  <a:gd name="connsiteY0" fmla="*/ 2146930 h 3213730"/>
                  <a:gd name="connsiteX1" fmla="*/ 101600 w 4570821"/>
                  <a:gd name="connsiteY1" fmla="*/ 775330 h 3213730"/>
                  <a:gd name="connsiteX2" fmla="*/ 1054100 w 4570821"/>
                  <a:gd name="connsiteY2" fmla="*/ 356230 h 3213730"/>
                  <a:gd name="connsiteX3" fmla="*/ 2044700 w 4570821"/>
                  <a:gd name="connsiteY3" fmla="*/ 140330 h 3213730"/>
                  <a:gd name="connsiteX4" fmla="*/ 2959100 w 4570821"/>
                  <a:gd name="connsiteY4" fmla="*/ 330830 h 3213730"/>
                  <a:gd name="connsiteX5" fmla="*/ 3695700 w 4570821"/>
                  <a:gd name="connsiteY5" fmla="*/ 788030 h 3213730"/>
                  <a:gd name="connsiteX6" fmla="*/ 4203700 w 4570821"/>
                  <a:gd name="connsiteY6" fmla="*/ 2121530 h 3213730"/>
                  <a:gd name="connsiteX7" fmla="*/ 3098800 w 4570821"/>
                  <a:gd name="connsiteY7" fmla="*/ 2997830 h 3213730"/>
                  <a:gd name="connsiteX8" fmla="*/ 1892300 w 4570821"/>
                  <a:gd name="connsiteY8" fmla="*/ 3213730 h 3213730"/>
                  <a:gd name="connsiteX9" fmla="*/ 584200 w 4570821"/>
                  <a:gd name="connsiteY9" fmla="*/ 3086730 h 3213730"/>
                  <a:gd name="connsiteX10" fmla="*/ 0 w 4570821"/>
                  <a:gd name="connsiteY10" fmla="*/ 2146930 h 3213730"/>
                  <a:gd name="connsiteX0" fmla="*/ 0 w 4570821"/>
                  <a:gd name="connsiteY0" fmla="*/ 2146930 h 3213730"/>
                  <a:gd name="connsiteX1" fmla="*/ 101600 w 4570821"/>
                  <a:gd name="connsiteY1" fmla="*/ 775330 h 3213730"/>
                  <a:gd name="connsiteX2" fmla="*/ 1054100 w 4570821"/>
                  <a:gd name="connsiteY2" fmla="*/ 356230 h 3213730"/>
                  <a:gd name="connsiteX3" fmla="*/ 2044700 w 4570821"/>
                  <a:gd name="connsiteY3" fmla="*/ 140330 h 3213730"/>
                  <a:gd name="connsiteX4" fmla="*/ 2959100 w 4570821"/>
                  <a:gd name="connsiteY4" fmla="*/ 330830 h 3213730"/>
                  <a:gd name="connsiteX5" fmla="*/ 3695700 w 4570821"/>
                  <a:gd name="connsiteY5" fmla="*/ 788030 h 3213730"/>
                  <a:gd name="connsiteX6" fmla="*/ 4203700 w 4570821"/>
                  <a:gd name="connsiteY6" fmla="*/ 2121530 h 3213730"/>
                  <a:gd name="connsiteX7" fmla="*/ 3098800 w 4570821"/>
                  <a:gd name="connsiteY7" fmla="*/ 2997830 h 3213730"/>
                  <a:gd name="connsiteX8" fmla="*/ 1892300 w 4570821"/>
                  <a:gd name="connsiteY8" fmla="*/ 3213730 h 3213730"/>
                  <a:gd name="connsiteX9" fmla="*/ 584200 w 4570821"/>
                  <a:gd name="connsiteY9" fmla="*/ 3086730 h 3213730"/>
                  <a:gd name="connsiteX10" fmla="*/ 0 w 4570821"/>
                  <a:gd name="connsiteY10" fmla="*/ 2146930 h 3213730"/>
                  <a:gd name="connsiteX0" fmla="*/ 0 w 4570821"/>
                  <a:gd name="connsiteY0" fmla="*/ 2146930 h 3213730"/>
                  <a:gd name="connsiteX1" fmla="*/ 101600 w 4570821"/>
                  <a:gd name="connsiteY1" fmla="*/ 775330 h 3213730"/>
                  <a:gd name="connsiteX2" fmla="*/ 1054100 w 4570821"/>
                  <a:gd name="connsiteY2" fmla="*/ 356230 h 3213730"/>
                  <a:gd name="connsiteX3" fmla="*/ 2044700 w 4570821"/>
                  <a:gd name="connsiteY3" fmla="*/ 140330 h 3213730"/>
                  <a:gd name="connsiteX4" fmla="*/ 2959100 w 4570821"/>
                  <a:gd name="connsiteY4" fmla="*/ 330830 h 3213730"/>
                  <a:gd name="connsiteX5" fmla="*/ 3695700 w 4570821"/>
                  <a:gd name="connsiteY5" fmla="*/ 788030 h 3213730"/>
                  <a:gd name="connsiteX6" fmla="*/ 4203700 w 4570821"/>
                  <a:gd name="connsiteY6" fmla="*/ 2121530 h 3213730"/>
                  <a:gd name="connsiteX7" fmla="*/ 3098800 w 4570821"/>
                  <a:gd name="connsiteY7" fmla="*/ 2997830 h 3213730"/>
                  <a:gd name="connsiteX8" fmla="*/ 1892300 w 4570821"/>
                  <a:gd name="connsiteY8" fmla="*/ 3213730 h 3213730"/>
                  <a:gd name="connsiteX9" fmla="*/ 584200 w 4570821"/>
                  <a:gd name="connsiteY9" fmla="*/ 3086730 h 3213730"/>
                  <a:gd name="connsiteX10" fmla="*/ 0 w 4570821"/>
                  <a:gd name="connsiteY10" fmla="*/ 2146930 h 3213730"/>
                  <a:gd name="connsiteX0" fmla="*/ 0 w 4570821"/>
                  <a:gd name="connsiteY0" fmla="*/ 2146930 h 3391660"/>
                  <a:gd name="connsiteX1" fmla="*/ 101600 w 4570821"/>
                  <a:gd name="connsiteY1" fmla="*/ 775330 h 3391660"/>
                  <a:gd name="connsiteX2" fmla="*/ 1054100 w 4570821"/>
                  <a:gd name="connsiteY2" fmla="*/ 356230 h 3391660"/>
                  <a:gd name="connsiteX3" fmla="*/ 2044700 w 4570821"/>
                  <a:gd name="connsiteY3" fmla="*/ 140330 h 3391660"/>
                  <a:gd name="connsiteX4" fmla="*/ 2959100 w 4570821"/>
                  <a:gd name="connsiteY4" fmla="*/ 330830 h 3391660"/>
                  <a:gd name="connsiteX5" fmla="*/ 3695700 w 4570821"/>
                  <a:gd name="connsiteY5" fmla="*/ 788030 h 3391660"/>
                  <a:gd name="connsiteX6" fmla="*/ 4203700 w 4570821"/>
                  <a:gd name="connsiteY6" fmla="*/ 2121530 h 3391660"/>
                  <a:gd name="connsiteX7" fmla="*/ 3098800 w 4570821"/>
                  <a:gd name="connsiteY7" fmla="*/ 2997830 h 3391660"/>
                  <a:gd name="connsiteX8" fmla="*/ 1892300 w 4570821"/>
                  <a:gd name="connsiteY8" fmla="*/ 3213730 h 3391660"/>
                  <a:gd name="connsiteX9" fmla="*/ 584200 w 4570821"/>
                  <a:gd name="connsiteY9" fmla="*/ 3086730 h 3391660"/>
                  <a:gd name="connsiteX10" fmla="*/ 0 w 4570821"/>
                  <a:gd name="connsiteY10" fmla="*/ 2146930 h 3391660"/>
                  <a:gd name="connsiteX0" fmla="*/ 0 w 4570821"/>
                  <a:gd name="connsiteY0" fmla="*/ 2146930 h 3691815"/>
                  <a:gd name="connsiteX1" fmla="*/ 101600 w 4570821"/>
                  <a:gd name="connsiteY1" fmla="*/ 775330 h 3691815"/>
                  <a:gd name="connsiteX2" fmla="*/ 1054100 w 4570821"/>
                  <a:gd name="connsiteY2" fmla="*/ 356230 h 3691815"/>
                  <a:gd name="connsiteX3" fmla="*/ 2044700 w 4570821"/>
                  <a:gd name="connsiteY3" fmla="*/ 140330 h 3691815"/>
                  <a:gd name="connsiteX4" fmla="*/ 2959100 w 4570821"/>
                  <a:gd name="connsiteY4" fmla="*/ 330830 h 3691815"/>
                  <a:gd name="connsiteX5" fmla="*/ 3695700 w 4570821"/>
                  <a:gd name="connsiteY5" fmla="*/ 788030 h 3691815"/>
                  <a:gd name="connsiteX6" fmla="*/ 4203700 w 4570821"/>
                  <a:gd name="connsiteY6" fmla="*/ 2121530 h 3691815"/>
                  <a:gd name="connsiteX7" fmla="*/ 3098800 w 4570821"/>
                  <a:gd name="connsiteY7" fmla="*/ 2997830 h 3691815"/>
                  <a:gd name="connsiteX8" fmla="*/ 1892300 w 4570821"/>
                  <a:gd name="connsiteY8" fmla="*/ 3213730 h 3691815"/>
                  <a:gd name="connsiteX9" fmla="*/ 584200 w 4570821"/>
                  <a:gd name="connsiteY9" fmla="*/ 3086730 h 3691815"/>
                  <a:gd name="connsiteX10" fmla="*/ 0 w 4570821"/>
                  <a:gd name="connsiteY10" fmla="*/ 2146930 h 3691815"/>
                  <a:gd name="connsiteX0" fmla="*/ 0 w 4570821"/>
                  <a:gd name="connsiteY0" fmla="*/ 2146930 h 3667856"/>
                  <a:gd name="connsiteX1" fmla="*/ 101600 w 4570821"/>
                  <a:gd name="connsiteY1" fmla="*/ 775330 h 3667856"/>
                  <a:gd name="connsiteX2" fmla="*/ 1054100 w 4570821"/>
                  <a:gd name="connsiteY2" fmla="*/ 356230 h 3667856"/>
                  <a:gd name="connsiteX3" fmla="*/ 2044700 w 4570821"/>
                  <a:gd name="connsiteY3" fmla="*/ 140330 h 3667856"/>
                  <a:gd name="connsiteX4" fmla="*/ 2959100 w 4570821"/>
                  <a:gd name="connsiteY4" fmla="*/ 330830 h 3667856"/>
                  <a:gd name="connsiteX5" fmla="*/ 3695700 w 4570821"/>
                  <a:gd name="connsiteY5" fmla="*/ 788030 h 3667856"/>
                  <a:gd name="connsiteX6" fmla="*/ 4203700 w 4570821"/>
                  <a:gd name="connsiteY6" fmla="*/ 2121530 h 3667856"/>
                  <a:gd name="connsiteX7" fmla="*/ 3098800 w 4570821"/>
                  <a:gd name="connsiteY7" fmla="*/ 2997830 h 3667856"/>
                  <a:gd name="connsiteX8" fmla="*/ 1892300 w 4570821"/>
                  <a:gd name="connsiteY8" fmla="*/ 3213730 h 3667856"/>
                  <a:gd name="connsiteX9" fmla="*/ 584200 w 4570821"/>
                  <a:gd name="connsiteY9" fmla="*/ 3086730 h 3667856"/>
                  <a:gd name="connsiteX10" fmla="*/ 0 w 4570821"/>
                  <a:gd name="connsiteY10" fmla="*/ 2146930 h 3667856"/>
                  <a:gd name="connsiteX0" fmla="*/ 0 w 4570821"/>
                  <a:gd name="connsiteY0" fmla="*/ 2146930 h 3694839"/>
                  <a:gd name="connsiteX1" fmla="*/ 101600 w 4570821"/>
                  <a:gd name="connsiteY1" fmla="*/ 775330 h 3694839"/>
                  <a:gd name="connsiteX2" fmla="*/ 1054100 w 4570821"/>
                  <a:gd name="connsiteY2" fmla="*/ 356230 h 3694839"/>
                  <a:gd name="connsiteX3" fmla="*/ 2044700 w 4570821"/>
                  <a:gd name="connsiteY3" fmla="*/ 140330 h 3694839"/>
                  <a:gd name="connsiteX4" fmla="*/ 2959100 w 4570821"/>
                  <a:gd name="connsiteY4" fmla="*/ 330830 h 3694839"/>
                  <a:gd name="connsiteX5" fmla="*/ 3695700 w 4570821"/>
                  <a:gd name="connsiteY5" fmla="*/ 788030 h 3694839"/>
                  <a:gd name="connsiteX6" fmla="*/ 4203700 w 4570821"/>
                  <a:gd name="connsiteY6" fmla="*/ 2121530 h 3694839"/>
                  <a:gd name="connsiteX7" fmla="*/ 3098800 w 4570821"/>
                  <a:gd name="connsiteY7" fmla="*/ 2997830 h 3694839"/>
                  <a:gd name="connsiteX8" fmla="*/ 1892300 w 4570821"/>
                  <a:gd name="connsiteY8" fmla="*/ 3213730 h 3694839"/>
                  <a:gd name="connsiteX9" fmla="*/ 584200 w 4570821"/>
                  <a:gd name="connsiteY9" fmla="*/ 3086730 h 3694839"/>
                  <a:gd name="connsiteX10" fmla="*/ 0 w 4570821"/>
                  <a:gd name="connsiteY10" fmla="*/ 2146930 h 3694839"/>
                  <a:gd name="connsiteX0" fmla="*/ 0 w 4570821"/>
                  <a:gd name="connsiteY0" fmla="*/ 2146930 h 3694839"/>
                  <a:gd name="connsiteX1" fmla="*/ 101600 w 4570821"/>
                  <a:gd name="connsiteY1" fmla="*/ 775330 h 3694839"/>
                  <a:gd name="connsiteX2" fmla="*/ 1054100 w 4570821"/>
                  <a:gd name="connsiteY2" fmla="*/ 356230 h 3694839"/>
                  <a:gd name="connsiteX3" fmla="*/ 2044700 w 4570821"/>
                  <a:gd name="connsiteY3" fmla="*/ 140330 h 3694839"/>
                  <a:gd name="connsiteX4" fmla="*/ 2959100 w 4570821"/>
                  <a:gd name="connsiteY4" fmla="*/ 330830 h 3694839"/>
                  <a:gd name="connsiteX5" fmla="*/ 3695700 w 4570821"/>
                  <a:gd name="connsiteY5" fmla="*/ 788030 h 3694839"/>
                  <a:gd name="connsiteX6" fmla="*/ 4203700 w 4570821"/>
                  <a:gd name="connsiteY6" fmla="*/ 2121530 h 3694839"/>
                  <a:gd name="connsiteX7" fmla="*/ 3098800 w 4570821"/>
                  <a:gd name="connsiteY7" fmla="*/ 2997830 h 3694839"/>
                  <a:gd name="connsiteX8" fmla="*/ 1892300 w 4570821"/>
                  <a:gd name="connsiteY8" fmla="*/ 3213730 h 3694839"/>
                  <a:gd name="connsiteX9" fmla="*/ 584200 w 4570821"/>
                  <a:gd name="connsiteY9" fmla="*/ 3086730 h 3694839"/>
                  <a:gd name="connsiteX10" fmla="*/ 0 w 4570821"/>
                  <a:gd name="connsiteY10" fmla="*/ 2146930 h 3694839"/>
                  <a:gd name="connsiteX0" fmla="*/ 0 w 4570821"/>
                  <a:gd name="connsiteY0" fmla="*/ 2146930 h 3694839"/>
                  <a:gd name="connsiteX1" fmla="*/ 101600 w 4570821"/>
                  <a:gd name="connsiteY1" fmla="*/ 775330 h 3694839"/>
                  <a:gd name="connsiteX2" fmla="*/ 1054100 w 4570821"/>
                  <a:gd name="connsiteY2" fmla="*/ 356230 h 3694839"/>
                  <a:gd name="connsiteX3" fmla="*/ 2044700 w 4570821"/>
                  <a:gd name="connsiteY3" fmla="*/ 140330 h 3694839"/>
                  <a:gd name="connsiteX4" fmla="*/ 2959100 w 4570821"/>
                  <a:gd name="connsiteY4" fmla="*/ 330830 h 3694839"/>
                  <a:gd name="connsiteX5" fmla="*/ 3695700 w 4570821"/>
                  <a:gd name="connsiteY5" fmla="*/ 788030 h 3694839"/>
                  <a:gd name="connsiteX6" fmla="*/ 4203700 w 4570821"/>
                  <a:gd name="connsiteY6" fmla="*/ 2121530 h 3694839"/>
                  <a:gd name="connsiteX7" fmla="*/ 3098800 w 4570821"/>
                  <a:gd name="connsiteY7" fmla="*/ 2997830 h 3694839"/>
                  <a:gd name="connsiteX8" fmla="*/ 1892300 w 4570821"/>
                  <a:gd name="connsiteY8" fmla="*/ 3213730 h 3694839"/>
                  <a:gd name="connsiteX9" fmla="*/ 584200 w 4570821"/>
                  <a:gd name="connsiteY9" fmla="*/ 3086730 h 3694839"/>
                  <a:gd name="connsiteX10" fmla="*/ 0 w 4570821"/>
                  <a:gd name="connsiteY10" fmla="*/ 2146930 h 3694839"/>
                  <a:gd name="connsiteX0" fmla="*/ 0 w 4570821"/>
                  <a:gd name="connsiteY0" fmla="*/ 2146930 h 3694839"/>
                  <a:gd name="connsiteX1" fmla="*/ 101600 w 4570821"/>
                  <a:gd name="connsiteY1" fmla="*/ 775330 h 3694839"/>
                  <a:gd name="connsiteX2" fmla="*/ 1054100 w 4570821"/>
                  <a:gd name="connsiteY2" fmla="*/ 356230 h 3694839"/>
                  <a:gd name="connsiteX3" fmla="*/ 2044700 w 4570821"/>
                  <a:gd name="connsiteY3" fmla="*/ 140330 h 3694839"/>
                  <a:gd name="connsiteX4" fmla="*/ 2959100 w 4570821"/>
                  <a:gd name="connsiteY4" fmla="*/ 330830 h 3694839"/>
                  <a:gd name="connsiteX5" fmla="*/ 3695700 w 4570821"/>
                  <a:gd name="connsiteY5" fmla="*/ 788030 h 3694839"/>
                  <a:gd name="connsiteX6" fmla="*/ 4203700 w 4570821"/>
                  <a:gd name="connsiteY6" fmla="*/ 2121530 h 3694839"/>
                  <a:gd name="connsiteX7" fmla="*/ 3098800 w 4570821"/>
                  <a:gd name="connsiteY7" fmla="*/ 2997830 h 3694839"/>
                  <a:gd name="connsiteX8" fmla="*/ 1892300 w 4570821"/>
                  <a:gd name="connsiteY8" fmla="*/ 3213730 h 3694839"/>
                  <a:gd name="connsiteX9" fmla="*/ 584200 w 4570821"/>
                  <a:gd name="connsiteY9" fmla="*/ 3086730 h 3694839"/>
                  <a:gd name="connsiteX10" fmla="*/ 0 w 4570821"/>
                  <a:gd name="connsiteY10" fmla="*/ 2146930 h 3694839"/>
                  <a:gd name="connsiteX0" fmla="*/ 98681 w 4669502"/>
                  <a:gd name="connsiteY0" fmla="*/ 2146930 h 3694839"/>
                  <a:gd name="connsiteX1" fmla="*/ 200281 w 4669502"/>
                  <a:gd name="connsiteY1" fmla="*/ 775330 h 3694839"/>
                  <a:gd name="connsiteX2" fmla="*/ 1152781 w 4669502"/>
                  <a:gd name="connsiteY2" fmla="*/ 356230 h 3694839"/>
                  <a:gd name="connsiteX3" fmla="*/ 2143381 w 4669502"/>
                  <a:gd name="connsiteY3" fmla="*/ 140330 h 3694839"/>
                  <a:gd name="connsiteX4" fmla="*/ 3057781 w 4669502"/>
                  <a:gd name="connsiteY4" fmla="*/ 330830 h 3694839"/>
                  <a:gd name="connsiteX5" fmla="*/ 3794381 w 4669502"/>
                  <a:gd name="connsiteY5" fmla="*/ 788030 h 3694839"/>
                  <a:gd name="connsiteX6" fmla="*/ 4302381 w 4669502"/>
                  <a:gd name="connsiteY6" fmla="*/ 2121530 h 3694839"/>
                  <a:gd name="connsiteX7" fmla="*/ 3197481 w 4669502"/>
                  <a:gd name="connsiteY7" fmla="*/ 2997830 h 3694839"/>
                  <a:gd name="connsiteX8" fmla="*/ 1990981 w 4669502"/>
                  <a:gd name="connsiteY8" fmla="*/ 3213730 h 3694839"/>
                  <a:gd name="connsiteX9" fmla="*/ 682881 w 4669502"/>
                  <a:gd name="connsiteY9" fmla="*/ 3086730 h 3694839"/>
                  <a:gd name="connsiteX10" fmla="*/ 98681 w 4669502"/>
                  <a:gd name="connsiteY10" fmla="*/ 2146930 h 3694839"/>
                  <a:gd name="connsiteX0" fmla="*/ 244057 w 4814878"/>
                  <a:gd name="connsiteY0" fmla="*/ 2146930 h 3694839"/>
                  <a:gd name="connsiteX1" fmla="*/ 345657 w 4814878"/>
                  <a:gd name="connsiteY1" fmla="*/ 775330 h 3694839"/>
                  <a:gd name="connsiteX2" fmla="*/ 1298157 w 4814878"/>
                  <a:gd name="connsiteY2" fmla="*/ 356230 h 3694839"/>
                  <a:gd name="connsiteX3" fmla="*/ 2288757 w 4814878"/>
                  <a:gd name="connsiteY3" fmla="*/ 140330 h 3694839"/>
                  <a:gd name="connsiteX4" fmla="*/ 3203157 w 4814878"/>
                  <a:gd name="connsiteY4" fmla="*/ 330830 h 3694839"/>
                  <a:gd name="connsiteX5" fmla="*/ 3939757 w 4814878"/>
                  <a:gd name="connsiteY5" fmla="*/ 788030 h 3694839"/>
                  <a:gd name="connsiteX6" fmla="*/ 4447757 w 4814878"/>
                  <a:gd name="connsiteY6" fmla="*/ 2121530 h 3694839"/>
                  <a:gd name="connsiteX7" fmla="*/ 3342857 w 4814878"/>
                  <a:gd name="connsiteY7" fmla="*/ 2997830 h 3694839"/>
                  <a:gd name="connsiteX8" fmla="*/ 2136357 w 4814878"/>
                  <a:gd name="connsiteY8" fmla="*/ 3213730 h 3694839"/>
                  <a:gd name="connsiteX9" fmla="*/ 828257 w 4814878"/>
                  <a:gd name="connsiteY9" fmla="*/ 3086730 h 3694839"/>
                  <a:gd name="connsiteX10" fmla="*/ 244057 w 4814878"/>
                  <a:gd name="connsiteY10" fmla="*/ 2146930 h 3694839"/>
                  <a:gd name="connsiteX0" fmla="*/ 454104 w 5024925"/>
                  <a:gd name="connsiteY0" fmla="*/ 2146930 h 3694839"/>
                  <a:gd name="connsiteX1" fmla="*/ 555704 w 5024925"/>
                  <a:gd name="connsiteY1" fmla="*/ 775330 h 3694839"/>
                  <a:gd name="connsiteX2" fmla="*/ 1508204 w 5024925"/>
                  <a:gd name="connsiteY2" fmla="*/ 356230 h 3694839"/>
                  <a:gd name="connsiteX3" fmla="*/ 2498804 w 5024925"/>
                  <a:gd name="connsiteY3" fmla="*/ 140330 h 3694839"/>
                  <a:gd name="connsiteX4" fmla="*/ 3413204 w 5024925"/>
                  <a:gd name="connsiteY4" fmla="*/ 330830 h 3694839"/>
                  <a:gd name="connsiteX5" fmla="*/ 4149804 w 5024925"/>
                  <a:gd name="connsiteY5" fmla="*/ 788030 h 3694839"/>
                  <a:gd name="connsiteX6" fmla="*/ 4657804 w 5024925"/>
                  <a:gd name="connsiteY6" fmla="*/ 2121530 h 3694839"/>
                  <a:gd name="connsiteX7" fmla="*/ 3552904 w 5024925"/>
                  <a:gd name="connsiteY7" fmla="*/ 2997830 h 3694839"/>
                  <a:gd name="connsiteX8" fmla="*/ 2346404 w 5024925"/>
                  <a:gd name="connsiteY8" fmla="*/ 3213730 h 3694839"/>
                  <a:gd name="connsiteX9" fmla="*/ 1038304 w 5024925"/>
                  <a:gd name="connsiteY9" fmla="*/ 3086730 h 3694839"/>
                  <a:gd name="connsiteX10" fmla="*/ 454104 w 5024925"/>
                  <a:gd name="connsiteY10" fmla="*/ 2146930 h 3694839"/>
                  <a:gd name="connsiteX0" fmla="*/ 488347 w 5059168"/>
                  <a:gd name="connsiteY0" fmla="*/ 2146930 h 3694839"/>
                  <a:gd name="connsiteX1" fmla="*/ 589947 w 5059168"/>
                  <a:gd name="connsiteY1" fmla="*/ 775330 h 3694839"/>
                  <a:gd name="connsiteX2" fmla="*/ 1542447 w 5059168"/>
                  <a:gd name="connsiteY2" fmla="*/ 356230 h 3694839"/>
                  <a:gd name="connsiteX3" fmla="*/ 2533047 w 5059168"/>
                  <a:gd name="connsiteY3" fmla="*/ 140330 h 3694839"/>
                  <a:gd name="connsiteX4" fmla="*/ 3447447 w 5059168"/>
                  <a:gd name="connsiteY4" fmla="*/ 330830 h 3694839"/>
                  <a:gd name="connsiteX5" fmla="*/ 4184047 w 5059168"/>
                  <a:gd name="connsiteY5" fmla="*/ 788030 h 3694839"/>
                  <a:gd name="connsiteX6" fmla="*/ 4692047 w 5059168"/>
                  <a:gd name="connsiteY6" fmla="*/ 2121530 h 3694839"/>
                  <a:gd name="connsiteX7" fmla="*/ 3587147 w 5059168"/>
                  <a:gd name="connsiteY7" fmla="*/ 2997830 h 3694839"/>
                  <a:gd name="connsiteX8" fmla="*/ 2380647 w 5059168"/>
                  <a:gd name="connsiteY8" fmla="*/ 3213730 h 3694839"/>
                  <a:gd name="connsiteX9" fmla="*/ 1072547 w 5059168"/>
                  <a:gd name="connsiteY9" fmla="*/ 3086730 h 3694839"/>
                  <a:gd name="connsiteX10" fmla="*/ 488347 w 5059168"/>
                  <a:gd name="connsiteY10" fmla="*/ 2146930 h 3694839"/>
                  <a:gd name="connsiteX0" fmla="*/ 488347 w 5059168"/>
                  <a:gd name="connsiteY0" fmla="*/ 2146930 h 3694839"/>
                  <a:gd name="connsiteX1" fmla="*/ 589947 w 5059168"/>
                  <a:gd name="connsiteY1" fmla="*/ 775330 h 3694839"/>
                  <a:gd name="connsiteX2" fmla="*/ 1542447 w 5059168"/>
                  <a:gd name="connsiteY2" fmla="*/ 356230 h 3694839"/>
                  <a:gd name="connsiteX3" fmla="*/ 2533047 w 5059168"/>
                  <a:gd name="connsiteY3" fmla="*/ 140330 h 3694839"/>
                  <a:gd name="connsiteX4" fmla="*/ 3447447 w 5059168"/>
                  <a:gd name="connsiteY4" fmla="*/ 330830 h 3694839"/>
                  <a:gd name="connsiteX5" fmla="*/ 4184047 w 5059168"/>
                  <a:gd name="connsiteY5" fmla="*/ 788030 h 3694839"/>
                  <a:gd name="connsiteX6" fmla="*/ 4692047 w 5059168"/>
                  <a:gd name="connsiteY6" fmla="*/ 2121530 h 3694839"/>
                  <a:gd name="connsiteX7" fmla="*/ 3587147 w 5059168"/>
                  <a:gd name="connsiteY7" fmla="*/ 2997830 h 3694839"/>
                  <a:gd name="connsiteX8" fmla="*/ 2380647 w 5059168"/>
                  <a:gd name="connsiteY8" fmla="*/ 3213730 h 3694839"/>
                  <a:gd name="connsiteX9" fmla="*/ 1072547 w 5059168"/>
                  <a:gd name="connsiteY9" fmla="*/ 3086730 h 3694839"/>
                  <a:gd name="connsiteX10" fmla="*/ 488347 w 5059168"/>
                  <a:gd name="connsiteY10" fmla="*/ 2146930 h 3694839"/>
                  <a:gd name="connsiteX0" fmla="*/ 488347 w 5059168"/>
                  <a:gd name="connsiteY0" fmla="*/ 2146930 h 3694839"/>
                  <a:gd name="connsiteX1" fmla="*/ 589947 w 5059168"/>
                  <a:gd name="connsiteY1" fmla="*/ 775330 h 3694839"/>
                  <a:gd name="connsiteX2" fmla="*/ 1542447 w 5059168"/>
                  <a:gd name="connsiteY2" fmla="*/ 356230 h 3694839"/>
                  <a:gd name="connsiteX3" fmla="*/ 2533047 w 5059168"/>
                  <a:gd name="connsiteY3" fmla="*/ 140330 h 3694839"/>
                  <a:gd name="connsiteX4" fmla="*/ 3447447 w 5059168"/>
                  <a:gd name="connsiteY4" fmla="*/ 330830 h 3694839"/>
                  <a:gd name="connsiteX5" fmla="*/ 4184047 w 5059168"/>
                  <a:gd name="connsiteY5" fmla="*/ 788030 h 3694839"/>
                  <a:gd name="connsiteX6" fmla="*/ 4692047 w 5059168"/>
                  <a:gd name="connsiteY6" fmla="*/ 2121530 h 3694839"/>
                  <a:gd name="connsiteX7" fmla="*/ 3587147 w 5059168"/>
                  <a:gd name="connsiteY7" fmla="*/ 2997830 h 3694839"/>
                  <a:gd name="connsiteX8" fmla="*/ 2380647 w 5059168"/>
                  <a:gd name="connsiteY8" fmla="*/ 3213730 h 3694839"/>
                  <a:gd name="connsiteX9" fmla="*/ 1072547 w 5059168"/>
                  <a:gd name="connsiteY9" fmla="*/ 3086730 h 3694839"/>
                  <a:gd name="connsiteX10" fmla="*/ 488347 w 5059168"/>
                  <a:gd name="connsiteY10" fmla="*/ 2146930 h 3694839"/>
                  <a:gd name="connsiteX0" fmla="*/ 518386 w 5089207"/>
                  <a:gd name="connsiteY0" fmla="*/ 2146930 h 3694839"/>
                  <a:gd name="connsiteX1" fmla="*/ 619986 w 5089207"/>
                  <a:gd name="connsiteY1" fmla="*/ 775330 h 3694839"/>
                  <a:gd name="connsiteX2" fmla="*/ 1572486 w 5089207"/>
                  <a:gd name="connsiteY2" fmla="*/ 356230 h 3694839"/>
                  <a:gd name="connsiteX3" fmla="*/ 2563086 w 5089207"/>
                  <a:gd name="connsiteY3" fmla="*/ 140330 h 3694839"/>
                  <a:gd name="connsiteX4" fmla="*/ 3477486 w 5089207"/>
                  <a:gd name="connsiteY4" fmla="*/ 330830 h 3694839"/>
                  <a:gd name="connsiteX5" fmla="*/ 4214086 w 5089207"/>
                  <a:gd name="connsiteY5" fmla="*/ 788030 h 3694839"/>
                  <a:gd name="connsiteX6" fmla="*/ 4722086 w 5089207"/>
                  <a:gd name="connsiteY6" fmla="*/ 2121530 h 3694839"/>
                  <a:gd name="connsiteX7" fmla="*/ 3617186 w 5089207"/>
                  <a:gd name="connsiteY7" fmla="*/ 2997830 h 3694839"/>
                  <a:gd name="connsiteX8" fmla="*/ 2410686 w 5089207"/>
                  <a:gd name="connsiteY8" fmla="*/ 3213730 h 3694839"/>
                  <a:gd name="connsiteX9" fmla="*/ 1102586 w 5089207"/>
                  <a:gd name="connsiteY9" fmla="*/ 3086730 h 3694839"/>
                  <a:gd name="connsiteX10" fmla="*/ 518386 w 5089207"/>
                  <a:gd name="connsiteY10" fmla="*/ 2146930 h 3694839"/>
                  <a:gd name="connsiteX0" fmla="*/ 479570 w 5050391"/>
                  <a:gd name="connsiteY0" fmla="*/ 2146930 h 3694839"/>
                  <a:gd name="connsiteX1" fmla="*/ 581170 w 5050391"/>
                  <a:gd name="connsiteY1" fmla="*/ 775330 h 3694839"/>
                  <a:gd name="connsiteX2" fmla="*/ 1533670 w 5050391"/>
                  <a:gd name="connsiteY2" fmla="*/ 356230 h 3694839"/>
                  <a:gd name="connsiteX3" fmla="*/ 2524270 w 5050391"/>
                  <a:gd name="connsiteY3" fmla="*/ 140330 h 3694839"/>
                  <a:gd name="connsiteX4" fmla="*/ 3438670 w 5050391"/>
                  <a:gd name="connsiteY4" fmla="*/ 330830 h 3694839"/>
                  <a:gd name="connsiteX5" fmla="*/ 4175270 w 5050391"/>
                  <a:gd name="connsiteY5" fmla="*/ 788030 h 3694839"/>
                  <a:gd name="connsiteX6" fmla="*/ 4683270 w 5050391"/>
                  <a:gd name="connsiteY6" fmla="*/ 2121530 h 3694839"/>
                  <a:gd name="connsiteX7" fmla="*/ 3578370 w 5050391"/>
                  <a:gd name="connsiteY7" fmla="*/ 2997830 h 3694839"/>
                  <a:gd name="connsiteX8" fmla="*/ 2371870 w 5050391"/>
                  <a:gd name="connsiteY8" fmla="*/ 3213730 h 3694839"/>
                  <a:gd name="connsiteX9" fmla="*/ 1063770 w 5050391"/>
                  <a:gd name="connsiteY9" fmla="*/ 3086730 h 3694839"/>
                  <a:gd name="connsiteX10" fmla="*/ 479570 w 5050391"/>
                  <a:gd name="connsiteY10" fmla="*/ 2146930 h 3694839"/>
                  <a:gd name="connsiteX0" fmla="*/ 475396 w 5046217"/>
                  <a:gd name="connsiteY0" fmla="*/ 2146930 h 3694839"/>
                  <a:gd name="connsiteX1" fmla="*/ 576996 w 5046217"/>
                  <a:gd name="connsiteY1" fmla="*/ 775330 h 3694839"/>
                  <a:gd name="connsiteX2" fmla="*/ 1529496 w 5046217"/>
                  <a:gd name="connsiteY2" fmla="*/ 356230 h 3694839"/>
                  <a:gd name="connsiteX3" fmla="*/ 2520096 w 5046217"/>
                  <a:gd name="connsiteY3" fmla="*/ 140330 h 3694839"/>
                  <a:gd name="connsiteX4" fmla="*/ 3434496 w 5046217"/>
                  <a:gd name="connsiteY4" fmla="*/ 330830 h 3694839"/>
                  <a:gd name="connsiteX5" fmla="*/ 4171096 w 5046217"/>
                  <a:gd name="connsiteY5" fmla="*/ 788030 h 3694839"/>
                  <a:gd name="connsiteX6" fmla="*/ 4679096 w 5046217"/>
                  <a:gd name="connsiteY6" fmla="*/ 2121530 h 3694839"/>
                  <a:gd name="connsiteX7" fmla="*/ 3574196 w 5046217"/>
                  <a:gd name="connsiteY7" fmla="*/ 2997830 h 3694839"/>
                  <a:gd name="connsiteX8" fmla="*/ 2367696 w 5046217"/>
                  <a:gd name="connsiteY8" fmla="*/ 3213730 h 3694839"/>
                  <a:gd name="connsiteX9" fmla="*/ 1059596 w 5046217"/>
                  <a:gd name="connsiteY9" fmla="*/ 3086730 h 3694839"/>
                  <a:gd name="connsiteX10" fmla="*/ 475396 w 5046217"/>
                  <a:gd name="connsiteY10" fmla="*/ 2146930 h 3694839"/>
                  <a:gd name="connsiteX0" fmla="*/ 475396 w 5046217"/>
                  <a:gd name="connsiteY0" fmla="*/ 2146930 h 3694839"/>
                  <a:gd name="connsiteX1" fmla="*/ 576996 w 5046217"/>
                  <a:gd name="connsiteY1" fmla="*/ 775330 h 3694839"/>
                  <a:gd name="connsiteX2" fmla="*/ 1529496 w 5046217"/>
                  <a:gd name="connsiteY2" fmla="*/ 356230 h 3694839"/>
                  <a:gd name="connsiteX3" fmla="*/ 2520096 w 5046217"/>
                  <a:gd name="connsiteY3" fmla="*/ 140330 h 3694839"/>
                  <a:gd name="connsiteX4" fmla="*/ 3434496 w 5046217"/>
                  <a:gd name="connsiteY4" fmla="*/ 330830 h 3694839"/>
                  <a:gd name="connsiteX5" fmla="*/ 4171096 w 5046217"/>
                  <a:gd name="connsiteY5" fmla="*/ 788030 h 3694839"/>
                  <a:gd name="connsiteX6" fmla="*/ 4679096 w 5046217"/>
                  <a:gd name="connsiteY6" fmla="*/ 2121530 h 3694839"/>
                  <a:gd name="connsiteX7" fmla="*/ 3574196 w 5046217"/>
                  <a:gd name="connsiteY7" fmla="*/ 2997830 h 3694839"/>
                  <a:gd name="connsiteX8" fmla="*/ 2367696 w 5046217"/>
                  <a:gd name="connsiteY8" fmla="*/ 3213730 h 3694839"/>
                  <a:gd name="connsiteX9" fmla="*/ 1059596 w 5046217"/>
                  <a:gd name="connsiteY9" fmla="*/ 3086730 h 3694839"/>
                  <a:gd name="connsiteX10" fmla="*/ 475396 w 5046217"/>
                  <a:gd name="connsiteY10" fmla="*/ 2146930 h 3694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046217" h="3694839">
                    <a:moveTo>
                      <a:pt x="475396" y="2146930"/>
                    </a:moveTo>
                    <a:cubicBezTo>
                      <a:pt x="-278137" y="2007230"/>
                      <a:pt x="-53771" y="813430"/>
                      <a:pt x="576996" y="775330"/>
                    </a:cubicBezTo>
                    <a:cubicBezTo>
                      <a:pt x="627796" y="280030"/>
                      <a:pt x="1250096" y="76830"/>
                      <a:pt x="1529496" y="356230"/>
                    </a:cubicBezTo>
                    <a:cubicBezTo>
                      <a:pt x="1707296" y="17563"/>
                      <a:pt x="2126396" y="-130603"/>
                      <a:pt x="2520096" y="140330"/>
                    </a:cubicBezTo>
                    <a:cubicBezTo>
                      <a:pt x="2862996" y="-88270"/>
                      <a:pt x="3243996" y="127630"/>
                      <a:pt x="3434496" y="330830"/>
                    </a:cubicBezTo>
                    <a:cubicBezTo>
                      <a:pt x="3705429" y="267330"/>
                      <a:pt x="4103363" y="470530"/>
                      <a:pt x="4171096" y="788030"/>
                    </a:cubicBezTo>
                    <a:cubicBezTo>
                      <a:pt x="4899229" y="699130"/>
                      <a:pt x="5436863" y="1461130"/>
                      <a:pt x="4679096" y="2121530"/>
                    </a:cubicBezTo>
                    <a:cubicBezTo>
                      <a:pt x="5174396" y="2985130"/>
                      <a:pt x="4069496" y="3442330"/>
                      <a:pt x="3574196" y="2997830"/>
                    </a:cubicBezTo>
                    <a:cubicBezTo>
                      <a:pt x="3807029" y="3704797"/>
                      <a:pt x="2503163" y="4030763"/>
                      <a:pt x="2367696" y="3213730"/>
                    </a:cubicBezTo>
                    <a:cubicBezTo>
                      <a:pt x="2198363" y="3780997"/>
                      <a:pt x="1165429" y="3611663"/>
                      <a:pt x="1059596" y="3086730"/>
                    </a:cubicBezTo>
                    <a:cubicBezTo>
                      <a:pt x="496563" y="3103663"/>
                      <a:pt x="212929" y="2472897"/>
                      <a:pt x="475396" y="2146930"/>
                    </a:cubicBezTo>
                    <a:close/>
                  </a:path>
                </a:pathLst>
              </a:custGeom>
              <a:solidFill>
                <a:srgbClr val="F4AB3F"/>
              </a:solidFill>
              <a:ln w="38100" cap="flat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6" name="任意多边形: 形状 10">
                <a:extLst>
                  <a:ext uri="{FF2B5EF4-FFF2-40B4-BE49-F238E27FC236}">
                    <a16:creationId xmlns:a16="http://schemas.microsoft.com/office/drawing/2014/main" id="{ADE5C99A-4A9E-4183-A857-C03AB59673A0}"/>
                  </a:ext>
                </a:extLst>
              </p:cNvPr>
              <p:cNvSpPr/>
              <p:nvPr/>
            </p:nvSpPr>
            <p:spPr>
              <a:xfrm>
                <a:off x="3167247" y="3681110"/>
                <a:ext cx="4839801" cy="3543699"/>
              </a:xfrm>
              <a:custGeom>
                <a:avLst/>
                <a:gdLst>
                  <a:gd name="connsiteX0" fmla="*/ 0 w 4203700"/>
                  <a:gd name="connsiteY0" fmla="*/ 2006600 h 3073400"/>
                  <a:gd name="connsiteX1" fmla="*/ 101600 w 4203700"/>
                  <a:gd name="connsiteY1" fmla="*/ 635000 h 3073400"/>
                  <a:gd name="connsiteX2" fmla="*/ 1054100 w 4203700"/>
                  <a:gd name="connsiteY2" fmla="*/ 215900 h 3073400"/>
                  <a:gd name="connsiteX3" fmla="*/ 2044700 w 4203700"/>
                  <a:gd name="connsiteY3" fmla="*/ 0 h 3073400"/>
                  <a:gd name="connsiteX4" fmla="*/ 2959100 w 4203700"/>
                  <a:gd name="connsiteY4" fmla="*/ 190500 h 3073400"/>
                  <a:gd name="connsiteX5" fmla="*/ 3695700 w 4203700"/>
                  <a:gd name="connsiteY5" fmla="*/ 647700 h 3073400"/>
                  <a:gd name="connsiteX6" fmla="*/ 4203700 w 4203700"/>
                  <a:gd name="connsiteY6" fmla="*/ 1981200 h 3073400"/>
                  <a:gd name="connsiteX7" fmla="*/ 3098800 w 4203700"/>
                  <a:gd name="connsiteY7" fmla="*/ 2857500 h 3073400"/>
                  <a:gd name="connsiteX8" fmla="*/ 1892300 w 4203700"/>
                  <a:gd name="connsiteY8" fmla="*/ 3073400 h 3073400"/>
                  <a:gd name="connsiteX9" fmla="*/ 584200 w 4203700"/>
                  <a:gd name="connsiteY9" fmla="*/ 2946400 h 3073400"/>
                  <a:gd name="connsiteX10" fmla="*/ 0 w 4203700"/>
                  <a:gd name="connsiteY10" fmla="*/ 2006600 h 3073400"/>
                  <a:gd name="connsiteX0" fmla="*/ 0 w 4203700"/>
                  <a:gd name="connsiteY0" fmla="*/ 2097388 h 3164188"/>
                  <a:gd name="connsiteX1" fmla="*/ 101600 w 4203700"/>
                  <a:gd name="connsiteY1" fmla="*/ 725788 h 3164188"/>
                  <a:gd name="connsiteX2" fmla="*/ 1054100 w 4203700"/>
                  <a:gd name="connsiteY2" fmla="*/ 306688 h 3164188"/>
                  <a:gd name="connsiteX3" fmla="*/ 2044700 w 4203700"/>
                  <a:gd name="connsiteY3" fmla="*/ 90788 h 3164188"/>
                  <a:gd name="connsiteX4" fmla="*/ 2959100 w 4203700"/>
                  <a:gd name="connsiteY4" fmla="*/ 281288 h 3164188"/>
                  <a:gd name="connsiteX5" fmla="*/ 3695700 w 4203700"/>
                  <a:gd name="connsiteY5" fmla="*/ 738488 h 3164188"/>
                  <a:gd name="connsiteX6" fmla="*/ 4203700 w 4203700"/>
                  <a:gd name="connsiteY6" fmla="*/ 2071988 h 3164188"/>
                  <a:gd name="connsiteX7" fmla="*/ 3098800 w 4203700"/>
                  <a:gd name="connsiteY7" fmla="*/ 2948288 h 3164188"/>
                  <a:gd name="connsiteX8" fmla="*/ 1892300 w 4203700"/>
                  <a:gd name="connsiteY8" fmla="*/ 3164188 h 3164188"/>
                  <a:gd name="connsiteX9" fmla="*/ 584200 w 4203700"/>
                  <a:gd name="connsiteY9" fmla="*/ 3037188 h 3164188"/>
                  <a:gd name="connsiteX10" fmla="*/ 0 w 4203700"/>
                  <a:gd name="connsiteY10" fmla="*/ 2097388 h 3164188"/>
                  <a:gd name="connsiteX0" fmla="*/ 0 w 4203700"/>
                  <a:gd name="connsiteY0" fmla="*/ 2146930 h 3213730"/>
                  <a:gd name="connsiteX1" fmla="*/ 101600 w 4203700"/>
                  <a:gd name="connsiteY1" fmla="*/ 775330 h 3213730"/>
                  <a:gd name="connsiteX2" fmla="*/ 1054100 w 4203700"/>
                  <a:gd name="connsiteY2" fmla="*/ 356230 h 3213730"/>
                  <a:gd name="connsiteX3" fmla="*/ 2044700 w 4203700"/>
                  <a:gd name="connsiteY3" fmla="*/ 140330 h 3213730"/>
                  <a:gd name="connsiteX4" fmla="*/ 2959100 w 4203700"/>
                  <a:gd name="connsiteY4" fmla="*/ 330830 h 3213730"/>
                  <a:gd name="connsiteX5" fmla="*/ 3695700 w 4203700"/>
                  <a:gd name="connsiteY5" fmla="*/ 788030 h 3213730"/>
                  <a:gd name="connsiteX6" fmla="*/ 4203700 w 4203700"/>
                  <a:gd name="connsiteY6" fmla="*/ 2121530 h 3213730"/>
                  <a:gd name="connsiteX7" fmla="*/ 3098800 w 4203700"/>
                  <a:gd name="connsiteY7" fmla="*/ 2997830 h 3213730"/>
                  <a:gd name="connsiteX8" fmla="*/ 1892300 w 4203700"/>
                  <a:gd name="connsiteY8" fmla="*/ 3213730 h 3213730"/>
                  <a:gd name="connsiteX9" fmla="*/ 584200 w 4203700"/>
                  <a:gd name="connsiteY9" fmla="*/ 3086730 h 3213730"/>
                  <a:gd name="connsiteX10" fmla="*/ 0 w 4203700"/>
                  <a:gd name="connsiteY10" fmla="*/ 2146930 h 3213730"/>
                  <a:gd name="connsiteX0" fmla="*/ 0 w 4203700"/>
                  <a:gd name="connsiteY0" fmla="*/ 2146930 h 3213730"/>
                  <a:gd name="connsiteX1" fmla="*/ 101600 w 4203700"/>
                  <a:gd name="connsiteY1" fmla="*/ 775330 h 3213730"/>
                  <a:gd name="connsiteX2" fmla="*/ 1054100 w 4203700"/>
                  <a:gd name="connsiteY2" fmla="*/ 356230 h 3213730"/>
                  <a:gd name="connsiteX3" fmla="*/ 2044700 w 4203700"/>
                  <a:gd name="connsiteY3" fmla="*/ 140330 h 3213730"/>
                  <a:gd name="connsiteX4" fmla="*/ 2959100 w 4203700"/>
                  <a:gd name="connsiteY4" fmla="*/ 330830 h 3213730"/>
                  <a:gd name="connsiteX5" fmla="*/ 3695700 w 4203700"/>
                  <a:gd name="connsiteY5" fmla="*/ 788030 h 3213730"/>
                  <a:gd name="connsiteX6" fmla="*/ 4203700 w 4203700"/>
                  <a:gd name="connsiteY6" fmla="*/ 2121530 h 3213730"/>
                  <a:gd name="connsiteX7" fmla="*/ 3098800 w 4203700"/>
                  <a:gd name="connsiteY7" fmla="*/ 2997830 h 3213730"/>
                  <a:gd name="connsiteX8" fmla="*/ 1892300 w 4203700"/>
                  <a:gd name="connsiteY8" fmla="*/ 3213730 h 3213730"/>
                  <a:gd name="connsiteX9" fmla="*/ 584200 w 4203700"/>
                  <a:gd name="connsiteY9" fmla="*/ 3086730 h 3213730"/>
                  <a:gd name="connsiteX10" fmla="*/ 0 w 4203700"/>
                  <a:gd name="connsiteY10" fmla="*/ 2146930 h 3213730"/>
                  <a:gd name="connsiteX0" fmla="*/ 0 w 4203700"/>
                  <a:gd name="connsiteY0" fmla="*/ 2146930 h 3213730"/>
                  <a:gd name="connsiteX1" fmla="*/ 101600 w 4203700"/>
                  <a:gd name="connsiteY1" fmla="*/ 775330 h 3213730"/>
                  <a:gd name="connsiteX2" fmla="*/ 1054100 w 4203700"/>
                  <a:gd name="connsiteY2" fmla="*/ 356230 h 3213730"/>
                  <a:gd name="connsiteX3" fmla="*/ 2044700 w 4203700"/>
                  <a:gd name="connsiteY3" fmla="*/ 140330 h 3213730"/>
                  <a:gd name="connsiteX4" fmla="*/ 2959100 w 4203700"/>
                  <a:gd name="connsiteY4" fmla="*/ 330830 h 3213730"/>
                  <a:gd name="connsiteX5" fmla="*/ 3695700 w 4203700"/>
                  <a:gd name="connsiteY5" fmla="*/ 788030 h 3213730"/>
                  <a:gd name="connsiteX6" fmla="*/ 4203700 w 4203700"/>
                  <a:gd name="connsiteY6" fmla="*/ 2121530 h 3213730"/>
                  <a:gd name="connsiteX7" fmla="*/ 3098800 w 4203700"/>
                  <a:gd name="connsiteY7" fmla="*/ 2997830 h 3213730"/>
                  <a:gd name="connsiteX8" fmla="*/ 1892300 w 4203700"/>
                  <a:gd name="connsiteY8" fmla="*/ 3213730 h 3213730"/>
                  <a:gd name="connsiteX9" fmla="*/ 584200 w 4203700"/>
                  <a:gd name="connsiteY9" fmla="*/ 3086730 h 3213730"/>
                  <a:gd name="connsiteX10" fmla="*/ 0 w 4203700"/>
                  <a:gd name="connsiteY10" fmla="*/ 2146930 h 3213730"/>
                  <a:gd name="connsiteX0" fmla="*/ 0 w 4203700"/>
                  <a:gd name="connsiteY0" fmla="*/ 2146930 h 3213730"/>
                  <a:gd name="connsiteX1" fmla="*/ 101600 w 4203700"/>
                  <a:gd name="connsiteY1" fmla="*/ 775330 h 3213730"/>
                  <a:gd name="connsiteX2" fmla="*/ 1054100 w 4203700"/>
                  <a:gd name="connsiteY2" fmla="*/ 356230 h 3213730"/>
                  <a:gd name="connsiteX3" fmla="*/ 2044700 w 4203700"/>
                  <a:gd name="connsiteY3" fmla="*/ 140330 h 3213730"/>
                  <a:gd name="connsiteX4" fmla="*/ 2959100 w 4203700"/>
                  <a:gd name="connsiteY4" fmla="*/ 330830 h 3213730"/>
                  <a:gd name="connsiteX5" fmla="*/ 3695700 w 4203700"/>
                  <a:gd name="connsiteY5" fmla="*/ 788030 h 3213730"/>
                  <a:gd name="connsiteX6" fmla="*/ 4203700 w 4203700"/>
                  <a:gd name="connsiteY6" fmla="*/ 2121530 h 3213730"/>
                  <a:gd name="connsiteX7" fmla="*/ 3098800 w 4203700"/>
                  <a:gd name="connsiteY7" fmla="*/ 2997830 h 3213730"/>
                  <a:gd name="connsiteX8" fmla="*/ 1892300 w 4203700"/>
                  <a:gd name="connsiteY8" fmla="*/ 3213730 h 3213730"/>
                  <a:gd name="connsiteX9" fmla="*/ 584200 w 4203700"/>
                  <a:gd name="connsiteY9" fmla="*/ 3086730 h 3213730"/>
                  <a:gd name="connsiteX10" fmla="*/ 0 w 4203700"/>
                  <a:gd name="connsiteY10" fmla="*/ 2146930 h 3213730"/>
                  <a:gd name="connsiteX0" fmla="*/ 0 w 4203700"/>
                  <a:gd name="connsiteY0" fmla="*/ 2146930 h 3213730"/>
                  <a:gd name="connsiteX1" fmla="*/ 101600 w 4203700"/>
                  <a:gd name="connsiteY1" fmla="*/ 775330 h 3213730"/>
                  <a:gd name="connsiteX2" fmla="*/ 1054100 w 4203700"/>
                  <a:gd name="connsiteY2" fmla="*/ 356230 h 3213730"/>
                  <a:gd name="connsiteX3" fmla="*/ 2044700 w 4203700"/>
                  <a:gd name="connsiteY3" fmla="*/ 140330 h 3213730"/>
                  <a:gd name="connsiteX4" fmla="*/ 2959100 w 4203700"/>
                  <a:gd name="connsiteY4" fmla="*/ 330830 h 3213730"/>
                  <a:gd name="connsiteX5" fmla="*/ 3695700 w 4203700"/>
                  <a:gd name="connsiteY5" fmla="*/ 788030 h 3213730"/>
                  <a:gd name="connsiteX6" fmla="*/ 4203700 w 4203700"/>
                  <a:gd name="connsiteY6" fmla="*/ 2121530 h 3213730"/>
                  <a:gd name="connsiteX7" fmla="*/ 3098800 w 4203700"/>
                  <a:gd name="connsiteY7" fmla="*/ 2997830 h 3213730"/>
                  <a:gd name="connsiteX8" fmla="*/ 1892300 w 4203700"/>
                  <a:gd name="connsiteY8" fmla="*/ 3213730 h 3213730"/>
                  <a:gd name="connsiteX9" fmla="*/ 584200 w 4203700"/>
                  <a:gd name="connsiteY9" fmla="*/ 3086730 h 3213730"/>
                  <a:gd name="connsiteX10" fmla="*/ 0 w 4203700"/>
                  <a:gd name="connsiteY10" fmla="*/ 2146930 h 3213730"/>
                  <a:gd name="connsiteX0" fmla="*/ 0 w 4203700"/>
                  <a:gd name="connsiteY0" fmla="*/ 2146930 h 3213730"/>
                  <a:gd name="connsiteX1" fmla="*/ 101600 w 4203700"/>
                  <a:gd name="connsiteY1" fmla="*/ 775330 h 3213730"/>
                  <a:gd name="connsiteX2" fmla="*/ 1054100 w 4203700"/>
                  <a:gd name="connsiteY2" fmla="*/ 356230 h 3213730"/>
                  <a:gd name="connsiteX3" fmla="*/ 2044700 w 4203700"/>
                  <a:gd name="connsiteY3" fmla="*/ 140330 h 3213730"/>
                  <a:gd name="connsiteX4" fmla="*/ 2959100 w 4203700"/>
                  <a:gd name="connsiteY4" fmla="*/ 330830 h 3213730"/>
                  <a:gd name="connsiteX5" fmla="*/ 3695700 w 4203700"/>
                  <a:gd name="connsiteY5" fmla="*/ 788030 h 3213730"/>
                  <a:gd name="connsiteX6" fmla="*/ 4203700 w 4203700"/>
                  <a:gd name="connsiteY6" fmla="*/ 2121530 h 3213730"/>
                  <a:gd name="connsiteX7" fmla="*/ 3098800 w 4203700"/>
                  <a:gd name="connsiteY7" fmla="*/ 2997830 h 3213730"/>
                  <a:gd name="connsiteX8" fmla="*/ 1892300 w 4203700"/>
                  <a:gd name="connsiteY8" fmla="*/ 3213730 h 3213730"/>
                  <a:gd name="connsiteX9" fmla="*/ 584200 w 4203700"/>
                  <a:gd name="connsiteY9" fmla="*/ 3086730 h 3213730"/>
                  <a:gd name="connsiteX10" fmla="*/ 0 w 4203700"/>
                  <a:gd name="connsiteY10" fmla="*/ 2146930 h 3213730"/>
                  <a:gd name="connsiteX0" fmla="*/ 0 w 4203700"/>
                  <a:gd name="connsiteY0" fmla="*/ 2146930 h 3213730"/>
                  <a:gd name="connsiteX1" fmla="*/ 101600 w 4203700"/>
                  <a:gd name="connsiteY1" fmla="*/ 775330 h 3213730"/>
                  <a:gd name="connsiteX2" fmla="*/ 1054100 w 4203700"/>
                  <a:gd name="connsiteY2" fmla="*/ 356230 h 3213730"/>
                  <a:gd name="connsiteX3" fmla="*/ 2044700 w 4203700"/>
                  <a:gd name="connsiteY3" fmla="*/ 140330 h 3213730"/>
                  <a:gd name="connsiteX4" fmla="*/ 2959100 w 4203700"/>
                  <a:gd name="connsiteY4" fmla="*/ 330830 h 3213730"/>
                  <a:gd name="connsiteX5" fmla="*/ 3695700 w 4203700"/>
                  <a:gd name="connsiteY5" fmla="*/ 788030 h 3213730"/>
                  <a:gd name="connsiteX6" fmla="*/ 4203700 w 4203700"/>
                  <a:gd name="connsiteY6" fmla="*/ 2121530 h 3213730"/>
                  <a:gd name="connsiteX7" fmla="*/ 3098800 w 4203700"/>
                  <a:gd name="connsiteY7" fmla="*/ 2997830 h 3213730"/>
                  <a:gd name="connsiteX8" fmla="*/ 1892300 w 4203700"/>
                  <a:gd name="connsiteY8" fmla="*/ 3213730 h 3213730"/>
                  <a:gd name="connsiteX9" fmla="*/ 584200 w 4203700"/>
                  <a:gd name="connsiteY9" fmla="*/ 3086730 h 3213730"/>
                  <a:gd name="connsiteX10" fmla="*/ 0 w 4203700"/>
                  <a:gd name="connsiteY10" fmla="*/ 2146930 h 3213730"/>
                  <a:gd name="connsiteX0" fmla="*/ 0 w 4585882"/>
                  <a:gd name="connsiteY0" fmla="*/ 2146930 h 3213730"/>
                  <a:gd name="connsiteX1" fmla="*/ 101600 w 4585882"/>
                  <a:gd name="connsiteY1" fmla="*/ 775330 h 3213730"/>
                  <a:gd name="connsiteX2" fmla="*/ 1054100 w 4585882"/>
                  <a:gd name="connsiteY2" fmla="*/ 356230 h 3213730"/>
                  <a:gd name="connsiteX3" fmla="*/ 2044700 w 4585882"/>
                  <a:gd name="connsiteY3" fmla="*/ 140330 h 3213730"/>
                  <a:gd name="connsiteX4" fmla="*/ 2959100 w 4585882"/>
                  <a:gd name="connsiteY4" fmla="*/ 330830 h 3213730"/>
                  <a:gd name="connsiteX5" fmla="*/ 3695700 w 4585882"/>
                  <a:gd name="connsiteY5" fmla="*/ 788030 h 3213730"/>
                  <a:gd name="connsiteX6" fmla="*/ 4203700 w 4585882"/>
                  <a:gd name="connsiteY6" fmla="*/ 2121530 h 3213730"/>
                  <a:gd name="connsiteX7" fmla="*/ 3098800 w 4585882"/>
                  <a:gd name="connsiteY7" fmla="*/ 2997830 h 3213730"/>
                  <a:gd name="connsiteX8" fmla="*/ 1892300 w 4585882"/>
                  <a:gd name="connsiteY8" fmla="*/ 3213730 h 3213730"/>
                  <a:gd name="connsiteX9" fmla="*/ 584200 w 4585882"/>
                  <a:gd name="connsiteY9" fmla="*/ 3086730 h 3213730"/>
                  <a:gd name="connsiteX10" fmla="*/ 0 w 4585882"/>
                  <a:gd name="connsiteY10" fmla="*/ 2146930 h 3213730"/>
                  <a:gd name="connsiteX0" fmla="*/ 0 w 4570821"/>
                  <a:gd name="connsiteY0" fmla="*/ 2146930 h 3213730"/>
                  <a:gd name="connsiteX1" fmla="*/ 101600 w 4570821"/>
                  <a:gd name="connsiteY1" fmla="*/ 775330 h 3213730"/>
                  <a:gd name="connsiteX2" fmla="*/ 1054100 w 4570821"/>
                  <a:gd name="connsiteY2" fmla="*/ 356230 h 3213730"/>
                  <a:gd name="connsiteX3" fmla="*/ 2044700 w 4570821"/>
                  <a:gd name="connsiteY3" fmla="*/ 140330 h 3213730"/>
                  <a:gd name="connsiteX4" fmla="*/ 2959100 w 4570821"/>
                  <a:gd name="connsiteY4" fmla="*/ 330830 h 3213730"/>
                  <a:gd name="connsiteX5" fmla="*/ 3695700 w 4570821"/>
                  <a:gd name="connsiteY5" fmla="*/ 788030 h 3213730"/>
                  <a:gd name="connsiteX6" fmla="*/ 4203700 w 4570821"/>
                  <a:gd name="connsiteY6" fmla="*/ 2121530 h 3213730"/>
                  <a:gd name="connsiteX7" fmla="*/ 3098800 w 4570821"/>
                  <a:gd name="connsiteY7" fmla="*/ 2997830 h 3213730"/>
                  <a:gd name="connsiteX8" fmla="*/ 1892300 w 4570821"/>
                  <a:gd name="connsiteY8" fmla="*/ 3213730 h 3213730"/>
                  <a:gd name="connsiteX9" fmla="*/ 584200 w 4570821"/>
                  <a:gd name="connsiteY9" fmla="*/ 3086730 h 3213730"/>
                  <a:gd name="connsiteX10" fmla="*/ 0 w 4570821"/>
                  <a:gd name="connsiteY10" fmla="*/ 2146930 h 3213730"/>
                  <a:gd name="connsiteX0" fmla="*/ 0 w 4570821"/>
                  <a:gd name="connsiteY0" fmla="*/ 2146930 h 3213730"/>
                  <a:gd name="connsiteX1" fmla="*/ 101600 w 4570821"/>
                  <a:gd name="connsiteY1" fmla="*/ 775330 h 3213730"/>
                  <a:gd name="connsiteX2" fmla="*/ 1054100 w 4570821"/>
                  <a:gd name="connsiteY2" fmla="*/ 356230 h 3213730"/>
                  <a:gd name="connsiteX3" fmla="*/ 2044700 w 4570821"/>
                  <a:gd name="connsiteY3" fmla="*/ 140330 h 3213730"/>
                  <a:gd name="connsiteX4" fmla="*/ 2959100 w 4570821"/>
                  <a:gd name="connsiteY4" fmla="*/ 330830 h 3213730"/>
                  <a:gd name="connsiteX5" fmla="*/ 3695700 w 4570821"/>
                  <a:gd name="connsiteY5" fmla="*/ 788030 h 3213730"/>
                  <a:gd name="connsiteX6" fmla="*/ 4203700 w 4570821"/>
                  <a:gd name="connsiteY6" fmla="*/ 2121530 h 3213730"/>
                  <a:gd name="connsiteX7" fmla="*/ 3098800 w 4570821"/>
                  <a:gd name="connsiteY7" fmla="*/ 2997830 h 3213730"/>
                  <a:gd name="connsiteX8" fmla="*/ 1892300 w 4570821"/>
                  <a:gd name="connsiteY8" fmla="*/ 3213730 h 3213730"/>
                  <a:gd name="connsiteX9" fmla="*/ 584200 w 4570821"/>
                  <a:gd name="connsiteY9" fmla="*/ 3086730 h 3213730"/>
                  <a:gd name="connsiteX10" fmla="*/ 0 w 4570821"/>
                  <a:gd name="connsiteY10" fmla="*/ 2146930 h 3213730"/>
                  <a:gd name="connsiteX0" fmla="*/ 0 w 4570821"/>
                  <a:gd name="connsiteY0" fmla="*/ 2146930 h 3213730"/>
                  <a:gd name="connsiteX1" fmla="*/ 101600 w 4570821"/>
                  <a:gd name="connsiteY1" fmla="*/ 775330 h 3213730"/>
                  <a:gd name="connsiteX2" fmla="*/ 1054100 w 4570821"/>
                  <a:gd name="connsiteY2" fmla="*/ 356230 h 3213730"/>
                  <a:gd name="connsiteX3" fmla="*/ 2044700 w 4570821"/>
                  <a:gd name="connsiteY3" fmla="*/ 140330 h 3213730"/>
                  <a:gd name="connsiteX4" fmla="*/ 2959100 w 4570821"/>
                  <a:gd name="connsiteY4" fmla="*/ 330830 h 3213730"/>
                  <a:gd name="connsiteX5" fmla="*/ 3695700 w 4570821"/>
                  <a:gd name="connsiteY5" fmla="*/ 788030 h 3213730"/>
                  <a:gd name="connsiteX6" fmla="*/ 4203700 w 4570821"/>
                  <a:gd name="connsiteY6" fmla="*/ 2121530 h 3213730"/>
                  <a:gd name="connsiteX7" fmla="*/ 3098800 w 4570821"/>
                  <a:gd name="connsiteY7" fmla="*/ 2997830 h 3213730"/>
                  <a:gd name="connsiteX8" fmla="*/ 1892300 w 4570821"/>
                  <a:gd name="connsiteY8" fmla="*/ 3213730 h 3213730"/>
                  <a:gd name="connsiteX9" fmla="*/ 584200 w 4570821"/>
                  <a:gd name="connsiteY9" fmla="*/ 3086730 h 3213730"/>
                  <a:gd name="connsiteX10" fmla="*/ 0 w 4570821"/>
                  <a:gd name="connsiteY10" fmla="*/ 2146930 h 3213730"/>
                  <a:gd name="connsiteX0" fmla="*/ 0 w 4570821"/>
                  <a:gd name="connsiteY0" fmla="*/ 2146930 h 3213730"/>
                  <a:gd name="connsiteX1" fmla="*/ 101600 w 4570821"/>
                  <a:gd name="connsiteY1" fmla="*/ 775330 h 3213730"/>
                  <a:gd name="connsiteX2" fmla="*/ 1054100 w 4570821"/>
                  <a:gd name="connsiteY2" fmla="*/ 356230 h 3213730"/>
                  <a:gd name="connsiteX3" fmla="*/ 2044700 w 4570821"/>
                  <a:gd name="connsiteY3" fmla="*/ 140330 h 3213730"/>
                  <a:gd name="connsiteX4" fmla="*/ 2959100 w 4570821"/>
                  <a:gd name="connsiteY4" fmla="*/ 330830 h 3213730"/>
                  <a:gd name="connsiteX5" fmla="*/ 3695700 w 4570821"/>
                  <a:gd name="connsiteY5" fmla="*/ 788030 h 3213730"/>
                  <a:gd name="connsiteX6" fmla="*/ 4203700 w 4570821"/>
                  <a:gd name="connsiteY6" fmla="*/ 2121530 h 3213730"/>
                  <a:gd name="connsiteX7" fmla="*/ 3098800 w 4570821"/>
                  <a:gd name="connsiteY7" fmla="*/ 2997830 h 3213730"/>
                  <a:gd name="connsiteX8" fmla="*/ 1892300 w 4570821"/>
                  <a:gd name="connsiteY8" fmla="*/ 3213730 h 3213730"/>
                  <a:gd name="connsiteX9" fmla="*/ 584200 w 4570821"/>
                  <a:gd name="connsiteY9" fmla="*/ 3086730 h 3213730"/>
                  <a:gd name="connsiteX10" fmla="*/ 0 w 4570821"/>
                  <a:gd name="connsiteY10" fmla="*/ 2146930 h 3213730"/>
                  <a:gd name="connsiteX0" fmla="*/ 0 w 4570821"/>
                  <a:gd name="connsiteY0" fmla="*/ 2146930 h 3213730"/>
                  <a:gd name="connsiteX1" fmla="*/ 101600 w 4570821"/>
                  <a:gd name="connsiteY1" fmla="*/ 775330 h 3213730"/>
                  <a:gd name="connsiteX2" fmla="*/ 1054100 w 4570821"/>
                  <a:gd name="connsiteY2" fmla="*/ 356230 h 3213730"/>
                  <a:gd name="connsiteX3" fmla="*/ 2044700 w 4570821"/>
                  <a:gd name="connsiteY3" fmla="*/ 140330 h 3213730"/>
                  <a:gd name="connsiteX4" fmla="*/ 2959100 w 4570821"/>
                  <a:gd name="connsiteY4" fmla="*/ 330830 h 3213730"/>
                  <a:gd name="connsiteX5" fmla="*/ 3695700 w 4570821"/>
                  <a:gd name="connsiteY5" fmla="*/ 788030 h 3213730"/>
                  <a:gd name="connsiteX6" fmla="*/ 4203700 w 4570821"/>
                  <a:gd name="connsiteY6" fmla="*/ 2121530 h 3213730"/>
                  <a:gd name="connsiteX7" fmla="*/ 3098800 w 4570821"/>
                  <a:gd name="connsiteY7" fmla="*/ 2997830 h 3213730"/>
                  <a:gd name="connsiteX8" fmla="*/ 1892300 w 4570821"/>
                  <a:gd name="connsiteY8" fmla="*/ 3213730 h 3213730"/>
                  <a:gd name="connsiteX9" fmla="*/ 584200 w 4570821"/>
                  <a:gd name="connsiteY9" fmla="*/ 3086730 h 3213730"/>
                  <a:gd name="connsiteX10" fmla="*/ 0 w 4570821"/>
                  <a:gd name="connsiteY10" fmla="*/ 2146930 h 3213730"/>
                  <a:gd name="connsiteX0" fmla="*/ 0 w 4570821"/>
                  <a:gd name="connsiteY0" fmla="*/ 2146930 h 3391660"/>
                  <a:gd name="connsiteX1" fmla="*/ 101600 w 4570821"/>
                  <a:gd name="connsiteY1" fmla="*/ 775330 h 3391660"/>
                  <a:gd name="connsiteX2" fmla="*/ 1054100 w 4570821"/>
                  <a:gd name="connsiteY2" fmla="*/ 356230 h 3391660"/>
                  <a:gd name="connsiteX3" fmla="*/ 2044700 w 4570821"/>
                  <a:gd name="connsiteY3" fmla="*/ 140330 h 3391660"/>
                  <a:gd name="connsiteX4" fmla="*/ 2959100 w 4570821"/>
                  <a:gd name="connsiteY4" fmla="*/ 330830 h 3391660"/>
                  <a:gd name="connsiteX5" fmla="*/ 3695700 w 4570821"/>
                  <a:gd name="connsiteY5" fmla="*/ 788030 h 3391660"/>
                  <a:gd name="connsiteX6" fmla="*/ 4203700 w 4570821"/>
                  <a:gd name="connsiteY6" fmla="*/ 2121530 h 3391660"/>
                  <a:gd name="connsiteX7" fmla="*/ 3098800 w 4570821"/>
                  <a:gd name="connsiteY7" fmla="*/ 2997830 h 3391660"/>
                  <a:gd name="connsiteX8" fmla="*/ 1892300 w 4570821"/>
                  <a:gd name="connsiteY8" fmla="*/ 3213730 h 3391660"/>
                  <a:gd name="connsiteX9" fmla="*/ 584200 w 4570821"/>
                  <a:gd name="connsiteY9" fmla="*/ 3086730 h 3391660"/>
                  <a:gd name="connsiteX10" fmla="*/ 0 w 4570821"/>
                  <a:gd name="connsiteY10" fmla="*/ 2146930 h 3391660"/>
                  <a:gd name="connsiteX0" fmla="*/ 0 w 4570821"/>
                  <a:gd name="connsiteY0" fmla="*/ 2146930 h 3691815"/>
                  <a:gd name="connsiteX1" fmla="*/ 101600 w 4570821"/>
                  <a:gd name="connsiteY1" fmla="*/ 775330 h 3691815"/>
                  <a:gd name="connsiteX2" fmla="*/ 1054100 w 4570821"/>
                  <a:gd name="connsiteY2" fmla="*/ 356230 h 3691815"/>
                  <a:gd name="connsiteX3" fmla="*/ 2044700 w 4570821"/>
                  <a:gd name="connsiteY3" fmla="*/ 140330 h 3691815"/>
                  <a:gd name="connsiteX4" fmla="*/ 2959100 w 4570821"/>
                  <a:gd name="connsiteY4" fmla="*/ 330830 h 3691815"/>
                  <a:gd name="connsiteX5" fmla="*/ 3695700 w 4570821"/>
                  <a:gd name="connsiteY5" fmla="*/ 788030 h 3691815"/>
                  <a:gd name="connsiteX6" fmla="*/ 4203700 w 4570821"/>
                  <a:gd name="connsiteY6" fmla="*/ 2121530 h 3691815"/>
                  <a:gd name="connsiteX7" fmla="*/ 3098800 w 4570821"/>
                  <a:gd name="connsiteY7" fmla="*/ 2997830 h 3691815"/>
                  <a:gd name="connsiteX8" fmla="*/ 1892300 w 4570821"/>
                  <a:gd name="connsiteY8" fmla="*/ 3213730 h 3691815"/>
                  <a:gd name="connsiteX9" fmla="*/ 584200 w 4570821"/>
                  <a:gd name="connsiteY9" fmla="*/ 3086730 h 3691815"/>
                  <a:gd name="connsiteX10" fmla="*/ 0 w 4570821"/>
                  <a:gd name="connsiteY10" fmla="*/ 2146930 h 3691815"/>
                  <a:gd name="connsiteX0" fmla="*/ 0 w 4570821"/>
                  <a:gd name="connsiteY0" fmla="*/ 2146930 h 3667856"/>
                  <a:gd name="connsiteX1" fmla="*/ 101600 w 4570821"/>
                  <a:gd name="connsiteY1" fmla="*/ 775330 h 3667856"/>
                  <a:gd name="connsiteX2" fmla="*/ 1054100 w 4570821"/>
                  <a:gd name="connsiteY2" fmla="*/ 356230 h 3667856"/>
                  <a:gd name="connsiteX3" fmla="*/ 2044700 w 4570821"/>
                  <a:gd name="connsiteY3" fmla="*/ 140330 h 3667856"/>
                  <a:gd name="connsiteX4" fmla="*/ 2959100 w 4570821"/>
                  <a:gd name="connsiteY4" fmla="*/ 330830 h 3667856"/>
                  <a:gd name="connsiteX5" fmla="*/ 3695700 w 4570821"/>
                  <a:gd name="connsiteY5" fmla="*/ 788030 h 3667856"/>
                  <a:gd name="connsiteX6" fmla="*/ 4203700 w 4570821"/>
                  <a:gd name="connsiteY6" fmla="*/ 2121530 h 3667856"/>
                  <a:gd name="connsiteX7" fmla="*/ 3098800 w 4570821"/>
                  <a:gd name="connsiteY7" fmla="*/ 2997830 h 3667856"/>
                  <a:gd name="connsiteX8" fmla="*/ 1892300 w 4570821"/>
                  <a:gd name="connsiteY8" fmla="*/ 3213730 h 3667856"/>
                  <a:gd name="connsiteX9" fmla="*/ 584200 w 4570821"/>
                  <a:gd name="connsiteY9" fmla="*/ 3086730 h 3667856"/>
                  <a:gd name="connsiteX10" fmla="*/ 0 w 4570821"/>
                  <a:gd name="connsiteY10" fmla="*/ 2146930 h 3667856"/>
                  <a:gd name="connsiteX0" fmla="*/ 0 w 4570821"/>
                  <a:gd name="connsiteY0" fmla="*/ 2146930 h 3694839"/>
                  <a:gd name="connsiteX1" fmla="*/ 101600 w 4570821"/>
                  <a:gd name="connsiteY1" fmla="*/ 775330 h 3694839"/>
                  <a:gd name="connsiteX2" fmla="*/ 1054100 w 4570821"/>
                  <a:gd name="connsiteY2" fmla="*/ 356230 h 3694839"/>
                  <a:gd name="connsiteX3" fmla="*/ 2044700 w 4570821"/>
                  <a:gd name="connsiteY3" fmla="*/ 140330 h 3694839"/>
                  <a:gd name="connsiteX4" fmla="*/ 2959100 w 4570821"/>
                  <a:gd name="connsiteY4" fmla="*/ 330830 h 3694839"/>
                  <a:gd name="connsiteX5" fmla="*/ 3695700 w 4570821"/>
                  <a:gd name="connsiteY5" fmla="*/ 788030 h 3694839"/>
                  <a:gd name="connsiteX6" fmla="*/ 4203700 w 4570821"/>
                  <a:gd name="connsiteY6" fmla="*/ 2121530 h 3694839"/>
                  <a:gd name="connsiteX7" fmla="*/ 3098800 w 4570821"/>
                  <a:gd name="connsiteY7" fmla="*/ 2997830 h 3694839"/>
                  <a:gd name="connsiteX8" fmla="*/ 1892300 w 4570821"/>
                  <a:gd name="connsiteY8" fmla="*/ 3213730 h 3694839"/>
                  <a:gd name="connsiteX9" fmla="*/ 584200 w 4570821"/>
                  <a:gd name="connsiteY9" fmla="*/ 3086730 h 3694839"/>
                  <a:gd name="connsiteX10" fmla="*/ 0 w 4570821"/>
                  <a:gd name="connsiteY10" fmla="*/ 2146930 h 3694839"/>
                  <a:gd name="connsiteX0" fmla="*/ 0 w 4570821"/>
                  <a:gd name="connsiteY0" fmla="*/ 2146930 h 3694839"/>
                  <a:gd name="connsiteX1" fmla="*/ 101600 w 4570821"/>
                  <a:gd name="connsiteY1" fmla="*/ 775330 h 3694839"/>
                  <a:gd name="connsiteX2" fmla="*/ 1054100 w 4570821"/>
                  <a:gd name="connsiteY2" fmla="*/ 356230 h 3694839"/>
                  <a:gd name="connsiteX3" fmla="*/ 2044700 w 4570821"/>
                  <a:gd name="connsiteY3" fmla="*/ 140330 h 3694839"/>
                  <a:gd name="connsiteX4" fmla="*/ 2959100 w 4570821"/>
                  <a:gd name="connsiteY4" fmla="*/ 330830 h 3694839"/>
                  <a:gd name="connsiteX5" fmla="*/ 3695700 w 4570821"/>
                  <a:gd name="connsiteY5" fmla="*/ 788030 h 3694839"/>
                  <a:gd name="connsiteX6" fmla="*/ 4203700 w 4570821"/>
                  <a:gd name="connsiteY6" fmla="*/ 2121530 h 3694839"/>
                  <a:gd name="connsiteX7" fmla="*/ 3098800 w 4570821"/>
                  <a:gd name="connsiteY7" fmla="*/ 2997830 h 3694839"/>
                  <a:gd name="connsiteX8" fmla="*/ 1892300 w 4570821"/>
                  <a:gd name="connsiteY8" fmla="*/ 3213730 h 3694839"/>
                  <a:gd name="connsiteX9" fmla="*/ 584200 w 4570821"/>
                  <a:gd name="connsiteY9" fmla="*/ 3086730 h 3694839"/>
                  <a:gd name="connsiteX10" fmla="*/ 0 w 4570821"/>
                  <a:gd name="connsiteY10" fmla="*/ 2146930 h 3694839"/>
                  <a:gd name="connsiteX0" fmla="*/ 0 w 4570821"/>
                  <a:gd name="connsiteY0" fmla="*/ 2146930 h 3694839"/>
                  <a:gd name="connsiteX1" fmla="*/ 101600 w 4570821"/>
                  <a:gd name="connsiteY1" fmla="*/ 775330 h 3694839"/>
                  <a:gd name="connsiteX2" fmla="*/ 1054100 w 4570821"/>
                  <a:gd name="connsiteY2" fmla="*/ 356230 h 3694839"/>
                  <a:gd name="connsiteX3" fmla="*/ 2044700 w 4570821"/>
                  <a:gd name="connsiteY3" fmla="*/ 140330 h 3694839"/>
                  <a:gd name="connsiteX4" fmla="*/ 2959100 w 4570821"/>
                  <a:gd name="connsiteY4" fmla="*/ 330830 h 3694839"/>
                  <a:gd name="connsiteX5" fmla="*/ 3695700 w 4570821"/>
                  <a:gd name="connsiteY5" fmla="*/ 788030 h 3694839"/>
                  <a:gd name="connsiteX6" fmla="*/ 4203700 w 4570821"/>
                  <a:gd name="connsiteY6" fmla="*/ 2121530 h 3694839"/>
                  <a:gd name="connsiteX7" fmla="*/ 3098800 w 4570821"/>
                  <a:gd name="connsiteY7" fmla="*/ 2997830 h 3694839"/>
                  <a:gd name="connsiteX8" fmla="*/ 1892300 w 4570821"/>
                  <a:gd name="connsiteY8" fmla="*/ 3213730 h 3694839"/>
                  <a:gd name="connsiteX9" fmla="*/ 584200 w 4570821"/>
                  <a:gd name="connsiteY9" fmla="*/ 3086730 h 3694839"/>
                  <a:gd name="connsiteX10" fmla="*/ 0 w 4570821"/>
                  <a:gd name="connsiteY10" fmla="*/ 2146930 h 3694839"/>
                  <a:gd name="connsiteX0" fmla="*/ 0 w 4570821"/>
                  <a:gd name="connsiteY0" fmla="*/ 2146930 h 3694839"/>
                  <a:gd name="connsiteX1" fmla="*/ 101600 w 4570821"/>
                  <a:gd name="connsiteY1" fmla="*/ 775330 h 3694839"/>
                  <a:gd name="connsiteX2" fmla="*/ 1054100 w 4570821"/>
                  <a:gd name="connsiteY2" fmla="*/ 356230 h 3694839"/>
                  <a:gd name="connsiteX3" fmla="*/ 2044700 w 4570821"/>
                  <a:gd name="connsiteY3" fmla="*/ 140330 h 3694839"/>
                  <a:gd name="connsiteX4" fmla="*/ 2959100 w 4570821"/>
                  <a:gd name="connsiteY4" fmla="*/ 330830 h 3694839"/>
                  <a:gd name="connsiteX5" fmla="*/ 3695700 w 4570821"/>
                  <a:gd name="connsiteY5" fmla="*/ 788030 h 3694839"/>
                  <a:gd name="connsiteX6" fmla="*/ 4203700 w 4570821"/>
                  <a:gd name="connsiteY6" fmla="*/ 2121530 h 3694839"/>
                  <a:gd name="connsiteX7" fmla="*/ 3098800 w 4570821"/>
                  <a:gd name="connsiteY7" fmla="*/ 2997830 h 3694839"/>
                  <a:gd name="connsiteX8" fmla="*/ 1892300 w 4570821"/>
                  <a:gd name="connsiteY8" fmla="*/ 3213730 h 3694839"/>
                  <a:gd name="connsiteX9" fmla="*/ 584200 w 4570821"/>
                  <a:gd name="connsiteY9" fmla="*/ 3086730 h 3694839"/>
                  <a:gd name="connsiteX10" fmla="*/ 0 w 4570821"/>
                  <a:gd name="connsiteY10" fmla="*/ 2146930 h 3694839"/>
                  <a:gd name="connsiteX0" fmla="*/ 98681 w 4669502"/>
                  <a:gd name="connsiteY0" fmla="*/ 2146930 h 3694839"/>
                  <a:gd name="connsiteX1" fmla="*/ 200281 w 4669502"/>
                  <a:gd name="connsiteY1" fmla="*/ 775330 h 3694839"/>
                  <a:gd name="connsiteX2" fmla="*/ 1152781 w 4669502"/>
                  <a:gd name="connsiteY2" fmla="*/ 356230 h 3694839"/>
                  <a:gd name="connsiteX3" fmla="*/ 2143381 w 4669502"/>
                  <a:gd name="connsiteY3" fmla="*/ 140330 h 3694839"/>
                  <a:gd name="connsiteX4" fmla="*/ 3057781 w 4669502"/>
                  <a:gd name="connsiteY4" fmla="*/ 330830 h 3694839"/>
                  <a:gd name="connsiteX5" fmla="*/ 3794381 w 4669502"/>
                  <a:gd name="connsiteY5" fmla="*/ 788030 h 3694839"/>
                  <a:gd name="connsiteX6" fmla="*/ 4302381 w 4669502"/>
                  <a:gd name="connsiteY6" fmla="*/ 2121530 h 3694839"/>
                  <a:gd name="connsiteX7" fmla="*/ 3197481 w 4669502"/>
                  <a:gd name="connsiteY7" fmla="*/ 2997830 h 3694839"/>
                  <a:gd name="connsiteX8" fmla="*/ 1990981 w 4669502"/>
                  <a:gd name="connsiteY8" fmla="*/ 3213730 h 3694839"/>
                  <a:gd name="connsiteX9" fmla="*/ 682881 w 4669502"/>
                  <a:gd name="connsiteY9" fmla="*/ 3086730 h 3694839"/>
                  <a:gd name="connsiteX10" fmla="*/ 98681 w 4669502"/>
                  <a:gd name="connsiteY10" fmla="*/ 2146930 h 3694839"/>
                  <a:gd name="connsiteX0" fmla="*/ 244057 w 4814878"/>
                  <a:gd name="connsiteY0" fmla="*/ 2146930 h 3694839"/>
                  <a:gd name="connsiteX1" fmla="*/ 345657 w 4814878"/>
                  <a:gd name="connsiteY1" fmla="*/ 775330 h 3694839"/>
                  <a:gd name="connsiteX2" fmla="*/ 1298157 w 4814878"/>
                  <a:gd name="connsiteY2" fmla="*/ 356230 h 3694839"/>
                  <a:gd name="connsiteX3" fmla="*/ 2288757 w 4814878"/>
                  <a:gd name="connsiteY3" fmla="*/ 140330 h 3694839"/>
                  <a:gd name="connsiteX4" fmla="*/ 3203157 w 4814878"/>
                  <a:gd name="connsiteY4" fmla="*/ 330830 h 3694839"/>
                  <a:gd name="connsiteX5" fmla="*/ 3939757 w 4814878"/>
                  <a:gd name="connsiteY5" fmla="*/ 788030 h 3694839"/>
                  <a:gd name="connsiteX6" fmla="*/ 4447757 w 4814878"/>
                  <a:gd name="connsiteY6" fmla="*/ 2121530 h 3694839"/>
                  <a:gd name="connsiteX7" fmla="*/ 3342857 w 4814878"/>
                  <a:gd name="connsiteY7" fmla="*/ 2997830 h 3694839"/>
                  <a:gd name="connsiteX8" fmla="*/ 2136357 w 4814878"/>
                  <a:gd name="connsiteY8" fmla="*/ 3213730 h 3694839"/>
                  <a:gd name="connsiteX9" fmla="*/ 828257 w 4814878"/>
                  <a:gd name="connsiteY9" fmla="*/ 3086730 h 3694839"/>
                  <a:gd name="connsiteX10" fmla="*/ 244057 w 4814878"/>
                  <a:gd name="connsiteY10" fmla="*/ 2146930 h 3694839"/>
                  <a:gd name="connsiteX0" fmla="*/ 454104 w 5024925"/>
                  <a:gd name="connsiteY0" fmla="*/ 2146930 h 3694839"/>
                  <a:gd name="connsiteX1" fmla="*/ 555704 w 5024925"/>
                  <a:gd name="connsiteY1" fmla="*/ 775330 h 3694839"/>
                  <a:gd name="connsiteX2" fmla="*/ 1508204 w 5024925"/>
                  <a:gd name="connsiteY2" fmla="*/ 356230 h 3694839"/>
                  <a:gd name="connsiteX3" fmla="*/ 2498804 w 5024925"/>
                  <a:gd name="connsiteY3" fmla="*/ 140330 h 3694839"/>
                  <a:gd name="connsiteX4" fmla="*/ 3413204 w 5024925"/>
                  <a:gd name="connsiteY4" fmla="*/ 330830 h 3694839"/>
                  <a:gd name="connsiteX5" fmla="*/ 4149804 w 5024925"/>
                  <a:gd name="connsiteY5" fmla="*/ 788030 h 3694839"/>
                  <a:gd name="connsiteX6" fmla="*/ 4657804 w 5024925"/>
                  <a:gd name="connsiteY6" fmla="*/ 2121530 h 3694839"/>
                  <a:gd name="connsiteX7" fmla="*/ 3552904 w 5024925"/>
                  <a:gd name="connsiteY7" fmla="*/ 2997830 h 3694839"/>
                  <a:gd name="connsiteX8" fmla="*/ 2346404 w 5024925"/>
                  <a:gd name="connsiteY8" fmla="*/ 3213730 h 3694839"/>
                  <a:gd name="connsiteX9" fmla="*/ 1038304 w 5024925"/>
                  <a:gd name="connsiteY9" fmla="*/ 3086730 h 3694839"/>
                  <a:gd name="connsiteX10" fmla="*/ 454104 w 5024925"/>
                  <a:gd name="connsiteY10" fmla="*/ 2146930 h 3694839"/>
                  <a:gd name="connsiteX0" fmla="*/ 488347 w 5059168"/>
                  <a:gd name="connsiteY0" fmla="*/ 2146930 h 3694839"/>
                  <a:gd name="connsiteX1" fmla="*/ 589947 w 5059168"/>
                  <a:gd name="connsiteY1" fmla="*/ 775330 h 3694839"/>
                  <a:gd name="connsiteX2" fmla="*/ 1542447 w 5059168"/>
                  <a:gd name="connsiteY2" fmla="*/ 356230 h 3694839"/>
                  <a:gd name="connsiteX3" fmla="*/ 2533047 w 5059168"/>
                  <a:gd name="connsiteY3" fmla="*/ 140330 h 3694839"/>
                  <a:gd name="connsiteX4" fmla="*/ 3447447 w 5059168"/>
                  <a:gd name="connsiteY4" fmla="*/ 330830 h 3694839"/>
                  <a:gd name="connsiteX5" fmla="*/ 4184047 w 5059168"/>
                  <a:gd name="connsiteY5" fmla="*/ 788030 h 3694839"/>
                  <a:gd name="connsiteX6" fmla="*/ 4692047 w 5059168"/>
                  <a:gd name="connsiteY6" fmla="*/ 2121530 h 3694839"/>
                  <a:gd name="connsiteX7" fmla="*/ 3587147 w 5059168"/>
                  <a:gd name="connsiteY7" fmla="*/ 2997830 h 3694839"/>
                  <a:gd name="connsiteX8" fmla="*/ 2380647 w 5059168"/>
                  <a:gd name="connsiteY8" fmla="*/ 3213730 h 3694839"/>
                  <a:gd name="connsiteX9" fmla="*/ 1072547 w 5059168"/>
                  <a:gd name="connsiteY9" fmla="*/ 3086730 h 3694839"/>
                  <a:gd name="connsiteX10" fmla="*/ 488347 w 5059168"/>
                  <a:gd name="connsiteY10" fmla="*/ 2146930 h 3694839"/>
                  <a:gd name="connsiteX0" fmla="*/ 488347 w 5059168"/>
                  <a:gd name="connsiteY0" fmla="*/ 2146930 h 3694839"/>
                  <a:gd name="connsiteX1" fmla="*/ 589947 w 5059168"/>
                  <a:gd name="connsiteY1" fmla="*/ 775330 h 3694839"/>
                  <a:gd name="connsiteX2" fmla="*/ 1542447 w 5059168"/>
                  <a:gd name="connsiteY2" fmla="*/ 356230 h 3694839"/>
                  <a:gd name="connsiteX3" fmla="*/ 2533047 w 5059168"/>
                  <a:gd name="connsiteY3" fmla="*/ 140330 h 3694839"/>
                  <a:gd name="connsiteX4" fmla="*/ 3447447 w 5059168"/>
                  <a:gd name="connsiteY4" fmla="*/ 330830 h 3694839"/>
                  <a:gd name="connsiteX5" fmla="*/ 4184047 w 5059168"/>
                  <a:gd name="connsiteY5" fmla="*/ 788030 h 3694839"/>
                  <a:gd name="connsiteX6" fmla="*/ 4692047 w 5059168"/>
                  <a:gd name="connsiteY6" fmla="*/ 2121530 h 3694839"/>
                  <a:gd name="connsiteX7" fmla="*/ 3587147 w 5059168"/>
                  <a:gd name="connsiteY7" fmla="*/ 2997830 h 3694839"/>
                  <a:gd name="connsiteX8" fmla="*/ 2380647 w 5059168"/>
                  <a:gd name="connsiteY8" fmla="*/ 3213730 h 3694839"/>
                  <a:gd name="connsiteX9" fmla="*/ 1072547 w 5059168"/>
                  <a:gd name="connsiteY9" fmla="*/ 3086730 h 3694839"/>
                  <a:gd name="connsiteX10" fmla="*/ 488347 w 5059168"/>
                  <a:gd name="connsiteY10" fmla="*/ 2146930 h 3694839"/>
                  <a:gd name="connsiteX0" fmla="*/ 488347 w 5059168"/>
                  <a:gd name="connsiteY0" fmla="*/ 2146930 h 3694839"/>
                  <a:gd name="connsiteX1" fmla="*/ 589947 w 5059168"/>
                  <a:gd name="connsiteY1" fmla="*/ 775330 h 3694839"/>
                  <a:gd name="connsiteX2" fmla="*/ 1542447 w 5059168"/>
                  <a:gd name="connsiteY2" fmla="*/ 356230 h 3694839"/>
                  <a:gd name="connsiteX3" fmla="*/ 2533047 w 5059168"/>
                  <a:gd name="connsiteY3" fmla="*/ 140330 h 3694839"/>
                  <a:gd name="connsiteX4" fmla="*/ 3447447 w 5059168"/>
                  <a:gd name="connsiteY4" fmla="*/ 330830 h 3694839"/>
                  <a:gd name="connsiteX5" fmla="*/ 4184047 w 5059168"/>
                  <a:gd name="connsiteY5" fmla="*/ 788030 h 3694839"/>
                  <a:gd name="connsiteX6" fmla="*/ 4692047 w 5059168"/>
                  <a:gd name="connsiteY6" fmla="*/ 2121530 h 3694839"/>
                  <a:gd name="connsiteX7" fmla="*/ 3587147 w 5059168"/>
                  <a:gd name="connsiteY7" fmla="*/ 2997830 h 3694839"/>
                  <a:gd name="connsiteX8" fmla="*/ 2380647 w 5059168"/>
                  <a:gd name="connsiteY8" fmla="*/ 3213730 h 3694839"/>
                  <a:gd name="connsiteX9" fmla="*/ 1072547 w 5059168"/>
                  <a:gd name="connsiteY9" fmla="*/ 3086730 h 3694839"/>
                  <a:gd name="connsiteX10" fmla="*/ 488347 w 5059168"/>
                  <a:gd name="connsiteY10" fmla="*/ 2146930 h 3694839"/>
                  <a:gd name="connsiteX0" fmla="*/ 518386 w 5089207"/>
                  <a:gd name="connsiteY0" fmla="*/ 2146930 h 3694839"/>
                  <a:gd name="connsiteX1" fmla="*/ 619986 w 5089207"/>
                  <a:gd name="connsiteY1" fmla="*/ 775330 h 3694839"/>
                  <a:gd name="connsiteX2" fmla="*/ 1572486 w 5089207"/>
                  <a:gd name="connsiteY2" fmla="*/ 356230 h 3694839"/>
                  <a:gd name="connsiteX3" fmla="*/ 2563086 w 5089207"/>
                  <a:gd name="connsiteY3" fmla="*/ 140330 h 3694839"/>
                  <a:gd name="connsiteX4" fmla="*/ 3477486 w 5089207"/>
                  <a:gd name="connsiteY4" fmla="*/ 330830 h 3694839"/>
                  <a:gd name="connsiteX5" fmla="*/ 4214086 w 5089207"/>
                  <a:gd name="connsiteY5" fmla="*/ 788030 h 3694839"/>
                  <a:gd name="connsiteX6" fmla="*/ 4722086 w 5089207"/>
                  <a:gd name="connsiteY6" fmla="*/ 2121530 h 3694839"/>
                  <a:gd name="connsiteX7" fmla="*/ 3617186 w 5089207"/>
                  <a:gd name="connsiteY7" fmla="*/ 2997830 h 3694839"/>
                  <a:gd name="connsiteX8" fmla="*/ 2410686 w 5089207"/>
                  <a:gd name="connsiteY8" fmla="*/ 3213730 h 3694839"/>
                  <a:gd name="connsiteX9" fmla="*/ 1102586 w 5089207"/>
                  <a:gd name="connsiteY9" fmla="*/ 3086730 h 3694839"/>
                  <a:gd name="connsiteX10" fmla="*/ 518386 w 5089207"/>
                  <a:gd name="connsiteY10" fmla="*/ 2146930 h 3694839"/>
                  <a:gd name="connsiteX0" fmla="*/ 479570 w 5050391"/>
                  <a:gd name="connsiteY0" fmla="*/ 2146930 h 3694839"/>
                  <a:gd name="connsiteX1" fmla="*/ 581170 w 5050391"/>
                  <a:gd name="connsiteY1" fmla="*/ 775330 h 3694839"/>
                  <a:gd name="connsiteX2" fmla="*/ 1533670 w 5050391"/>
                  <a:gd name="connsiteY2" fmla="*/ 356230 h 3694839"/>
                  <a:gd name="connsiteX3" fmla="*/ 2524270 w 5050391"/>
                  <a:gd name="connsiteY3" fmla="*/ 140330 h 3694839"/>
                  <a:gd name="connsiteX4" fmla="*/ 3438670 w 5050391"/>
                  <a:gd name="connsiteY4" fmla="*/ 330830 h 3694839"/>
                  <a:gd name="connsiteX5" fmla="*/ 4175270 w 5050391"/>
                  <a:gd name="connsiteY5" fmla="*/ 788030 h 3694839"/>
                  <a:gd name="connsiteX6" fmla="*/ 4683270 w 5050391"/>
                  <a:gd name="connsiteY6" fmla="*/ 2121530 h 3694839"/>
                  <a:gd name="connsiteX7" fmla="*/ 3578370 w 5050391"/>
                  <a:gd name="connsiteY7" fmla="*/ 2997830 h 3694839"/>
                  <a:gd name="connsiteX8" fmla="*/ 2371870 w 5050391"/>
                  <a:gd name="connsiteY8" fmla="*/ 3213730 h 3694839"/>
                  <a:gd name="connsiteX9" fmla="*/ 1063770 w 5050391"/>
                  <a:gd name="connsiteY9" fmla="*/ 3086730 h 3694839"/>
                  <a:gd name="connsiteX10" fmla="*/ 479570 w 5050391"/>
                  <a:gd name="connsiteY10" fmla="*/ 2146930 h 3694839"/>
                  <a:gd name="connsiteX0" fmla="*/ 475396 w 5046217"/>
                  <a:gd name="connsiteY0" fmla="*/ 2146930 h 3694839"/>
                  <a:gd name="connsiteX1" fmla="*/ 576996 w 5046217"/>
                  <a:gd name="connsiteY1" fmla="*/ 775330 h 3694839"/>
                  <a:gd name="connsiteX2" fmla="*/ 1529496 w 5046217"/>
                  <a:gd name="connsiteY2" fmla="*/ 356230 h 3694839"/>
                  <a:gd name="connsiteX3" fmla="*/ 2520096 w 5046217"/>
                  <a:gd name="connsiteY3" fmla="*/ 140330 h 3694839"/>
                  <a:gd name="connsiteX4" fmla="*/ 3434496 w 5046217"/>
                  <a:gd name="connsiteY4" fmla="*/ 330830 h 3694839"/>
                  <a:gd name="connsiteX5" fmla="*/ 4171096 w 5046217"/>
                  <a:gd name="connsiteY5" fmla="*/ 788030 h 3694839"/>
                  <a:gd name="connsiteX6" fmla="*/ 4679096 w 5046217"/>
                  <a:gd name="connsiteY6" fmla="*/ 2121530 h 3694839"/>
                  <a:gd name="connsiteX7" fmla="*/ 3574196 w 5046217"/>
                  <a:gd name="connsiteY7" fmla="*/ 2997830 h 3694839"/>
                  <a:gd name="connsiteX8" fmla="*/ 2367696 w 5046217"/>
                  <a:gd name="connsiteY8" fmla="*/ 3213730 h 3694839"/>
                  <a:gd name="connsiteX9" fmla="*/ 1059596 w 5046217"/>
                  <a:gd name="connsiteY9" fmla="*/ 3086730 h 3694839"/>
                  <a:gd name="connsiteX10" fmla="*/ 475396 w 5046217"/>
                  <a:gd name="connsiteY10" fmla="*/ 2146930 h 3694839"/>
                  <a:gd name="connsiteX0" fmla="*/ 475396 w 5046217"/>
                  <a:gd name="connsiteY0" fmla="*/ 2146930 h 3694839"/>
                  <a:gd name="connsiteX1" fmla="*/ 576996 w 5046217"/>
                  <a:gd name="connsiteY1" fmla="*/ 775330 h 3694839"/>
                  <a:gd name="connsiteX2" fmla="*/ 1529496 w 5046217"/>
                  <a:gd name="connsiteY2" fmla="*/ 356230 h 3694839"/>
                  <a:gd name="connsiteX3" fmla="*/ 2520096 w 5046217"/>
                  <a:gd name="connsiteY3" fmla="*/ 140330 h 3694839"/>
                  <a:gd name="connsiteX4" fmla="*/ 3434496 w 5046217"/>
                  <a:gd name="connsiteY4" fmla="*/ 330830 h 3694839"/>
                  <a:gd name="connsiteX5" fmla="*/ 4171096 w 5046217"/>
                  <a:gd name="connsiteY5" fmla="*/ 788030 h 3694839"/>
                  <a:gd name="connsiteX6" fmla="*/ 4679096 w 5046217"/>
                  <a:gd name="connsiteY6" fmla="*/ 2121530 h 3694839"/>
                  <a:gd name="connsiteX7" fmla="*/ 3574196 w 5046217"/>
                  <a:gd name="connsiteY7" fmla="*/ 2997830 h 3694839"/>
                  <a:gd name="connsiteX8" fmla="*/ 2367696 w 5046217"/>
                  <a:gd name="connsiteY8" fmla="*/ 3213730 h 3694839"/>
                  <a:gd name="connsiteX9" fmla="*/ 1059596 w 5046217"/>
                  <a:gd name="connsiteY9" fmla="*/ 3086730 h 3694839"/>
                  <a:gd name="connsiteX10" fmla="*/ 475396 w 5046217"/>
                  <a:gd name="connsiteY10" fmla="*/ 2146930 h 3694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046217" h="3694839">
                    <a:moveTo>
                      <a:pt x="475396" y="2146930"/>
                    </a:moveTo>
                    <a:cubicBezTo>
                      <a:pt x="-278137" y="2007230"/>
                      <a:pt x="-53771" y="813430"/>
                      <a:pt x="576996" y="775330"/>
                    </a:cubicBezTo>
                    <a:cubicBezTo>
                      <a:pt x="627796" y="280030"/>
                      <a:pt x="1250096" y="76830"/>
                      <a:pt x="1529496" y="356230"/>
                    </a:cubicBezTo>
                    <a:cubicBezTo>
                      <a:pt x="1707296" y="17563"/>
                      <a:pt x="2126396" y="-130603"/>
                      <a:pt x="2520096" y="140330"/>
                    </a:cubicBezTo>
                    <a:cubicBezTo>
                      <a:pt x="2862996" y="-88270"/>
                      <a:pt x="3243996" y="127630"/>
                      <a:pt x="3434496" y="330830"/>
                    </a:cubicBezTo>
                    <a:cubicBezTo>
                      <a:pt x="3705429" y="267330"/>
                      <a:pt x="4103363" y="470530"/>
                      <a:pt x="4171096" y="788030"/>
                    </a:cubicBezTo>
                    <a:cubicBezTo>
                      <a:pt x="4899229" y="699130"/>
                      <a:pt x="5436863" y="1461130"/>
                      <a:pt x="4679096" y="2121530"/>
                    </a:cubicBezTo>
                    <a:cubicBezTo>
                      <a:pt x="5174396" y="2985130"/>
                      <a:pt x="4069496" y="3442330"/>
                      <a:pt x="3574196" y="2997830"/>
                    </a:cubicBezTo>
                    <a:cubicBezTo>
                      <a:pt x="3807029" y="3704797"/>
                      <a:pt x="2503163" y="4030763"/>
                      <a:pt x="2367696" y="3213730"/>
                    </a:cubicBezTo>
                    <a:cubicBezTo>
                      <a:pt x="2198363" y="3780997"/>
                      <a:pt x="1165429" y="3611663"/>
                      <a:pt x="1059596" y="3086730"/>
                    </a:cubicBezTo>
                    <a:cubicBezTo>
                      <a:pt x="496563" y="3103663"/>
                      <a:pt x="212929" y="2472897"/>
                      <a:pt x="475396" y="214693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381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3" name="组合 20">
              <a:extLst>
                <a:ext uri="{FF2B5EF4-FFF2-40B4-BE49-F238E27FC236}">
                  <a16:creationId xmlns:a16="http://schemas.microsoft.com/office/drawing/2014/main" id="{DDDF1C9A-F54E-4AE3-A5EC-AC18310CD6BA}"/>
                </a:ext>
              </a:extLst>
            </p:cNvPr>
            <p:cNvGrpSpPr/>
            <p:nvPr/>
          </p:nvGrpSpPr>
          <p:grpSpPr>
            <a:xfrm>
              <a:off x="564316" y="378816"/>
              <a:ext cx="5393413" cy="3914606"/>
              <a:chOff x="564316" y="378816"/>
              <a:chExt cx="5393413" cy="3914606"/>
            </a:xfrm>
          </p:grpSpPr>
          <p:sp>
            <p:nvSpPr>
              <p:cNvPr id="17" name="任意多边形: 形状 11">
                <a:extLst>
                  <a:ext uri="{FF2B5EF4-FFF2-40B4-BE49-F238E27FC236}">
                    <a16:creationId xmlns:a16="http://schemas.microsoft.com/office/drawing/2014/main" id="{37728AEA-2B59-4E92-B2BA-5E3D6B076E32}"/>
                  </a:ext>
                </a:extLst>
              </p:cNvPr>
              <p:cNvSpPr/>
              <p:nvPr/>
            </p:nvSpPr>
            <p:spPr>
              <a:xfrm>
                <a:off x="2832100" y="378816"/>
                <a:ext cx="787400" cy="129184"/>
              </a:xfrm>
              <a:custGeom>
                <a:avLst/>
                <a:gdLst>
                  <a:gd name="connsiteX0" fmla="*/ 0 w 787400"/>
                  <a:gd name="connsiteY0" fmla="*/ 0 h 127000"/>
                  <a:gd name="connsiteX1" fmla="*/ 419100 w 787400"/>
                  <a:gd name="connsiteY1" fmla="*/ 127000 h 127000"/>
                  <a:gd name="connsiteX2" fmla="*/ 787400 w 787400"/>
                  <a:gd name="connsiteY2" fmla="*/ 76200 h 127000"/>
                  <a:gd name="connsiteX0" fmla="*/ 0 w 787400"/>
                  <a:gd name="connsiteY0" fmla="*/ 0 h 127000"/>
                  <a:gd name="connsiteX1" fmla="*/ 419100 w 787400"/>
                  <a:gd name="connsiteY1" fmla="*/ 127000 h 127000"/>
                  <a:gd name="connsiteX2" fmla="*/ 787400 w 787400"/>
                  <a:gd name="connsiteY2" fmla="*/ 76200 h 127000"/>
                  <a:gd name="connsiteX0" fmla="*/ 0 w 787400"/>
                  <a:gd name="connsiteY0" fmla="*/ 2184 h 129184"/>
                  <a:gd name="connsiteX1" fmla="*/ 419100 w 787400"/>
                  <a:gd name="connsiteY1" fmla="*/ 129184 h 129184"/>
                  <a:gd name="connsiteX2" fmla="*/ 787400 w 787400"/>
                  <a:gd name="connsiteY2" fmla="*/ 78384 h 129184"/>
                  <a:gd name="connsiteX0" fmla="*/ 0 w 787400"/>
                  <a:gd name="connsiteY0" fmla="*/ 2184 h 129184"/>
                  <a:gd name="connsiteX1" fmla="*/ 419100 w 787400"/>
                  <a:gd name="connsiteY1" fmla="*/ 129184 h 129184"/>
                  <a:gd name="connsiteX2" fmla="*/ 787400 w 787400"/>
                  <a:gd name="connsiteY2" fmla="*/ 78384 h 129184"/>
                  <a:gd name="connsiteX0" fmla="*/ 0 w 787400"/>
                  <a:gd name="connsiteY0" fmla="*/ 2184 h 129184"/>
                  <a:gd name="connsiteX1" fmla="*/ 419100 w 787400"/>
                  <a:gd name="connsiteY1" fmla="*/ 129184 h 129184"/>
                  <a:gd name="connsiteX2" fmla="*/ 787400 w 787400"/>
                  <a:gd name="connsiteY2" fmla="*/ 78384 h 129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7400" h="129184">
                    <a:moveTo>
                      <a:pt x="0" y="2184"/>
                    </a:moveTo>
                    <a:cubicBezTo>
                      <a:pt x="95250" y="67"/>
                      <a:pt x="273050" y="-21099"/>
                      <a:pt x="419100" y="129184"/>
                    </a:cubicBezTo>
                    <a:cubicBezTo>
                      <a:pt x="529167" y="93201"/>
                      <a:pt x="632883" y="38167"/>
                      <a:pt x="787400" y="78384"/>
                    </a:cubicBezTo>
                  </a:path>
                </a:pathLst>
              </a:custGeom>
              <a:noFill/>
              <a:ln w="38100" cap="rnd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  <a:round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任意多边形: 形状 12">
                <a:extLst>
                  <a:ext uri="{FF2B5EF4-FFF2-40B4-BE49-F238E27FC236}">
                    <a16:creationId xmlns:a16="http://schemas.microsoft.com/office/drawing/2014/main" id="{F100B748-9573-4B16-B492-B0D4EDDCC67D}"/>
                  </a:ext>
                </a:extLst>
              </p:cNvPr>
              <p:cNvSpPr/>
              <p:nvPr/>
            </p:nvSpPr>
            <p:spPr>
              <a:xfrm>
                <a:off x="4329430" y="699823"/>
                <a:ext cx="693420" cy="454660"/>
              </a:xfrm>
              <a:custGeom>
                <a:avLst/>
                <a:gdLst>
                  <a:gd name="connsiteX0" fmla="*/ 0 w 609600"/>
                  <a:gd name="connsiteY0" fmla="*/ 0 h 508000"/>
                  <a:gd name="connsiteX1" fmla="*/ 609600 w 609600"/>
                  <a:gd name="connsiteY1" fmla="*/ 508000 h 508000"/>
                  <a:gd name="connsiteX0" fmla="*/ 0 w 609600"/>
                  <a:gd name="connsiteY0" fmla="*/ 0 h 508000"/>
                  <a:gd name="connsiteX1" fmla="*/ 609600 w 609600"/>
                  <a:gd name="connsiteY1" fmla="*/ 508000 h 508000"/>
                  <a:gd name="connsiteX0" fmla="*/ 0 w 609600"/>
                  <a:gd name="connsiteY0" fmla="*/ 0 h 508000"/>
                  <a:gd name="connsiteX1" fmla="*/ 609600 w 609600"/>
                  <a:gd name="connsiteY1" fmla="*/ 508000 h 508000"/>
                  <a:gd name="connsiteX0" fmla="*/ 0 w 609600"/>
                  <a:gd name="connsiteY0" fmla="*/ 0 h 508000"/>
                  <a:gd name="connsiteX1" fmla="*/ 609600 w 609600"/>
                  <a:gd name="connsiteY1" fmla="*/ 508000 h 508000"/>
                  <a:gd name="connsiteX0" fmla="*/ 0 w 609600"/>
                  <a:gd name="connsiteY0" fmla="*/ 0 h 508000"/>
                  <a:gd name="connsiteX1" fmla="*/ 609600 w 609600"/>
                  <a:gd name="connsiteY1" fmla="*/ 508000 h 508000"/>
                  <a:gd name="connsiteX0" fmla="*/ 0 w 609600"/>
                  <a:gd name="connsiteY0" fmla="*/ 0 h 508000"/>
                  <a:gd name="connsiteX1" fmla="*/ 609600 w 609600"/>
                  <a:gd name="connsiteY1" fmla="*/ 508000 h 508000"/>
                  <a:gd name="connsiteX0" fmla="*/ 0 w 693420"/>
                  <a:gd name="connsiteY0" fmla="*/ 0 h 454660"/>
                  <a:gd name="connsiteX1" fmla="*/ 693420 w 693420"/>
                  <a:gd name="connsiteY1" fmla="*/ 454660 h 454660"/>
                  <a:gd name="connsiteX0" fmla="*/ 0 w 693420"/>
                  <a:gd name="connsiteY0" fmla="*/ 0 h 454660"/>
                  <a:gd name="connsiteX1" fmla="*/ 693420 w 693420"/>
                  <a:gd name="connsiteY1" fmla="*/ 454660 h 454660"/>
                  <a:gd name="connsiteX0" fmla="*/ 0 w 693420"/>
                  <a:gd name="connsiteY0" fmla="*/ 0 h 454660"/>
                  <a:gd name="connsiteX1" fmla="*/ 693420 w 693420"/>
                  <a:gd name="connsiteY1" fmla="*/ 454660 h 45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93420" h="454660">
                    <a:moveTo>
                      <a:pt x="0" y="0"/>
                    </a:moveTo>
                    <a:cubicBezTo>
                      <a:pt x="320040" y="15663"/>
                      <a:pt x="607060" y="169757"/>
                      <a:pt x="693420" y="454660"/>
                    </a:cubicBezTo>
                  </a:path>
                </a:pathLst>
              </a:custGeom>
              <a:noFill/>
              <a:ln w="38100" cap="rnd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  <a:round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·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" name="任意多边形: 形状 13">
                <a:extLst>
                  <a:ext uri="{FF2B5EF4-FFF2-40B4-BE49-F238E27FC236}">
                    <a16:creationId xmlns:a16="http://schemas.microsoft.com/office/drawing/2014/main" id="{AF3D8114-C0DC-4EEF-A825-43B9C77481CF}"/>
                  </a:ext>
                </a:extLst>
              </p:cNvPr>
              <p:cNvSpPr/>
              <p:nvPr/>
            </p:nvSpPr>
            <p:spPr>
              <a:xfrm>
                <a:off x="5203190" y="1234440"/>
                <a:ext cx="754539" cy="1361183"/>
              </a:xfrm>
              <a:custGeom>
                <a:avLst/>
                <a:gdLst>
                  <a:gd name="connsiteX0" fmla="*/ 520700 w 520700"/>
                  <a:gd name="connsiteY0" fmla="*/ 1358900 h 1358900"/>
                  <a:gd name="connsiteX1" fmla="*/ 0 w 520700"/>
                  <a:gd name="connsiteY1" fmla="*/ 0 h 1358900"/>
                  <a:gd name="connsiteX0" fmla="*/ 520700 w 520700"/>
                  <a:gd name="connsiteY0" fmla="*/ 1358900 h 1358900"/>
                  <a:gd name="connsiteX1" fmla="*/ 0 w 520700"/>
                  <a:gd name="connsiteY1" fmla="*/ 0 h 1358900"/>
                  <a:gd name="connsiteX0" fmla="*/ 520700 w 772251"/>
                  <a:gd name="connsiteY0" fmla="*/ 1358900 h 1358900"/>
                  <a:gd name="connsiteX1" fmla="*/ 0 w 772251"/>
                  <a:gd name="connsiteY1" fmla="*/ 0 h 1358900"/>
                  <a:gd name="connsiteX0" fmla="*/ 520700 w 754539"/>
                  <a:gd name="connsiteY0" fmla="*/ 1361183 h 1361183"/>
                  <a:gd name="connsiteX1" fmla="*/ 0 w 754539"/>
                  <a:gd name="connsiteY1" fmla="*/ 2283 h 1361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4539" h="1361183">
                    <a:moveTo>
                      <a:pt x="520700" y="1361183"/>
                    </a:moveTo>
                    <a:cubicBezTo>
                      <a:pt x="1071033" y="692316"/>
                      <a:pt x="548217" y="-46400"/>
                      <a:pt x="0" y="2283"/>
                    </a:cubicBezTo>
                  </a:path>
                </a:pathLst>
              </a:custGeom>
              <a:noFill/>
              <a:ln w="38100" cap="rnd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  <a:round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任意多边形: 形状 14">
                <a:extLst>
                  <a:ext uri="{FF2B5EF4-FFF2-40B4-BE49-F238E27FC236}">
                    <a16:creationId xmlns:a16="http://schemas.microsoft.com/office/drawing/2014/main" id="{1535EFDC-B22E-4793-95CD-20403A16BED0}"/>
                  </a:ext>
                </a:extLst>
              </p:cNvPr>
              <p:cNvSpPr/>
              <p:nvPr/>
            </p:nvSpPr>
            <p:spPr>
              <a:xfrm>
                <a:off x="564316" y="1257300"/>
                <a:ext cx="578684" cy="857250"/>
              </a:xfrm>
              <a:custGeom>
                <a:avLst/>
                <a:gdLst>
                  <a:gd name="connsiteX0" fmla="*/ 660400 w 660400"/>
                  <a:gd name="connsiteY0" fmla="*/ 0 h 819150"/>
                  <a:gd name="connsiteX1" fmla="*/ 0 w 660400"/>
                  <a:gd name="connsiteY1" fmla="*/ 819150 h 819150"/>
                  <a:gd name="connsiteX0" fmla="*/ 647700 w 647700"/>
                  <a:gd name="connsiteY0" fmla="*/ 0 h 781050"/>
                  <a:gd name="connsiteX1" fmla="*/ 0 w 647700"/>
                  <a:gd name="connsiteY1" fmla="*/ 781050 h 781050"/>
                  <a:gd name="connsiteX0" fmla="*/ 647700 w 647700"/>
                  <a:gd name="connsiteY0" fmla="*/ 0 h 781050"/>
                  <a:gd name="connsiteX1" fmla="*/ 0 w 647700"/>
                  <a:gd name="connsiteY1" fmla="*/ 781050 h 781050"/>
                  <a:gd name="connsiteX0" fmla="*/ 647700 w 647700"/>
                  <a:gd name="connsiteY0" fmla="*/ 0 h 781050"/>
                  <a:gd name="connsiteX1" fmla="*/ 0 w 647700"/>
                  <a:gd name="connsiteY1" fmla="*/ 781050 h 781050"/>
                  <a:gd name="connsiteX0" fmla="*/ 571500 w 571500"/>
                  <a:gd name="connsiteY0" fmla="*/ 0 h 857250"/>
                  <a:gd name="connsiteX1" fmla="*/ 0 w 571500"/>
                  <a:gd name="connsiteY1" fmla="*/ 857250 h 857250"/>
                  <a:gd name="connsiteX0" fmla="*/ 578684 w 578684"/>
                  <a:gd name="connsiteY0" fmla="*/ 0 h 857250"/>
                  <a:gd name="connsiteX1" fmla="*/ 7184 w 578684"/>
                  <a:gd name="connsiteY1" fmla="*/ 857250 h 857250"/>
                  <a:gd name="connsiteX0" fmla="*/ 578684 w 578684"/>
                  <a:gd name="connsiteY0" fmla="*/ 0 h 857250"/>
                  <a:gd name="connsiteX1" fmla="*/ 7184 w 578684"/>
                  <a:gd name="connsiteY1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78684" h="857250">
                    <a:moveTo>
                      <a:pt x="578684" y="0"/>
                    </a:moveTo>
                    <a:cubicBezTo>
                      <a:pt x="237901" y="15240"/>
                      <a:pt x="-49543" y="426720"/>
                      <a:pt x="7184" y="857250"/>
                    </a:cubicBezTo>
                  </a:path>
                </a:pathLst>
              </a:custGeom>
              <a:noFill/>
              <a:ln w="38100" cap="rnd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  <a:round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任意多边形: 形状 15">
                <a:extLst>
                  <a:ext uri="{FF2B5EF4-FFF2-40B4-BE49-F238E27FC236}">
                    <a16:creationId xmlns:a16="http://schemas.microsoft.com/office/drawing/2014/main" id="{8F62B74B-8FAD-4CB4-8245-AD3FCBC1D4AB}"/>
                  </a:ext>
                </a:extLst>
              </p:cNvPr>
              <p:cNvSpPr/>
              <p:nvPr/>
            </p:nvSpPr>
            <p:spPr>
              <a:xfrm>
                <a:off x="666750" y="2463800"/>
                <a:ext cx="317500" cy="577850"/>
              </a:xfrm>
              <a:custGeom>
                <a:avLst/>
                <a:gdLst>
                  <a:gd name="connsiteX0" fmla="*/ 0 w 355600"/>
                  <a:gd name="connsiteY0" fmla="*/ 0 h 577850"/>
                  <a:gd name="connsiteX1" fmla="*/ 355600 w 355600"/>
                  <a:gd name="connsiteY1" fmla="*/ 260350 h 577850"/>
                  <a:gd name="connsiteX2" fmla="*/ 304800 w 355600"/>
                  <a:gd name="connsiteY2" fmla="*/ 577850 h 577850"/>
                  <a:gd name="connsiteX0" fmla="*/ 0 w 317500"/>
                  <a:gd name="connsiteY0" fmla="*/ 0 h 577850"/>
                  <a:gd name="connsiteX1" fmla="*/ 317500 w 317500"/>
                  <a:gd name="connsiteY1" fmla="*/ 260350 h 577850"/>
                  <a:gd name="connsiteX2" fmla="*/ 266700 w 317500"/>
                  <a:gd name="connsiteY2" fmla="*/ 577850 h 577850"/>
                  <a:gd name="connsiteX0" fmla="*/ 0 w 317500"/>
                  <a:gd name="connsiteY0" fmla="*/ 0 h 577850"/>
                  <a:gd name="connsiteX1" fmla="*/ 317500 w 317500"/>
                  <a:gd name="connsiteY1" fmla="*/ 260350 h 577850"/>
                  <a:gd name="connsiteX2" fmla="*/ 266700 w 317500"/>
                  <a:gd name="connsiteY2" fmla="*/ 577850 h 577850"/>
                  <a:gd name="connsiteX0" fmla="*/ 0 w 317500"/>
                  <a:gd name="connsiteY0" fmla="*/ 0 h 577850"/>
                  <a:gd name="connsiteX1" fmla="*/ 317500 w 317500"/>
                  <a:gd name="connsiteY1" fmla="*/ 260350 h 577850"/>
                  <a:gd name="connsiteX2" fmla="*/ 266700 w 317500"/>
                  <a:gd name="connsiteY2" fmla="*/ 577850 h 577850"/>
                  <a:gd name="connsiteX0" fmla="*/ 0 w 317500"/>
                  <a:gd name="connsiteY0" fmla="*/ 0 h 577850"/>
                  <a:gd name="connsiteX1" fmla="*/ 317500 w 317500"/>
                  <a:gd name="connsiteY1" fmla="*/ 260350 h 577850"/>
                  <a:gd name="connsiteX2" fmla="*/ 266700 w 317500"/>
                  <a:gd name="connsiteY2" fmla="*/ 577850 h 577850"/>
                  <a:gd name="connsiteX0" fmla="*/ 0 w 317500"/>
                  <a:gd name="connsiteY0" fmla="*/ 0 h 577850"/>
                  <a:gd name="connsiteX1" fmla="*/ 317500 w 317500"/>
                  <a:gd name="connsiteY1" fmla="*/ 260350 h 577850"/>
                  <a:gd name="connsiteX2" fmla="*/ 266700 w 317500"/>
                  <a:gd name="connsiteY2" fmla="*/ 577850 h 577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7500" h="577850">
                    <a:moveTo>
                      <a:pt x="0" y="0"/>
                    </a:moveTo>
                    <a:cubicBezTo>
                      <a:pt x="35983" y="143933"/>
                      <a:pt x="179917" y="205317"/>
                      <a:pt x="317500" y="260350"/>
                    </a:cubicBezTo>
                    <a:cubicBezTo>
                      <a:pt x="243417" y="359833"/>
                      <a:pt x="245533" y="478367"/>
                      <a:pt x="266700" y="577850"/>
                    </a:cubicBezTo>
                  </a:path>
                </a:pathLst>
              </a:custGeom>
              <a:noFill/>
              <a:ln w="38100" cap="rnd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  <a:round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任意多边形: 形状 17">
                <a:extLst>
                  <a:ext uri="{FF2B5EF4-FFF2-40B4-BE49-F238E27FC236}">
                    <a16:creationId xmlns:a16="http://schemas.microsoft.com/office/drawing/2014/main" id="{5691A7AA-463D-4A64-B947-B7071016AEDA}"/>
                  </a:ext>
                </a:extLst>
              </p:cNvPr>
              <p:cNvSpPr/>
              <p:nvPr/>
            </p:nvSpPr>
            <p:spPr>
              <a:xfrm>
                <a:off x="1066800" y="3479800"/>
                <a:ext cx="806450" cy="577850"/>
              </a:xfrm>
              <a:custGeom>
                <a:avLst/>
                <a:gdLst>
                  <a:gd name="connsiteX0" fmla="*/ 0 w 768350"/>
                  <a:gd name="connsiteY0" fmla="*/ 0 h 571500"/>
                  <a:gd name="connsiteX1" fmla="*/ 654050 w 768350"/>
                  <a:gd name="connsiteY1" fmla="*/ 330200 h 571500"/>
                  <a:gd name="connsiteX2" fmla="*/ 768350 w 768350"/>
                  <a:gd name="connsiteY2" fmla="*/ 571500 h 571500"/>
                  <a:gd name="connsiteX0" fmla="*/ 0 w 768350"/>
                  <a:gd name="connsiteY0" fmla="*/ 0 h 571500"/>
                  <a:gd name="connsiteX1" fmla="*/ 654050 w 768350"/>
                  <a:gd name="connsiteY1" fmla="*/ 330200 h 571500"/>
                  <a:gd name="connsiteX2" fmla="*/ 768350 w 768350"/>
                  <a:gd name="connsiteY2" fmla="*/ 571500 h 571500"/>
                  <a:gd name="connsiteX0" fmla="*/ 0 w 768350"/>
                  <a:gd name="connsiteY0" fmla="*/ 0 h 571500"/>
                  <a:gd name="connsiteX1" fmla="*/ 654050 w 768350"/>
                  <a:gd name="connsiteY1" fmla="*/ 330200 h 571500"/>
                  <a:gd name="connsiteX2" fmla="*/ 768350 w 768350"/>
                  <a:gd name="connsiteY2" fmla="*/ 571500 h 571500"/>
                  <a:gd name="connsiteX0" fmla="*/ 0 w 768350"/>
                  <a:gd name="connsiteY0" fmla="*/ 0 h 571500"/>
                  <a:gd name="connsiteX1" fmla="*/ 654050 w 768350"/>
                  <a:gd name="connsiteY1" fmla="*/ 330200 h 571500"/>
                  <a:gd name="connsiteX2" fmla="*/ 768350 w 768350"/>
                  <a:gd name="connsiteY2" fmla="*/ 571500 h 571500"/>
                  <a:gd name="connsiteX0" fmla="*/ 0 w 806450"/>
                  <a:gd name="connsiteY0" fmla="*/ 0 h 577850"/>
                  <a:gd name="connsiteX1" fmla="*/ 654050 w 806450"/>
                  <a:gd name="connsiteY1" fmla="*/ 330200 h 577850"/>
                  <a:gd name="connsiteX2" fmla="*/ 806450 w 806450"/>
                  <a:gd name="connsiteY2" fmla="*/ 577850 h 577850"/>
                  <a:gd name="connsiteX0" fmla="*/ 0 w 806450"/>
                  <a:gd name="connsiteY0" fmla="*/ 0 h 577850"/>
                  <a:gd name="connsiteX1" fmla="*/ 615950 w 806450"/>
                  <a:gd name="connsiteY1" fmla="*/ 304800 h 577850"/>
                  <a:gd name="connsiteX2" fmla="*/ 806450 w 806450"/>
                  <a:gd name="connsiteY2" fmla="*/ 577850 h 577850"/>
                  <a:gd name="connsiteX0" fmla="*/ 0 w 806450"/>
                  <a:gd name="connsiteY0" fmla="*/ 0 h 577850"/>
                  <a:gd name="connsiteX1" fmla="*/ 615950 w 806450"/>
                  <a:gd name="connsiteY1" fmla="*/ 304800 h 577850"/>
                  <a:gd name="connsiteX2" fmla="*/ 806450 w 806450"/>
                  <a:gd name="connsiteY2" fmla="*/ 577850 h 577850"/>
                  <a:gd name="connsiteX0" fmla="*/ 0 w 806450"/>
                  <a:gd name="connsiteY0" fmla="*/ 0 h 577850"/>
                  <a:gd name="connsiteX1" fmla="*/ 615950 w 806450"/>
                  <a:gd name="connsiteY1" fmla="*/ 304800 h 577850"/>
                  <a:gd name="connsiteX2" fmla="*/ 806450 w 806450"/>
                  <a:gd name="connsiteY2" fmla="*/ 577850 h 577850"/>
                  <a:gd name="connsiteX0" fmla="*/ 0 w 806450"/>
                  <a:gd name="connsiteY0" fmla="*/ 0 h 577850"/>
                  <a:gd name="connsiteX1" fmla="*/ 615950 w 806450"/>
                  <a:gd name="connsiteY1" fmla="*/ 304800 h 577850"/>
                  <a:gd name="connsiteX2" fmla="*/ 806450 w 806450"/>
                  <a:gd name="connsiteY2" fmla="*/ 577850 h 577850"/>
                  <a:gd name="connsiteX0" fmla="*/ 0 w 806450"/>
                  <a:gd name="connsiteY0" fmla="*/ 0 h 577850"/>
                  <a:gd name="connsiteX1" fmla="*/ 615950 w 806450"/>
                  <a:gd name="connsiteY1" fmla="*/ 304800 h 577850"/>
                  <a:gd name="connsiteX2" fmla="*/ 806450 w 806450"/>
                  <a:gd name="connsiteY2" fmla="*/ 577850 h 577850"/>
                  <a:gd name="connsiteX0" fmla="*/ 0 w 806450"/>
                  <a:gd name="connsiteY0" fmla="*/ 0 h 577850"/>
                  <a:gd name="connsiteX1" fmla="*/ 615950 w 806450"/>
                  <a:gd name="connsiteY1" fmla="*/ 304800 h 577850"/>
                  <a:gd name="connsiteX2" fmla="*/ 806450 w 806450"/>
                  <a:gd name="connsiteY2" fmla="*/ 577850 h 577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6450" h="577850">
                    <a:moveTo>
                      <a:pt x="0" y="0"/>
                    </a:moveTo>
                    <a:cubicBezTo>
                      <a:pt x="122767" y="110067"/>
                      <a:pt x="201083" y="315383"/>
                      <a:pt x="615950" y="304800"/>
                    </a:cubicBezTo>
                    <a:cubicBezTo>
                      <a:pt x="660400" y="493183"/>
                      <a:pt x="736600" y="529167"/>
                      <a:pt x="806450" y="577850"/>
                    </a:cubicBezTo>
                  </a:path>
                </a:pathLst>
              </a:custGeom>
              <a:noFill/>
              <a:ln w="38100" cap="rnd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  <a:round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·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任意多边形: 形状 18">
                <a:extLst>
                  <a:ext uri="{FF2B5EF4-FFF2-40B4-BE49-F238E27FC236}">
                    <a16:creationId xmlns:a16="http://schemas.microsoft.com/office/drawing/2014/main" id="{A2D5C984-D85A-4483-B1C1-523144EC33C8}"/>
                  </a:ext>
                </a:extLst>
              </p:cNvPr>
              <p:cNvSpPr/>
              <p:nvPr/>
            </p:nvSpPr>
            <p:spPr>
              <a:xfrm>
                <a:off x="2252980" y="4009390"/>
                <a:ext cx="829310" cy="284032"/>
              </a:xfrm>
              <a:custGeom>
                <a:avLst/>
                <a:gdLst>
                  <a:gd name="connsiteX0" fmla="*/ 692150 w 692150"/>
                  <a:gd name="connsiteY0" fmla="*/ 0 h 400050"/>
                  <a:gd name="connsiteX1" fmla="*/ 0 w 692150"/>
                  <a:gd name="connsiteY1" fmla="*/ 400050 h 400050"/>
                  <a:gd name="connsiteX0" fmla="*/ 692150 w 692150"/>
                  <a:gd name="connsiteY0" fmla="*/ 0 h 400050"/>
                  <a:gd name="connsiteX1" fmla="*/ 0 w 692150"/>
                  <a:gd name="connsiteY1" fmla="*/ 400050 h 400050"/>
                  <a:gd name="connsiteX0" fmla="*/ 692150 w 692150"/>
                  <a:gd name="connsiteY0" fmla="*/ 0 h 400050"/>
                  <a:gd name="connsiteX1" fmla="*/ 0 w 692150"/>
                  <a:gd name="connsiteY1" fmla="*/ 400050 h 400050"/>
                  <a:gd name="connsiteX0" fmla="*/ 692150 w 692150"/>
                  <a:gd name="connsiteY0" fmla="*/ 0 h 400050"/>
                  <a:gd name="connsiteX1" fmla="*/ 0 w 692150"/>
                  <a:gd name="connsiteY1" fmla="*/ 400050 h 400050"/>
                  <a:gd name="connsiteX0" fmla="*/ 669290 w 669290"/>
                  <a:gd name="connsiteY0" fmla="*/ 0 h 240208"/>
                  <a:gd name="connsiteX1" fmla="*/ 0 w 669290"/>
                  <a:gd name="connsiteY1" fmla="*/ 240030 h 240208"/>
                  <a:gd name="connsiteX0" fmla="*/ 669290 w 669290"/>
                  <a:gd name="connsiteY0" fmla="*/ 0 h 308610"/>
                  <a:gd name="connsiteX1" fmla="*/ 0 w 669290"/>
                  <a:gd name="connsiteY1" fmla="*/ 308610 h 308610"/>
                  <a:gd name="connsiteX0" fmla="*/ 829310 w 829310"/>
                  <a:gd name="connsiteY0" fmla="*/ 0 h 240208"/>
                  <a:gd name="connsiteX1" fmla="*/ 0 w 829310"/>
                  <a:gd name="connsiteY1" fmla="*/ 240030 h 240208"/>
                  <a:gd name="connsiteX0" fmla="*/ 829310 w 829310"/>
                  <a:gd name="connsiteY0" fmla="*/ 0 h 284032"/>
                  <a:gd name="connsiteX1" fmla="*/ 0 w 829310"/>
                  <a:gd name="connsiteY1" fmla="*/ 240030 h 284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9310" h="284032">
                    <a:moveTo>
                      <a:pt x="829310" y="0"/>
                    </a:moveTo>
                    <a:cubicBezTo>
                      <a:pt x="643043" y="304800"/>
                      <a:pt x="226907" y="326390"/>
                      <a:pt x="0" y="240030"/>
                    </a:cubicBezTo>
                  </a:path>
                </a:pathLst>
              </a:custGeom>
              <a:noFill/>
              <a:ln w="38100" cap="rnd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  <a:round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任意多边形: 形状 19">
                <a:extLst>
                  <a:ext uri="{FF2B5EF4-FFF2-40B4-BE49-F238E27FC236}">
                    <a16:creationId xmlns:a16="http://schemas.microsoft.com/office/drawing/2014/main" id="{B1E879F6-CB86-4CDE-8C36-FEE8D10F6FF8}"/>
                  </a:ext>
                </a:extLst>
              </p:cNvPr>
              <p:cNvSpPr/>
              <p:nvPr/>
            </p:nvSpPr>
            <p:spPr>
              <a:xfrm>
                <a:off x="1866900" y="680081"/>
                <a:ext cx="323850" cy="62867"/>
              </a:xfrm>
              <a:custGeom>
                <a:avLst/>
                <a:gdLst>
                  <a:gd name="connsiteX0" fmla="*/ 0 w 381000"/>
                  <a:gd name="connsiteY0" fmla="*/ 0 h 101600"/>
                  <a:gd name="connsiteX1" fmla="*/ 381000 w 381000"/>
                  <a:gd name="connsiteY1" fmla="*/ 101600 h 101600"/>
                  <a:gd name="connsiteX0" fmla="*/ 0 w 317500"/>
                  <a:gd name="connsiteY0" fmla="*/ 0 h 88900"/>
                  <a:gd name="connsiteX1" fmla="*/ 317500 w 317500"/>
                  <a:gd name="connsiteY1" fmla="*/ 88900 h 88900"/>
                  <a:gd name="connsiteX0" fmla="*/ 0 w 317500"/>
                  <a:gd name="connsiteY0" fmla="*/ 2541 h 91441"/>
                  <a:gd name="connsiteX1" fmla="*/ 317500 w 317500"/>
                  <a:gd name="connsiteY1" fmla="*/ 91441 h 91441"/>
                  <a:gd name="connsiteX0" fmla="*/ 0 w 317500"/>
                  <a:gd name="connsiteY0" fmla="*/ 2541 h 91441"/>
                  <a:gd name="connsiteX1" fmla="*/ 317500 w 317500"/>
                  <a:gd name="connsiteY1" fmla="*/ 91441 h 91441"/>
                  <a:gd name="connsiteX0" fmla="*/ 0 w 317500"/>
                  <a:gd name="connsiteY0" fmla="*/ 4794 h 93694"/>
                  <a:gd name="connsiteX1" fmla="*/ 317500 w 317500"/>
                  <a:gd name="connsiteY1" fmla="*/ 93694 h 93694"/>
                  <a:gd name="connsiteX0" fmla="*/ 0 w 317500"/>
                  <a:gd name="connsiteY0" fmla="*/ 4294 h 93194"/>
                  <a:gd name="connsiteX1" fmla="*/ 317500 w 317500"/>
                  <a:gd name="connsiteY1" fmla="*/ 93194 h 93194"/>
                  <a:gd name="connsiteX0" fmla="*/ 0 w 323850"/>
                  <a:gd name="connsiteY0" fmla="*/ 8743 h 65893"/>
                  <a:gd name="connsiteX1" fmla="*/ 323850 w 323850"/>
                  <a:gd name="connsiteY1" fmla="*/ 65893 h 65893"/>
                  <a:gd name="connsiteX0" fmla="*/ 0 w 323850"/>
                  <a:gd name="connsiteY0" fmla="*/ 5717 h 62867"/>
                  <a:gd name="connsiteX1" fmla="*/ 323850 w 323850"/>
                  <a:gd name="connsiteY1" fmla="*/ 62867 h 62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23850" h="62867">
                    <a:moveTo>
                      <a:pt x="0" y="5717"/>
                    </a:moveTo>
                    <a:cubicBezTo>
                      <a:pt x="133350" y="-11216"/>
                      <a:pt x="203200" y="9950"/>
                      <a:pt x="323850" y="62867"/>
                    </a:cubicBezTo>
                  </a:path>
                </a:pathLst>
              </a:custGeom>
              <a:noFill/>
              <a:ln w="38100" cap="rnd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  <a:round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6" name="任意多边形: 形状 22">
              <a:extLst>
                <a:ext uri="{FF2B5EF4-FFF2-40B4-BE49-F238E27FC236}">
                  <a16:creationId xmlns:a16="http://schemas.microsoft.com/office/drawing/2014/main" id="{EB6AEE50-762A-4702-83B6-785A18CFDA9A}"/>
                </a:ext>
              </a:extLst>
            </p:cNvPr>
            <p:cNvSpPr/>
            <p:nvPr/>
          </p:nvSpPr>
          <p:spPr>
            <a:xfrm>
              <a:off x="4191000" y="3375660"/>
              <a:ext cx="1447800" cy="868680"/>
            </a:xfrm>
            <a:custGeom>
              <a:avLst/>
              <a:gdLst>
                <a:gd name="connsiteX0" fmla="*/ 0 w 1135380"/>
                <a:gd name="connsiteY0" fmla="*/ 472440 h 472440"/>
                <a:gd name="connsiteX1" fmla="*/ 1135380 w 1135380"/>
                <a:gd name="connsiteY1" fmla="*/ 0 h 472440"/>
                <a:gd name="connsiteX0" fmla="*/ 0 w 1135380"/>
                <a:gd name="connsiteY0" fmla="*/ 472440 h 472440"/>
                <a:gd name="connsiteX1" fmla="*/ 213360 w 1135380"/>
                <a:gd name="connsiteY1" fmla="*/ 388620 h 472440"/>
                <a:gd name="connsiteX2" fmla="*/ 1135380 w 1135380"/>
                <a:gd name="connsiteY2" fmla="*/ 0 h 472440"/>
                <a:gd name="connsiteX0" fmla="*/ 0 w 1447800"/>
                <a:gd name="connsiteY0" fmla="*/ 868680 h 868680"/>
                <a:gd name="connsiteX1" fmla="*/ 525780 w 1447800"/>
                <a:gd name="connsiteY1" fmla="*/ 388620 h 868680"/>
                <a:gd name="connsiteX2" fmla="*/ 1447800 w 1447800"/>
                <a:gd name="connsiteY2" fmla="*/ 0 h 868680"/>
                <a:gd name="connsiteX0" fmla="*/ 0 w 1447800"/>
                <a:gd name="connsiteY0" fmla="*/ 868680 h 868680"/>
                <a:gd name="connsiteX1" fmla="*/ 213360 w 1447800"/>
                <a:gd name="connsiteY1" fmla="*/ 434340 h 868680"/>
                <a:gd name="connsiteX2" fmla="*/ 1447800 w 1447800"/>
                <a:gd name="connsiteY2" fmla="*/ 0 h 868680"/>
                <a:gd name="connsiteX0" fmla="*/ 0 w 1447800"/>
                <a:gd name="connsiteY0" fmla="*/ 868680 h 868680"/>
                <a:gd name="connsiteX1" fmla="*/ 213360 w 1447800"/>
                <a:gd name="connsiteY1" fmla="*/ 434340 h 868680"/>
                <a:gd name="connsiteX2" fmla="*/ 1447800 w 1447800"/>
                <a:gd name="connsiteY2" fmla="*/ 0 h 868680"/>
                <a:gd name="connsiteX0" fmla="*/ 0 w 1447800"/>
                <a:gd name="connsiteY0" fmla="*/ 868680 h 868680"/>
                <a:gd name="connsiteX1" fmla="*/ 213360 w 1447800"/>
                <a:gd name="connsiteY1" fmla="*/ 434340 h 868680"/>
                <a:gd name="connsiteX2" fmla="*/ 1447800 w 1447800"/>
                <a:gd name="connsiteY2" fmla="*/ 0 h 868680"/>
                <a:gd name="connsiteX0" fmla="*/ 0 w 1447800"/>
                <a:gd name="connsiteY0" fmla="*/ 868680 h 868680"/>
                <a:gd name="connsiteX1" fmla="*/ 259080 w 1447800"/>
                <a:gd name="connsiteY1" fmla="*/ 365760 h 868680"/>
                <a:gd name="connsiteX2" fmla="*/ 1447800 w 1447800"/>
                <a:gd name="connsiteY2" fmla="*/ 0 h 868680"/>
                <a:gd name="connsiteX0" fmla="*/ 0 w 1447800"/>
                <a:gd name="connsiteY0" fmla="*/ 868680 h 868680"/>
                <a:gd name="connsiteX1" fmla="*/ 259080 w 1447800"/>
                <a:gd name="connsiteY1" fmla="*/ 365760 h 868680"/>
                <a:gd name="connsiteX2" fmla="*/ 1447800 w 1447800"/>
                <a:gd name="connsiteY2" fmla="*/ 0 h 868680"/>
                <a:gd name="connsiteX0" fmla="*/ 0 w 1447800"/>
                <a:gd name="connsiteY0" fmla="*/ 868680 h 868680"/>
                <a:gd name="connsiteX1" fmla="*/ 259080 w 1447800"/>
                <a:gd name="connsiteY1" fmla="*/ 365760 h 868680"/>
                <a:gd name="connsiteX2" fmla="*/ 1447800 w 1447800"/>
                <a:gd name="connsiteY2" fmla="*/ 0 h 868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7800" h="868680">
                  <a:moveTo>
                    <a:pt x="0" y="868680"/>
                  </a:moveTo>
                  <a:cubicBezTo>
                    <a:pt x="170180" y="807720"/>
                    <a:pt x="241300" y="655320"/>
                    <a:pt x="259080" y="365760"/>
                  </a:cubicBezTo>
                  <a:cubicBezTo>
                    <a:pt x="767080" y="673100"/>
                    <a:pt x="1244600" y="401320"/>
                    <a:pt x="1447800" y="0"/>
                  </a:cubicBezTo>
                </a:path>
              </a:pathLst>
            </a:custGeom>
            <a:noFill/>
            <a:ln w="38100" cap="rnd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  <a:round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28" name="Picture 27">
            <a:extLst>
              <a:ext uri="{FF2B5EF4-FFF2-40B4-BE49-F238E27FC236}">
                <a16:creationId xmlns:a16="http://schemas.microsoft.com/office/drawing/2014/main" id="{82905405-A28E-4F68-BD37-971F53BEDFD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37560" y="3890083"/>
            <a:ext cx="5273831" cy="1502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45335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30A2CC1D-E98A-491F-B50D-8F34B5C9F736}"/>
              </a:ext>
            </a:extLst>
          </p:cNvPr>
          <p:cNvSpPr/>
          <p:nvPr/>
        </p:nvSpPr>
        <p:spPr>
          <a:xfrm>
            <a:off x="208514" y="228600"/>
            <a:ext cx="11613443" cy="654605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10" name="Picture 9" descr="A picture containing text&#10;&#10;Description automatically generated">
            <a:extLst>
              <a:ext uri="{FF2B5EF4-FFF2-40B4-BE49-F238E27FC236}">
                <a16:creationId xmlns:a16="http://schemas.microsoft.com/office/drawing/2014/main" id="{4878583A-4661-4303-8EAD-8BBE3C39C3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9140" y="1647826"/>
            <a:ext cx="4775015" cy="437743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6DF8754-B4AE-430F-82F2-2396BD2F85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7262" y="409575"/>
            <a:ext cx="3186113" cy="14636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5203D5A-E84D-4313-BF5D-9702137AE1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6775" y="2009775"/>
            <a:ext cx="3200400" cy="151508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0F970F2-BCEF-434E-A73B-C2076002F75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2026" y="3652838"/>
            <a:ext cx="3105150" cy="159986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FB62B17F-572A-4644-96C9-7157B33BBBE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14851" y="2895600"/>
            <a:ext cx="4314824" cy="239712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F9E44E6-92B4-46E3-92C3-E30C59D1EB7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1500" y="5567362"/>
            <a:ext cx="10458450" cy="88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48655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30A2CC1D-E98A-491F-B50D-8F34B5C9F736}"/>
              </a:ext>
            </a:extLst>
          </p:cNvPr>
          <p:cNvSpPr/>
          <p:nvPr/>
        </p:nvSpPr>
        <p:spPr>
          <a:xfrm>
            <a:off x="208514" y="228600"/>
            <a:ext cx="11613443" cy="654605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5330B3B-925D-476B-8A34-878E633795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4800" l="9904" r="89936">
                        <a14:foregroundMark x1="27796" y1="30600" x2="38498" y2="28600"/>
                        <a14:foregroundMark x1="47125" y1="90800" x2="54952" y2="94800"/>
                        <a14:foregroundMark x1="54952" y1="94800" x2="55272" y2="94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182" r="22031"/>
          <a:stretch/>
        </p:blipFill>
        <p:spPr>
          <a:xfrm>
            <a:off x="176232" y="2503962"/>
            <a:ext cx="2186336" cy="2920842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C6A1A95D-F524-4751-8CD8-7C7370E75AE2}"/>
              </a:ext>
            </a:extLst>
          </p:cNvPr>
          <p:cNvGrpSpPr/>
          <p:nvPr/>
        </p:nvGrpSpPr>
        <p:grpSpPr>
          <a:xfrm>
            <a:off x="1295401" y="361950"/>
            <a:ext cx="8332394" cy="2352675"/>
            <a:chOff x="3541215" y="312506"/>
            <a:chExt cx="7493156" cy="5350476"/>
          </a:xfrm>
        </p:grpSpPr>
        <p:pic>
          <p:nvPicPr>
            <p:cNvPr id="13" name="Picture 19">
              <a:extLst>
                <a:ext uri="{FF2B5EF4-FFF2-40B4-BE49-F238E27FC236}">
                  <a16:creationId xmlns:a16="http://schemas.microsoft.com/office/drawing/2014/main" id="{0A2DF050-368F-4A0B-97B1-D51697179A3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3541215" y="312506"/>
              <a:ext cx="7493156" cy="5350476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D0173E1-E245-46E0-B189-15CB51E1685D}"/>
                </a:ext>
              </a:extLst>
            </p:cNvPr>
            <p:cNvSpPr txBox="1"/>
            <p:nvPr/>
          </p:nvSpPr>
          <p:spPr>
            <a:xfrm>
              <a:off x="4055153" y="1557049"/>
              <a:ext cx="5992162" cy="27298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Em có nhận xét gì về đặc điểm của dãy số trên?</a:t>
              </a:r>
              <a:endPara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A67222B9-9595-4AAA-8DE4-E8B0491D67B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200" b="90000" l="9904" r="89936">
                        <a14:foregroundMark x1="46486" y1="59000" x2="49521" y2="67000"/>
                        <a14:foregroundMark x1="49521" y1="67000" x2="55112" y2="70400"/>
                        <a14:foregroundMark x1="55112" y1="70400" x2="57348" y2="70600"/>
                        <a14:foregroundMark x1="43610" y1="9200" x2="41534" y2="9200"/>
                        <a14:backgroundMark x1="66613" y1="70200" x2="76038" y2="71400"/>
                        <a14:backgroundMark x1="61022" y1="69000" x2="60224" y2="77000"/>
                        <a14:backgroundMark x1="60224" y1="77000" x2="61821" y2="85000"/>
                        <a14:backgroundMark x1="61821" y1="85000" x2="67732" y2="87800"/>
                        <a14:backgroundMark x1="67732" y1="87800" x2="74281" y2="76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618" t="4827" r="24400" b="8826"/>
          <a:stretch/>
        </p:blipFill>
        <p:spPr>
          <a:xfrm>
            <a:off x="9503161" y="3132612"/>
            <a:ext cx="1952787" cy="2449540"/>
          </a:xfrm>
          <a:prstGeom prst="rect">
            <a:avLst/>
          </a:prstGeom>
        </p:spPr>
      </p:pic>
      <p:sp>
        <p:nvSpPr>
          <p:cNvPr id="2" name="Speech Bubble: Rectangle with Corners Rounded 1">
            <a:extLst>
              <a:ext uri="{FF2B5EF4-FFF2-40B4-BE49-F238E27FC236}">
                <a16:creationId xmlns:a16="http://schemas.microsoft.com/office/drawing/2014/main" id="{AAD16757-1425-4FD4-9098-2167795AE06F}"/>
              </a:ext>
            </a:extLst>
          </p:cNvPr>
          <p:cNvSpPr/>
          <p:nvPr/>
        </p:nvSpPr>
        <p:spPr>
          <a:xfrm>
            <a:off x="4943475" y="2486024"/>
            <a:ext cx="4562475" cy="1457325"/>
          </a:xfrm>
          <a:prstGeom prst="wedgeRoundRectCallout">
            <a:avLst>
              <a:gd name="adj1" fmla="val 52000"/>
              <a:gd name="adj2" fmla="val 65675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3200" b="1" dirty="0">
                <a:latin typeface="Calibri" panose="020F0502020204030204" pitchFamily="34" charset="0"/>
                <a:cs typeface="Calibri" panose="020F0502020204030204" pitchFamily="34" charset="0"/>
              </a:rPr>
              <a:t>Dãy số tròn chục nghìn có 5 chữ số có đặc điểm tận cùng là 4 chữ số 0.</a:t>
            </a:r>
            <a:endParaRPr lang="en-US" sz="3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B7470A0-1AD6-4654-AF6A-A0CFDD10D710}"/>
              </a:ext>
            </a:extLst>
          </p:cNvPr>
          <p:cNvSpPr/>
          <p:nvPr/>
        </p:nvSpPr>
        <p:spPr>
          <a:xfrm>
            <a:off x="2790825" y="4743450"/>
            <a:ext cx="6115050" cy="1466850"/>
          </a:xfrm>
          <a:custGeom>
            <a:avLst/>
            <a:gdLst>
              <a:gd name="connsiteX0" fmla="*/ 0 w 6115050"/>
              <a:gd name="connsiteY0" fmla="*/ 244480 h 1466850"/>
              <a:gd name="connsiteX1" fmla="*/ 244480 w 6115050"/>
              <a:gd name="connsiteY1" fmla="*/ 0 h 1466850"/>
              <a:gd name="connsiteX2" fmla="*/ 750828 w 6115050"/>
              <a:gd name="connsiteY2" fmla="*/ 0 h 1466850"/>
              <a:gd name="connsiteX3" fmla="*/ 1144654 w 6115050"/>
              <a:gd name="connsiteY3" fmla="*/ 0 h 1466850"/>
              <a:gd name="connsiteX4" fmla="*/ 1651003 w 6115050"/>
              <a:gd name="connsiteY4" fmla="*/ 0 h 1466850"/>
              <a:gd name="connsiteX5" fmla="*/ 2157351 w 6115050"/>
              <a:gd name="connsiteY5" fmla="*/ 0 h 1466850"/>
              <a:gd name="connsiteX6" fmla="*/ 2832481 w 6115050"/>
              <a:gd name="connsiteY6" fmla="*/ 0 h 1466850"/>
              <a:gd name="connsiteX7" fmla="*/ 3451351 w 6115050"/>
              <a:gd name="connsiteY7" fmla="*/ 0 h 1466850"/>
              <a:gd name="connsiteX8" fmla="*/ 4070221 w 6115050"/>
              <a:gd name="connsiteY8" fmla="*/ 0 h 1466850"/>
              <a:gd name="connsiteX9" fmla="*/ 4689091 w 6115050"/>
              <a:gd name="connsiteY9" fmla="*/ 0 h 1466850"/>
              <a:gd name="connsiteX10" fmla="*/ 5082917 w 6115050"/>
              <a:gd name="connsiteY10" fmla="*/ 0 h 1466850"/>
              <a:gd name="connsiteX11" fmla="*/ 5870570 w 6115050"/>
              <a:gd name="connsiteY11" fmla="*/ 0 h 1466850"/>
              <a:gd name="connsiteX12" fmla="*/ 6115050 w 6115050"/>
              <a:gd name="connsiteY12" fmla="*/ 244480 h 1466850"/>
              <a:gd name="connsiteX13" fmla="*/ 6115050 w 6115050"/>
              <a:gd name="connsiteY13" fmla="*/ 752983 h 1466850"/>
              <a:gd name="connsiteX14" fmla="*/ 6115050 w 6115050"/>
              <a:gd name="connsiteY14" fmla="*/ 1222370 h 1466850"/>
              <a:gd name="connsiteX15" fmla="*/ 5870570 w 6115050"/>
              <a:gd name="connsiteY15" fmla="*/ 1466850 h 1466850"/>
              <a:gd name="connsiteX16" fmla="*/ 5476744 w 6115050"/>
              <a:gd name="connsiteY16" fmla="*/ 1466850 h 1466850"/>
              <a:gd name="connsiteX17" fmla="*/ 5026657 w 6115050"/>
              <a:gd name="connsiteY17" fmla="*/ 1466850 h 1466850"/>
              <a:gd name="connsiteX18" fmla="*/ 4576569 w 6115050"/>
              <a:gd name="connsiteY18" fmla="*/ 1466850 h 1466850"/>
              <a:gd name="connsiteX19" fmla="*/ 4126482 w 6115050"/>
              <a:gd name="connsiteY19" fmla="*/ 1466850 h 1466850"/>
              <a:gd name="connsiteX20" fmla="*/ 3563873 w 6115050"/>
              <a:gd name="connsiteY20" fmla="*/ 1466850 h 1466850"/>
              <a:gd name="connsiteX21" fmla="*/ 3001264 w 6115050"/>
              <a:gd name="connsiteY21" fmla="*/ 1466850 h 1466850"/>
              <a:gd name="connsiteX22" fmla="*/ 2382394 w 6115050"/>
              <a:gd name="connsiteY22" fmla="*/ 1466850 h 1466850"/>
              <a:gd name="connsiteX23" fmla="*/ 1988568 w 6115050"/>
              <a:gd name="connsiteY23" fmla="*/ 1466850 h 1466850"/>
              <a:gd name="connsiteX24" fmla="*/ 1538481 w 6115050"/>
              <a:gd name="connsiteY24" fmla="*/ 1466850 h 1466850"/>
              <a:gd name="connsiteX25" fmla="*/ 1032133 w 6115050"/>
              <a:gd name="connsiteY25" fmla="*/ 1466850 h 1466850"/>
              <a:gd name="connsiteX26" fmla="*/ 244480 w 6115050"/>
              <a:gd name="connsiteY26" fmla="*/ 1466850 h 1466850"/>
              <a:gd name="connsiteX27" fmla="*/ 0 w 6115050"/>
              <a:gd name="connsiteY27" fmla="*/ 1222370 h 1466850"/>
              <a:gd name="connsiteX28" fmla="*/ 0 w 6115050"/>
              <a:gd name="connsiteY28" fmla="*/ 713867 h 1466850"/>
              <a:gd name="connsiteX29" fmla="*/ 0 w 6115050"/>
              <a:gd name="connsiteY29" fmla="*/ 244480 h 1466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6115050" h="1466850" fill="none" extrusionOk="0">
                <a:moveTo>
                  <a:pt x="0" y="244480"/>
                </a:moveTo>
                <a:cubicBezTo>
                  <a:pt x="-4526" y="97697"/>
                  <a:pt x="95127" y="15327"/>
                  <a:pt x="244480" y="0"/>
                </a:cubicBezTo>
                <a:cubicBezTo>
                  <a:pt x="444783" y="-13533"/>
                  <a:pt x="509450" y="25220"/>
                  <a:pt x="750828" y="0"/>
                </a:cubicBezTo>
                <a:cubicBezTo>
                  <a:pt x="992206" y="-25220"/>
                  <a:pt x="1039350" y="13797"/>
                  <a:pt x="1144654" y="0"/>
                </a:cubicBezTo>
                <a:cubicBezTo>
                  <a:pt x="1249958" y="-13797"/>
                  <a:pt x="1413299" y="46245"/>
                  <a:pt x="1651003" y="0"/>
                </a:cubicBezTo>
                <a:cubicBezTo>
                  <a:pt x="1888707" y="-46245"/>
                  <a:pt x="2052390" y="22524"/>
                  <a:pt x="2157351" y="0"/>
                </a:cubicBezTo>
                <a:cubicBezTo>
                  <a:pt x="2262312" y="-22524"/>
                  <a:pt x="2676427" y="78698"/>
                  <a:pt x="2832481" y="0"/>
                </a:cubicBezTo>
                <a:cubicBezTo>
                  <a:pt x="2988535" y="-78698"/>
                  <a:pt x="3149937" y="64021"/>
                  <a:pt x="3451351" y="0"/>
                </a:cubicBezTo>
                <a:cubicBezTo>
                  <a:pt x="3752765" y="-64021"/>
                  <a:pt x="3795057" y="27909"/>
                  <a:pt x="4070221" y="0"/>
                </a:cubicBezTo>
                <a:cubicBezTo>
                  <a:pt x="4345385" y="-27909"/>
                  <a:pt x="4451295" y="18107"/>
                  <a:pt x="4689091" y="0"/>
                </a:cubicBezTo>
                <a:cubicBezTo>
                  <a:pt x="4926887" y="-18107"/>
                  <a:pt x="4941470" y="39177"/>
                  <a:pt x="5082917" y="0"/>
                </a:cubicBezTo>
                <a:cubicBezTo>
                  <a:pt x="5224364" y="-39177"/>
                  <a:pt x="5675815" y="65155"/>
                  <a:pt x="5870570" y="0"/>
                </a:cubicBezTo>
                <a:cubicBezTo>
                  <a:pt x="5994799" y="3126"/>
                  <a:pt x="6146710" y="95692"/>
                  <a:pt x="6115050" y="244480"/>
                </a:cubicBezTo>
                <a:cubicBezTo>
                  <a:pt x="6136013" y="430549"/>
                  <a:pt x="6081794" y="510850"/>
                  <a:pt x="6115050" y="752983"/>
                </a:cubicBezTo>
                <a:cubicBezTo>
                  <a:pt x="6148306" y="995116"/>
                  <a:pt x="6079521" y="1051001"/>
                  <a:pt x="6115050" y="1222370"/>
                </a:cubicBezTo>
                <a:cubicBezTo>
                  <a:pt x="6129368" y="1372089"/>
                  <a:pt x="5986613" y="1484296"/>
                  <a:pt x="5870570" y="1466850"/>
                </a:cubicBezTo>
                <a:cubicBezTo>
                  <a:pt x="5791058" y="1498213"/>
                  <a:pt x="5671256" y="1466252"/>
                  <a:pt x="5476744" y="1466850"/>
                </a:cubicBezTo>
                <a:cubicBezTo>
                  <a:pt x="5282232" y="1467448"/>
                  <a:pt x="5215590" y="1414405"/>
                  <a:pt x="5026657" y="1466850"/>
                </a:cubicBezTo>
                <a:cubicBezTo>
                  <a:pt x="4837724" y="1519295"/>
                  <a:pt x="4686053" y="1432677"/>
                  <a:pt x="4576569" y="1466850"/>
                </a:cubicBezTo>
                <a:cubicBezTo>
                  <a:pt x="4467085" y="1501023"/>
                  <a:pt x="4294935" y="1445816"/>
                  <a:pt x="4126482" y="1466850"/>
                </a:cubicBezTo>
                <a:cubicBezTo>
                  <a:pt x="3958029" y="1487884"/>
                  <a:pt x="3739943" y="1446624"/>
                  <a:pt x="3563873" y="1466850"/>
                </a:cubicBezTo>
                <a:cubicBezTo>
                  <a:pt x="3387803" y="1487076"/>
                  <a:pt x="3137270" y="1412772"/>
                  <a:pt x="3001264" y="1466850"/>
                </a:cubicBezTo>
                <a:cubicBezTo>
                  <a:pt x="2865258" y="1520928"/>
                  <a:pt x="2662614" y="1421805"/>
                  <a:pt x="2382394" y="1466850"/>
                </a:cubicBezTo>
                <a:cubicBezTo>
                  <a:pt x="2102174" y="1511895"/>
                  <a:pt x="2179133" y="1463423"/>
                  <a:pt x="1988568" y="1466850"/>
                </a:cubicBezTo>
                <a:cubicBezTo>
                  <a:pt x="1798003" y="1470277"/>
                  <a:pt x="1762231" y="1430950"/>
                  <a:pt x="1538481" y="1466850"/>
                </a:cubicBezTo>
                <a:cubicBezTo>
                  <a:pt x="1314731" y="1502750"/>
                  <a:pt x="1208696" y="1428680"/>
                  <a:pt x="1032133" y="1466850"/>
                </a:cubicBezTo>
                <a:cubicBezTo>
                  <a:pt x="855570" y="1505020"/>
                  <a:pt x="445114" y="1444967"/>
                  <a:pt x="244480" y="1466850"/>
                </a:cubicBezTo>
                <a:cubicBezTo>
                  <a:pt x="112428" y="1441724"/>
                  <a:pt x="16539" y="1365817"/>
                  <a:pt x="0" y="1222370"/>
                </a:cubicBezTo>
                <a:cubicBezTo>
                  <a:pt x="-569" y="1026116"/>
                  <a:pt x="56014" y="846006"/>
                  <a:pt x="0" y="713867"/>
                </a:cubicBezTo>
                <a:cubicBezTo>
                  <a:pt x="-56014" y="581728"/>
                  <a:pt x="49745" y="377380"/>
                  <a:pt x="0" y="244480"/>
                </a:cubicBezTo>
                <a:close/>
              </a:path>
              <a:path w="6115050" h="1466850" stroke="0" extrusionOk="0">
                <a:moveTo>
                  <a:pt x="0" y="244480"/>
                </a:moveTo>
                <a:cubicBezTo>
                  <a:pt x="38793" y="117457"/>
                  <a:pt x="93881" y="10294"/>
                  <a:pt x="244480" y="0"/>
                </a:cubicBezTo>
                <a:cubicBezTo>
                  <a:pt x="370086" y="-4574"/>
                  <a:pt x="578661" y="35330"/>
                  <a:pt x="750828" y="0"/>
                </a:cubicBezTo>
                <a:cubicBezTo>
                  <a:pt x="922995" y="-35330"/>
                  <a:pt x="1140609" y="22001"/>
                  <a:pt x="1313437" y="0"/>
                </a:cubicBezTo>
                <a:cubicBezTo>
                  <a:pt x="1486265" y="-22001"/>
                  <a:pt x="1593203" y="52733"/>
                  <a:pt x="1763524" y="0"/>
                </a:cubicBezTo>
                <a:cubicBezTo>
                  <a:pt x="1933845" y="-52733"/>
                  <a:pt x="2023189" y="51932"/>
                  <a:pt x="2213612" y="0"/>
                </a:cubicBezTo>
                <a:cubicBezTo>
                  <a:pt x="2404035" y="-51932"/>
                  <a:pt x="2544941" y="50909"/>
                  <a:pt x="2832481" y="0"/>
                </a:cubicBezTo>
                <a:cubicBezTo>
                  <a:pt x="3120021" y="-50909"/>
                  <a:pt x="3103772" y="13438"/>
                  <a:pt x="3226308" y="0"/>
                </a:cubicBezTo>
                <a:cubicBezTo>
                  <a:pt x="3348844" y="-13438"/>
                  <a:pt x="3716225" y="27527"/>
                  <a:pt x="3845178" y="0"/>
                </a:cubicBezTo>
                <a:cubicBezTo>
                  <a:pt x="3974131" y="-27527"/>
                  <a:pt x="4258386" y="61791"/>
                  <a:pt x="4464048" y="0"/>
                </a:cubicBezTo>
                <a:cubicBezTo>
                  <a:pt x="4669710" y="-61791"/>
                  <a:pt x="4737856" y="28704"/>
                  <a:pt x="4857874" y="0"/>
                </a:cubicBezTo>
                <a:cubicBezTo>
                  <a:pt x="4977892" y="-28704"/>
                  <a:pt x="5079164" y="22021"/>
                  <a:pt x="5251700" y="0"/>
                </a:cubicBezTo>
                <a:cubicBezTo>
                  <a:pt x="5424236" y="-22021"/>
                  <a:pt x="5615683" y="2750"/>
                  <a:pt x="5870570" y="0"/>
                </a:cubicBezTo>
                <a:cubicBezTo>
                  <a:pt x="5981103" y="-5454"/>
                  <a:pt x="6124345" y="103821"/>
                  <a:pt x="6115050" y="244480"/>
                </a:cubicBezTo>
                <a:cubicBezTo>
                  <a:pt x="6142888" y="374042"/>
                  <a:pt x="6100280" y="552518"/>
                  <a:pt x="6115050" y="733425"/>
                </a:cubicBezTo>
                <a:cubicBezTo>
                  <a:pt x="6129820" y="914333"/>
                  <a:pt x="6098302" y="1082435"/>
                  <a:pt x="6115050" y="1222370"/>
                </a:cubicBezTo>
                <a:cubicBezTo>
                  <a:pt x="6089267" y="1345026"/>
                  <a:pt x="6024598" y="1465066"/>
                  <a:pt x="5870570" y="1466850"/>
                </a:cubicBezTo>
                <a:cubicBezTo>
                  <a:pt x="5702819" y="1468938"/>
                  <a:pt x="5477407" y="1452335"/>
                  <a:pt x="5251700" y="1466850"/>
                </a:cubicBezTo>
                <a:cubicBezTo>
                  <a:pt x="5025993" y="1481365"/>
                  <a:pt x="4893343" y="1459809"/>
                  <a:pt x="4689091" y="1466850"/>
                </a:cubicBezTo>
                <a:cubicBezTo>
                  <a:pt x="4484839" y="1473891"/>
                  <a:pt x="4488174" y="1419676"/>
                  <a:pt x="4295265" y="1466850"/>
                </a:cubicBezTo>
                <a:cubicBezTo>
                  <a:pt x="4102356" y="1514024"/>
                  <a:pt x="4031472" y="1461304"/>
                  <a:pt x="3901438" y="1466850"/>
                </a:cubicBezTo>
                <a:cubicBezTo>
                  <a:pt x="3771404" y="1472396"/>
                  <a:pt x="3503643" y="1451258"/>
                  <a:pt x="3282569" y="1466850"/>
                </a:cubicBezTo>
                <a:cubicBezTo>
                  <a:pt x="3061495" y="1482442"/>
                  <a:pt x="2929520" y="1423383"/>
                  <a:pt x="2832481" y="1466850"/>
                </a:cubicBezTo>
                <a:cubicBezTo>
                  <a:pt x="2735442" y="1510317"/>
                  <a:pt x="2385071" y="1447563"/>
                  <a:pt x="2157351" y="1466850"/>
                </a:cubicBezTo>
                <a:cubicBezTo>
                  <a:pt x="1929631" y="1486137"/>
                  <a:pt x="1814684" y="1432748"/>
                  <a:pt x="1651003" y="1466850"/>
                </a:cubicBezTo>
                <a:cubicBezTo>
                  <a:pt x="1487322" y="1500952"/>
                  <a:pt x="1395781" y="1464805"/>
                  <a:pt x="1144654" y="1466850"/>
                </a:cubicBezTo>
                <a:cubicBezTo>
                  <a:pt x="893527" y="1468895"/>
                  <a:pt x="553770" y="1425156"/>
                  <a:pt x="244480" y="1466850"/>
                </a:cubicBezTo>
                <a:cubicBezTo>
                  <a:pt x="114212" y="1442972"/>
                  <a:pt x="10810" y="1370545"/>
                  <a:pt x="0" y="1222370"/>
                </a:cubicBezTo>
                <a:cubicBezTo>
                  <a:pt x="-32018" y="1093892"/>
                  <a:pt x="8047" y="968014"/>
                  <a:pt x="0" y="752983"/>
                </a:cubicBezTo>
                <a:cubicBezTo>
                  <a:pt x="-8047" y="537952"/>
                  <a:pt x="31917" y="407247"/>
                  <a:pt x="0" y="244480"/>
                </a:cubicBezTo>
                <a:close/>
              </a:path>
            </a:pathLst>
          </a:custGeom>
          <a:ln w="57150">
            <a:extLst>
              <a:ext uri="{C807C97D-BFC1-408E-A445-0C87EB9F89A2}">
                <ask:lineSketchStyleProps xmlns:ask="http://schemas.microsoft.com/office/drawing/2018/sketchyshapes" xmlns="" sd="3798749230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VD: </a:t>
            </a:r>
            <a:r>
              <a:rPr 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vi-VN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ố 10 000 có năm chữ số, trong đó có bốn chữ số 0, số 1 trăm nghìn là số có sáu chữ số, trong đó có năm chữ số 0.</a:t>
            </a:r>
            <a:endParaRPr lang="en-US" sz="24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135132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30A2CC1D-E98A-491F-B50D-8F34B5C9F736}"/>
              </a:ext>
            </a:extLst>
          </p:cNvPr>
          <p:cNvSpPr/>
          <p:nvPr/>
        </p:nvSpPr>
        <p:spPr>
          <a:xfrm>
            <a:off x="208514" y="228600"/>
            <a:ext cx="11613443" cy="654605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5330B3B-925D-476B-8A34-878E633795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4800" l="9904" r="89936">
                        <a14:foregroundMark x1="27796" y1="30600" x2="38498" y2="28600"/>
                        <a14:foregroundMark x1="47125" y1="90800" x2="54952" y2="94800"/>
                        <a14:foregroundMark x1="54952" y1="94800" x2="55272" y2="94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182" r="22031"/>
          <a:stretch/>
        </p:blipFill>
        <p:spPr>
          <a:xfrm>
            <a:off x="176232" y="2503962"/>
            <a:ext cx="2186336" cy="2920842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C6A1A95D-F524-4751-8CD8-7C7370E75AE2}"/>
              </a:ext>
            </a:extLst>
          </p:cNvPr>
          <p:cNvGrpSpPr/>
          <p:nvPr/>
        </p:nvGrpSpPr>
        <p:grpSpPr>
          <a:xfrm>
            <a:off x="1295401" y="361950"/>
            <a:ext cx="8332394" cy="2352675"/>
            <a:chOff x="3541215" y="312506"/>
            <a:chExt cx="7493156" cy="5350476"/>
          </a:xfrm>
        </p:grpSpPr>
        <p:pic>
          <p:nvPicPr>
            <p:cNvPr id="13" name="Picture 19">
              <a:extLst>
                <a:ext uri="{FF2B5EF4-FFF2-40B4-BE49-F238E27FC236}">
                  <a16:creationId xmlns:a16="http://schemas.microsoft.com/office/drawing/2014/main" id="{0A2DF050-368F-4A0B-97B1-D51697179A3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3541215" y="312506"/>
              <a:ext cx="7493156" cy="5350476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D0173E1-E245-46E0-B189-15CB51E1685D}"/>
                </a:ext>
              </a:extLst>
            </p:cNvPr>
            <p:cNvSpPr txBox="1"/>
            <p:nvPr/>
          </p:nvSpPr>
          <p:spPr>
            <a:xfrm>
              <a:off x="4055153" y="1557049"/>
              <a:ext cx="5992162" cy="27298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2 số tròn chục nghìn liền nhau hơn kém nhau bao nhiêu đơn vị?</a:t>
              </a:r>
              <a:endPara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A67222B9-9595-4AAA-8DE4-E8B0491D67B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200" b="90000" l="9904" r="89936">
                        <a14:foregroundMark x1="46486" y1="59000" x2="49521" y2="67000"/>
                        <a14:foregroundMark x1="49521" y1="67000" x2="55112" y2="70400"/>
                        <a14:foregroundMark x1="55112" y1="70400" x2="57348" y2="70600"/>
                        <a14:foregroundMark x1="43610" y1="9200" x2="41534" y2="9200"/>
                        <a14:backgroundMark x1="66613" y1="70200" x2="76038" y2="71400"/>
                        <a14:backgroundMark x1="61022" y1="69000" x2="60224" y2="77000"/>
                        <a14:backgroundMark x1="60224" y1="77000" x2="61821" y2="85000"/>
                        <a14:backgroundMark x1="61821" y1="85000" x2="67732" y2="87800"/>
                        <a14:backgroundMark x1="67732" y1="87800" x2="74281" y2="76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618" t="4827" r="24400" b="8826"/>
          <a:stretch/>
        </p:blipFill>
        <p:spPr>
          <a:xfrm>
            <a:off x="9503161" y="3132612"/>
            <a:ext cx="1952787" cy="2449540"/>
          </a:xfrm>
          <a:prstGeom prst="rect">
            <a:avLst/>
          </a:prstGeom>
        </p:spPr>
      </p:pic>
      <p:sp>
        <p:nvSpPr>
          <p:cNvPr id="2" name="Speech Bubble: Rectangle with Corners Rounded 1">
            <a:extLst>
              <a:ext uri="{FF2B5EF4-FFF2-40B4-BE49-F238E27FC236}">
                <a16:creationId xmlns:a16="http://schemas.microsoft.com/office/drawing/2014/main" id="{AAD16757-1425-4FD4-9098-2167795AE06F}"/>
              </a:ext>
            </a:extLst>
          </p:cNvPr>
          <p:cNvSpPr/>
          <p:nvPr/>
        </p:nvSpPr>
        <p:spPr>
          <a:xfrm>
            <a:off x="6038850" y="2486024"/>
            <a:ext cx="3467100" cy="1457325"/>
          </a:xfrm>
          <a:prstGeom prst="wedgeRoundRectCallout">
            <a:avLst>
              <a:gd name="adj1" fmla="val 52000"/>
              <a:gd name="adj2" fmla="val 65675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vi-VN" sz="66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10 000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58649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30A2CC1D-E98A-491F-B50D-8F34B5C9F736}"/>
              </a:ext>
            </a:extLst>
          </p:cNvPr>
          <p:cNvSpPr/>
          <p:nvPr/>
        </p:nvSpPr>
        <p:spPr>
          <a:xfrm>
            <a:off x="208514" y="285750"/>
            <a:ext cx="11613443" cy="6488900"/>
          </a:xfrm>
          <a:prstGeom prst="round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0A120CA6-AEEC-4CC0-99FF-3D718090677B}"/>
              </a:ext>
            </a:extLst>
          </p:cNvPr>
          <p:cNvSpPr/>
          <p:nvPr/>
        </p:nvSpPr>
        <p:spPr>
          <a:xfrm>
            <a:off x="208514" y="285750"/>
            <a:ext cx="11613443" cy="6488900"/>
          </a:xfrm>
          <a:prstGeom prst="round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6A86D5B-0C18-482C-B4F9-F25597A74E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9737" y="714375"/>
            <a:ext cx="2676525" cy="33337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087BC85-E8AD-412B-A5E1-FBF8BF6F05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2112" y="4467225"/>
            <a:ext cx="2505075" cy="9144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DF63BA7-58D2-489A-9129-CA45802167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77037" y="704850"/>
            <a:ext cx="2619375" cy="321945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5FB7344-38C8-4990-8D0E-A412243AB0E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00875" y="4395787"/>
            <a:ext cx="2419350" cy="88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56334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18D421D7-9277-4477-A002-B546DD3586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2052" name="Picture 4" descr="IEMA Foundation Certificate Syllabus">
            <a:extLst>
              <a:ext uri="{FF2B5EF4-FFF2-40B4-BE49-F238E27FC236}">
                <a16:creationId xmlns:a16="http://schemas.microsoft.com/office/drawing/2014/main" id="{60CCDAE1-5D9B-4701-B40E-52EFB735468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64037" y="2331747"/>
            <a:ext cx="1065589" cy="1065589"/>
          </a:xfrm>
          <a:prstGeom prst="rect">
            <a:avLst/>
          </a:prstGeom>
          <a:noFill/>
          <a:effectLst>
            <a:glow rad="101600">
              <a:srgbClr val="FFD766">
                <a:alpha val="6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å¯ç±çå°èèï¼ cute little bee. | Caras graciosas, Imagenes gif, Emoticonos">
            <a:extLst>
              <a:ext uri="{FF2B5EF4-FFF2-40B4-BE49-F238E27FC236}">
                <a16:creationId xmlns:a16="http://schemas.microsoft.com/office/drawing/2014/main" id="{829AE1B8-8493-4766-ABD7-A387A95815A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>
            <a:off x="2411454" y="1569429"/>
            <a:ext cx="1340241" cy="1616579"/>
          </a:xfrm>
          <a:prstGeom prst="rect">
            <a:avLst/>
          </a:prstGeom>
          <a:noFill/>
          <a:effectLst>
            <a:glow rad="101600">
              <a:srgbClr val="FFD766">
                <a:alpha val="6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id="{DC362562-659F-484D-8F1E-58A604825B6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1053122" y="574616"/>
            <a:ext cx="1225408" cy="1324121"/>
          </a:xfrm>
          <a:prstGeom prst="rect">
            <a:avLst/>
          </a:prstGeom>
          <a:noFill/>
          <a:effectLst>
            <a:glow rad="101600">
              <a:srgbClr val="FFD766">
                <a:alpha val="6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å¯ç±çå°èèï¼ cute little bee. | Caras graciosas, Imagenes gif, Emoticonos">
            <a:extLst>
              <a:ext uri="{FF2B5EF4-FFF2-40B4-BE49-F238E27FC236}">
                <a16:creationId xmlns:a16="http://schemas.microsoft.com/office/drawing/2014/main" id="{6A44B16A-C879-4520-AD17-2186B093C29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>
            <a:off x="175127" y="3573533"/>
            <a:ext cx="1340241" cy="1616579"/>
          </a:xfrm>
          <a:prstGeom prst="rect">
            <a:avLst/>
          </a:prstGeom>
          <a:noFill/>
          <a:effectLst>
            <a:glow rad="101600">
              <a:srgbClr val="FFD766">
                <a:alpha val="6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>
            <a:extLst>
              <a:ext uri="{FF2B5EF4-FFF2-40B4-BE49-F238E27FC236}">
                <a16:creationId xmlns:a16="http://schemas.microsoft.com/office/drawing/2014/main" id="{406CAE92-AAE9-488B-A993-FC5B088A9AB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4116634" y="2212606"/>
            <a:ext cx="1225408" cy="1324121"/>
          </a:xfrm>
          <a:prstGeom prst="rect">
            <a:avLst/>
          </a:prstGeom>
          <a:noFill/>
          <a:effectLst>
            <a:glow rad="101600">
              <a:srgbClr val="FFD766">
                <a:alpha val="6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A2937BE-1A1D-42CA-AE7B-8218DD4B764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89928" l="13102" r="91566">
                        <a14:backgroundMark x1="31024" y1="50540" x2="18675" y2="58094"/>
                        <a14:backgroundMark x1="18373" y1="49820" x2="16867" y2="51259"/>
                        <a14:backgroundMark x1="16867" y1="56655" x2="20030" y2="64029"/>
                      </a14:backgroundRemoval>
                    </a14:imgEffect>
                  </a14:imgLayer>
                </a14:imgProps>
              </a:ext>
            </a:extLst>
          </a:blip>
          <a:srcRect l="28552"/>
          <a:stretch/>
        </p:blipFill>
        <p:spPr>
          <a:xfrm>
            <a:off x="9299737" y="0"/>
            <a:ext cx="2892263" cy="3389670"/>
          </a:xfrm>
          <a:prstGeom prst="rect">
            <a:avLst/>
          </a:prstGeom>
        </p:spPr>
      </p:pic>
      <p:grpSp>
        <p:nvGrpSpPr>
          <p:cNvPr id="11" name="组合 23">
            <a:extLst>
              <a:ext uri="{FF2B5EF4-FFF2-40B4-BE49-F238E27FC236}">
                <a16:creationId xmlns:a16="http://schemas.microsoft.com/office/drawing/2014/main" id="{4D26E3EB-9425-42F9-8E1D-78F4283B2E09}"/>
              </a:ext>
            </a:extLst>
          </p:cNvPr>
          <p:cNvGrpSpPr/>
          <p:nvPr/>
        </p:nvGrpSpPr>
        <p:grpSpPr>
          <a:xfrm>
            <a:off x="1935991" y="1256028"/>
            <a:ext cx="8135009" cy="5416516"/>
            <a:chOff x="564316" y="378816"/>
            <a:chExt cx="5393413" cy="3914606"/>
          </a:xfrm>
        </p:grpSpPr>
        <p:grpSp>
          <p:nvGrpSpPr>
            <p:cNvPr id="12" name="组合 21">
              <a:extLst>
                <a:ext uri="{FF2B5EF4-FFF2-40B4-BE49-F238E27FC236}">
                  <a16:creationId xmlns:a16="http://schemas.microsoft.com/office/drawing/2014/main" id="{16F8F9D6-00FB-48FD-A374-D7F6A9F89454}"/>
                </a:ext>
              </a:extLst>
            </p:cNvPr>
            <p:cNvGrpSpPr/>
            <p:nvPr/>
          </p:nvGrpSpPr>
          <p:grpSpPr>
            <a:xfrm>
              <a:off x="732457" y="559663"/>
              <a:ext cx="5046217" cy="3694839"/>
              <a:chOff x="3057189" y="3555370"/>
              <a:chExt cx="5046217" cy="3694839"/>
            </a:xfrm>
          </p:grpSpPr>
          <p:sp>
            <p:nvSpPr>
              <p:cNvPr id="25" name="任意多边形: 形状 9">
                <a:extLst>
                  <a:ext uri="{FF2B5EF4-FFF2-40B4-BE49-F238E27FC236}">
                    <a16:creationId xmlns:a16="http://schemas.microsoft.com/office/drawing/2014/main" id="{A7859545-0027-4C86-B739-53047A2F13A4}"/>
                  </a:ext>
                </a:extLst>
              </p:cNvPr>
              <p:cNvSpPr/>
              <p:nvPr/>
            </p:nvSpPr>
            <p:spPr>
              <a:xfrm>
                <a:off x="3057189" y="3555370"/>
                <a:ext cx="5046217" cy="3694839"/>
              </a:xfrm>
              <a:custGeom>
                <a:avLst/>
                <a:gdLst>
                  <a:gd name="connsiteX0" fmla="*/ 0 w 4203700"/>
                  <a:gd name="connsiteY0" fmla="*/ 2006600 h 3073400"/>
                  <a:gd name="connsiteX1" fmla="*/ 101600 w 4203700"/>
                  <a:gd name="connsiteY1" fmla="*/ 635000 h 3073400"/>
                  <a:gd name="connsiteX2" fmla="*/ 1054100 w 4203700"/>
                  <a:gd name="connsiteY2" fmla="*/ 215900 h 3073400"/>
                  <a:gd name="connsiteX3" fmla="*/ 2044700 w 4203700"/>
                  <a:gd name="connsiteY3" fmla="*/ 0 h 3073400"/>
                  <a:gd name="connsiteX4" fmla="*/ 2959100 w 4203700"/>
                  <a:gd name="connsiteY4" fmla="*/ 190500 h 3073400"/>
                  <a:gd name="connsiteX5" fmla="*/ 3695700 w 4203700"/>
                  <a:gd name="connsiteY5" fmla="*/ 647700 h 3073400"/>
                  <a:gd name="connsiteX6" fmla="*/ 4203700 w 4203700"/>
                  <a:gd name="connsiteY6" fmla="*/ 1981200 h 3073400"/>
                  <a:gd name="connsiteX7" fmla="*/ 3098800 w 4203700"/>
                  <a:gd name="connsiteY7" fmla="*/ 2857500 h 3073400"/>
                  <a:gd name="connsiteX8" fmla="*/ 1892300 w 4203700"/>
                  <a:gd name="connsiteY8" fmla="*/ 3073400 h 3073400"/>
                  <a:gd name="connsiteX9" fmla="*/ 584200 w 4203700"/>
                  <a:gd name="connsiteY9" fmla="*/ 2946400 h 3073400"/>
                  <a:gd name="connsiteX10" fmla="*/ 0 w 4203700"/>
                  <a:gd name="connsiteY10" fmla="*/ 2006600 h 3073400"/>
                  <a:gd name="connsiteX0" fmla="*/ 0 w 4203700"/>
                  <a:gd name="connsiteY0" fmla="*/ 2097388 h 3164188"/>
                  <a:gd name="connsiteX1" fmla="*/ 101600 w 4203700"/>
                  <a:gd name="connsiteY1" fmla="*/ 725788 h 3164188"/>
                  <a:gd name="connsiteX2" fmla="*/ 1054100 w 4203700"/>
                  <a:gd name="connsiteY2" fmla="*/ 306688 h 3164188"/>
                  <a:gd name="connsiteX3" fmla="*/ 2044700 w 4203700"/>
                  <a:gd name="connsiteY3" fmla="*/ 90788 h 3164188"/>
                  <a:gd name="connsiteX4" fmla="*/ 2959100 w 4203700"/>
                  <a:gd name="connsiteY4" fmla="*/ 281288 h 3164188"/>
                  <a:gd name="connsiteX5" fmla="*/ 3695700 w 4203700"/>
                  <a:gd name="connsiteY5" fmla="*/ 738488 h 3164188"/>
                  <a:gd name="connsiteX6" fmla="*/ 4203700 w 4203700"/>
                  <a:gd name="connsiteY6" fmla="*/ 2071988 h 3164188"/>
                  <a:gd name="connsiteX7" fmla="*/ 3098800 w 4203700"/>
                  <a:gd name="connsiteY7" fmla="*/ 2948288 h 3164188"/>
                  <a:gd name="connsiteX8" fmla="*/ 1892300 w 4203700"/>
                  <a:gd name="connsiteY8" fmla="*/ 3164188 h 3164188"/>
                  <a:gd name="connsiteX9" fmla="*/ 584200 w 4203700"/>
                  <a:gd name="connsiteY9" fmla="*/ 3037188 h 3164188"/>
                  <a:gd name="connsiteX10" fmla="*/ 0 w 4203700"/>
                  <a:gd name="connsiteY10" fmla="*/ 2097388 h 3164188"/>
                  <a:gd name="connsiteX0" fmla="*/ 0 w 4203700"/>
                  <a:gd name="connsiteY0" fmla="*/ 2146930 h 3213730"/>
                  <a:gd name="connsiteX1" fmla="*/ 101600 w 4203700"/>
                  <a:gd name="connsiteY1" fmla="*/ 775330 h 3213730"/>
                  <a:gd name="connsiteX2" fmla="*/ 1054100 w 4203700"/>
                  <a:gd name="connsiteY2" fmla="*/ 356230 h 3213730"/>
                  <a:gd name="connsiteX3" fmla="*/ 2044700 w 4203700"/>
                  <a:gd name="connsiteY3" fmla="*/ 140330 h 3213730"/>
                  <a:gd name="connsiteX4" fmla="*/ 2959100 w 4203700"/>
                  <a:gd name="connsiteY4" fmla="*/ 330830 h 3213730"/>
                  <a:gd name="connsiteX5" fmla="*/ 3695700 w 4203700"/>
                  <a:gd name="connsiteY5" fmla="*/ 788030 h 3213730"/>
                  <a:gd name="connsiteX6" fmla="*/ 4203700 w 4203700"/>
                  <a:gd name="connsiteY6" fmla="*/ 2121530 h 3213730"/>
                  <a:gd name="connsiteX7" fmla="*/ 3098800 w 4203700"/>
                  <a:gd name="connsiteY7" fmla="*/ 2997830 h 3213730"/>
                  <a:gd name="connsiteX8" fmla="*/ 1892300 w 4203700"/>
                  <a:gd name="connsiteY8" fmla="*/ 3213730 h 3213730"/>
                  <a:gd name="connsiteX9" fmla="*/ 584200 w 4203700"/>
                  <a:gd name="connsiteY9" fmla="*/ 3086730 h 3213730"/>
                  <a:gd name="connsiteX10" fmla="*/ 0 w 4203700"/>
                  <a:gd name="connsiteY10" fmla="*/ 2146930 h 3213730"/>
                  <a:gd name="connsiteX0" fmla="*/ 0 w 4203700"/>
                  <a:gd name="connsiteY0" fmla="*/ 2146930 h 3213730"/>
                  <a:gd name="connsiteX1" fmla="*/ 101600 w 4203700"/>
                  <a:gd name="connsiteY1" fmla="*/ 775330 h 3213730"/>
                  <a:gd name="connsiteX2" fmla="*/ 1054100 w 4203700"/>
                  <a:gd name="connsiteY2" fmla="*/ 356230 h 3213730"/>
                  <a:gd name="connsiteX3" fmla="*/ 2044700 w 4203700"/>
                  <a:gd name="connsiteY3" fmla="*/ 140330 h 3213730"/>
                  <a:gd name="connsiteX4" fmla="*/ 2959100 w 4203700"/>
                  <a:gd name="connsiteY4" fmla="*/ 330830 h 3213730"/>
                  <a:gd name="connsiteX5" fmla="*/ 3695700 w 4203700"/>
                  <a:gd name="connsiteY5" fmla="*/ 788030 h 3213730"/>
                  <a:gd name="connsiteX6" fmla="*/ 4203700 w 4203700"/>
                  <a:gd name="connsiteY6" fmla="*/ 2121530 h 3213730"/>
                  <a:gd name="connsiteX7" fmla="*/ 3098800 w 4203700"/>
                  <a:gd name="connsiteY7" fmla="*/ 2997830 h 3213730"/>
                  <a:gd name="connsiteX8" fmla="*/ 1892300 w 4203700"/>
                  <a:gd name="connsiteY8" fmla="*/ 3213730 h 3213730"/>
                  <a:gd name="connsiteX9" fmla="*/ 584200 w 4203700"/>
                  <a:gd name="connsiteY9" fmla="*/ 3086730 h 3213730"/>
                  <a:gd name="connsiteX10" fmla="*/ 0 w 4203700"/>
                  <a:gd name="connsiteY10" fmla="*/ 2146930 h 3213730"/>
                  <a:gd name="connsiteX0" fmla="*/ 0 w 4203700"/>
                  <a:gd name="connsiteY0" fmla="*/ 2146930 h 3213730"/>
                  <a:gd name="connsiteX1" fmla="*/ 101600 w 4203700"/>
                  <a:gd name="connsiteY1" fmla="*/ 775330 h 3213730"/>
                  <a:gd name="connsiteX2" fmla="*/ 1054100 w 4203700"/>
                  <a:gd name="connsiteY2" fmla="*/ 356230 h 3213730"/>
                  <a:gd name="connsiteX3" fmla="*/ 2044700 w 4203700"/>
                  <a:gd name="connsiteY3" fmla="*/ 140330 h 3213730"/>
                  <a:gd name="connsiteX4" fmla="*/ 2959100 w 4203700"/>
                  <a:gd name="connsiteY4" fmla="*/ 330830 h 3213730"/>
                  <a:gd name="connsiteX5" fmla="*/ 3695700 w 4203700"/>
                  <a:gd name="connsiteY5" fmla="*/ 788030 h 3213730"/>
                  <a:gd name="connsiteX6" fmla="*/ 4203700 w 4203700"/>
                  <a:gd name="connsiteY6" fmla="*/ 2121530 h 3213730"/>
                  <a:gd name="connsiteX7" fmla="*/ 3098800 w 4203700"/>
                  <a:gd name="connsiteY7" fmla="*/ 2997830 h 3213730"/>
                  <a:gd name="connsiteX8" fmla="*/ 1892300 w 4203700"/>
                  <a:gd name="connsiteY8" fmla="*/ 3213730 h 3213730"/>
                  <a:gd name="connsiteX9" fmla="*/ 584200 w 4203700"/>
                  <a:gd name="connsiteY9" fmla="*/ 3086730 h 3213730"/>
                  <a:gd name="connsiteX10" fmla="*/ 0 w 4203700"/>
                  <a:gd name="connsiteY10" fmla="*/ 2146930 h 3213730"/>
                  <a:gd name="connsiteX0" fmla="*/ 0 w 4203700"/>
                  <a:gd name="connsiteY0" fmla="*/ 2146930 h 3213730"/>
                  <a:gd name="connsiteX1" fmla="*/ 101600 w 4203700"/>
                  <a:gd name="connsiteY1" fmla="*/ 775330 h 3213730"/>
                  <a:gd name="connsiteX2" fmla="*/ 1054100 w 4203700"/>
                  <a:gd name="connsiteY2" fmla="*/ 356230 h 3213730"/>
                  <a:gd name="connsiteX3" fmla="*/ 2044700 w 4203700"/>
                  <a:gd name="connsiteY3" fmla="*/ 140330 h 3213730"/>
                  <a:gd name="connsiteX4" fmla="*/ 2959100 w 4203700"/>
                  <a:gd name="connsiteY4" fmla="*/ 330830 h 3213730"/>
                  <a:gd name="connsiteX5" fmla="*/ 3695700 w 4203700"/>
                  <a:gd name="connsiteY5" fmla="*/ 788030 h 3213730"/>
                  <a:gd name="connsiteX6" fmla="*/ 4203700 w 4203700"/>
                  <a:gd name="connsiteY6" fmla="*/ 2121530 h 3213730"/>
                  <a:gd name="connsiteX7" fmla="*/ 3098800 w 4203700"/>
                  <a:gd name="connsiteY7" fmla="*/ 2997830 h 3213730"/>
                  <a:gd name="connsiteX8" fmla="*/ 1892300 w 4203700"/>
                  <a:gd name="connsiteY8" fmla="*/ 3213730 h 3213730"/>
                  <a:gd name="connsiteX9" fmla="*/ 584200 w 4203700"/>
                  <a:gd name="connsiteY9" fmla="*/ 3086730 h 3213730"/>
                  <a:gd name="connsiteX10" fmla="*/ 0 w 4203700"/>
                  <a:gd name="connsiteY10" fmla="*/ 2146930 h 3213730"/>
                  <a:gd name="connsiteX0" fmla="*/ 0 w 4203700"/>
                  <a:gd name="connsiteY0" fmla="*/ 2146930 h 3213730"/>
                  <a:gd name="connsiteX1" fmla="*/ 101600 w 4203700"/>
                  <a:gd name="connsiteY1" fmla="*/ 775330 h 3213730"/>
                  <a:gd name="connsiteX2" fmla="*/ 1054100 w 4203700"/>
                  <a:gd name="connsiteY2" fmla="*/ 356230 h 3213730"/>
                  <a:gd name="connsiteX3" fmla="*/ 2044700 w 4203700"/>
                  <a:gd name="connsiteY3" fmla="*/ 140330 h 3213730"/>
                  <a:gd name="connsiteX4" fmla="*/ 2959100 w 4203700"/>
                  <a:gd name="connsiteY4" fmla="*/ 330830 h 3213730"/>
                  <a:gd name="connsiteX5" fmla="*/ 3695700 w 4203700"/>
                  <a:gd name="connsiteY5" fmla="*/ 788030 h 3213730"/>
                  <a:gd name="connsiteX6" fmla="*/ 4203700 w 4203700"/>
                  <a:gd name="connsiteY6" fmla="*/ 2121530 h 3213730"/>
                  <a:gd name="connsiteX7" fmla="*/ 3098800 w 4203700"/>
                  <a:gd name="connsiteY7" fmla="*/ 2997830 h 3213730"/>
                  <a:gd name="connsiteX8" fmla="*/ 1892300 w 4203700"/>
                  <a:gd name="connsiteY8" fmla="*/ 3213730 h 3213730"/>
                  <a:gd name="connsiteX9" fmla="*/ 584200 w 4203700"/>
                  <a:gd name="connsiteY9" fmla="*/ 3086730 h 3213730"/>
                  <a:gd name="connsiteX10" fmla="*/ 0 w 4203700"/>
                  <a:gd name="connsiteY10" fmla="*/ 2146930 h 3213730"/>
                  <a:gd name="connsiteX0" fmla="*/ 0 w 4203700"/>
                  <a:gd name="connsiteY0" fmla="*/ 2146930 h 3213730"/>
                  <a:gd name="connsiteX1" fmla="*/ 101600 w 4203700"/>
                  <a:gd name="connsiteY1" fmla="*/ 775330 h 3213730"/>
                  <a:gd name="connsiteX2" fmla="*/ 1054100 w 4203700"/>
                  <a:gd name="connsiteY2" fmla="*/ 356230 h 3213730"/>
                  <a:gd name="connsiteX3" fmla="*/ 2044700 w 4203700"/>
                  <a:gd name="connsiteY3" fmla="*/ 140330 h 3213730"/>
                  <a:gd name="connsiteX4" fmla="*/ 2959100 w 4203700"/>
                  <a:gd name="connsiteY4" fmla="*/ 330830 h 3213730"/>
                  <a:gd name="connsiteX5" fmla="*/ 3695700 w 4203700"/>
                  <a:gd name="connsiteY5" fmla="*/ 788030 h 3213730"/>
                  <a:gd name="connsiteX6" fmla="*/ 4203700 w 4203700"/>
                  <a:gd name="connsiteY6" fmla="*/ 2121530 h 3213730"/>
                  <a:gd name="connsiteX7" fmla="*/ 3098800 w 4203700"/>
                  <a:gd name="connsiteY7" fmla="*/ 2997830 h 3213730"/>
                  <a:gd name="connsiteX8" fmla="*/ 1892300 w 4203700"/>
                  <a:gd name="connsiteY8" fmla="*/ 3213730 h 3213730"/>
                  <a:gd name="connsiteX9" fmla="*/ 584200 w 4203700"/>
                  <a:gd name="connsiteY9" fmla="*/ 3086730 h 3213730"/>
                  <a:gd name="connsiteX10" fmla="*/ 0 w 4203700"/>
                  <a:gd name="connsiteY10" fmla="*/ 2146930 h 3213730"/>
                  <a:gd name="connsiteX0" fmla="*/ 0 w 4203700"/>
                  <a:gd name="connsiteY0" fmla="*/ 2146930 h 3213730"/>
                  <a:gd name="connsiteX1" fmla="*/ 101600 w 4203700"/>
                  <a:gd name="connsiteY1" fmla="*/ 775330 h 3213730"/>
                  <a:gd name="connsiteX2" fmla="*/ 1054100 w 4203700"/>
                  <a:gd name="connsiteY2" fmla="*/ 356230 h 3213730"/>
                  <a:gd name="connsiteX3" fmla="*/ 2044700 w 4203700"/>
                  <a:gd name="connsiteY3" fmla="*/ 140330 h 3213730"/>
                  <a:gd name="connsiteX4" fmla="*/ 2959100 w 4203700"/>
                  <a:gd name="connsiteY4" fmla="*/ 330830 h 3213730"/>
                  <a:gd name="connsiteX5" fmla="*/ 3695700 w 4203700"/>
                  <a:gd name="connsiteY5" fmla="*/ 788030 h 3213730"/>
                  <a:gd name="connsiteX6" fmla="*/ 4203700 w 4203700"/>
                  <a:gd name="connsiteY6" fmla="*/ 2121530 h 3213730"/>
                  <a:gd name="connsiteX7" fmla="*/ 3098800 w 4203700"/>
                  <a:gd name="connsiteY7" fmla="*/ 2997830 h 3213730"/>
                  <a:gd name="connsiteX8" fmla="*/ 1892300 w 4203700"/>
                  <a:gd name="connsiteY8" fmla="*/ 3213730 h 3213730"/>
                  <a:gd name="connsiteX9" fmla="*/ 584200 w 4203700"/>
                  <a:gd name="connsiteY9" fmla="*/ 3086730 h 3213730"/>
                  <a:gd name="connsiteX10" fmla="*/ 0 w 4203700"/>
                  <a:gd name="connsiteY10" fmla="*/ 2146930 h 3213730"/>
                  <a:gd name="connsiteX0" fmla="*/ 0 w 4585882"/>
                  <a:gd name="connsiteY0" fmla="*/ 2146930 h 3213730"/>
                  <a:gd name="connsiteX1" fmla="*/ 101600 w 4585882"/>
                  <a:gd name="connsiteY1" fmla="*/ 775330 h 3213730"/>
                  <a:gd name="connsiteX2" fmla="*/ 1054100 w 4585882"/>
                  <a:gd name="connsiteY2" fmla="*/ 356230 h 3213730"/>
                  <a:gd name="connsiteX3" fmla="*/ 2044700 w 4585882"/>
                  <a:gd name="connsiteY3" fmla="*/ 140330 h 3213730"/>
                  <a:gd name="connsiteX4" fmla="*/ 2959100 w 4585882"/>
                  <a:gd name="connsiteY4" fmla="*/ 330830 h 3213730"/>
                  <a:gd name="connsiteX5" fmla="*/ 3695700 w 4585882"/>
                  <a:gd name="connsiteY5" fmla="*/ 788030 h 3213730"/>
                  <a:gd name="connsiteX6" fmla="*/ 4203700 w 4585882"/>
                  <a:gd name="connsiteY6" fmla="*/ 2121530 h 3213730"/>
                  <a:gd name="connsiteX7" fmla="*/ 3098800 w 4585882"/>
                  <a:gd name="connsiteY7" fmla="*/ 2997830 h 3213730"/>
                  <a:gd name="connsiteX8" fmla="*/ 1892300 w 4585882"/>
                  <a:gd name="connsiteY8" fmla="*/ 3213730 h 3213730"/>
                  <a:gd name="connsiteX9" fmla="*/ 584200 w 4585882"/>
                  <a:gd name="connsiteY9" fmla="*/ 3086730 h 3213730"/>
                  <a:gd name="connsiteX10" fmla="*/ 0 w 4585882"/>
                  <a:gd name="connsiteY10" fmla="*/ 2146930 h 3213730"/>
                  <a:gd name="connsiteX0" fmla="*/ 0 w 4570821"/>
                  <a:gd name="connsiteY0" fmla="*/ 2146930 h 3213730"/>
                  <a:gd name="connsiteX1" fmla="*/ 101600 w 4570821"/>
                  <a:gd name="connsiteY1" fmla="*/ 775330 h 3213730"/>
                  <a:gd name="connsiteX2" fmla="*/ 1054100 w 4570821"/>
                  <a:gd name="connsiteY2" fmla="*/ 356230 h 3213730"/>
                  <a:gd name="connsiteX3" fmla="*/ 2044700 w 4570821"/>
                  <a:gd name="connsiteY3" fmla="*/ 140330 h 3213730"/>
                  <a:gd name="connsiteX4" fmla="*/ 2959100 w 4570821"/>
                  <a:gd name="connsiteY4" fmla="*/ 330830 h 3213730"/>
                  <a:gd name="connsiteX5" fmla="*/ 3695700 w 4570821"/>
                  <a:gd name="connsiteY5" fmla="*/ 788030 h 3213730"/>
                  <a:gd name="connsiteX6" fmla="*/ 4203700 w 4570821"/>
                  <a:gd name="connsiteY6" fmla="*/ 2121530 h 3213730"/>
                  <a:gd name="connsiteX7" fmla="*/ 3098800 w 4570821"/>
                  <a:gd name="connsiteY7" fmla="*/ 2997830 h 3213730"/>
                  <a:gd name="connsiteX8" fmla="*/ 1892300 w 4570821"/>
                  <a:gd name="connsiteY8" fmla="*/ 3213730 h 3213730"/>
                  <a:gd name="connsiteX9" fmla="*/ 584200 w 4570821"/>
                  <a:gd name="connsiteY9" fmla="*/ 3086730 h 3213730"/>
                  <a:gd name="connsiteX10" fmla="*/ 0 w 4570821"/>
                  <a:gd name="connsiteY10" fmla="*/ 2146930 h 3213730"/>
                  <a:gd name="connsiteX0" fmla="*/ 0 w 4570821"/>
                  <a:gd name="connsiteY0" fmla="*/ 2146930 h 3213730"/>
                  <a:gd name="connsiteX1" fmla="*/ 101600 w 4570821"/>
                  <a:gd name="connsiteY1" fmla="*/ 775330 h 3213730"/>
                  <a:gd name="connsiteX2" fmla="*/ 1054100 w 4570821"/>
                  <a:gd name="connsiteY2" fmla="*/ 356230 h 3213730"/>
                  <a:gd name="connsiteX3" fmla="*/ 2044700 w 4570821"/>
                  <a:gd name="connsiteY3" fmla="*/ 140330 h 3213730"/>
                  <a:gd name="connsiteX4" fmla="*/ 2959100 w 4570821"/>
                  <a:gd name="connsiteY4" fmla="*/ 330830 h 3213730"/>
                  <a:gd name="connsiteX5" fmla="*/ 3695700 w 4570821"/>
                  <a:gd name="connsiteY5" fmla="*/ 788030 h 3213730"/>
                  <a:gd name="connsiteX6" fmla="*/ 4203700 w 4570821"/>
                  <a:gd name="connsiteY6" fmla="*/ 2121530 h 3213730"/>
                  <a:gd name="connsiteX7" fmla="*/ 3098800 w 4570821"/>
                  <a:gd name="connsiteY7" fmla="*/ 2997830 h 3213730"/>
                  <a:gd name="connsiteX8" fmla="*/ 1892300 w 4570821"/>
                  <a:gd name="connsiteY8" fmla="*/ 3213730 h 3213730"/>
                  <a:gd name="connsiteX9" fmla="*/ 584200 w 4570821"/>
                  <a:gd name="connsiteY9" fmla="*/ 3086730 h 3213730"/>
                  <a:gd name="connsiteX10" fmla="*/ 0 w 4570821"/>
                  <a:gd name="connsiteY10" fmla="*/ 2146930 h 3213730"/>
                  <a:gd name="connsiteX0" fmla="*/ 0 w 4570821"/>
                  <a:gd name="connsiteY0" fmla="*/ 2146930 h 3213730"/>
                  <a:gd name="connsiteX1" fmla="*/ 101600 w 4570821"/>
                  <a:gd name="connsiteY1" fmla="*/ 775330 h 3213730"/>
                  <a:gd name="connsiteX2" fmla="*/ 1054100 w 4570821"/>
                  <a:gd name="connsiteY2" fmla="*/ 356230 h 3213730"/>
                  <a:gd name="connsiteX3" fmla="*/ 2044700 w 4570821"/>
                  <a:gd name="connsiteY3" fmla="*/ 140330 h 3213730"/>
                  <a:gd name="connsiteX4" fmla="*/ 2959100 w 4570821"/>
                  <a:gd name="connsiteY4" fmla="*/ 330830 h 3213730"/>
                  <a:gd name="connsiteX5" fmla="*/ 3695700 w 4570821"/>
                  <a:gd name="connsiteY5" fmla="*/ 788030 h 3213730"/>
                  <a:gd name="connsiteX6" fmla="*/ 4203700 w 4570821"/>
                  <a:gd name="connsiteY6" fmla="*/ 2121530 h 3213730"/>
                  <a:gd name="connsiteX7" fmla="*/ 3098800 w 4570821"/>
                  <a:gd name="connsiteY7" fmla="*/ 2997830 h 3213730"/>
                  <a:gd name="connsiteX8" fmla="*/ 1892300 w 4570821"/>
                  <a:gd name="connsiteY8" fmla="*/ 3213730 h 3213730"/>
                  <a:gd name="connsiteX9" fmla="*/ 584200 w 4570821"/>
                  <a:gd name="connsiteY9" fmla="*/ 3086730 h 3213730"/>
                  <a:gd name="connsiteX10" fmla="*/ 0 w 4570821"/>
                  <a:gd name="connsiteY10" fmla="*/ 2146930 h 3213730"/>
                  <a:gd name="connsiteX0" fmla="*/ 0 w 4570821"/>
                  <a:gd name="connsiteY0" fmla="*/ 2146930 h 3213730"/>
                  <a:gd name="connsiteX1" fmla="*/ 101600 w 4570821"/>
                  <a:gd name="connsiteY1" fmla="*/ 775330 h 3213730"/>
                  <a:gd name="connsiteX2" fmla="*/ 1054100 w 4570821"/>
                  <a:gd name="connsiteY2" fmla="*/ 356230 h 3213730"/>
                  <a:gd name="connsiteX3" fmla="*/ 2044700 w 4570821"/>
                  <a:gd name="connsiteY3" fmla="*/ 140330 h 3213730"/>
                  <a:gd name="connsiteX4" fmla="*/ 2959100 w 4570821"/>
                  <a:gd name="connsiteY4" fmla="*/ 330830 h 3213730"/>
                  <a:gd name="connsiteX5" fmla="*/ 3695700 w 4570821"/>
                  <a:gd name="connsiteY5" fmla="*/ 788030 h 3213730"/>
                  <a:gd name="connsiteX6" fmla="*/ 4203700 w 4570821"/>
                  <a:gd name="connsiteY6" fmla="*/ 2121530 h 3213730"/>
                  <a:gd name="connsiteX7" fmla="*/ 3098800 w 4570821"/>
                  <a:gd name="connsiteY7" fmla="*/ 2997830 h 3213730"/>
                  <a:gd name="connsiteX8" fmla="*/ 1892300 w 4570821"/>
                  <a:gd name="connsiteY8" fmla="*/ 3213730 h 3213730"/>
                  <a:gd name="connsiteX9" fmla="*/ 584200 w 4570821"/>
                  <a:gd name="connsiteY9" fmla="*/ 3086730 h 3213730"/>
                  <a:gd name="connsiteX10" fmla="*/ 0 w 4570821"/>
                  <a:gd name="connsiteY10" fmla="*/ 2146930 h 3213730"/>
                  <a:gd name="connsiteX0" fmla="*/ 0 w 4570821"/>
                  <a:gd name="connsiteY0" fmla="*/ 2146930 h 3213730"/>
                  <a:gd name="connsiteX1" fmla="*/ 101600 w 4570821"/>
                  <a:gd name="connsiteY1" fmla="*/ 775330 h 3213730"/>
                  <a:gd name="connsiteX2" fmla="*/ 1054100 w 4570821"/>
                  <a:gd name="connsiteY2" fmla="*/ 356230 h 3213730"/>
                  <a:gd name="connsiteX3" fmla="*/ 2044700 w 4570821"/>
                  <a:gd name="connsiteY3" fmla="*/ 140330 h 3213730"/>
                  <a:gd name="connsiteX4" fmla="*/ 2959100 w 4570821"/>
                  <a:gd name="connsiteY4" fmla="*/ 330830 h 3213730"/>
                  <a:gd name="connsiteX5" fmla="*/ 3695700 w 4570821"/>
                  <a:gd name="connsiteY5" fmla="*/ 788030 h 3213730"/>
                  <a:gd name="connsiteX6" fmla="*/ 4203700 w 4570821"/>
                  <a:gd name="connsiteY6" fmla="*/ 2121530 h 3213730"/>
                  <a:gd name="connsiteX7" fmla="*/ 3098800 w 4570821"/>
                  <a:gd name="connsiteY7" fmla="*/ 2997830 h 3213730"/>
                  <a:gd name="connsiteX8" fmla="*/ 1892300 w 4570821"/>
                  <a:gd name="connsiteY8" fmla="*/ 3213730 h 3213730"/>
                  <a:gd name="connsiteX9" fmla="*/ 584200 w 4570821"/>
                  <a:gd name="connsiteY9" fmla="*/ 3086730 h 3213730"/>
                  <a:gd name="connsiteX10" fmla="*/ 0 w 4570821"/>
                  <a:gd name="connsiteY10" fmla="*/ 2146930 h 3213730"/>
                  <a:gd name="connsiteX0" fmla="*/ 0 w 4570821"/>
                  <a:gd name="connsiteY0" fmla="*/ 2146930 h 3391660"/>
                  <a:gd name="connsiteX1" fmla="*/ 101600 w 4570821"/>
                  <a:gd name="connsiteY1" fmla="*/ 775330 h 3391660"/>
                  <a:gd name="connsiteX2" fmla="*/ 1054100 w 4570821"/>
                  <a:gd name="connsiteY2" fmla="*/ 356230 h 3391660"/>
                  <a:gd name="connsiteX3" fmla="*/ 2044700 w 4570821"/>
                  <a:gd name="connsiteY3" fmla="*/ 140330 h 3391660"/>
                  <a:gd name="connsiteX4" fmla="*/ 2959100 w 4570821"/>
                  <a:gd name="connsiteY4" fmla="*/ 330830 h 3391660"/>
                  <a:gd name="connsiteX5" fmla="*/ 3695700 w 4570821"/>
                  <a:gd name="connsiteY5" fmla="*/ 788030 h 3391660"/>
                  <a:gd name="connsiteX6" fmla="*/ 4203700 w 4570821"/>
                  <a:gd name="connsiteY6" fmla="*/ 2121530 h 3391660"/>
                  <a:gd name="connsiteX7" fmla="*/ 3098800 w 4570821"/>
                  <a:gd name="connsiteY7" fmla="*/ 2997830 h 3391660"/>
                  <a:gd name="connsiteX8" fmla="*/ 1892300 w 4570821"/>
                  <a:gd name="connsiteY8" fmla="*/ 3213730 h 3391660"/>
                  <a:gd name="connsiteX9" fmla="*/ 584200 w 4570821"/>
                  <a:gd name="connsiteY9" fmla="*/ 3086730 h 3391660"/>
                  <a:gd name="connsiteX10" fmla="*/ 0 w 4570821"/>
                  <a:gd name="connsiteY10" fmla="*/ 2146930 h 3391660"/>
                  <a:gd name="connsiteX0" fmla="*/ 0 w 4570821"/>
                  <a:gd name="connsiteY0" fmla="*/ 2146930 h 3691815"/>
                  <a:gd name="connsiteX1" fmla="*/ 101600 w 4570821"/>
                  <a:gd name="connsiteY1" fmla="*/ 775330 h 3691815"/>
                  <a:gd name="connsiteX2" fmla="*/ 1054100 w 4570821"/>
                  <a:gd name="connsiteY2" fmla="*/ 356230 h 3691815"/>
                  <a:gd name="connsiteX3" fmla="*/ 2044700 w 4570821"/>
                  <a:gd name="connsiteY3" fmla="*/ 140330 h 3691815"/>
                  <a:gd name="connsiteX4" fmla="*/ 2959100 w 4570821"/>
                  <a:gd name="connsiteY4" fmla="*/ 330830 h 3691815"/>
                  <a:gd name="connsiteX5" fmla="*/ 3695700 w 4570821"/>
                  <a:gd name="connsiteY5" fmla="*/ 788030 h 3691815"/>
                  <a:gd name="connsiteX6" fmla="*/ 4203700 w 4570821"/>
                  <a:gd name="connsiteY6" fmla="*/ 2121530 h 3691815"/>
                  <a:gd name="connsiteX7" fmla="*/ 3098800 w 4570821"/>
                  <a:gd name="connsiteY7" fmla="*/ 2997830 h 3691815"/>
                  <a:gd name="connsiteX8" fmla="*/ 1892300 w 4570821"/>
                  <a:gd name="connsiteY8" fmla="*/ 3213730 h 3691815"/>
                  <a:gd name="connsiteX9" fmla="*/ 584200 w 4570821"/>
                  <a:gd name="connsiteY9" fmla="*/ 3086730 h 3691815"/>
                  <a:gd name="connsiteX10" fmla="*/ 0 w 4570821"/>
                  <a:gd name="connsiteY10" fmla="*/ 2146930 h 3691815"/>
                  <a:gd name="connsiteX0" fmla="*/ 0 w 4570821"/>
                  <a:gd name="connsiteY0" fmla="*/ 2146930 h 3667856"/>
                  <a:gd name="connsiteX1" fmla="*/ 101600 w 4570821"/>
                  <a:gd name="connsiteY1" fmla="*/ 775330 h 3667856"/>
                  <a:gd name="connsiteX2" fmla="*/ 1054100 w 4570821"/>
                  <a:gd name="connsiteY2" fmla="*/ 356230 h 3667856"/>
                  <a:gd name="connsiteX3" fmla="*/ 2044700 w 4570821"/>
                  <a:gd name="connsiteY3" fmla="*/ 140330 h 3667856"/>
                  <a:gd name="connsiteX4" fmla="*/ 2959100 w 4570821"/>
                  <a:gd name="connsiteY4" fmla="*/ 330830 h 3667856"/>
                  <a:gd name="connsiteX5" fmla="*/ 3695700 w 4570821"/>
                  <a:gd name="connsiteY5" fmla="*/ 788030 h 3667856"/>
                  <a:gd name="connsiteX6" fmla="*/ 4203700 w 4570821"/>
                  <a:gd name="connsiteY6" fmla="*/ 2121530 h 3667856"/>
                  <a:gd name="connsiteX7" fmla="*/ 3098800 w 4570821"/>
                  <a:gd name="connsiteY7" fmla="*/ 2997830 h 3667856"/>
                  <a:gd name="connsiteX8" fmla="*/ 1892300 w 4570821"/>
                  <a:gd name="connsiteY8" fmla="*/ 3213730 h 3667856"/>
                  <a:gd name="connsiteX9" fmla="*/ 584200 w 4570821"/>
                  <a:gd name="connsiteY9" fmla="*/ 3086730 h 3667856"/>
                  <a:gd name="connsiteX10" fmla="*/ 0 w 4570821"/>
                  <a:gd name="connsiteY10" fmla="*/ 2146930 h 3667856"/>
                  <a:gd name="connsiteX0" fmla="*/ 0 w 4570821"/>
                  <a:gd name="connsiteY0" fmla="*/ 2146930 h 3694839"/>
                  <a:gd name="connsiteX1" fmla="*/ 101600 w 4570821"/>
                  <a:gd name="connsiteY1" fmla="*/ 775330 h 3694839"/>
                  <a:gd name="connsiteX2" fmla="*/ 1054100 w 4570821"/>
                  <a:gd name="connsiteY2" fmla="*/ 356230 h 3694839"/>
                  <a:gd name="connsiteX3" fmla="*/ 2044700 w 4570821"/>
                  <a:gd name="connsiteY3" fmla="*/ 140330 h 3694839"/>
                  <a:gd name="connsiteX4" fmla="*/ 2959100 w 4570821"/>
                  <a:gd name="connsiteY4" fmla="*/ 330830 h 3694839"/>
                  <a:gd name="connsiteX5" fmla="*/ 3695700 w 4570821"/>
                  <a:gd name="connsiteY5" fmla="*/ 788030 h 3694839"/>
                  <a:gd name="connsiteX6" fmla="*/ 4203700 w 4570821"/>
                  <a:gd name="connsiteY6" fmla="*/ 2121530 h 3694839"/>
                  <a:gd name="connsiteX7" fmla="*/ 3098800 w 4570821"/>
                  <a:gd name="connsiteY7" fmla="*/ 2997830 h 3694839"/>
                  <a:gd name="connsiteX8" fmla="*/ 1892300 w 4570821"/>
                  <a:gd name="connsiteY8" fmla="*/ 3213730 h 3694839"/>
                  <a:gd name="connsiteX9" fmla="*/ 584200 w 4570821"/>
                  <a:gd name="connsiteY9" fmla="*/ 3086730 h 3694839"/>
                  <a:gd name="connsiteX10" fmla="*/ 0 w 4570821"/>
                  <a:gd name="connsiteY10" fmla="*/ 2146930 h 3694839"/>
                  <a:gd name="connsiteX0" fmla="*/ 0 w 4570821"/>
                  <a:gd name="connsiteY0" fmla="*/ 2146930 h 3694839"/>
                  <a:gd name="connsiteX1" fmla="*/ 101600 w 4570821"/>
                  <a:gd name="connsiteY1" fmla="*/ 775330 h 3694839"/>
                  <a:gd name="connsiteX2" fmla="*/ 1054100 w 4570821"/>
                  <a:gd name="connsiteY2" fmla="*/ 356230 h 3694839"/>
                  <a:gd name="connsiteX3" fmla="*/ 2044700 w 4570821"/>
                  <a:gd name="connsiteY3" fmla="*/ 140330 h 3694839"/>
                  <a:gd name="connsiteX4" fmla="*/ 2959100 w 4570821"/>
                  <a:gd name="connsiteY4" fmla="*/ 330830 h 3694839"/>
                  <a:gd name="connsiteX5" fmla="*/ 3695700 w 4570821"/>
                  <a:gd name="connsiteY5" fmla="*/ 788030 h 3694839"/>
                  <a:gd name="connsiteX6" fmla="*/ 4203700 w 4570821"/>
                  <a:gd name="connsiteY6" fmla="*/ 2121530 h 3694839"/>
                  <a:gd name="connsiteX7" fmla="*/ 3098800 w 4570821"/>
                  <a:gd name="connsiteY7" fmla="*/ 2997830 h 3694839"/>
                  <a:gd name="connsiteX8" fmla="*/ 1892300 w 4570821"/>
                  <a:gd name="connsiteY8" fmla="*/ 3213730 h 3694839"/>
                  <a:gd name="connsiteX9" fmla="*/ 584200 w 4570821"/>
                  <a:gd name="connsiteY9" fmla="*/ 3086730 h 3694839"/>
                  <a:gd name="connsiteX10" fmla="*/ 0 w 4570821"/>
                  <a:gd name="connsiteY10" fmla="*/ 2146930 h 3694839"/>
                  <a:gd name="connsiteX0" fmla="*/ 0 w 4570821"/>
                  <a:gd name="connsiteY0" fmla="*/ 2146930 h 3694839"/>
                  <a:gd name="connsiteX1" fmla="*/ 101600 w 4570821"/>
                  <a:gd name="connsiteY1" fmla="*/ 775330 h 3694839"/>
                  <a:gd name="connsiteX2" fmla="*/ 1054100 w 4570821"/>
                  <a:gd name="connsiteY2" fmla="*/ 356230 h 3694839"/>
                  <a:gd name="connsiteX3" fmla="*/ 2044700 w 4570821"/>
                  <a:gd name="connsiteY3" fmla="*/ 140330 h 3694839"/>
                  <a:gd name="connsiteX4" fmla="*/ 2959100 w 4570821"/>
                  <a:gd name="connsiteY4" fmla="*/ 330830 h 3694839"/>
                  <a:gd name="connsiteX5" fmla="*/ 3695700 w 4570821"/>
                  <a:gd name="connsiteY5" fmla="*/ 788030 h 3694839"/>
                  <a:gd name="connsiteX6" fmla="*/ 4203700 w 4570821"/>
                  <a:gd name="connsiteY6" fmla="*/ 2121530 h 3694839"/>
                  <a:gd name="connsiteX7" fmla="*/ 3098800 w 4570821"/>
                  <a:gd name="connsiteY7" fmla="*/ 2997830 h 3694839"/>
                  <a:gd name="connsiteX8" fmla="*/ 1892300 w 4570821"/>
                  <a:gd name="connsiteY8" fmla="*/ 3213730 h 3694839"/>
                  <a:gd name="connsiteX9" fmla="*/ 584200 w 4570821"/>
                  <a:gd name="connsiteY9" fmla="*/ 3086730 h 3694839"/>
                  <a:gd name="connsiteX10" fmla="*/ 0 w 4570821"/>
                  <a:gd name="connsiteY10" fmla="*/ 2146930 h 3694839"/>
                  <a:gd name="connsiteX0" fmla="*/ 0 w 4570821"/>
                  <a:gd name="connsiteY0" fmla="*/ 2146930 h 3694839"/>
                  <a:gd name="connsiteX1" fmla="*/ 101600 w 4570821"/>
                  <a:gd name="connsiteY1" fmla="*/ 775330 h 3694839"/>
                  <a:gd name="connsiteX2" fmla="*/ 1054100 w 4570821"/>
                  <a:gd name="connsiteY2" fmla="*/ 356230 h 3694839"/>
                  <a:gd name="connsiteX3" fmla="*/ 2044700 w 4570821"/>
                  <a:gd name="connsiteY3" fmla="*/ 140330 h 3694839"/>
                  <a:gd name="connsiteX4" fmla="*/ 2959100 w 4570821"/>
                  <a:gd name="connsiteY4" fmla="*/ 330830 h 3694839"/>
                  <a:gd name="connsiteX5" fmla="*/ 3695700 w 4570821"/>
                  <a:gd name="connsiteY5" fmla="*/ 788030 h 3694839"/>
                  <a:gd name="connsiteX6" fmla="*/ 4203700 w 4570821"/>
                  <a:gd name="connsiteY6" fmla="*/ 2121530 h 3694839"/>
                  <a:gd name="connsiteX7" fmla="*/ 3098800 w 4570821"/>
                  <a:gd name="connsiteY7" fmla="*/ 2997830 h 3694839"/>
                  <a:gd name="connsiteX8" fmla="*/ 1892300 w 4570821"/>
                  <a:gd name="connsiteY8" fmla="*/ 3213730 h 3694839"/>
                  <a:gd name="connsiteX9" fmla="*/ 584200 w 4570821"/>
                  <a:gd name="connsiteY9" fmla="*/ 3086730 h 3694839"/>
                  <a:gd name="connsiteX10" fmla="*/ 0 w 4570821"/>
                  <a:gd name="connsiteY10" fmla="*/ 2146930 h 3694839"/>
                  <a:gd name="connsiteX0" fmla="*/ 98681 w 4669502"/>
                  <a:gd name="connsiteY0" fmla="*/ 2146930 h 3694839"/>
                  <a:gd name="connsiteX1" fmla="*/ 200281 w 4669502"/>
                  <a:gd name="connsiteY1" fmla="*/ 775330 h 3694839"/>
                  <a:gd name="connsiteX2" fmla="*/ 1152781 w 4669502"/>
                  <a:gd name="connsiteY2" fmla="*/ 356230 h 3694839"/>
                  <a:gd name="connsiteX3" fmla="*/ 2143381 w 4669502"/>
                  <a:gd name="connsiteY3" fmla="*/ 140330 h 3694839"/>
                  <a:gd name="connsiteX4" fmla="*/ 3057781 w 4669502"/>
                  <a:gd name="connsiteY4" fmla="*/ 330830 h 3694839"/>
                  <a:gd name="connsiteX5" fmla="*/ 3794381 w 4669502"/>
                  <a:gd name="connsiteY5" fmla="*/ 788030 h 3694839"/>
                  <a:gd name="connsiteX6" fmla="*/ 4302381 w 4669502"/>
                  <a:gd name="connsiteY6" fmla="*/ 2121530 h 3694839"/>
                  <a:gd name="connsiteX7" fmla="*/ 3197481 w 4669502"/>
                  <a:gd name="connsiteY7" fmla="*/ 2997830 h 3694839"/>
                  <a:gd name="connsiteX8" fmla="*/ 1990981 w 4669502"/>
                  <a:gd name="connsiteY8" fmla="*/ 3213730 h 3694839"/>
                  <a:gd name="connsiteX9" fmla="*/ 682881 w 4669502"/>
                  <a:gd name="connsiteY9" fmla="*/ 3086730 h 3694839"/>
                  <a:gd name="connsiteX10" fmla="*/ 98681 w 4669502"/>
                  <a:gd name="connsiteY10" fmla="*/ 2146930 h 3694839"/>
                  <a:gd name="connsiteX0" fmla="*/ 244057 w 4814878"/>
                  <a:gd name="connsiteY0" fmla="*/ 2146930 h 3694839"/>
                  <a:gd name="connsiteX1" fmla="*/ 345657 w 4814878"/>
                  <a:gd name="connsiteY1" fmla="*/ 775330 h 3694839"/>
                  <a:gd name="connsiteX2" fmla="*/ 1298157 w 4814878"/>
                  <a:gd name="connsiteY2" fmla="*/ 356230 h 3694839"/>
                  <a:gd name="connsiteX3" fmla="*/ 2288757 w 4814878"/>
                  <a:gd name="connsiteY3" fmla="*/ 140330 h 3694839"/>
                  <a:gd name="connsiteX4" fmla="*/ 3203157 w 4814878"/>
                  <a:gd name="connsiteY4" fmla="*/ 330830 h 3694839"/>
                  <a:gd name="connsiteX5" fmla="*/ 3939757 w 4814878"/>
                  <a:gd name="connsiteY5" fmla="*/ 788030 h 3694839"/>
                  <a:gd name="connsiteX6" fmla="*/ 4447757 w 4814878"/>
                  <a:gd name="connsiteY6" fmla="*/ 2121530 h 3694839"/>
                  <a:gd name="connsiteX7" fmla="*/ 3342857 w 4814878"/>
                  <a:gd name="connsiteY7" fmla="*/ 2997830 h 3694839"/>
                  <a:gd name="connsiteX8" fmla="*/ 2136357 w 4814878"/>
                  <a:gd name="connsiteY8" fmla="*/ 3213730 h 3694839"/>
                  <a:gd name="connsiteX9" fmla="*/ 828257 w 4814878"/>
                  <a:gd name="connsiteY9" fmla="*/ 3086730 h 3694839"/>
                  <a:gd name="connsiteX10" fmla="*/ 244057 w 4814878"/>
                  <a:gd name="connsiteY10" fmla="*/ 2146930 h 3694839"/>
                  <a:gd name="connsiteX0" fmla="*/ 454104 w 5024925"/>
                  <a:gd name="connsiteY0" fmla="*/ 2146930 h 3694839"/>
                  <a:gd name="connsiteX1" fmla="*/ 555704 w 5024925"/>
                  <a:gd name="connsiteY1" fmla="*/ 775330 h 3694839"/>
                  <a:gd name="connsiteX2" fmla="*/ 1508204 w 5024925"/>
                  <a:gd name="connsiteY2" fmla="*/ 356230 h 3694839"/>
                  <a:gd name="connsiteX3" fmla="*/ 2498804 w 5024925"/>
                  <a:gd name="connsiteY3" fmla="*/ 140330 h 3694839"/>
                  <a:gd name="connsiteX4" fmla="*/ 3413204 w 5024925"/>
                  <a:gd name="connsiteY4" fmla="*/ 330830 h 3694839"/>
                  <a:gd name="connsiteX5" fmla="*/ 4149804 w 5024925"/>
                  <a:gd name="connsiteY5" fmla="*/ 788030 h 3694839"/>
                  <a:gd name="connsiteX6" fmla="*/ 4657804 w 5024925"/>
                  <a:gd name="connsiteY6" fmla="*/ 2121530 h 3694839"/>
                  <a:gd name="connsiteX7" fmla="*/ 3552904 w 5024925"/>
                  <a:gd name="connsiteY7" fmla="*/ 2997830 h 3694839"/>
                  <a:gd name="connsiteX8" fmla="*/ 2346404 w 5024925"/>
                  <a:gd name="connsiteY8" fmla="*/ 3213730 h 3694839"/>
                  <a:gd name="connsiteX9" fmla="*/ 1038304 w 5024925"/>
                  <a:gd name="connsiteY9" fmla="*/ 3086730 h 3694839"/>
                  <a:gd name="connsiteX10" fmla="*/ 454104 w 5024925"/>
                  <a:gd name="connsiteY10" fmla="*/ 2146930 h 3694839"/>
                  <a:gd name="connsiteX0" fmla="*/ 488347 w 5059168"/>
                  <a:gd name="connsiteY0" fmla="*/ 2146930 h 3694839"/>
                  <a:gd name="connsiteX1" fmla="*/ 589947 w 5059168"/>
                  <a:gd name="connsiteY1" fmla="*/ 775330 h 3694839"/>
                  <a:gd name="connsiteX2" fmla="*/ 1542447 w 5059168"/>
                  <a:gd name="connsiteY2" fmla="*/ 356230 h 3694839"/>
                  <a:gd name="connsiteX3" fmla="*/ 2533047 w 5059168"/>
                  <a:gd name="connsiteY3" fmla="*/ 140330 h 3694839"/>
                  <a:gd name="connsiteX4" fmla="*/ 3447447 w 5059168"/>
                  <a:gd name="connsiteY4" fmla="*/ 330830 h 3694839"/>
                  <a:gd name="connsiteX5" fmla="*/ 4184047 w 5059168"/>
                  <a:gd name="connsiteY5" fmla="*/ 788030 h 3694839"/>
                  <a:gd name="connsiteX6" fmla="*/ 4692047 w 5059168"/>
                  <a:gd name="connsiteY6" fmla="*/ 2121530 h 3694839"/>
                  <a:gd name="connsiteX7" fmla="*/ 3587147 w 5059168"/>
                  <a:gd name="connsiteY7" fmla="*/ 2997830 h 3694839"/>
                  <a:gd name="connsiteX8" fmla="*/ 2380647 w 5059168"/>
                  <a:gd name="connsiteY8" fmla="*/ 3213730 h 3694839"/>
                  <a:gd name="connsiteX9" fmla="*/ 1072547 w 5059168"/>
                  <a:gd name="connsiteY9" fmla="*/ 3086730 h 3694839"/>
                  <a:gd name="connsiteX10" fmla="*/ 488347 w 5059168"/>
                  <a:gd name="connsiteY10" fmla="*/ 2146930 h 3694839"/>
                  <a:gd name="connsiteX0" fmla="*/ 488347 w 5059168"/>
                  <a:gd name="connsiteY0" fmla="*/ 2146930 h 3694839"/>
                  <a:gd name="connsiteX1" fmla="*/ 589947 w 5059168"/>
                  <a:gd name="connsiteY1" fmla="*/ 775330 h 3694839"/>
                  <a:gd name="connsiteX2" fmla="*/ 1542447 w 5059168"/>
                  <a:gd name="connsiteY2" fmla="*/ 356230 h 3694839"/>
                  <a:gd name="connsiteX3" fmla="*/ 2533047 w 5059168"/>
                  <a:gd name="connsiteY3" fmla="*/ 140330 h 3694839"/>
                  <a:gd name="connsiteX4" fmla="*/ 3447447 w 5059168"/>
                  <a:gd name="connsiteY4" fmla="*/ 330830 h 3694839"/>
                  <a:gd name="connsiteX5" fmla="*/ 4184047 w 5059168"/>
                  <a:gd name="connsiteY5" fmla="*/ 788030 h 3694839"/>
                  <a:gd name="connsiteX6" fmla="*/ 4692047 w 5059168"/>
                  <a:gd name="connsiteY6" fmla="*/ 2121530 h 3694839"/>
                  <a:gd name="connsiteX7" fmla="*/ 3587147 w 5059168"/>
                  <a:gd name="connsiteY7" fmla="*/ 2997830 h 3694839"/>
                  <a:gd name="connsiteX8" fmla="*/ 2380647 w 5059168"/>
                  <a:gd name="connsiteY8" fmla="*/ 3213730 h 3694839"/>
                  <a:gd name="connsiteX9" fmla="*/ 1072547 w 5059168"/>
                  <a:gd name="connsiteY9" fmla="*/ 3086730 h 3694839"/>
                  <a:gd name="connsiteX10" fmla="*/ 488347 w 5059168"/>
                  <a:gd name="connsiteY10" fmla="*/ 2146930 h 3694839"/>
                  <a:gd name="connsiteX0" fmla="*/ 488347 w 5059168"/>
                  <a:gd name="connsiteY0" fmla="*/ 2146930 h 3694839"/>
                  <a:gd name="connsiteX1" fmla="*/ 589947 w 5059168"/>
                  <a:gd name="connsiteY1" fmla="*/ 775330 h 3694839"/>
                  <a:gd name="connsiteX2" fmla="*/ 1542447 w 5059168"/>
                  <a:gd name="connsiteY2" fmla="*/ 356230 h 3694839"/>
                  <a:gd name="connsiteX3" fmla="*/ 2533047 w 5059168"/>
                  <a:gd name="connsiteY3" fmla="*/ 140330 h 3694839"/>
                  <a:gd name="connsiteX4" fmla="*/ 3447447 w 5059168"/>
                  <a:gd name="connsiteY4" fmla="*/ 330830 h 3694839"/>
                  <a:gd name="connsiteX5" fmla="*/ 4184047 w 5059168"/>
                  <a:gd name="connsiteY5" fmla="*/ 788030 h 3694839"/>
                  <a:gd name="connsiteX6" fmla="*/ 4692047 w 5059168"/>
                  <a:gd name="connsiteY6" fmla="*/ 2121530 h 3694839"/>
                  <a:gd name="connsiteX7" fmla="*/ 3587147 w 5059168"/>
                  <a:gd name="connsiteY7" fmla="*/ 2997830 h 3694839"/>
                  <a:gd name="connsiteX8" fmla="*/ 2380647 w 5059168"/>
                  <a:gd name="connsiteY8" fmla="*/ 3213730 h 3694839"/>
                  <a:gd name="connsiteX9" fmla="*/ 1072547 w 5059168"/>
                  <a:gd name="connsiteY9" fmla="*/ 3086730 h 3694839"/>
                  <a:gd name="connsiteX10" fmla="*/ 488347 w 5059168"/>
                  <a:gd name="connsiteY10" fmla="*/ 2146930 h 3694839"/>
                  <a:gd name="connsiteX0" fmla="*/ 518386 w 5089207"/>
                  <a:gd name="connsiteY0" fmla="*/ 2146930 h 3694839"/>
                  <a:gd name="connsiteX1" fmla="*/ 619986 w 5089207"/>
                  <a:gd name="connsiteY1" fmla="*/ 775330 h 3694839"/>
                  <a:gd name="connsiteX2" fmla="*/ 1572486 w 5089207"/>
                  <a:gd name="connsiteY2" fmla="*/ 356230 h 3694839"/>
                  <a:gd name="connsiteX3" fmla="*/ 2563086 w 5089207"/>
                  <a:gd name="connsiteY3" fmla="*/ 140330 h 3694839"/>
                  <a:gd name="connsiteX4" fmla="*/ 3477486 w 5089207"/>
                  <a:gd name="connsiteY4" fmla="*/ 330830 h 3694839"/>
                  <a:gd name="connsiteX5" fmla="*/ 4214086 w 5089207"/>
                  <a:gd name="connsiteY5" fmla="*/ 788030 h 3694839"/>
                  <a:gd name="connsiteX6" fmla="*/ 4722086 w 5089207"/>
                  <a:gd name="connsiteY6" fmla="*/ 2121530 h 3694839"/>
                  <a:gd name="connsiteX7" fmla="*/ 3617186 w 5089207"/>
                  <a:gd name="connsiteY7" fmla="*/ 2997830 h 3694839"/>
                  <a:gd name="connsiteX8" fmla="*/ 2410686 w 5089207"/>
                  <a:gd name="connsiteY8" fmla="*/ 3213730 h 3694839"/>
                  <a:gd name="connsiteX9" fmla="*/ 1102586 w 5089207"/>
                  <a:gd name="connsiteY9" fmla="*/ 3086730 h 3694839"/>
                  <a:gd name="connsiteX10" fmla="*/ 518386 w 5089207"/>
                  <a:gd name="connsiteY10" fmla="*/ 2146930 h 3694839"/>
                  <a:gd name="connsiteX0" fmla="*/ 479570 w 5050391"/>
                  <a:gd name="connsiteY0" fmla="*/ 2146930 h 3694839"/>
                  <a:gd name="connsiteX1" fmla="*/ 581170 w 5050391"/>
                  <a:gd name="connsiteY1" fmla="*/ 775330 h 3694839"/>
                  <a:gd name="connsiteX2" fmla="*/ 1533670 w 5050391"/>
                  <a:gd name="connsiteY2" fmla="*/ 356230 h 3694839"/>
                  <a:gd name="connsiteX3" fmla="*/ 2524270 w 5050391"/>
                  <a:gd name="connsiteY3" fmla="*/ 140330 h 3694839"/>
                  <a:gd name="connsiteX4" fmla="*/ 3438670 w 5050391"/>
                  <a:gd name="connsiteY4" fmla="*/ 330830 h 3694839"/>
                  <a:gd name="connsiteX5" fmla="*/ 4175270 w 5050391"/>
                  <a:gd name="connsiteY5" fmla="*/ 788030 h 3694839"/>
                  <a:gd name="connsiteX6" fmla="*/ 4683270 w 5050391"/>
                  <a:gd name="connsiteY6" fmla="*/ 2121530 h 3694839"/>
                  <a:gd name="connsiteX7" fmla="*/ 3578370 w 5050391"/>
                  <a:gd name="connsiteY7" fmla="*/ 2997830 h 3694839"/>
                  <a:gd name="connsiteX8" fmla="*/ 2371870 w 5050391"/>
                  <a:gd name="connsiteY8" fmla="*/ 3213730 h 3694839"/>
                  <a:gd name="connsiteX9" fmla="*/ 1063770 w 5050391"/>
                  <a:gd name="connsiteY9" fmla="*/ 3086730 h 3694839"/>
                  <a:gd name="connsiteX10" fmla="*/ 479570 w 5050391"/>
                  <a:gd name="connsiteY10" fmla="*/ 2146930 h 3694839"/>
                  <a:gd name="connsiteX0" fmla="*/ 475396 w 5046217"/>
                  <a:gd name="connsiteY0" fmla="*/ 2146930 h 3694839"/>
                  <a:gd name="connsiteX1" fmla="*/ 576996 w 5046217"/>
                  <a:gd name="connsiteY1" fmla="*/ 775330 h 3694839"/>
                  <a:gd name="connsiteX2" fmla="*/ 1529496 w 5046217"/>
                  <a:gd name="connsiteY2" fmla="*/ 356230 h 3694839"/>
                  <a:gd name="connsiteX3" fmla="*/ 2520096 w 5046217"/>
                  <a:gd name="connsiteY3" fmla="*/ 140330 h 3694839"/>
                  <a:gd name="connsiteX4" fmla="*/ 3434496 w 5046217"/>
                  <a:gd name="connsiteY4" fmla="*/ 330830 h 3694839"/>
                  <a:gd name="connsiteX5" fmla="*/ 4171096 w 5046217"/>
                  <a:gd name="connsiteY5" fmla="*/ 788030 h 3694839"/>
                  <a:gd name="connsiteX6" fmla="*/ 4679096 w 5046217"/>
                  <a:gd name="connsiteY6" fmla="*/ 2121530 h 3694839"/>
                  <a:gd name="connsiteX7" fmla="*/ 3574196 w 5046217"/>
                  <a:gd name="connsiteY7" fmla="*/ 2997830 h 3694839"/>
                  <a:gd name="connsiteX8" fmla="*/ 2367696 w 5046217"/>
                  <a:gd name="connsiteY8" fmla="*/ 3213730 h 3694839"/>
                  <a:gd name="connsiteX9" fmla="*/ 1059596 w 5046217"/>
                  <a:gd name="connsiteY9" fmla="*/ 3086730 h 3694839"/>
                  <a:gd name="connsiteX10" fmla="*/ 475396 w 5046217"/>
                  <a:gd name="connsiteY10" fmla="*/ 2146930 h 3694839"/>
                  <a:gd name="connsiteX0" fmla="*/ 475396 w 5046217"/>
                  <a:gd name="connsiteY0" fmla="*/ 2146930 h 3694839"/>
                  <a:gd name="connsiteX1" fmla="*/ 576996 w 5046217"/>
                  <a:gd name="connsiteY1" fmla="*/ 775330 h 3694839"/>
                  <a:gd name="connsiteX2" fmla="*/ 1529496 w 5046217"/>
                  <a:gd name="connsiteY2" fmla="*/ 356230 h 3694839"/>
                  <a:gd name="connsiteX3" fmla="*/ 2520096 w 5046217"/>
                  <a:gd name="connsiteY3" fmla="*/ 140330 h 3694839"/>
                  <a:gd name="connsiteX4" fmla="*/ 3434496 w 5046217"/>
                  <a:gd name="connsiteY4" fmla="*/ 330830 h 3694839"/>
                  <a:gd name="connsiteX5" fmla="*/ 4171096 w 5046217"/>
                  <a:gd name="connsiteY5" fmla="*/ 788030 h 3694839"/>
                  <a:gd name="connsiteX6" fmla="*/ 4679096 w 5046217"/>
                  <a:gd name="connsiteY6" fmla="*/ 2121530 h 3694839"/>
                  <a:gd name="connsiteX7" fmla="*/ 3574196 w 5046217"/>
                  <a:gd name="connsiteY7" fmla="*/ 2997830 h 3694839"/>
                  <a:gd name="connsiteX8" fmla="*/ 2367696 w 5046217"/>
                  <a:gd name="connsiteY8" fmla="*/ 3213730 h 3694839"/>
                  <a:gd name="connsiteX9" fmla="*/ 1059596 w 5046217"/>
                  <a:gd name="connsiteY9" fmla="*/ 3086730 h 3694839"/>
                  <a:gd name="connsiteX10" fmla="*/ 475396 w 5046217"/>
                  <a:gd name="connsiteY10" fmla="*/ 2146930 h 3694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046217" h="3694839">
                    <a:moveTo>
                      <a:pt x="475396" y="2146930"/>
                    </a:moveTo>
                    <a:cubicBezTo>
                      <a:pt x="-278137" y="2007230"/>
                      <a:pt x="-53771" y="813430"/>
                      <a:pt x="576996" y="775330"/>
                    </a:cubicBezTo>
                    <a:cubicBezTo>
                      <a:pt x="627796" y="280030"/>
                      <a:pt x="1250096" y="76830"/>
                      <a:pt x="1529496" y="356230"/>
                    </a:cubicBezTo>
                    <a:cubicBezTo>
                      <a:pt x="1707296" y="17563"/>
                      <a:pt x="2126396" y="-130603"/>
                      <a:pt x="2520096" y="140330"/>
                    </a:cubicBezTo>
                    <a:cubicBezTo>
                      <a:pt x="2862996" y="-88270"/>
                      <a:pt x="3243996" y="127630"/>
                      <a:pt x="3434496" y="330830"/>
                    </a:cubicBezTo>
                    <a:cubicBezTo>
                      <a:pt x="3705429" y="267330"/>
                      <a:pt x="4103363" y="470530"/>
                      <a:pt x="4171096" y="788030"/>
                    </a:cubicBezTo>
                    <a:cubicBezTo>
                      <a:pt x="4899229" y="699130"/>
                      <a:pt x="5436863" y="1461130"/>
                      <a:pt x="4679096" y="2121530"/>
                    </a:cubicBezTo>
                    <a:cubicBezTo>
                      <a:pt x="5174396" y="2985130"/>
                      <a:pt x="4069496" y="3442330"/>
                      <a:pt x="3574196" y="2997830"/>
                    </a:cubicBezTo>
                    <a:cubicBezTo>
                      <a:pt x="3807029" y="3704797"/>
                      <a:pt x="2503163" y="4030763"/>
                      <a:pt x="2367696" y="3213730"/>
                    </a:cubicBezTo>
                    <a:cubicBezTo>
                      <a:pt x="2198363" y="3780997"/>
                      <a:pt x="1165429" y="3611663"/>
                      <a:pt x="1059596" y="3086730"/>
                    </a:cubicBezTo>
                    <a:cubicBezTo>
                      <a:pt x="496563" y="3103663"/>
                      <a:pt x="212929" y="2472897"/>
                      <a:pt x="475396" y="2146930"/>
                    </a:cubicBezTo>
                    <a:close/>
                  </a:path>
                </a:pathLst>
              </a:custGeom>
              <a:solidFill>
                <a:srgbClr val="F4AB3F"/>
              </a:solidFill>
              <a:ln w="38100" cap="flat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6" name="任意多边形: 形状 10">
                <a:extLst>
                  <a:ext uri="{FF2B5EF4-FFF2-40B4-BE49-F238E27FC236}">
                    <a16:creationId xmlns:a16="http://schemas.microsoft.com/office/drawing/2014/main" id="{ADE5C99A-4A9E-4183-A857-C03AB59673A0}"/>
                  </a:ext>
                </a:extLst>
              </p:cNvPr>
              <p:cNvSpPr/>
              <p:nvPr/>
            </p:nvSpPr>
            <p:spPr>
              <a:xfrm>
                <a:off x="3167247" y="3681110"/>
                <a:ext cx="4839801" cy="3543699"/>
              </a:xfrm>
              <a:custGeom>
                <a:avLst/>
                <a:gdLst>
                  <a:gd name="connsiteX0" fmla="*/ 0 w 4203700"/>
                  <a:gd name="connsiteY0" fmla="*/ 2006600 h 3073400"/>
                  <a:gd name="connsiteX1" fmla="*/ 101600 w 4203700"/>
                  <a:gd name="connsiteY1" fmla="*/ 635000 h 3073400"/>
                  <a:gd name="connsiteX2" fmla="*/ 1054100 w 4203700"/>
                  <a:gd name="connsiteY2" fmla="*/ 215900 h 3073400"/>
                  <a:gd name="connsiteX3" fmla="*/ 2044700 w 4203700"/>
                  <a:gd name="connsiteY3" fmla="*/ 0 h 3073400"/>
                  <a:gd name="connsiteX4" fmla="*/ 2959100 w 4203700"/>
                  <a:gd name="connsiteY4" fmla="*/ 190500 h 3073400"/>
                  <a:gd name="connsiteX5" fmla="*/ 3695700 w 4203700"/>
                  <a:gd name="connsiteY5" fmla="*/ 647700 h 3073400"/>
                  <a:gd name="connsiteX6" fmla="*/ 4203700 w 4203700"/>
                  <a:gd name="connsiteY6" fmla="*/ 1981200 h 3073400"/>
                  <a:gd name="connsiteX7" fmla="*/ 3098800 w 4203700"/>
                  <a:gd name="connsiteY7" fmla="*/ 2857500 h 3073400"/>
                  <a:gd name="connsiteX8" fmla="*/ 1892300 w 4203700"/>
                  <a:gd name="connsiteY8" fmla="*/ 3073400 h 3073400"/>
                  <a:gd name="connsiteX9" fmla="*/ 584200 w 4203700"/>
                  <a:gd name="connsiteY9" fmla="*/ 2946400 h 3073400"/>
                  <a:gd name="connsiteX10" fmla="*/ 0 w 4203700"/>
                  <a:gd name="connsiteY10" fmla="*/ 2006600 h 3073400"/>
                  <a:gd name="connsiteX0" fmla="*/ 0 w 4203700"/>
                  <a:gd name="connsiteY0" fmla="*/ 2097388 h 3164188"/>
                  <a:gd name="connsiteX1" fmla="*/ 101600 w 4203700"/>
                  <a:gd name="connsiteY1" fmla="*/ 725788 h 3164188"/>
                  <a:gd name="connsiteX2" fmla="*/ 1054100 w 4203700"/>
                  <a:gd name="connsiteY2" fmla="*/ 306688 h 3164188"/>
                  <a:gd name="connsiteX3" fmla="*/ 2044700 w 4203700"/>
                  <a:gd name="connsiteY3" fmla="*/ 90788 h 3164188"/>
                  <a:gd name="connsiteX4" fmla="*/ 2959100 w 4203700"/>
                  <a:gd name="connsiteY4" fmla="*/ 281288 h 3164188"/>
                  <a:gd name="connsiteX5" fmla="*/ 3695700 w 4203700"/>
                  <a:gd name="connsiteY5" fmla="*/ 738488 h 3164188"/>
                  <a:gd name="connsiteX6" fmla="*/ 4203700 w 4203700"/>
                  <a:gd name="connsiteY6" fmla="*/ 2071988 h 3164188"/>
                  <a:gd name="connsiteX7" fmla="*/ 3098800 w 4203700"/>
                  <a:gd name="connsiteY7" fmla="*/ 2948288 h 3164188"/>
                  <a:gd name="connsiteX8" fmla="*/ 1892300 w 4203700"/>
                  <a:gd name="connsiteY8" fmla="*/ 3164188 h 3164188"/>
                  <a:gd name="connsiteX9" fmla="*/ 584200 w 4203700"/>
                  <a:gd name="connsiteY9" fmla="*/ 3037188 h 3164188"/>
                  <a:gd name="connsiteX10" fmla="*/ 0 w 4203700"/>
                  <a:gd name="connsiteY10" fmla="*/ 2097388 h 3164188"/>
                  <a:gd name="connsiteX0" fmla="*/ 0 w 4203700"/>
                  <a:gd name="connsiteY0" fmla="*/ 2146930 h 3213730"/>
                  <a:gd name="connsiteX1" fmla="*/ 101600 w 4203700"/>
                  <a:gd name="connsiteY1" fmla="*/ 775330 h 3213730"/>
                  <a:gd name="connsiteX2" fmla="*/ 1054100 w 4203700"/>
                  <a:gd name="connsiteY2" fmla="*/ 356230 h 3213730"/>
                  <a:gd name="connsiteX3" fmla="*/ 2044700 w 4203700"/>
                  <a:gd name="connsiteY3" fmla="*/ 140330 h 3213730"/>
                  <a:gd name="connsiteX4" fmla="*/ 2959100 w 4203700"/>
                  <a:gd name="connsiteY4" fmla="*/ 330830 h 3213730"/>
                  <a:gd name="connsiteX5" fmla="*/ 3695700 w 4203700"/>
                  <a:gd name="connsiteY5" fmla="*/ 788030 h 3213730"/>
                  <a:gd name="connsiteX6" fmla="*/ 4203700 w 4203700"/>
                  <a:gd name="connsiteY6" fmla="*/ 2121530 h 3213730"/>
                  <a:gd name="connsiteX7" fmla="*/ 3098800 w 4203700"/>
                  <a:gd name="connsiteY7" fmla="*/ 2997830 h 3213730"/>
                  <a:gd name="connsiteX8" fmla="*/ 1892300 w 4203700"/>
                  <a:gd name="connsiteY8" fmla="*/ 3213730 h 3213730"/>
                  <a:gd name="connsiteX9" fmla="*/ 584200 w 4203700"/>
                  <a:gd name="connsiteY9" fmla="*/ 3086730 h 3213730"/>
                  <a:gd name="connsiteX10" fmla="*/ 0 w 4203700"/>
                  <a:gd name="connsiteY10" fmla="*/ 2146930 h 3213730"/>
                  <a:gd name="connsiteX0" fmla="*/ 0 w 4203700"/>
                  <a:gd name="connsiteY0" fmla="*/ 2146930 h 3213730"/>
                  <a:gd name="connsiteX1" fmla="*/ 101600 w 4203700"/>
                  <a:gd name="connsiteY1" fmla="*/ 775330 h 3213730"/>
                  <a:gd name="connsiteX2" fmla="*/ 1054100 w 4203700"/>
                  <a:gd name="connsiteY2" fmla="*/ 356230 h 3213730"/>
                  <a:gd name="connsiteX3" fmla="*/ 2044700 w 4203700"/>
                  <a:gd name="connsiteY3" fmla="*/ 140330 h 3213730"/>
                  <a:gd name="connsiteX4" fmla="*/ 2959100 w 4203700"/>
                  <a:gd name="connsiteY4" fmla="*/ 330830 h 3213730"/>
                  <a:gd name="connsiteX5" fmla="*/ 3695700 w 4203700"/>
                  <a:gd name="connsiteY5" fmla="*/ 788030 h 3213730"/>
                  <a:gd name="connsiteX6" fmla="*/ 4203700 w 4203700"/>
                  <a:gd name="connsiteY6" fmla="*/ 2121530 h 3213730"/>
                  <a:gd name="connsiteX7" fmla="*/ 3098800 w 4203700"/>
                  <a:gd name="connsiteY7" fmla="*/ 2997830 h 3213730"/>
                  <a:gd name="connsiteX8" fmla="*/ 1892300 w 4203700"/>
                  <a:gd name="connsiteY8" fmla="*/ 3213730 h 3213730"/>
                  <a:gd name="connsiteX9" fmla="*/ 584200 w 4203700"/>
                  <a:gd name="connsiteY9" fmla="*/ 3086730 h 3213730"/>
                  <a:gd name="connsiteX10" fmla="*/ 0 w 4203700"/>
                  <a:gd name="connsiteY10" fmla="*/ 2146930 h 3213730"/>
                  <a:gd name="connsiteX0" fmla="*/ 0 w 4203700"/>
                  <a:gd name="connsiteY0" fmla="*/ 2146930 h 3213730"/>
                  <a:gd name="connsiteX1" fmla="*/ 101600 w 4203700"/>
                  <a:gd name="connsiteY1" fmla="*/ 775330 h 3213730"/>
                  <a:gd name="connsiteX2" fmla="*/ 1054100 w 4203700"/>
                  <a:gd name="connsiteY2" fmla="*/ 356230 h 3213730"/>
                  <a:gd name="connsiteX3" fmla="*/ 2044700 w 4203700"/>
                  <a:gd name="connsiteY3" fmla="*/ 140330 h 3213730"/>
                  <a:gd name="connsiteX4" fmla="*/ 2959100 w 4203700"/>
                  <a:gd name="connsiteY4" fmla="*/ 330830 h 3213730"/>
                  <a:gd name="connsiteX5" fmla="*/ 3695700 w 4203700"/>
                  <a:gd name="connsiteY5" fmla="*/ 788030 h 3213730"/>
                  <a:gd name="connsiteX6" fmla="*/ 4203700 w 4203700"/>
                  <a:gd name="connsiteY6" fmla="*/ 2121530 h 3213730"/>
                  <a:gd name="connsiteX7" fmla="*/ 3098800 w 4203700"/>
                  <a:gd name="connsiteY7" fmla="*/ 2997830 h 3213730"/>
                  <a:gd name="connsiteX8" fmla="*/ 1892300 w 4203700"/>
                  <a:gd name="connsiteY8" fmla="*/ 3213730 h 3213730"/>
                  <a:gd name="connsiteX9" fmla="*/ 584200 w 4203700"/>
                  <a:gd name="connsiteY9" fmla="*/ 3086730 h 3213730"/>
                  <a:gd name="connsiteX10" fmla="*/ 0 w 4203700"/>
                  <a:gd name="connsiteY10" fmla="*/ 2146930 h 3213730"/>
                  <a:gd name="connsiteX0" fmla="*/ 0 w 4203700"/>
                  <a:gd name="connsiteY0" fmla="*/ 2146930 h 3213730"/>
                  <a:gd name="connsiteX1" fmla="*/ 101600 w 4203700"/>
                  <a:gd name="connsiteY1" fmla="*/ 775330 h 3213730"/>
                  <a:gd name="connsiteX2" fmla="*/ 1054100 w 4203700"/>
                  <a:gd name="connsiteY2" fmla="*/ 356230 h 3213730"/>
                  <a:gd name="connsiteX3" fmla="*/ 2044700 w 4203700"/>
                  <a:gd name="connsiteY3" fmla="*/ 140330 h 3213730"/>
                  <a:gd name="connsiteX4" fmla="*/ 2959100 w 4203700"/>
                  <a:gd name="connsiteY4" fmla="*/ 330830 h 3213730"/>
                  <a:gd name="connsiteX5" fmla="*/ 3695700 w 4203700"/>
                  <a:gd name="connsiteY5" fmla="*/ 788030 h 3213730"/>
                  <a:gd name="connsiteX6" fmla="*/ 4203700 w 4203700"/>
                  <a:gd name="connsiteY6" fmla="*/ 2121530 h 3213730"/>
                  <a:gd name="connsiteX7" fmla="*/ 3098800 w 4203700"/>
                  <a:gd name="connsiteY7" fmla="*/ 2997830 h 3213730"/>
                  <a:gd name="connsiteX8" fmla="*/ 1892300 w 4203700"/>
                  <a:gd name="connsiteY8" fmla="*/ 3213730 h 3213730"/>
                  <a:gd name="connsiteX9" fmla="*/ 584200 w 4203700"/>
                  <a:gd name="connsiteY9" fmla="*/ 3086730 h 3213730"/>
                  <a:gd name="connsiteX10" fmla="*/ 0 w 4203700"/>
                  <a:gd name="connsiteY10" fmla="*/ 2146930 h 3213730"/>
                  <a:gd name="connsiteX0" fmla="*/ 0 w 4203700"/>
                  <a:gd name="connsiteY0" fmla="*/ 2146930 h 3213730"/>
                  <a:gd name="connsiteX1" fmla="*/ 101600 w 4203700"/>
                  <a:gd name="connsiteY1" fmla="*/ 775330 h 3213730"/>
                  <a:gd name="connsiteX2" fmla="*/ 1054100 w 4203700"/>
                  <a:gd name="connsiteY2" fmla="*/ 356230 h 3213730"/>
                  <a:gd name="connsiteX3" fmla="*/ 2044700 w 4203700"/>
                  <a:gd name="connsiteY3" fmla="*/ 140330 h 3213730"/>
                  <a:gd name="connsiteX4" fmla="*/ 2959100 w 4203700"/>
                  <a:gd name="connsiteY4" fmla="*/ 330830 h 3213730"/>
                  <a:gd name="connsiteX5" fmla="*/ 3695700 w 4203700"/>
                  <a:gd name="connsiteY5" fmla="*/ 788030 h 3213730"/>
                  <a:gd name="connsiteX6" fmla="*/ 4203700 w 4203700"/>
                  <a:gd name="connsiteY6" fmla="*/ 2121530 h 3213730"/>
                  <a:gd name="connsiteX7" fmla="*/ 3098800 w 4203700"/>
                  <a:gd name="connsiteY7" fmla="*/ 2997830 h 3213730"/>
                  <a:gd name="connsiteX8" fmla="*/ 1892300 w 4203700"/>
                  <a:gd name="connsiteY8" fmla="*/ 3213730 h 3213730"/>
                  <a:gd name="connsiteX9" fmla="*/ 584200 w 4203700"/>
                  <a:gd name="connsiteY9" fmla="*/ 3086730 h 3213730"/>
                  <a:gd name="connsiteX10" fmla="*/ 0 w 4203700"/>
                  <a:gd name="connsiteY10" fmla="*/ 2146930 h 3213730"/>
                  <a:gd name="connsiteX0" fmla="*/ 0 w 4203700"/>
                  <a:gd name="connsiteY0" fmla="*/ 2146930 h 3213730"/>
                  <a:gd name="connsiteX1" fmla="*/ 101600 w 4203700"/>
                  <a:gd name="connsiteY1" fmla="*/ 775330 h 3213730"/>
                  <a:gd name="connsiteX2" fmla="*/ 1054100 w 4203700"/>
                  <a:gd name="connsiteY2" fmla="*/ 356230 h 3213730"/>
                  <a:gd name="connsiteX3" fmla="*/ 2044700 w 4203700"/>
                  <a:gd name="connsiteY3" fmla="*/ 140330 h 3213730"/>
                  <a:gd name="connsiteX4" fmla="*/ 2959100 w 4203700"/>
                  <a:gd name="connsiteY4" fmla="*/ 330830 h 3213730"/>
                  <a:gd name="connsiteX5" fmla="*/ 3695700 w 4203700"/>
                  <a:gd name="connsiteY5" fmla="*/ 788030 h 3213730"/>
                  <a:gd name="connsiteX6" fmla="*/ 4203700 w 4203700"/>
                  <a:gd name="connsiteY6" fmla="*/ 2121530 h 3213730"/>
                  <a:gd name="connsiteX7" fmla="*/ 3098800 w 4203700"/>
                  <a:gd name="connsiteY7" fmla="*/ 2997830 h 3213730"/>
                  <a:gd name="connsiteX8" fmla="*/ 1892300 w 4203700"/>
                  <a:gd name="connsiteY8" fmla="*/ 3213730 h 3213730"/>
                  <a:gd name="connsiteX9" fmla="*/ 584200 w 4203700"/>
                  <a:gd name="connsiteY9" fmla="*/ 3086730 h 3213730"/>
                  <a:gd name="connsiteX10" fmla="*/ 0 w 4203700"/>
                  <a:gd name="connsiteY10" fmla="*/ 2146930 h 3213730"/>
                  <a:gd name="connsiteX0" fmla="*/ 0 w 4203700"/>
                  <a:gd name="connsiteY0" fmla="*/ 2146930 h 3213730"/>
                  <a:gd name="connsiteX1" fmla="*/ 101600 w 4203700"/>
                  <a:gd name="connsiteY1" fmla="*/ 775330 h 3213730"/>
                  <a:gd name="connsiteX2" fmla="*/ 1054100 w 4203700"/>
                  <a:gd name="connsiteY2" fmla="*/ 356230 h 3213730"/>
                  <a:gd name="connsiteX3" fmla="*/ 2044700 w 4203700"/>
                  <a:gd name="connsiteY3" fmla="*/ 140330 h 3213730"/>
                  <a:gd name="connsiteX4" fmla="*/ 2959100 w 4203700"/>
                  <a:gd name="connsiteY4" fmla="*/ 330830 h 3213730"/>
                  <a:gd name="connsiteX5" fmla="*/ 3695700 w 4203700"/>
                  <a:gd name="connsiteY5" fmla="*/ 788030 h 3213730"/>
                  <a:gd name="connsiteX6" fmla="*/ 4203700 w 4203700"/>
                  <a:gd name="connsiteY6" fmla="*/ 2121530 h 3213730"/>
                  <a:gd name="connsiteX7" fmla="*/ 3098800 w 4203700"/>
                  <a:gd name="connsiteY7" fmla="*/ 2997830 h 3213730"/>
                  <a:gd name="connsiteX8" fmla="*/ 1892300 w 4203700"/>
                  <a:gd name="connsiteY8" fmla="*/ 3213730 h 3213730"/>
                  <a:gd name="connsiteX9" fmla="*/ 584200 w 4203700"/>
                  <a:gd name="connsiteY9" fmla="*/ 3086730 h 3213730"/>
                  <a:gd name="connsiteX10" fmla="*/ 0 w 4203700"/>
                  <a:gd name="connsiteY10" fmla="*/ 2146930 h 3213730"/>
                  <a:gd name="connsiteX0" fmla="*/ 0 w 4585882"/>
                  <a:gd name="connsiteY0" fmla="*/ 2146930 h 3213730"/>
                  <a:gd name="connsiteX1" fmla="*/ 101600 w 4585882"/>
                  <a:gd name="connsiteY1" fmla="*/ 775330 h 3213730"/>
                  <a:gd name="connsiteX2" fmla="*/ 1054100 w 4585882"/>
                  <a:gd name="connsiteY2" fmla="*/ 356230 h 3213730"/>
                  <a:gd name="connsiteX3" fmla="*/ 2044700 w 4585882"/>
                  <a:gd name="connsiteY3" fmla="*/ 140330 h 3213730"/>
                  <a:gd name="connsiteX4" fmla="*/ 2959100 w 4585882"/>
                  <a:gd name="connsiteY4" fmla="*/ 330830 h 3213730"/>
                  <a:gd name="connsiteX5" fmla="*/ 3695700 w 4585882"/>
                  <a:gd name="connsiteY5" fmla="*/ 788030 h 3213730"/>
                  <a:gd name="connsiteX6" fmla="*/ 4203700 w 4585882"/>
                  <a:gd name="connsiteY6" fmla="*/ 2121530 h 3213730"/>
                  <a:gd name="connsiteX7" fmla="*/ 3098800 w 4585882"/>
                  <a:gd name="connsiteY7" fmla="*/ 2997830 h 3213730"/>
                  <a:gd name="connsiteX8" fmla="*/ 1892300 w 4585882"/>
                  <a:gd name="connsiteY8" fmla="*/ 3213730 h 3213730"/>
                  <a:gd name="connsiteX9" fmla="*/ 584200 w 4585882"/>
                  <a:gd name="connsiteY9" fmla="*/ 3086730 h 3213730"/>
                  <a:gd name="connsiteX10" fmla="*/ 0 w 4585882"/>
                  <a:gd name="connsiteY10" fmla="*/ 2146930 h 3213730"/>
                  <a:gd name="connsiteX0" fmla="*/ 0 w 4570821"/>
                  <a:gd name="connsiteY0" fmla="*/ 2146930 h 3213730"/>
                  <a:gd name="connsiteX1" fmla="*/ 101600 w 4570821"/>
                  <a:gd name="connsiteY1" fmla="*/ 775330 h 3213730"/>
                  <a:gd name="connsiteX2" fmla="*/ 1054100 w 4570821"/>
                  <a:gd name="connsiteY2" fmla="*/ 356230 h 3213730"/>
                  <a:gd name="connsiteX3" fmla="*/ 2044700 w 4570821"/>
                  <a:gd name="connsiteY3" fmla="*/ 140330 h 3213730"/>
                  <a:gd name="connsiteX4" fmla="*/ 2959100 w 4570821"/>
                  <a:gd name="connsiteY4" fmla="*/ 330830 h 3213730"/>
                  <a:gd name="connsiteX5" fmla="*/ 3695700 w 4570821"/>
                  <a:gd name="connsiteY5" fmla="*/ 788030 h 3213730"/>
                  <a:gd name="connsiteX6" fmla="*/ 4203700 w 4570821"/>
                  <a:gd name="connsiteY6" fmla="*/ 2121530 h 3213730"/>
                  <a:gd name="connsiteX7" fmla="*/ 3098800 w 4570821"/>
                  <a:gd name="connsiteY7" fmla="*/ 2997830 h 3213730"/>
                  <a:gd name="connsiteX8" fmla="*/ 1892300 w 4570821"/>
                  <a:gd name="connsiteY8" fmla="*/ 3213730 h 3213730"/>
                  <a:gd name="connsiteX9" fmla="*/ 584200 w 4570821"/>
                  <a:gd name="connsiteY9" fmla="*/ 3086730 h 3213730"/>
                  <a:gd name="connsiteX10" fmla="*/ 0 w 4570821"/>
                  <a:gd name="connsiteY10" fmla="*/ 2146930 h 3213730"/>
                  <a:gd name="connsiteX0" fmla="*/ 0 w 4570821"/>
                  <a:gd name="connsiteY0" fmla="*/ 2146930 h 3213730"/>
                  <a:gd name="connsiteX1" fmla="*/ 101600 w 4570821"/>
                  <a:gd name="connsiteY1" fmla="*/ 775330 h 3213730"/>
                  <a:gd name="connsiteX2" fmla="*/ 1054100 w 4570821"/>
                  <a:gd name="connsiteY2" fmla="*/ 356230 h 3213730"/>
                  <a:gd name="connsiteX3" fmla="*/ 2044700 w 4570821"/>
                  <a:gd name="connsiteY3" fmla="*/ 140330 h 3213730"/>
                  <a:gd name="connsiteX4" fmla="*/ 2959100 w 4570821"/>
                  <a:gd name="connsiteY4" fmla="*/ 330830 h 3213730"/>
                  <a:gd name="connsiteX5" fmla="*/ 3695700 w 4570821"/>
                  <a:gd name="connsiteY5" fmla="*/ 788030 h 3213730"/>
                  <a:gd name="connsiteX6" fmla="*/ 4203700 w 4570821"/>
                  <a:gd name="connsiteY6" fmla="*/ 2121530 h 3213730"/>
                  <a:gd name="connsiteX7" fmla="*/ 3098800 w 4570821"/>
                  <a:gd name="connsiteY7" fmla="*/ 2997830 h 3213730"/>
                  <a:gd name="connsiteX8" fmla="*/ 1892300 w 4570821"/>
                  <a:gd name="connsiteY8" fmla="*/ 3213730 h 3213730"/>
                  <a:gd name="connsiteX9" fmla="*/ 584200 w 4570821"/>
                  <a:gd name="connsiteY9" fmla="*/ 3086730 h 3213730"/>
                  <a:gd name="connsiteX10" fmla="*/ 0 w 4570821"/>
                  <a:gd name="connsiteY10" fmla="*/ 2146930 h 3213730"/>
                  <a:gd name="connsiteX0" fmla="*/ 0 w 4570821"/>
                  <a:gd name="connsiteY0" fmla="*/ 2146930 h 3213730"/>
                  <a:gd name="connsiteX1" fmla="*/ 101600 w 4570821"/>
                  <a:gd name="connsiteY1" fmla="*/ 775330 h 3213730"/>
                  <a:gd name="connsiteX2" fmla="*/ 1054100 w 4570821"/>
                  <a:gd name="connsiteY2" fmla="*/ 356230 h 3213730"/>
                  <a:gd name="connsiteX3" fmla="*/ 2044700 w 4570821"/>
                  <a:gd name="connsiteY3" fmla="*/ 140330 h 3213730"/>
                  <a:gd name="connsiteX4" fmla="*/ 2959100 w 4570821"/>
                  <a:gd name="connsiteY4" fmla="*/ 330830 h 3213730"/>
                  <a:gd name="connsiteX5" fmla="*/ 3695700 w 4570821"/>
                  <a:gd name="connsiteY5" fmla="*/ 788030 h 3213730"/>
                  <a:gd name="connsiteX6" fmla="*/ 4203700 w 4570821"/>
                  <a:gd name="connsiteY6" fmla="*/ 2121530 h 3213730"/>
                  <a:gd name="connsiteX7" fmla="*/ 3098800 w 4570821"/>
                  <a:gd name="connsiteY7" fmla="*/ 2997830 h 3213730"/>
                  <a:gd name="connsiteX8" fmla="*/ 1892300 w 4570821"/>
                  <a:gd name="connsiteY8" fmla="*/ 3213730 h 3213730"/>
                  <a:gd name="connsiteX9" fmla="*/ 584200 w 4570821"/>
                  <a:gd name="connsiteY9" fmla="*/ 3086730 h 3213730"/>
                  <a:gd name="connsiteX10" fmla="*/ 0 w 4570821"/>
                  <a:gd name="connsiteY10" fmla="*/ 2146930 h 3213730"/>
                  <a:gd name="connsiteX0" fmla="*/ 0 w 4570821"/>
                  <a:gd name="connsiteY0" fmla="*/ 2146930 h 3213730"/>
                  <a:gd name="connsiteX1" fmla="*/ 101600 w 4570821"/>
                  <a:gd name="connsiteY1" fmla="*/ 775330 h 3213730"/>
                  <a:gd name="connsiteX2" fmla="*/ 1054100 w 4570821"/>
                  <a:gd name="connsiteY2" fmla="*/ 356230 h 3213730"/>
                  <a:gd name="connsiteX3" fmla="*/ 2044700 w 4570821"/>
                  <a:gd name="connsiteY3" fmla="*/ 140330 h 3213730"/>
                  <a:gd name="connsiteX4" fmla="*/ 2959100 w 4570821"/>
                  <a:gd name="connsiteY4" fmla="*/ 330830 h 3213730"/>
                  <a:gd name="connsiteX5" fmla="*/ 3695700 w 4570821"/>
                  <a:gd name="connsiteY5" fmla="*/ 788030 h 3213730"/>
                  <a:gd name="connsiteX6" fmla="*/ 4203700 w 4570821"/>
                  <a:gd name="connsiteY6" fmla="*/ 2121530 h 3213730"/>
                  <a:gd name="connsiteX7" fmla="*/ 3098800 w 4570821"/>
                  <a:gd name="connsiteY7" fmla="*/ 2997830 h 3213730"/>
                  <a:gd name="connsiteX8" fmla="*/ 1892300 w 4570821"/>
                  <a:gd name="connsiteY8" fmla="*/ 3213730 h 3213730"/>
                  <a:gd name="connsiteX9" fmla="*/ 584200 w 4570821"/>
                  <a:gd name="connsiteY9" fmla="*/ 3086730 h 3213730"/>
                  <a:gd name="connsiteX10" fmla="*/ 0 w 4570821"/>
                  <a:gd name="connsiteY10" fmla="*/ 2146930 h 3213730"/>
                  <a:gd name="connsiteX0" fmla="*/ 0 w 4570821"/>
                  <a:gd name="connsiteY0" fmla="*/ 2146930 h 3213730"/>
                  <a:gd name="connsiteX1" fmla="*/ 101600 w 4570821"/>
                  <a:gd name="connsiteY1" fmla="*/ 775330 h 3213730"/>
                  <a:gd name="connsiteX2" fmla="*/ 1054100 w 4570821"/>
                  <a:gd name="connsiteY2" fmla="*/ 356230 h 3213730"/>
                  <a:gd name="connsiteX3" fmla="*/ 2044700 w 4570821"/>
                  <a:gd name="connsiteY3" fmla="*/ 140330 h 3213730"/>
                  <a:gd name="connsiteX4" fmla="*/ 2959100 w 4570821"/>
                  <a:gd name="connsiteY4" fmla="*/ 330830 h 3213730"/>
                  <a:gd name="connsiteX5" fmla="*/ 3695700 w 4570821"/>
                  <a:gd name="connsiteY5" fmla="*/ 788030 h 3213730"/>
                  <a:gd name="connsiteX6" fmla="*/ 4203700 w 4570821"/>
                  <a:gd name="connsiteY6" fmla="*/ 2121530 h 3213730"/>
                  <a:gd name="connsiteX7" fmla="*/ 3098800 w 4570821"/>
                  <a:gd name="connsiteY7" fmla="*/ 2997830 h 3213730"/>
                  <a:gd name="connsiteX8" fmla="*/ 1892300 w 4570821"/>
                  <a:gd name="connsiteY8" fmla="*/ 3213730 h 3213730"/>
                  <a:gd name="connsiteX9" fmla="*/ 584200 w 4570821"/>
                  <a:gd name="connsiteY9" fmla="*/ 3086730 h 3213730"/>
                  <a:gd name="connsiteX10" fmla="*/ 0 w 4570821"/>
                  <a:gd name="connsiteY10" fmla="*/ 2146930 h 3213730"/>
                  <a:gd name="connsiteX0" fmla="*/ 0 w 4570821"/>
                  <a:gd name="connsiteY0" fmla="*/ 2146930 h 3391660"/>
                  <a:gd name="connsiteX1" fmla="*/ 101600 w 4570821"/>
                  <a:gd name="connsiteY1" fmla="*/ 775330 h 3391660"/>
                  <a:gd name="connsiteX2" fmla="*/ 1054100 w 4570821"/>
                  <a:gd name="connsiteY2" fmla="*/ 356230 h 3391660"/>
                  <a:gd name="connsiteX3" fmla="*/ 2044700 w 4570821"/>
                  <a:gd name="connsiteY3" fmla="*/ 140330 h 3391660"/>
                  <a:gd name="connsiteX4" fmla="*/ 2959100 w 4570821"/>
                  <a:gd name="connsiteY4" fmla="*/ 330830 h 3391660"/>
                  <a:gd name="connsiteX5" fmla="*/ 3695700 w 4570821"/>
                  <a:gd name="connsiteY5" fmla="*/ 788030 h 3391660"/>
                  <a:gd name="connsiteX6" fmla="*/ 4203700 w 4570821"/>
                  <a:gd name="connsiteY6" fmla="*/ 2121530 h 3391660"/>
                  <a:gd name="connsiteX7" fmla="*/ 3098800 w 4570821"/>
                  <a:gd name="connsiteY7" fmla="*/ 2997830 h 3391660"/>
                  <a:gd name="connsiteX8" fmla="*/ 1892300 w 4570821"/>
                  <a:gd name="connsiteY8" fmla="*/ 3213730 h 3391660"/>
                  <a:gd name="connsiteX9" fmla="*/ 584200 w 4570821"/>
                  <a:gd name="connsiteY9" fmla="*/ 3086730 h 3391660"/>
                  <a:gd name="connsiteX10" fmla="*/ 0 w 4570821"/>
                  <a:gd name="connsiteY10" fmla="*/ 2146930 h 3391660"/>
                  <a:gd name="connsiteX0" fmla="*/ 0 w 4570821"/>
                  <a:gd name="connsiteY0" fmla="*/ 2146930 h 3691815"/>
                  <a:gd name="connsiteX1" fmla="*/ 101600 w 4570821"/>
                  <a:gd name="connsiteY1" fmla="*/ 775330 h 3691815"/>
                  <a:gd name="connsiteX2" fmla="*/ 1054100 w 4570821"/>
                  <a:gd name="connsiteY2" fmla="*/ 356230 h 3691815"/>
                  <a:gd name="connsiteX3" fmla="*/ 2044700 w 4570821"/>
                  <a:gd name="connsiteY3" fmla="*/ 140330 h 3691815"/>
                  <a:gd name="connsiteX4" fmla="*/ 2959100 w 4570821"/>
                  <a:gd name="connsiteY4" fmla="*/ 330830 h 3691815"/>
                  <a:gd name="connsiteX5" fmla="*/ 3695700 w 4570821"/>
                  <a:gd name="connsiteY5" fmla="*/ 788030 h 3691815"/>
                  <a:gd name="connsiteX6" fmla="*/ 4203700 w 4570821"/>
                  <a:gd name="connsiteY6" fmla="*/ 2121530 h 3691815"/>
                  <a:gd name="connsiteX7" fmla="*/ 3098800 w 4570821"/>
                  <a:gd name="connsiteY7" fmla="*/ 2997830 h 3691815"/>
                  <a:gd name="connsiteX8" fmla="*/ 1892300 w 4570821"/>
                  <a:gd name="connsiteY8" fmla="*/ 3213730 h 3691815"/>
                  <a:gd name="connsiteX9" fmla="*/ 584200 w 4570821"/>
                  <a:gd name="connsiteY9" fmla="*/ 3086730 h 3691815"/>
                  <a:gd name="connsiteX10" fmla="*/ 0 w 4570821"/>
                  <a:gd name="connsiteY10" fmla="*/ 2146930 h 3691815"/>
                  <a:gd name="connsiteX0" fmla="*/ 0 w 4570821"/>
                  <a:gd name="connsiteY0" fmla="*/ 2146930 h 3667856"/>
                  <a:gd name="connsiteX1" fmla="*/ 101600 w 4570821"/>
                  <a:gd name="connsiteY1" fmla="*/ 775330 h 3667856"/>
                  <a:gd name="connsiteX2" fmla="*/ 1054100 w 4570821"/>
                  <a:gd name="connsiteY2" fmla="*/ 356230 h 3667856"/>
                  <a:gd name="connsiteX3" fmla="*/ 2044700 w 4570821"/>
                  <a:gd name="connsiteY3" fmla="*/ 140330 h 3667856"/>
                  <a:gd name="connsiteX4" fmla="*/ 2959100 w 4570821"/>
                  <a:gd name="connsiteY4" fmla="*/ 330830 h 3667856"/>
                  <a:gd name="connsiteX5" fmla="*/ 3695700 w 4570821"/>
                  <a:gd name="connsiteY5" fmla="*/ 788030 h 3667856"/>
                  <a:gd name="connsiteX6" fmla="*/ 4203700 w 4570821"/>
                  <a:gd name="connsiteY6" fmla="*/ 2121530 h 3667856"/>
                  <a:gd name="connsiteX7" fmla="*/ 3098800 w 4570821"/>
                  <a:gd name="connsiteY7" fmla="*/ 2997830 h 3667856"/>
                  <a:gd name="connsiteX8" fmla="*/ 1892300 w 4570821"/>
                  <a:gd name="connsiteY8" fmla="*/ 3213730 h 3667856"/>
                  <a:gd name="connsiteX9" fmla="*/ 584200 w 4570821"/>
                  <a:gd name="connsiteY9" fmla="*/ 3086730 h 3667856"/>
                  <a:gd name="connsiteX10" fmla="*/ 0 w 4570821"/>
                  <a:gd name="connsiteY10" fmla="*/ 2146930 h 3667856"/>
                  <a:gd name="connsiteX0" fmla="*/ 0 w 4570821"/>
                  <a:gd name="connsiteY0" fmla="*/ 2146930 h 3694839"/>
                  <a:gd name="connsiteX1" fmla="*/ 101600 w 4570821"/>
                  <a:gd name="connsiteY1" fmla="*/ 775330 h 3694839"/>
                  <a:gd name="connsiteX2" fmla="*/ 1054100 w 4570821"/>
                  <a:gd name="connsiteY2" fmla="*/ 356230 h 3694839"/>
                  <a:gd name="connsiteX3" fmla="*/ 2044700 w 4570821"/>
                  <a:gd name="connsiteY3" fmla="*/ 140330 h 3694839"/>
                  <a:gd name="connsiteX4" fmla="*/ 2959100 w 4570821"/>
                  <a:gd name="connsiteY4" fmla="*/ 330830 h 3694839"/>
                  <a:gd name="connsiteX5" fmla="*/ 3695700 w 4570821"/>
                  <a:gd name="connsiteY5" fmla="*/ 788030 h 3694839"/>
                  <a:gd name="connsiteX6" fmla="*/ 4203700 w 4570821"/>
                  <a:gd name="connsiteY6" fmla="*/ 2121530 h 3694839"/>
                  <a:gd name="connsiteX7" fmla="*/ 3098800 w 4570821"/>
                  <a:gd name="connsiteY7" fmla="*/ 2997830 h 3694839"/>
                  <a:gd name="connsiteX8" fmla="*/ 1892300 w 4570821"/>
                  <a:gd name="connsiteY8" fmla="*/ 3213730 h 3694839"/>
                  <a:gd name="connsiteX9" fmla="*/ 584200 w 4570821"/>
                  <a:gd name="connsiteY9" fmla="*/ 3086730 h 3694839"/>
                  <a:gd name="connsiteX10" fmla="*/ 0 w 4570821"/>
                  <a:gd name="connsiteY10" fmla="*/ 2146930 h 3694839"/>
                  <a:gd name="connsiteX0" fmla="*/ 0 w 4570821"/>
                  <a:gd name="connsiteY0" fmla="*/ 2146930 h 3694839"/>
                  <a:gd name="connsiteX1" fmla="*/ 101600 w 4570821"/>
                  <a:gd name="connsiteY1" fmla="*/ 775330 h 3694839"/>
                  <a:gd name="connsiteX2" fmla="*/ 1054100 w 4570821"/>
                  <a:gd name="connsiteY2" fmla="*/ 356230 h 3694839"/>
                  <a:gd name="connsiteX3" fmla="*/ 2044700 w 4570821"/>
                  <a:gd name="connsiteY3" fmla="*/ 140330 h 3694839"/>
                  <a:gd name="connsiteX4" fmla="*/ 2959100 w 4570821"/>
                  <a:gd name="connsiteY4" fmla="*/ 330830 h 3694839"/>
                  <a:gd name="connsiteX5" fmla="*/ 3695700 w 4570821"/>
                  <a:gd name="connsiteY5" fmla="*/ 788030 h 3694839"/>
                  <a:gd name="connsiteX6" fmla="*/ 4203700 w 4570821"/>
                  <a:gd name="connsiteY6" fmla="*/ 2121530 h 3694839"/>
                  <a:gd name="connsiteX7" fmla="*/ 3098800 w 4570821"/>
                  <a:gd name="connsiteY7" fmla="*/ 2997830 h 3694839"/>
                  <a:gd name="connsiteX8" fmla="*/ 1892300 w 4570821"/>
                  <a:gd name="connsiteY8" fmla="*/ 3213730 h 3694839"/>
                  <a:gd name="connsiteX9" fmla="*/ 584200 w 4570821"/>
                  <a:gd name="connsiteY9" fmla="*/ 3086730 h 3694839"/>
                  <a:gd name="connsiteX10" fmla="*/ 0 w 4570821"/>
                  <a:gd name="connsiteY10" fmla="*/ 2146930 h 3694839"/>
                  <a:gd name="connsiteX0" fmla="*/ 0 w 4570821"/>
                  <a:gd name="connsiteY0" fmla="*/ 2146930 h 3694839"/>
                  <a:gd name="connsiteX1" fmla="*/ 101600 w 4570821"/>
                  <a:gd name="connsiteY1" fmla="*/ 775330 h 3694839"/>
                  <a:gd name="connsiteX2" fmla="*/ 1054100 w 4570821"/>
                  <a:gd name="connsiteY2" fmla="*/ 356230 h 3694839"/>
                  <a:gd name="connsiteX3" fmla="*/ 2044700 w 4570821"/>
                  <a:gd name="connsiteY3" fmla="*/ 140330 h 3694839"/>
                  <a:gd name="connsiteX4" fmla="*/ 2959100 w 4570821"/>
                  <a:gd name="connsiteY4" fmla="*/ 330830 h 3694839"/>
                  <a:gd name="connsiteX5" fmla="*/ 3695700 w 4570821"/>
                  <a:gd name="connsiteY5" fmla="*/ 788030 h 3694839"/>
                  <a:gd name="connsiteX6" fmla="*/ 4203700 w 4570821"/>
                  <a:gd name="connsiteY6" fmla="*/ 2121530 h 3694839"/>
                  <a:gd name="connsiteX7" fmla="*/ 3098800 w 4570821"/>
                  <a:gd name="connsiteY7" fmla="*/ 2997830 h 3694839"/>
                  <a:gd name="connsiteX8" fmla="*/ 1892300 w 4570821"/>
                  <a:gd name="connsiteY8" fmla="*/ 3213730 h 3694839"/>
                  <a:gd name="connsiteX9" fmla="*/ 584200 w 4570821"/>
                  <a:gd name="connsiteY9" fmla="*/ 3086730 h 3694839"/>
                  <a:gd name="connsiteX10" fmla="*/ 0 w 4570821"/>
                  <a:gd name="connsiteY10" fmla="*/ 2146930 h 3694839"/>
                  <a:gd name="connsiteX0" fmla="*/ 0 w 4570821"/>
                  <a:gd name="connsiteY0" fmla="*/ 2146930 h 3694839"/>
                  <a:gd name="connsiteX1" fmla="*/ 101600 w 4570821"/>
                  <a:gd name="connsiteY1" fmla="*/ 775330 h 3694839"/>
                  <a:gd name="connsiteX2" fmla="*/ 1054100 w 4570821"/>
                  <a:gd name="connsiteY2" fmla="*/ 356230 h 3694839"/>
                  <a:gd name="connsiteX3" fmla="*/ 2044700 w 4570821"/>
                  <a:gd name="connsiteY3" fmla="*/ 140330 h 3694839"/>
                  <a:gd name="connsiteX4" fmla="*/ 2959100 w 4570821"/>
                  <a:gd name="connsiteY4" fmla="*/ 330830 h 3694839"/>
                  <a:gd name="connsiteX5" fmla="*/ 3695700 w 4570821"/>
                  <a:gd name="connsiteY5" fmla="*/ 788030 h 3694839"/>
                  <a:gd name="connsiteX6" fmla="*/ 4203700 w 4570821"/>
                  <a:gd name="connsiteY6" fmla="*/ 2121530 h 3694839"/>
                  <a:gd name="connsiteX7" fmla="*/ 3098800 w 4570821"/>
                  <a:gd name="connsiteY7" fmla="*/ 2997830 h 3694839"/>
                  <a:gd name="connsiteX8" fmla="*/ 1892300 w 4570821"/>
                  <a:gd name="connsiteY8" fmla="*/ 3213730 h 3694839"/>
                  <a:gd name="connsiteX9" fmla="*/ 584200 w 4570821"/>
                  <a:gd name="connsiteY9" fmla="*/ 3086730 h 3694839"/>
                  <a:gd name="connsiteX10" fmla="*/ 0 w 4570821"/>
                  <a:gd name="connsiteY10" fmla="*/ 2146930 h 3694839"/>
                  <a:gd name="connsiteX0" fmla="*/ 98681 w 4669502"/>
                  <a:gd name="connsiteY0" fmla="*/ 2146930 h 3694839"/>
                  <a:gd name="connsiteX1" fmla="*/ 200281 w 4669502"/>
                  <a:gd name="connsiteY1" fmla="*/ 775330 h 3694839"/>
                  <a:gd name="connsiteX2" fmla="*/ 1152781 w 4669502"/>
                  <a:gd name="connsiteY2" fmla="*/ 356230 h 3694839"/>
                  <a:gd name="connsiteX3" fmla="*/ 2143381 w 4669502"/>
                  <a:gd name="connsiteY3" fmla="*/ 140330 h 3694839"/>
                  <a:gd name="connsiteX4" fmla="*/ 3057781 w 4669502"/>
                  <a:gd name="connsiteY4" fmla="*/ 330830 h 3694839"/>
                  <a:gd name="connsiteX5" fmla="*/ 3794381 w 4669502"/>
                  <a:gd name="connsiteY5" fmla="*/ 788030 h 3694839"/>
                  <a:gd name="connsiteX6" fmla="*/ 4302381 w 4669502"/>
                  <a:gd name="connsiteY6" fmla="*/ 2121530 h 3694839"/>
                  <a:gd name="connsiteX7" fmla="*/ 3197481 w 4669502"/>
                  <a:gd name="connsiteY7" fmla="*/ 2997830 h 3694839"/>
                  <a:gd name="connsiteX8" fmla="*/ 1990981 w 4669502"/>
                  <a:gd name="connsiteY8" fmla="*/ 3213730 h 3694839"/>
                  <a:gd name="connsiteX9" fmla="*/ 682881 w 4669502"/>
                  <a:gd name="connsiteY9" fmla="*/ 3086730 h 3694839"/>
                  <a:gd name="connsiteX10" fmla="*/ 98681 w 4669502"/>
                  <a:gd name="connsiteY10" fmla="*/ 2146930 h 3694839"/>
                  <a:gd name="connsiteX0" fmla="*/ 244057 w 4814878"/>
                  <a:gd name="connsiteY0" fmla="*/ 2146930 h 3694839"/>
                  <a:gd name="connsiteX1" fmla="*/ 345657 w 4814878"/>
                  <a:gd name="connsiteY1" fmla="*/ 775330 h 3694839"/>
                  <a:gd name="connsiteX2" fmla="*/ 1298157 w 4814878"/>
                  <a:gd name="connsiteY2" fmla="*/ 356230 h 3694839"/>
                  <a:gd name="connsiteX3" fmla="*/ 2288757 w 4814878"/>
                  <a:gd name="connsiteY3" fmla="*/ 140330 h 3694839"/>
                  <a:gd name="connsiteX4" fmla="*/ 3203157 w 4814878"/>
                  <a:gd name="connsiteY4" fmla="*/ 330830 h 3694839"/>
                  <a:gd name="connsiteX5" fmla="*/ 3939757 w 4814878"/>
                  <a:gd name="connsiteY5" fmla="*/ 788030 h 3694839"/>
                  <a:gd name="connsiteX6" fmla="*/ 4447757 w 4814878"/>
                  <a:gd name="connsiteY6" fmla="*/ 2121530 h 3694839"/>
                  <a:gd name="connsiteX7" fmla="*/ 3342857 w 4814878"/>
                  <a:gd name="connsiteY7" fmla="*/ 2997830 h 3694839"/>
                  <a:gd name="connsiteX8" fmla="*/ 2136357 w 4814878"/>
                  <a:gd name="connsiteY8" fmla="*/ 3213730 h 3694839"/>
                  <a:gd name="connsiteX9" fmla="*/ 828257 w 4814878"/>
                  <a:gd name="connsiteY9" fmla="*/ 3086730 h 3694839"/>
                  <a:gd name="connsiteX10" fmla="*/ 244057 w 4814878"/>
                  <a:gd name="connsiteY10" fmla="*/ 2146930 h 3694839"/>
                  <a:gd name="connsiteX0" fmla="*/ 454104 w 5024925"/>
                  <a:gd name="connsiteY0" fmla="*/ 2146930 h 3694839"/>
                  <a:gd name="connsiteX1" fmla="*/ 555704 w 5024925"/>
                  <a:gd name="connsiteY1" fmla="*/ 775330 h 3694839"/>
                  <a:gd name="connsiteX2" fmla="*/ 1508204 w 5024925"/>
                  <a:gd name="connsiteY2" fmla="*/ 356230 h 3694839"/>
                  <a:gd name="connsiteX3" fmla="*/ 2498804 w 5024925"/>
                  <a:gd name="connsiteY3" fmla="*/ 140330 h 3694839"/>
                  <a:gd name="connsiteX4" fmla="*/ 3413204 w 5024925"/>
                  <a:gd name="connsiteY4" fmla="*/ 330830 h 3694839"/>
                  <a:gd name="connsiteX5" fmla="*/ 4149804 w 5024925"/>
                  <a:gd name="connsiteY5" fmla="*/ 788030 h 3694839"/>
                  <a:gd name="connsiteX6" fmla="*/ 4657804 w 5024925"/>
                  <a:gd name="connsiteY6" fmla="*/ 2121530 h 3694839"/>
                  <a:gd name="connsiteX7" fmla="*/ 3552904 w 5024925"/>
                  <a:gd name="connsiteY7" fmla="*/ 2997830 h 3694839"/>
                  <a:gd name="connsiteX8" fmla="*/ 2346404 w 5024925"/>
                  <a:gd name="connsiteY8" fmla="*/ 3213730 h 3694839"/>
                  <a:gd name="connsiteX9" fmla="*/ 1038304 w 5024925"/>
                  <a:gd name="connsiteY9" fmla="*/ 3086730 h 3694839"/>
                  <a:gd name="connsiteX10" fmla="*/ 454104 w 5024925"/>
                  <a:gd name="connsiteY10" fmla="*/ 2146930 h 3694839"/>
                  <a:gd name="connsiteX0" fmla="*/ 488347 w 5059168"/>
                  <a:gd name="connsiteY0" fmla="*/ 2146930 h 3694839"/>
                  <a:gd name="connsiteX1" fmla="*/ 589947 w 5059168"/>
                  <a:gd name="connsiteY1" fmla="*/ 775330 h 3694839"/>
                  <a:gd name="connsiteX2" fmla="*/ 1542447 w 5059168"/>
                  <a:gd name="connsiteY2" fmla="*/ 356230 h 3694839"/>
                  <a:gd name="connsiteX3" fmla="*/ 2533047 w 5059168"/>
                  <a:gd name="connsiteY3" fmla="*/ 140330 h 3694839"/>
                  <a:gd name="connsiteX4" fmla="*/ 3447447 w 5059168"/>
                  <a:gd name="connsiteY4" fmla="*/ 330830 h 3694839"/>
                  <a:gd name="connsiteX5" fmla="*/ 4184047 w 5059168"/>
                  <a:gd name="connsiteY5" fmla="*/ 788030 h 3694839"/>
                  <a:gd name="connsiteX6" fmla="*/ 4692047 w 5059168"/>
                  <a:gd name="connsiteY6" fmla="*/ 2121530 h 3694839"/>
                  <a:gd name="connsiteX7" fmla="*/ 3587147 w 5059168"/>
                  <a:gd name="connsiteY7" fmla="*/ 2997830 h 3694839"/>
                  <a:gd name="connsiteX8" fmla="*/ 2380647 w 5059168"/>
                  <a:gd name="connsiteY8" fmla="*/ 3213730 h 3694839"/>
                  <a:gd name="connsiteX9" fmla="*/ 1072547 w 5059168"/>
                  <a:gd name="connsiteY9" fmla="*/ 3086730 h 3694839"/>
                  <a:gd name="connsiteX10" fmla="*/ 488347 w 5059168"/>
                  <a:gd name="connsiteY10" fmla="*/ 2146930 h 3694839"/>
                  <a:gd name="connsiteX0" fmla="*/ 488347 w 5059168"/>
                  <a:gd name="connsiteY0" fmla="*/ 2146930 h 3694839"/>
                  <a:gd name="connsiteX1" fmla="*/ 589947 w 5059168"/>
                  <a:gd name="connsiteY1" fmla="*/ 775330 h 3694839"/>
                  <a:gd name="connsiteX2" fmla="*/ 1542447 w 5059168"/>
                  <a:gd name="connsiteY2" fmla="*/ 356230 h 3694839"/>
                  <a:gd name="connsiteX3" fmla="*/ 2533047 w 5059168"/>
                  <a:gd name="connsiteY3" fmla="*/ 140330 h 3694839"/>
                  <a:gd name="connsiteX4" fmla="*/ 3447447 w 5059168"/>
                  <a:gd name="connsiteY4" fmla="*/ 330830 h 3694839"/>
                  <a:gd name="connsiteX5" fmla="*/ 4184047 w 5059168"/>
                  <a:gd name="connsiteY5" fmla="*/ 788030 h 3694839"/>
                  <a:gd name="connsiteX6" fmla="*/ 4692047 w 5059168"/>
                  <a:gd name="connsiteY6" fmla="*/ 2121530 h 3694839"/>
                  <a:gd name="connsiteX7" fmla="*/ 3587147 w 5059168"/>
                  <a:gd name="connsiteY7" fmla="*/ 2997830 h 3694839"/>
                  <a:gd name="connsiteX8" fmla="*/ 2380647 w 5059168"/>
                  <a:gd name="connsiteY8" fmla="*/ 3213730 h 3694839"/>
                  <a:gd name="connsiteX9" fmla="*/ 1072547 w 5059168"/>
                  <a:gd name="connsiteY9" fmla="*/ 3086730 h 3694839"/>
                  <a:gd name="connsiteX10" fmla="*/ 488347 w 5059168"/>
                  <a:gd name="connsiteY10" fmla="*/ 2146930 h 3694839"/>
                  <a:gd name="connsiteX0" fmla="*/ 488347 w 5059168"/>
                  <a:gd name="connsiteY0" fmla="*/ 2146930 h 3694839"/>
                  <a:gd name="connsiteX1" fmla="*/ 589947 w 5059168"/>
                  <a:gd name="connsiteY1" fmla="*/ 775330 h 3694839"/>
                  <a:gd name="connsiteX2" fmla="*/ 1542447 w 5059168"/>
                  <a:gd name="connsiteY2" fmla="*/ 356230 h 3694839"/>
                  <a:gd name="connsiteX3" fmla="*/ 2533047 w 5059168"/>
                  <a:gd name="connsiteY3" fmla="*/ 140330 h 3694839"/>
                  <a:gd name="connsiteX4" fmla="*/ 3447447 w 5059168"/>
                  <a:gd name="connsiteY4" fmla="*/ 330830 h 3694839"/>
                  <a:gd name="connsiteX5" fmla="*/ 4184047 w 5059168"/>
                  <a:gd name="connsiteY5" fmla="*/ 788030 h 3694839"/>
                  <a:gd name="connsiteX6" fmla="*/ 4692047 w 5059168"/>
                  <a:gd name="connsiteY6" fmla="*/ 2121530 h 3694839"/>
                  <a:gd name="connsiteX7" fmla="*/ 3587147 w 5059168"/>
                  <a:gd name="connsiteY7" fmla="*/ 2997830 h 3694839"/>
                  <a:gd name="connsiteX8" fmla="*/ 2380647 w 5059168"/>
                  <a:gd name="connsiteY8" fmla="*/ 3213730 h 3694839"/>
                  <a:gd name="connsiteX9" fmla="*/ 1072547 w 5059168"/>
                  <a:gd name="connsiteY9" fmla="*/ 3086730 h 3694839"/>
                  <a:gd name="connsiteX10" fmla="*/ 488347 w 5059168"/>
                  <a:gd name="connsiteY10" fmla="*/ 2146930 h 3694839"/>
                  <a:gd name="connsiteX0" fmla="*/ 518386 w 5089207"/>
                  <a:gd name="connsiteY0" fmla="*/ 2146930 h 3694839"/>
                  <a:gd name="connsiteX1" fmla="*/ 619986 w 5089207"/>
                  <a:gd name="connsiteY1" fmla="*/ 775330 h 3694839"/>
                  <a:gd name="connsiteX2" fmla="*/ 1572486 w 5089207"/>
                  <a:gd name="connsiteY2" fmla="*/ 356230 h 3694839"/>
                  <a:gd name="connsiteX3" fmla="*/ 2563086 w 5089207"/>
                  <a:gd name="connsiteY3" fmla="*/ 140330 h 3694839"/>
                  <a:gd name="connsiteX4" fmla="*/ 3477486 w 5089207"/>
                  <a:gd name="connsiteY4" fmla="*/ 330830 h 3694839"/>
                  <a:gd name="connsiteX5" fmla="*/ 4214086 w 5089207"/>
                  <a:gd name="connsiteY5" fmla="*/ 788030 h 3694839"/>
                  <a:gd name="connsiteX6" fmla="*/ 4722086 w 5089207"/>
                  <a:gd name="connsiteY6" fmla="*/ 2121530 h 3694839"/>
                  <a:gd name="connsiteX7" fmla="*/ 3617186 w 5089207"/>
                  <a:gd name="connsiteY7" fmla="*/ 2997830 h 3694839"/>
                  <a:gd name="connsiteX8" fmla="*/ 2410686 w 5089207"/>
                  <a:gd name="connsiteY8" fmla="*/ 3213730 h 3694839"/>
                  <a:gd name="connsiteX9" fmla="*/ 1102586 w 5089207"/>
                  <a:gd name="connsiteY9" fmla="*/ 3086730 h 3694839"/>
                  <a:gd name="connsiteX10" fmla="*/ 518386 w 5089207"/>
                  <a:gd name="connsiteY10" fmla="*/ 2146930 h 3694839"/>
                  <a:gd name="connsiteX0" fmla="*/ 479570 w 5050391"/>
                  <a:gd name="connsiteY0" fmla="*/ 2146930 h 3694839"/>
                  <a:gd name="connsiteX1" fmla="*/ 581170 w 5050391"/>
                  <a:gd name="connsiteY1" fmla="*/ 775330 h 3694839"/>
                  <a:gd name="connsiteX2" fmla="*/ 1533670 w 5050391"/>
                  <a:gd name="connsiteY2" fmla="*/ 356230 h 3694839"/>
                  <a:gd name="connsiteX3" fmla="*/ 2524270 w 5050391"/>
                  <a:gd name="connsiteY3" fmla="*/ 140330 h 3694839"/>
                  <a:gd name="connsiteX4" fmla="*/ 3438670 w 5050391"/>
                  <a:gd name="connsiteY4" fmla="*/ 330830 h 3694839"/>
                  <a:gd name="connsiteX5" fmla="*/ 4175270 w 5050391"/>
                  <a:gd name="connsiteY5" fmla="*/ 788030 h 3694839"/>
                  <a:gd name="connsiteX6" fmla="*/ 4683270 w 5050391"/>
                  <a:gd name="connsiteY6" fmla="*/ 2121530 h 3694839"/>
                  <a:gd name="connsiteX7" fmla="*/ 3578370 w 5050391"/>
                  <a:gd name="connsiteY7" fmla="*/ 2997830 h 3694839"/>
                  <a:gd name="connsiteX8" fmla="*/ 2371870 w 5050391"/>
                  <a:gd name="connsiteY8" fmla="*/ 3213730 h 3694839"/>
                  <a:gd name="connsiteX9" fmla="*/ 1063770 w 5050391"/>
                  <a:gd name="connsiteY9" fmla="*/ 3086730 h 3694839"/>
                  <a:gd name="connsiteX10" fmla="*/ 479570 w 5050391"/>
                  <a:gd name="connsiteY10" fmla="*/ 2146930 h 3694839"/>
                  <a:gd name="connsiteX0" fmla="*/ 475396 w 5046217"/>
                  <a:gd name="connsiteY0" fmla="*/ 2146930 h 3694839"/>
                  <a:gd name="connsiteX1" fmla="*/ 576996 w 5046217"/>
                  <a:gd name="connsiteY1" fmla="*/ 775330 h 3694839"/>
                  <a:gd name="connsiteX2" fmla="*/ 1529496 w 5046217"/>
                  <a:gd name="connsiteY2" fmla="*/ 356230 h 3694839"/>
                  <a:gd name="connsiteX3" fmla="*/ 2520096 w 5046217"/>
                  <a:gd name="connsiteY3" fmla="*/ 140330 h 3694839"/>
                  <a:gd name="connsiteX4" fmla="*/ 3434496 w 5046217"/>
                  <a:gd name="connsiteY4" fmla="*/ 330830 h 3694839"/>
                  <a:gd name="connsiteX5" fmla="*/ 4171096 w 5046217"/>
                  <a:gd name="connsiteY5" fmla="*/ 788030 h 3694839"/>
                  <a:gd name="connsiteX6" fmla="*/ 4679096 w 5046217"/>
                  <a:gd name="connsiteY6" fmla="*/ 2121530 h 3694839"/>
                  <a:gd name="connsiteX7" fmla="*/ 3574196 w 5046217"/>
                  <a:gd name="connsiteY7" fmla="*/ 2997830 h 3694839"/>
                  <a:gd name="connsiteX8" fmla="*/ 2367696 w 5046217"/>
                  <a:gd name="connsiteY8" fmla="*/ 3213730 h 3694839"/>
                  <a:gd name="connsiteX9" fmla="*/ 1059596 w 5046217"/>
                  <a:gd name="connsiteY9" fmla="*/ 3086730 h 3694839"/>
                  <a:gd name="connsiteX10" fmla="*/ 475396 w 5046217"/>
                  <a:gd name="connsiteY10" fmla="*/ 2146930 h 3694839"/>
                  <a:gd name="connsiteX0" fmla="*/ 475396 w 5046217"/>
                  <a:gd name="connsiteY0" fmla="*/ 2146930 h 3694839"/>
                  <a:gd name="connsiteX1" fmla="*/ 576996 w 5046217"/>
                  <a:gd name="connsiteY1" fmla="*/ 775330 h 3694839"/>
                  <a:gd name="connsiteX2" fmla="*/ 1529496 w 5046217"/>
                  <a:gd name="connsiteY2" fmla="*/ 356230 h 3694839"/>
                  <a:gd name="connsiteX3" fmla="*/ 2520096 w 5046217"/>
                  <a:gd name="connsiteY3" fmla="*/ 140330 h 3694839"/>
                  <a:gd name="connsiteX4" fmla="*/ 3434496 w 5046217"/>
                  <a:gd name="connsiteY4" fmla="*/ 330830 h 3694839"/>
                  <a:gd name="connsiteX5" fmla="*/ 4171096 w 5046217"/>
                  <a:gd name="connsiteY5" fmla="*/ 788030 h 3694839"/>
                  <a:gd name="connsiteX6" fmla="*/ 4679096 w 5046217"/>
                  <a:gd name="connsiteY6" fmla="*/ 2121530 h 3694839"/>
                  <a:gd name="connsiteX7" fmla="*/ 3574196 w 5046217"/>
                  <a:gd name="connsiteY7" fmla="*/ 2997830 h 3694839"/>
                  <a:gd name="connsiteX8" fmla="*/ 2367696 w 5046217"/>
                  <a:gd name="connsiteY8" fmla="*/ 3213730 h 3694839"/>
                  <a:gd name="connsiteX9" fmla="*/ 1059596 w 5046217"/>
                  <a:gd name="connsiteY9" fmla="*/ 3086730 h 3694839"/>
                  <a:gd name="connsiteX10" fmla="*/ 475396 w 5046217"/>
                  <a:gd name="connsiteY10" fmla="*/ 2146930 h 3694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046217" h="3694839">
                    <a:moveTo>
                      <a:pt x="475396" y="2146930"/>
                    </a:moveTo>
                    <a:cubicBezTo>
                      <a:pt x="-278137" y="2007230"/>
                      <a:pt x="-53771" y="813430"/>
                      <a:pt x="576996" y="775330"/>
                    </a:cubicBezTo>
                    <a:cubicBezTo>
                      <a:pt x="627796" y="280030"/>
                      <a:pt x="1250096" y="76830"/>
                      <a:pt x="1529496" y="356230"/>
                    </a:cubicBezTo>
                    <a:cubicBezTo>
                      <a:pt x="1707296" y="17563"/>
                      <a:pt x="2126396" y="-130603"/>
                      <a:pt x="2520096" y="140330"/>
                    </a:cubicBezTo>
                    <a:cubicBezTo>
                      <a:pt x="2862996" y="-88270"/>
                      <a:pt x="3243996" y="127630"/>
                      <a:pt x="3434496" y="330830"/>
                    </a:cubicBezTo>
                    <a:cubicBezTo>
                      <a:pt x="3705429" y="267330"/>
                      <a:pt x="4103363" y="470530"/>
                      <a:pt x="4171096" y="788030"/>
                    </a:cubicBezTo>
                    <a:cubicBezTo>
                      <a:pt x="4899229" y="699130"/>
                      <a:pt x="5436863" y="1461130"/>
                      <a:pt x="4679096" y="2121530"/>
                    </a:cubicBezTo>
                    <a:cubicBezTo>
                      <a:pt x="5174396" y="2985130"/>
                      <a:pt x="4069496" y="3442330"/>
                      <a:pt x="3574196" y="2997830"/>
                    </a:cubicBezTo>
                    <a:cubicBezTo>
                      <a:pt x="3807029" y="3704797"/>
                      <a:pt x="2503163" y="4030763"/>
                      <a:pt x="2367696" y="3213730"/>
                    </a:cubicBezTo>
                    <a:cubicBezTo>
                      <a:pt x="2198363" y="3780997"/>
                      <a:pt x="1165429" y="3611663"/>
                      <a:pt x="1059596" y="3086730"/>
                    </a:cubicBezTo>
                    <a:cubicBezTo>
                      <a:pt x="496563" y="3103663"/>
                      <a:pt x="212929" y="2472897"/>
                      <a:pt x="475396" y="214693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381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3" name="组合 20">
              <a:extLst>
                <a:ext uri="{FF2B5EF4-FFF2-40B4-BE49-F238E27FC236}">
                  <a16:creationId xmlns:a16="http://schemas.microsoft.com/office/drawing/2014/main" id="{DDDF1C9A-F54E-4AE3-A5EC-AC18310CD6BA}"/>
                </a:ext>
              </a:extLst>
            </p:cNvPr>
            <p:cNvGrpSpPr/>
            <p:nvPr/>
          </p:nvGrpSpPr>
          <p:grpSpPr>
            <a:xfrm>
              <a:off x="564316" y="378816"/>
              <a:ext cx="5393413" cy="3914606"/>
              <a:chOff x="564316" y="378816"/>
              <a:chExt cx="5393413" cy="3914606"/>
            </a:xfrm>
          </p:grpSpPr>
          <p:sp>
            <p:nvSpPr>
              <p:cNvPr id="17" name="任意多边形: 形状 11">
                <a:extLst>
                  <a:ext uri="{FF2B5EF4-FFF2-40B4-BE49-F238E27FC236}">
                    <a16:creationId xmlns:a16="http://schemas.microsoft.com/office/drawing/2014/main" id="{37728AEA-2B59-4E92-B2BA-5E3D6B076E32}"/>
                  </a:ext>
                </a:extLst>
              </p:cNvPr>
              <p:cNvSpPr/>
              <p:nvPr/>
            </p:nvSpPr>
            <p:spPr>
              <a:xfrm>
                <a:off x="2832100" y="378816"/>
                <a:ext cx="787400" cy="129184"/>
              </a:xfrm>
              <a:custGeom>
                <a:avLst/>
                <a:gdLst>
                  <a:gd name="connsiteX0" fmla="*/ 0 w 787400"/>
                  <a:gd name="connsiteY0" fmla="*/ 0 h 127000"/>
                  <a:gd name="connsiteX1" fmla="*/ 419100 w 787400"/>
                  <a:gd name="connsiteY1" fmla="*/ 127000 h 127000"/>
                  <a:gd name="connsiteX2" fmla="*/ 787400 w 787400"/>
                  <a:gd name="connsiteY2" fmla="*/ 76200 h 127000"/>
                  <a:gd name="connsiteX0" fmla="*/ 0 w 787400"/>
                  <a:gd name="connsiteY0" fmla="*/ 0 h 127000"/>
                  <a:gd name="connsiteX1" fmla="*/ 419100 w 787400"/>
                  <a:gd name="connsiteY1" fmla="*/ 127000 h 127000"/>
                  <a:gd name="connsiteX2" fmla="*/ 787400 w 787400"/>
                  <a:gd name="connsiteY2" fmla="*/ 76200 h 127000"/>
                  <a:gd name="connsiteX0" fmla="*/ 0 w 787400"/>
                  <a:gd name="connsiteY0" fmla="*/ 2184 h 129184"/>
                  <a:gd name="connsiteX1" fmla="*/ 419100 w 787400"/>
                  <a:gd name="connsiteY1" fmla="*/ 129184 h 129184"/>
                  <a:gd name="connsiteX2" fmla="*/ 787400 w 787400"/>
                  <a:gd name="connsiteY2" fmla="*/ 78384 h 129184"/>
                  <a:gd name="connsiteX0" fmla="*/ 0 w 787400"/>
                  <a:gd name="connsiteY0" fmla="*/ 2184 h 129184"/>
                  <a:gd name="connsiteX1" fmla="*/ 419100 w 787400"/>
                  <a:gd name="connsiteY1" fmla="*/ 129184 h 129184"/>
                  <a:gd name="connsiteX2" fmla="*/ 787400 w 787400"/>
                  <a:gd name="connsiteY2" fmla="*/ 78384 h 129184"/>
                  <a:gd name="connsiteX0" fmla="*/ 0 w 787400"/>
                  <a:gd name="connsiteY0" fmla="*/ 2184 h 129184"/>
                  <a:gd name="connsiteX1" fmla="*/ 419100 w 787400"/>
                  <a:gd name="connsiteY1" fmla="*/ 129184 h 129184"/>
                  <a:gd name="connsiteX2" fmla="*/ 787400 w 787400"/>
                  <a:gd name="connsiteY2" fmla="*/ 78384 h 129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7400" h="129184">
                    <a:moveTo>
                      <a:pt x="0" y="2184"/>
                    </a:moveTo>
                    <a:cubicBezTo>
                      <a:pt x="95250" y="67"/>
                      <a:pt x="273050" y="-21099"/>
                      <a:pt x="419100" y="129184"/>
                    </a:cubicBezTo>
                    <a:cubicBezTo>
                      <a:pt x="529167" y="93201"/>
                      <a:pt x="632883" y="38167"/>
                      <a:pt x="787400" y="78384"/>
                    </a:cubicBezTo>
                  </a:path>
                </a:pathLst>
              </a:custGeom>
              <a:noFill/>
              <a:ln w="38100" cap="rnd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  <a:round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任意多边形: 形状 12">
                <a:extLst>
                  <a:ext uri="{FF2B5EF4-FFF2-40B4-BE49-F238E27FC236}">
                    <a16:creationId xmlns:a16="http://schemas.microsoft.com/office/drawing/2014/main" id="{F100B748-9573-4B16-B492-B0D4EDDCC67D}"/>
                  </a:ext>
                </a:extLst>
              </p:cNvPr>
              <p:cNvSpPr/>
              <p:nvPr/>
            </p:nvSpPr>
            <p:spPr>
              <a:xfrm>
                <a:off x="4329430" y="699823"/>
                <a:ext cx="693420" cy="454660"/>
              </a:xfrm>
              <a:custGeom>
                <a:avLst/>
                <a:gdLst>
                  <a:gd name="connsiteX0" fmla="*/ 0 w 609600"/>
                  <a:gd name="connsiteY0" fmla="*/ 0 h 508000"/>
                  <a:gd name="connsiteX1" fmla="*/ 609600 w 609600"/>
                  <a:gd name="connsiteY1" fmla="*/ 508000 h 508000"/>
                  <a:gd name="connsiteX0" fmla="*/ 0 w 609600"/>
                  <a:gd name="connsiteY0" fmla="*/ 0 h 508000"/>
                  <a:gd name="connsiteX1" fmla="*/ 609600 w 609600"/>
                  <a:gd name="connsiteY1" fmla="*/ 508000 h 508000"/>
                  <a:gd name="connsiteX0" fmla="*/ 0 w 609600"/>
                  <a:gd name="connsiteY0" fmla="*/ 0 h 508000"/>
                  <a:gd name="connsiteX1" fmla="*/ 609600 w 609600"/>
                  <a:gd name="connsiteY1" fmla="*/ 508000 h 508000"/>
                  <a:gd name="connsiteX0" fmla="*/ 0 w 609600"/>
                  <a:gd name="connsiteY0" fmla="*/ 0 h 508000"/>
                  <a:gd name="connsiteX1" fmla="*/ 609600 w 609600"/>
                  <a:gd name="connsiteY1" fmla="*/ 508000 h 508000"/>
                  <a:gd name="connsiteX0" fmla="*/ 0 w 609600"/>
                  <a:gd name="connsiteY0" fmla="*/ 0 h 508000"/>
                  <a:gd name="connsiteX1" fmla="*/ 609600 w 609600"/>
                  <a:gd name="connsiteY1" fmla="*/ 508000 h 508000"/>
                  <a:gd name="connsiteX0" fmla="*/ 0 w 609600"/>
                  <a:gd name="connsiteY0" fmla="*/ 0 h 508000"/>
                  <a:gd name="connsiteX1" fmla="*/ 609600 w 609600"/>
                  <a:gd name="connsiteY1" fmla="*/ 508000 h 508000"/>
                  <a:gd name="connsiteX0" fmla="*/ 0 w 693420"/>
                  <a:gd name="connsiteY0" fmla="*/ 0 h 454660"/>
                  <a:gd name="connsiteX1" fmla="*/ 693420 w 693420"/>
                  <a:gd name="connsiteY1" fmla="*/ 454660 h 454660"/>
                  <a:gd name="connsiteX0" fmla="*/ 0 w 693420"/>
                  <a:gd name="connsiteY0" fmla="*/ 0 h 454660"/>
                  <a:gd name="connsiteX1" fmla="*/ 693420 w 693420"/>
                  <a:gd name="connsiteY1" fmla="*/ 454660 h 454660"/>
                  <a:gd name="connsiteX0" fmla="*/ 0 w 693420"/>
                  <a:gd name="connsiteY0" fmla="*/ 0 h 454660"/>
                  <a:gd name="connsiteX1" fmla="*/ 693420 w 693420"/>
                  <a:gd name="connsiteY1" fmla="*/ 454660 h 45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93420" h="454660">
                    <a:moveTo>
                      <a:pt x="0" y="0"/>
                    </a:moveTo>
                    <a:cubicBezTo>
                      <a:pt x="320040" y="15663"/>
                      <a:pt x="607060" y="169757"/>
                      <a:pt x="693420" y="454660"/>
                    </a:cubicBezTo>
                  </a:path>
                </a:pathLst>
              </a:custGeom>
              <a:noFill/>
              <a:ln w="38100" cap="rnd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  <a:round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·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" name="任意多边形: 形状 13">
                <a:extLst>
                  <a:ext uri="{FF2B5EF4-FFF2-40B4-BE49-F238E27FC236}">
                    <a16:creationId xmlns:a16="http://schemas.microsoft.com/office/drawing/2014/main" id="{AF3D8114-C0DC-4EEF-A825-43B9C77481CF}"/>
                  </a:ext>
                </a:extLst>
              </p:cNvPr>
              <p:cNvSpPr/>
              <p:nvPr/>
            </p:nvSpPr>
            <p:spPr>
              <a:xfrm>
                <a:off x="5203190" y="1234440"/>
                <a:ext cx="754539" cy="1361183"/>
              </a:xfrm>
              <a:custGeom>
                <a:avLst/>
                <a:gdLst>
                  <a:gd name="connsiteX0" fmla="*/ 520700 w 520700"/>
                  <a:gd name="connsiteY0" fmla="*/ 1358900 h 1358900"/>
                  <a:gd name="connsiteX1" fmla="*/ 0 w 520700"/>
                  <a:gd name="connsiteY1" fmla="*/ 0 h 1358900"/>
                  <a:gd name="connsiteX0" fmla="*/ 520700 w 520700"/>
                  <a:gd name="connsiteY0" fmla="*/ 1358900 h 1358900"/>
                  <a:gd name="connsiteX1" fmla="*/ 0 w 520700"/>
                  <a:gd name="connsiteY1" fmla="*/ 0 h 1358900"/>
                  <a:gd name="connsiteX0" fmla="*/ 520700 w 772251"/>
                  <a:gd name="connsiteY0" fmla="*/ 1358900 h 1358900"/>
                  <a:gd name="connsiteX1" fmla="*/ 0 w 772251"/>
                  <a:gd name="connsiteY1" fmla="*/ 0 h 1358900"/>
                  <a:gd name="connsiteX0" fmla="*/ 520700 w 754539"/>
                  <a:gd name="connsiteY0" fmla="*/ 1361183 h 1361183"/>
                  <a:gd name="connsiteX1" fmla="*/ 0 w 754539"/>
                  <a:gd name="connsiteY1" fmla="*/ 2283 h 1361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4539" h="1361183">
                    <a:moveTo>
                      <a:pt x="520700" y="1361183"/>
                    </a:moveTo>
                    <a:cubicBezTo>
                      <a:pt x="1071033" y="692316"/>
                      <a:pt x="548217" y="-46400"/>
                      <a:pt x="0" y="2283"/>
                    </a:cubicBezTo>
                  </a:path>
                </a:pathLst>
              </a:custGeom>
              <a:noFill/>
              <a:ln w="38100" cap="rnd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  <a:round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任意多边形: 形状 14">
                <a:extLst>
                  <a:ext uri="{FF2B5EF4-FFF2-40B4-BE49-F238E27FC236}">
                    <a16:creationId xmlns:a16="http://schemas.microsoft.com/office/drawing/2014/main" id="{1535EFDC-B22E-4793-95CD-20403A16BED0}"/>
                  </a:ext>
                </a:extLst>
              </p:cNvPr>
              <p:cNvSpPr/>
              <p:nvPr/>
            </p:nvSpPr>
            <p:spPr>
              <a:xfrm>
                <a:off x="564316" y="1257300"/>
                <a:ext cx="578684" cy="857250"/>
              </a:xfrm>
              <a:custGeom>
                <a:avLst/>
                <a:gdLst>
                  <a:gd name="connsiteX0" fmla="*/ 660400 w 660400"/>
                  <a:gd name="connsiteY0" fmla="*/ 0 h 819150"/>
                  <a:gd name="connsiteX1" fmla="*/ 0 w 660400"/>
                  <a:gd name="connsiteY1" fmla="*/ 819150 h 819150"/>
                  <a:gd name="connsiteX0" fmla="*/ 647700 w 647700"/>
                  <a:gd name="connsiteY0" fmla="*/ 0 h 781050"/>
                  <a:gd name="connsiteX1" fmla="*/ 0 w 647700"/>
                  <a:gd name="connsiteY1" fmla="*/ 781050 h 781050"/>
                  <a:gd name="connsiteX0" fmla="*/ 647700 w 647700"/>
                  <a:gd name="connsiteY0" fmla="*/ 0 h 781050"/>
                  <a:gd name="connsiteX1" fmla="*/ 0 w 647700"/>
                  <a:gd name="connsiteY1" fmla="*/ 781050 h 781050"/>
                  <a:gd name="connsiteX0" fmla="*/ 647700 w 647700"/>
                  <a:gd name="connsiteY0" fmla="*/ 0 h 781050"/>
                  <a:gd name="connsiteX1" fmla="*/ 0 w 647700"/>
                  <a:gd name="connsiteY1" fmla="*/ 781050 h 781050"/>
                  <a:gd name="connsiteX0" fmla="*/ 571500 w 571500"/>
                  <a:gd name="connsiteY0" fmla="*/ 0 h 857250"/>
                  <a:gd name="connsiteX1" fmla="*/ 0 w 571500"/>
                  <a:gd name="connsiteY1" fmla="*/ 857250 h 857250"/>
                  <a:gd name="connsiteX0" fmla="*/ 578684 w 578684"/>
                  <a:gd name="connsiteY0" fmla="*/ 0 h 857250"/>
                  <a:gd name="connsiteX1" fmla="*/ 7184 w 578684"/>
                  <a:gd name="connsiteY1" fmla="*/ 857250 h 857250"/>
                  <a:gd name="connsiteX0" fmla="*/ 578684 w 578684"/>
                  <a:gd name="connsiteY0" fmla="*/ 0 h 857250"/>
                  <a:gd name="connsiteX1" fmla="*/ 7184 w 578684"/>
                  <a:gd name="connsiteY1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78684" h="857250">
                    <a:moveTo>
                      <a:pt x="578684" y="0"/>
                    </a:moveTo>
                    <a:cubicBezTo>
                      <a:pt x="237901" y="15240"/>
                      <a:pt x="-49543" y="426720"/>
                      <a:pt x="7184" y="857250"/>
                    </a:cubicBezTo>
                  </a:path>
                </a:pathLst>
              </a:custGeom>
              <a:noFill/>
              <a:ln w="38100" cap="rnd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  <a:round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任意多边形: 形状 15">
                <a:extLst>
                  <a:ext uri="{FF2B5EF4-FFF2-40B4-BE49-F238E27FC236}">
                    <a16:creationId xmlns:a16="http://schemas.microsoft.com/office/drawing/2014/main" id="{8F62B74B-8FAD-4CB4-8245-AD3FCBC1D4AB}"/>
                  </a:ext>
                </a:extLst>
              </p:cNvPr>
              <p:cNvSpPr/>
              <p:nvPr/>
            </p:nvSpPr>
            <p:spPr>
              <a:xfrm>
                <a:off x="666750" y="2463800"/>
                <a:ext cx="317500" cy="577850"/>
              </a:xfrm>
              <a:custGeom>
                <a:avLst/>
                <a:gdLst>
                  <a:gd name="connsiteX0" fmla="*/ 0 w 355600"/>
                  <a:gd name="connsiteY0" fmla="*/ 0 h 577850"/>
                  <a:gd name="connsiteX1" fmla="*/ 355600 w 355600"/>
                  <a:gd name="connsiteY1" fmla="*/ 260350 h 577850"/>
                  <a:gd name="connsiteX2" fmla="*/ 304800 w 355600"/>
                  <a:gd name="connsiteY2" fmla="*/ 577850 h 577850"/>
                  <a:gd name="connsiteX0" fmla="*/ 0 w 317500"/>
                  <a:gd name="connsiteY0" fmla="*/ 0 h 577850"/>
                  <a:gd name="connsiteX1" fmla="*/ 317500 w 317500"/>
                  <a:gd name="connsiteY1" fmla="*/ 260350 h 577850"/>
                  <a:gd name="connsiteX2" fmla="*/ 266700 w 317500"/>
                  <a:gd name="connsiteY2" fmla="*/ 577850 h 577850"/>
                  <a:gd name="connsiteX0" fmla="*/ 0 w 317500"/>
                  <a:gd name="connsiteY0" fmla="*/ 0 h 577850"/>
                  <a:gd name="connsiteX1" fmla="*/ 317500 w 317500"/>
                  <a:gd name="connsiteY1" fmla="*/ 260350 h 577850"/>
                  <a:gd name="connsiteX2" fmla="*/ 266700 w 317500"/>
                  <a:gd name="connsiteY2" fmla="*/ 577850 h 577850"/>
                  <a:gd name="connsiteX0" fmla="*/ 0 w 317500"/>
                  <a:gd name="connsiteY0" fmla="*/ 0 h 577850"/>
                  <a:gd name="connsiteX1" fmla="*/ 317500 w 317500"/>
                  <a:gd name="connsiteY1" fmla="*/ 260350 h 577850"/>
                  <a:gd name="connsiteX2" fmla="*/ 266700 w 317500"/>
                  <a:gd name="connsiteY2" fmla="*/ 577850 h 577850"/>
                  <a:gd name="connsiteX0" fmla="*/ 0 w 317500"/>
                  <a:gd name="connsiteY0" fmla="*/ 0 h 577850"/>
                  <a:gd name="connsiteX1" fmla="*/ 317500 w 317500"/>
                  <a:gd name="connsiteY1" fmla="*/ 260350 h 577850"/>
                  <a:gd name="connsiteX2" fmla="*/ 266700 w 317500"/>
                  <a:gd name="connsiteY2" fmla="*/ 577850 h 577850"/>
                  <a:gd name="connsiteX0" fmla="*/ 0 w 317500"/>
                  <a:gd name="connsiteY0" fmla="*/ 0 h 577850"/>
                  <a:gd name="connsiteX1" fmla="*/ 317500 w 317500"/>
                  <a:gd name="connsiteY1" fmla="*/ 260350 h 577850"/>
                  <a:gd name="connsiteX2" fmla="*/ 266700 w 317500"/>
                  <a:gd name="connsiteY2" fmla="*/ 577850 h 577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7500" h="577850">
                    <a:moveTo>
                      <a:pt x="0" y="0"/>
                    </a:moveTo>
                    <a:cubicBezTo>
                      <a:pt x="35983" y="143933"/>
                      <a:pt x="179917" y="205317"/>
                      <a:pt x="317500" y="260350"/>
                    </a:cubicBezTo>
                    <a:cubicBezTo>
                      <a:pt x="243417" y="359833"/>
                      <a:pt x="245533" y="478367"/>
                      <a:pt x="266700" y="577850"/>
                    </a:cubicBezTo>
                  </a:path>
                </a:pathLst>
              </a:custGeom>
              <a:noFill/>
              <a:ln w="38100" cap="rnd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  <a:round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任意多边形: 形状 17">
                <a:extLst>
                  <a:ext uri="{FF2B5EF4-FFF2-40B4-BE49-F238E27FC236}">
                    <a16:creationId xmlns:a16="http://schemas.microsoft.com/office/drawing/2014/main" id="{5691A7AA-463D-4A64-B947-B7071016AEDA}"/>
                  </a:ext>
                </a:extLst>
              </p:cNvPr>
              <p:cNvSpPr/>
              <p:nvPr/>
            </p:nvSpPr>
            <p:spPr>
              <a:xfrm>
                <a:off x="1066800" y="3479800"/>
                <a:ext cx="806450" cy="577850"/>
              </a:xfrm>
              <a:custGeom>
                <a:avLst/>
                <a:gdLst>
                  <a:gd name="connsiteX0" fmla="*/ 0 w 768350"/>
                  <a:gd name="connsiteY0" fmla="*/ 0 h 571500"/>
                  <a:gd name="connsiteX1" fmla="*/ 654050 w 768350"/>
                  <a:gd name="connsiteY1" fmla="*/ 330200 h 571500"/>
                  <a:gd name="connsiteX2" fmla="*/ 768350 w 768350"/>
                  <a:gd name="connsiteY2" fmla="*/ 571500 h 571500"/>
                  <a:gd name="connsiteX0" fmla="*/ 0 w 768350"/>
                  <a:gd name="connsiteY0" fmla="*/ 0 h 571500"/>
                  <a:gd name="connsiteX1" fmla="*/ 654050 w 768350"/>
                  <a:gd name="connsiteY1" fmla="*/ 330200 h 571500"/>
                  <a:gd name="connsiteX2" fmla="*/ 768350 w 768350"/>
                  <a:gd name="connsiteY2" fmla="*/ 571500 h 571500"/>
                  <a:gd name="connsiteX0" fmla="*/ 0 w 768350"/>
                  <a:gd name="connsiteY0" fmla="*/ 0 h 571500"/>
                  <a:gd name="connsiteX1" fmla="*/ 654050 w 768350"/>
                  <a:gd name="connsiteY1" fmla="*/ 330200 h 571500"/>
                  <a:gd name="connsiteX2" fmla="*/ 768350 w 768350"/>
                  <a:gd name="connsiteY2" fmla="*/ 571500 h 571500"/>
                  <a:gd name="connsiteX0" fmla="*/ 0 w 768350"/>
                  <a:gd name="connsiteY0" fmla="*/ 0 h 571500"/>
                  <a:gd name="connsiteX1" fmla="*/ 654050 w 768350"/>
                  <a:gd name="connsiteY1" fmla="*/ 330200 h 571500"/>
                  <a:gd name="connsiteX2" fmla="*/ 768350 w 768350"/>
                  <a:gd name="connsiteY2" fmla="*/ 571500 h 571500"/>
                  <a:gd name="connsiteX0" fmla="*/ 0 w 806450"/>
                  <a:gd name="connsiteY0" fmla="*/ 0 h 577850"/>
                  <a:gd name="connsiteX1" fmla="*/ 654050 w 806450"/>
                  <a:gd name="connsiteY1" fmla="*/ 330200 h 577850"/>
                  <a:gd name="connsiteX2" fmla="*/ 806450 w 806450"/>
                  <a:gd name="connsiteY2" fmla="*/ 577850 h 577850"/>
                  <a:gd name="connsiteX0" fmla="*/ 0 w 806450"/>
                  <a:gd name="connsiteY0" fmla="*/ 0 h 577850"/>
                  <a:gd name="connsiteX1" fmla="*/ 615950 w 806450"/>
                  <a:gd name="connsiteY1" fmla="*/ 304800 h 577850"/>
                  <a:gd name="connsiteX2" fmla="*/ 806450 w 806450"/>
                  <a:gd name="connsiteY2" fmla="*/ 577850 h 577850"/>
                  <a:gd name="connsiteX0" fmla="*/ 0 w 806450"/>
                  <a:gd name="connsiteY0" fmla="*/ 0 h 577850"/>
                  <a:gd name="connsiteX1" fmla="*/ 615950 w 806450"/>
                  <a:gd name="connsiteY1" fmla="*/ 304800 h 577850"/>
                  <a:gd name="connsiteX2" fmla="*/ 806450 w 806450"/>
                  <a:gd name="connsiteY2" fmla="*/ 577850 h 577850"/>
                  <a:gd name="connsiteX0" fmla="*/ 0 w 806450"/>
                  <a:gd name="connsiteY0" fmla="*/ 0 h 577850"/>
                  <a:gd name="connsiteX1" fmla="*/ 615950 w 806450"/>
                  <a:gd name="connsiteY1" fmla="*/ 304800 h 577850"/>
                  <a:gd name="connsiteX2" fmla="*/ 806450 w 806450"/>
                  <a:gd name="connsiteY2" fmla="*/ 577850 h 577850"/>
                  <a:gd name="connsiteX0" fmla="*/ 0 w 806450"/>
                  <a:gd name="connsiteY0" fmla="*/ 0 h 577850"/>
                  <a:gd name="connsiteX1" fmla="*/ 615950 w 806450"/>
                  <a:gd name="connsiteY1" fmla="*/ 304800 h 577850"/>
                  <a:gd name="connsiteX2" fmla="*/ 806450 w 806450"/>
                  <a:gd name="connsiteY2" fmla="*/ 577850 h 577850"/>
                  <a:gd name="connsiteX0" fmla="*/ 0 w 806450"/>
                  <a:gd name="connsiteY0" fmla="*/ 0 h 577850"/>
                  <a:gd name="connsiteX1" fmla="*/ 615950 w 806450"/>
                  <a:gd name="connsiteY1" fmla="*/ 304800 h 577850"/>
                  <a:gd name="connsiteX2" fmla="*/ 806450 w 806450"/>
                  <a:gd name="connsiteY2" fmla="*/ 577850 h 577850"/>
                  <a:gd name="connsiteX0" fmla="*/ 0 w 806450"/>
                  <a:gd name="connsiteY0" fmla="*/ 0 h 577850"/>
                  <a:gd name="connsiteX1" fmla="*/ 615950 w 806450"/>
                  <a:gd name="connsiteY1" fmla="*/ 304800 h 577850"/>
                  <a:gd name="connsiteX2" fmla="*/ 806450 w 806450"/>
                  <a:gd name="connsiteY2" fmla="*/ 577850 h 577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6450" h="577850">
                    <a:moveTo>
                      <a:pt x="0" y="0"/>
                    </a:moveTo>
                    <a:cubicBezTo>
                      <a:pt x="122767" y="110067"/>
                      <a:pt x="201083" y="315383"/>
                      <a:pt x="615950" y="304800"/>
                    </a:cubicBezTo>
                    <a:cubicBezTo>
                      <a:pt x="660400" y="493183"/>
                      <a:pt x="736600" y="529167"/>
                      <a:pt x="806450" y="577850"/>
                    </a:cubicBezTo>
                  </a:path>
                </a:pathLst>
              </a:custGeom>
              <a:noFill/>
              <a:ln w="38100" cap="rnd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  <a:round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·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任意多边形: 形状 18">
                <a:extLst>
                  <a:ext uri="{FF2B5EF4-FFF2-40B4-BE49-F238E27FC236}">
                    <a16:creationId xmlns:a16="http://schemas.microsoft.com/office/drawing/2014/main" id="{A2D5C984-D85A-4483-B1C1-523144EC33C8}"/>
                  </a:ext>
                </a:extLst>
              </p:cNvPr>
              <p:cNvSpPr/>
              <p:nvPr/>
            </p:nvSpPr>
            <p:spPr>
              <a:xfrm>
                <a:off x="2252980" y="4009390"/>
                <a:ext cx="829310" cy="284032"/>
              </a:xfrm>
              <a:custGeom>
                <a:avLst/>
                <a:gdLst>
                  <a:gd name="connsiteX0" fmla="*/ 692150 w 692150"/>
                  <a:gd name="connsiteY0" fmla="*/ 0 h 400050"/>
                  <a:gd name="connsiteX1" fmla="*/ 0 w 692150"/>
                  <a:gd name="connsiteY1" fmla="*/ 400050 h 400050"/>
                  <a:gd name="connsiteX0" fmla="*/ 692150 w 692150"/>
                  <a:gd name="connsiteY0" fmla="*/ 0 h 400050"/>
                  <a:gd name="connsiteX1" fmla="*/ 0 w 692150"/>
                  <a:gd name="connsiteY1" fmla="*/ 400050 h 400050"/>
                  <a:gd name="connsiteX0" fmla="*/ 692150 w 692150"/>
                  <a:gd name="connsiteY0" fmla="*/ 0 h 400050"/>
                  <a:gd name="connsiteX1" fmla="*/ 0 w 692150"/>
                  <a:gd name="connsiteY1" fmla="*/ 400050 h 400050"/>
                  <a:gd name="connsiteX0" fmla="*/ 692150 w 692150"/>
                  <a:gd name="connsiteY0" fmla="*/ 0 h 400050"/>
                  <a:gd name="connsiteX1" fmla="*/ 0 w 692150"/>
                  <a:gd name="connsiteY1" fmla="*/ 400050 h 400050"/>
                  <a:gd name="connsiteX0" fmla="*/ 669290 w 669290"/>
                  <a:gd name="connsiteY0" fmla="*/ 0 h 240208"/>
                  <a:gd name="connsiteX1" fmla="*/ 0 w 669290"/>
                  <a:gd name="connsiteY1" fmla="*/ 240030 h 240208"/>
                  <a:gd name="connsiteX0" fmla="*/ 669290 w 669290"/>
                  <a:gd name="connsiteY0" fmla="*/ 0 h 308610"/>
                  <a:gd name="connsiteX1" fmla="*/ 0 w 669290"/>
                  <a:gd name="connsiteY1" fmla="*/ 308610 h 308610"/>
                  <a:gd name="connsiteX0" fmla="*/ 829310 w 829310"/>
                  <a:gd name="connsiteY0" fmla="*/ 0 h 240208"/>
                  <a:gd name="connsiteX1" fmla="*/ 0 w 829310"/>
                  <a:gd name="connsiteY1" fmla="*/ 240030 h 240208"/>
                  <a:gd name="connsiteX0" fmla="*/ 829310 w 829310"/>
                  <a:gd name="connsiteY0" fmla="*/ 0 h 284032"/>
                  <a:gd name="connsiteX1" fmla="*/ 0 w 829310"/>
                  <a:gd name="connsiteY1" fmla="*/ 240030 h 284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9310" h="284032">
                    <a:moveTo>
                      <a:pt x="829310" y="0"/>
                    </a:moveTo>
                    <a:cubicBezTo>
                      <a:pt x="643043" y="304800"/>
                      <a:pt x="226907" y="326390"/>
                      <a:pt x="0" y="240030"/>
                    </a:cubicBezTo>
                  </a:path>
                </a:pathLst>
              </a:custGeom>
              <a:noFill/>
              <a:ln w="38100" cap="rnd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  <a:round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任意多边形: 形状 19">
                <a:extLst>
                  <a:ext uri="{FF2B5EF4-FFF2-40B4-BE49-F238E27FC236}">
                    <a16:creationId xmlns:a16="http://schemas.microsoft.com/office/drawing/2014/main" id="{B1E879F6-CB86-4CDE-8C36-FEE8D10F6FF8}"/>
                  </a:ext>
                </a:extLst>
              </p:cNvPr>
              <p:cNvSpPr/>
              <p:nvPr/>
            </p:nvSpPr>
            <p:spPr>
              <a:xfrm>
                <a:off x="1866900" y="680081"/>
                <a:ext cx="323850" cy="62867"/>
              </a:xfrm>
              <a:custGeom>
                <a:avLst/>
                <a:gdLst>
                  <a:gd name="connsiteX0" fmla="*/ 0 w 381000"/>
                  <a:gd name="connsiteY0" fmla="*/ 0 h 101600"/>
                  <a:gd name="connsiteX1" fmla="*/ 381000 w 381000"/>
                  <a:gd name="connsiteY1" fmla="*/ 101600 h 101600"/>
                  <a:gd name="connsiteX0" fmla="*/ 0 w 317500"/>
                  <a:gd name="connsiteY0" fmla="*/ 0 h 88900"/>
                  <a:gd name="connsiteX1" fmla="*/ 317500 w 317500"/>
                  <a:gd name="connsiteY1" fmla="*/ 88900 h 88900"/>
                  <a:gd name="connsiteX0" fmla="*/ 0 w 317500"/>
                  <a:gd name="connsiteY0" fmla="*/ 2541 h 91441"/>
                  <a:gd name="connsiteX1" fmla="*/ 317500 w 317500"/>
                  <a:gd name="connsiteY1" fmla="*/ 91441 h 91441"/>
                  <a:gd name="connsiteX0" fmla="*/ 0 w 317500"/>
                  <a:gd name="connsiteY0" fmla="*/ 2541 h 91441"/>
                  <a:gd name="connsiteX1" fmla="*/ 317500 w 317500"/>
                  <a:gd name="connsiteY1" fmla="*/ 91441 h 91441"/>
                  <a:gd name="connsiteX0" fmla="*/ 0 w 317500"/>
                  <a:gd name="connsiteY0" fmla="*/ 4794 h 93694"/>
                  <a:gd name="connsiteX1" fmla="*/ 317500 w 317500"/>
                  <a:gd name="connsiteY1" fmla="*/ 93694 h 93694"/>
                  <a:gd name="connsiteX0" fmla="*/ 0 w 317500"/>
                  <a:gd name="connsiteY0" fmla="*/ 4294 h 93194"/>
                  <a:gd name="connsiteX1" fmla="*/ 317500 w 317500"/>
                  <a:gd name="connsiteY1" fmla="*/ 93194 h 93194"/>
                  <a:gd name="connsiteX0" fmla="*/ 0 w 323850"/>
                  <a:gd name="connsiteY0" fmla="*/ 8743 h 65893"/>
                  <a:gd name="connsiteX1" fmla="*/ 323850 w 323850"/>
                  <a:gd name="connsiteY1" fmla="*/ 65893 h 65893"/>
                  <a:gd name="connsiteX0" fmla="*/ 0 w 323850"/>
                  <a:gd name="connsiteY0" fmla="*/ 5717 h 62867"/>
                  <a:gd name="connsiteX1" fmla="*/ 323850 w 323850"/>
                  <a:gd name="connsiteY1" fmla="*/ 62867 h 62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23850" h="62867">
                    <a:moveTo>
                      <a:pt x="0" y="5717"/>
                    </a:moveTo>
                    <a:cubicBezTo>
                      <a:pt x="133350" y="-11216"/>
                      <a:pt x="203200" y="9950"/>
                      <a:pt x="323850" y="62867"/>
                    </a:cubicBezTo>
                  </a:path>
                </a:pathLst>
              </a:custGeom>
              <a:noFill/>
              <a:ln w="38100" cap="rnd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  <a:round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6" name="任意多边形: 形状 22">
              <a:extLst>
                <a:ext uri="{FF2B5EF4-FFF2-40B4-BE49-F238E27FC236}">
                  <a16:creationId xmlns:a16="http://schemas.microsoft.com/office/drawing/2014/main" id="{EB6AEE50-762A-4702-83B6-785A18CFDA9A}"/>
                </a:ext>
              </a:extLst>
            </p:cNvPr>
            <p:cNvSpPr/>
            <p:nvPr/>
          </p:nvSpPr>
          <p:spPr>
            <a:xfrm>
              <a:off x="4191000" y="3375660"/>
              <a:ext cx="1447800" cy="868680"/>
            </a:xfrm>
            <a:custGeom>
              <a:avLst/>
              <a:gdLst>
                <a:gd name="connsiteX0" fmla="*/ 0 w 1135380"/>
                <a:gd name="connsiteY0" fmla="*/ 472440 h 472440"/>
                <a:gd name="connsiteX1" fmla="*/ 1135380 w 1135380"/>
                <a:gd name="connsiteY1" fmla="*/ 0 h 472440"/>
                <a:gd name="connsiteX0" fmla="*/ 0 w 1135380"/>
                <a:gd name="connsiteY0" fmla="*/ 472440 h 472440"/>
                <a:gd name="connsiteX1" fmla="*/ 213360 w 1135380"/>
                <a:gd name="connsiteY1" fmla="*/ 388620 h 472440"/>
                <a:gd name="connsiteX2" fmla="*/ 1135380 w 1135380"/>
                <a:gd name="connsiteY2" fmla="*/ 0 h 472440"/>
                <a:gd name="connsiteX0" fmla="*/ 0 w 1447800"/>
                <a:gd name="connsiteY0" fmla="*/ 868680 h 868680"/>
                <a:gd name="connsiteX1" fmla="*/ 525780 w 1447800"/>
                <a:gd name="connsiteY1" fmla="*/ 388620 h 868680"/>
                <a:gd name="connsiteX2" fmla="*/ 1447800 w 1447800"/>
                <a:gd name="connsiteY2" fmla="*/ 0 h 868680"/>
                <a:gd name="connsiteX0" fmla="*/ 0 w 1447800"/>
                <a:gd name="connsiteY0" fmla="*/ 868680 h 868680"/>
                <a:gd name="connsiteX1" fmla="*/ 213360 w 1447800"/>
                <a:gd name="connsiteY1" fmla="*/ 434340 h 868680"/>
                <a:gd name="connsiteX2" fmla="*/ 1447800 w 1447800"/>
                <a:gd name="connsiteY2" fmla="*/ 0 h 868680"/>
                <a:gd name="connsiteX0" fmla="*/ 0 w 1447800"/>
                <a:gd name="connsiteY0" fmla="*/ 868680 h 868680"/>
                <a:gd name="connsiteX1" fmla="*/ 213360 w 1447800"/>
                <a:gd name="connsiteY1" fmla="*/ 434340 h 868680"/>
                <a:gd name="connsiteX2" fmla="*/ 1447800 w 1447800"/>
                <a:gd name="connsiteY2" fmla="*/ 0 h 868680"/>
                <a:gd name="connsiteX0" fmla="*/ 0 w 1447800"/>
                <a:gd name="connsiteY0" fmla="*/ 868680 h 868680"/>
                <a:gd name="connsiteX1" fmla="*/ 213360 w 1447800"/>
                <a:gd name="connsiteY1" fmla="*/ 434340 h 868680"/>
                <a:gd name="connsiteX2" fmla="*/ 1447800 w 1447800"/>
                <a:gd name="connsiteY2" fmla="*/ 0 h 868680"/>
                <a:gd name="connsiteX0" fmla="*/ 0 w 1447800"/>
                <a:gd name="connsiteY0" fmla="*/ 868680 h 868680"/>
                <a:gd name="connsiteX1" fmla="*/ 259080 w 1447800"/>
                <a:gd name="connsiteY1" fmla="*/ 365760 h 868680"/>
                <a:gd name="connsiteX2" fmla="*/ 1447800 w 1447800"/>
                <a:gd name="connsiteY2" fmla="*/ 0 h 868680"/>
                <a:gd name="connsiteX0" fmla="*/ 0 w 1447800"/>
                <a:gd name="connsiteY0" fmla="*/ 868680 h 868680"/>
                <a:gd name="connsiteX1" fmla="*/ 259080 w 1447800"/>
                <a:gd name="connsiteY1" fmla="*/ 365760 h 868680"/>
                <a:gd name="connsiteX2" fmla="*/ 1447800 w 1447800"/>
                <a:gd name="connsiteY2" fmla="*/ 0 h 868680"/>
                <a:gd name="connsiteX0" fmla="*/ 0 w 1447800"/>
                <a:gd name="connsiteY0" fmla="*/ 868680 h 868680"/>
                <a:gd name="connsiteX1" fmla="*/ 259080 w 1447800"/>
                <a:gd name="connsiteY1" fmla="*/ 365760 h 868680"/>
                <a:gd name="connsiteX2" fmla="*/ 1447800 w 1447800"/>
                <a:gd name="connsiteY2" fmla="*/ 0 h 868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7800" h="868680">
                  <a:moveTo>
                    <a:pt x="0" y="868680"/>
                  </a:moveTo>
                  <a:cubicBezTo>
                    <a:pt x="170180" y="807720"/>
                    <a:pt x="241300" y="655320"/>
                    <a:pt x="259080" y="365760"/>
                  </a:cubicBezTo>
                  <a:cubicBezTo>
                    <a:pt x="767080" y="673100"/>
                    <a:pt x="1244600" y="401320"/>
                    <a:pt x="1447800" y="0"/>
                  </a:cubicBezTo>
                </a:path>
              </a:pathLst>
            </a:custGeom>
            <a:noFill/>
            <a:ln w="38100" cap="rnd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  <a:round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B0820016-D1AC-4EC8-8FD5-8B5AEB6AABD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48606" y="2909595"/>
            <a:ext cx="7132938" cy="2353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43729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3C11074B-DA60-494C-8DFA-23D9AF6A4E31}"/>
              </a:ext>
            </a:extLst>
          </p:cNvPr>
          <p:cNvSpPr/>
          <p:nvPr/>
        </p:nvSpPr>
        <p:spPr>
          <a:xfrm>
            <a:off x="359335" y="391887"/>
            <a:ext cx="11442140" cy="5936342"/>
          </a:xfrm>
          <a:prstGeom prst="roundRect">
            <a:avLst/>
          </a:prstGeom>
          <a:solidFill>
            <a:srgbClr val="FFFFCC"/>
          </a:solidFill>
          <a:ln w="28575">
            <a:solidFill>
              <a:schemeClr val="accent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solidFill>
                  <a:prstClr val="black"/>
                </a:solidFill>
                <a:prstDash val="dash"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6ADCCC52-A146-4636-A8C5-360F8CCA492C}"/>
              </a:ext>
            </a:extLst>
          </p:cNvPr>
          <p:cNvGrpSpPr/>
          <p:nvPr/>
        </p:nvGrpSpPr>
        <p:grpSpPr>
          <a:xfrm>
            <a:off x="1036906" y="697305"/>
            <a:ext cx="9450118" cy="1388163"/>
            <a:chOff x="2697431" y="1071030"/>
            <a:chExt cx="9450118" cy="1388163"/>
          </a:xfrm>
        </p:grpSpPr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51ED2886-CFF5-4C52-84A4-09880389016E}"/>
                </a:ext>
              </a:extLst>
            </p:cNvPr>
            <p:cNvGrpSpPr/>
            <p:nvPr/>
          </p:nvGrpSpPr>
          <p:grpSpPr>
            <a:xfrm>
              <a:off x="2697431" y="1071030"/>
              <a:ext cx="622392" cy="646331"/>
              <a:chOff x="2697431" y="1071030"/>
              <a:chExt cx="622392" cy="646331"/>
            </a:xfrm>
          </p:grpSpPr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id="{1D387E4B-CD98-4DC9-A397-7EF09D543639}"/>
                  </a:ext>
                </a:extLst>
              </p:cNvPr>
              <p:cNvSpPr/>
              <p:nvPr/>
            </p:nvSpPr>
            <p:spPr>
              <a:xfrm>
                <a:off x="2697431" y="1123121"/>
                <a:ext cx="567681" cy="553111"/>
              </a:xfrm>
              <a:prstGeom prst="ellipse">
                <a:avLst/>
              </a:prstGeom>
              <a:solidFill>
                <a:srgbClr val="FF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DEF2CBC7-587F-4DA2-A223-2BE6B26DBFB3}"/>
                  </a:ext>
                </a:extLst>
              </p:cNvPr>
              <p:cNvSpPr txBox="1"/>
              <p:nvPr/>
            </p:nvSpPr>
            <p:spPr>
              <a:xfrm>
                <a:off x="2796040" y="1071030"/>
                <a:ext cx="52378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1</a:t>
                </a:r>
                <a:endParaRPr kumimoji="0" lang="vi-VN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FD7200E3-81B0-4253-8731-00363D6B9881}"/>
                </a:ext>
              </a:extLst>
            </p:cNvPr>
            <p:cNvSpPr txBox="1"/>
            <p:nvPr/>
          </p:nvSpPr>
          <p:spPr>
            <a:xfrm>
              <a:off x="3269022" y="1074198"/>
              <a:ext cx="8878527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algn="just">
                <a:spcBef>
                  <a:spcPts val="0"/>
                </a:spcBef>
                <a:spcAft>
                  <a:spcPts val="0"/>
                </a:spcAft>
              </a:pPr>
              <a:r>
                <a:rPr lang="nl-NL" sz="2800" b="1" dirty="0">
                  <a:effectLst/>
                  <a:ea typeface="Times New Roman" panose="02020603050405020304" pitchFamily="18" charset="0"/>
                  <a:cs typeface="Times New Roman" panose="02020603050405020304" pitchFamily="18" charset="0"/>
                </a:rPr>
                <a:t>a) Viết các số sau: mười hai nghìn, năm mươi mốt nghìn, tám mươi lăm nghìn, ba mươi chín nghìn, hai mươi tư nghìn, một trăm nghìn.</a:t>
              </a:r>
              <a:endParaRPr lang="en-US" sz="2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6" name="Picture 35">
            <a:extLst>
              <a:ext uri="{FF2B5EF4-FFF2-40B4-BE49-F238E27FC236}">
                <a16:creationId xmlns:a16="http://schemas.microsoft.com/office/drawing/2014/main" id="{C146B6B2-2127-4A8F-A11B-B35285E921E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06" y="5286374"/>
            <a:ext cx="1188837" cy="1580085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E12A4B54-C7E0-47E4-B5E9-FF3E323D432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17" b="90000" l="5761" r="9369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327"/>
          <a:stretch/>
        </p:blipFill>
        <p:spPr>
          <a:xfrm>
            <a:off x="10461390" y="0"/>
            <a:ext cx="1966403" cy="2179101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6843AA7-4A13-453A-B0FB-3D0E71A719D2}"/>
              </a:ext>
            </a:extLst>
          </p:cNvPr>
          <p:cNvSpPr/>
          <p:nvPr/>
        </p:nvSpPr>
        <p:spPr>
          <a:xfrm>
            <a:off x="866775" y="2362200"/>
            <a:ext cx="2457450" cy="54292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Mườ</a:t>
            </a:r>
            <a:r>
              <a:rPr lang="en-US" sz="24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</a:t>
            </a:r>
            <a:r>
              <a:rPr lang="en-US" sz="24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hai</a:t>
            </a:r>
            <a:r>
              <a:rPr 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nghìn</a:t>
            </a:r>
            <a:r>
              <a:rPr 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9D0C6CEB-F2F5-4F8D-8A36-324372A72FDB}"/>
              </a:ext>
            </a:extLst>
          </p:cNvPr>
          <p:cNvSpPr/>
          <p:nvPr/>
        </p:nvSpPr>
        <p:spPr>
          <a:xfrm>
            <a:off x="876300" y="3076575"/>
            <a:ext cx="3114675" cy="54292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Năm</a:t>
            </a:r>
            <a:r>
              <a:rPr 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mươi</a:t>
            </a:r>
            <a:r>
              <a:rPr 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mốt</a:t>
            </a:r>
            <a:r>
              <a:rPr 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nghìn</a:t>
            </a:r>
            <a:r>
              <a:rPr 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79ABC5C7-87F3-4DBA-AC81-125F1BED66E0}"/>
              </a:ext>
            </a:extLst>
          </p:cNvPr>
          <p:cNvSpPr/>
          <p:nvPr/>
        </p:nvSpPr>
        <p:spPr>
          <a:xfrm>
            <a:off x="866775" y="3733800"/>
            <a:ext cx="3114675" cy="54292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Tám</a:t>
            </a:r>
            <a:r>
              <a:rPr 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mươi</a:t>
            </a:r>
            <a:r>
              <a:rPr 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lăm</a:t>
            </a:r>
            <a:r>
              <a:rPr 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nghìn</a:t>
            </a:r>
            <a:r>
              <a:rPr 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5C3C3DE0-C5EE-4A09-AF1E-6E1309900DB7}"/>
              </a:ext>
            </a:extLst>
          </p:cNvPr>
          <p:cNvSpPr/>
          <p:nvPr/>
        </p:nvSpPr>
        <p:spPr>
          <a:xfrm>
            <a:off x="6438900" y="2305050"/>
            <a:ext cx="3114675" cy="54292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 </a:t>
            </a:r>
            <a:r>
              <a:rPr lang="en-US" sz="24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mươi</a:t>
            </a:r>
            <a:r>
              <a:rPr 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chín</a:t>
            </a:r>
            <a:r>
              <a:rPr 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nghìn</a:t>
            </a:r>
            <a:r>
              <a:rPr 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960AAAB9-1D8C-4B20-909C-8BD2933C5F04}"/>
              </a:ext>
            </a:extLst>
          </p:cNvPr>
          <p:cNvSpPr/>
          <p:nvPr/>
        </p:nvSpPr>
        <p:spPr>
          <a:xfrm>
            <a:off x="6429375" y="2990850"/>
            <a:ext cx="3114675" cy="54292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lang="vi-VN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ai mươi tư nghìn</a:t>
            </a:r>
            <a:r>
              <a:rPr 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E55BEDE3-9ABF-4CA4-9178-047352766BFD}"/>
              </a:ext>
            </a:extLst>
          </p:cNvPr>
          <p:cNvSpPr/>
          <p:nvPr/>
        </p:nvSpPr>
        <p:spPr>
          <a:xfrm>
            <a:off x="6419850" y="3648075"/>
            <a:ext cx="3114675" cy="54292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Một</a:t>
            </a:r>
            <a:r>
              <a:rPr 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trăm</a:t>
            </a:r>
            <a:r>
              <a:rPr 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nghìn</a:t>
            </a:r>
            <a:r>
              <a:rPr 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BAE0C5E-FFF3-444D-AC7E-E2D2516324E8}"/>
              </a:ext>
            </a:extLst>
          </p:cNvPr>
          <p:cNvSpPr txBox="1"/>
          <p:nvPr/>
        </p:nvSpPr>
        <p:spPr>
          <a:xfrm>
            <a:off x="3381375" y="2333625"/>
            <a:ext cx="1562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12 000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1EEBD72-8A90-4BFC-B183-82AE5D0312A8}"/>
              </a:ext>
            </a:extLst>
          </p:cNvPr>
          <p:cNvSpPr txBox="1"/>
          <p:nvPr/>
        </p:nvSpPr>
        <p:spPr>
          <a:xfrm>
            <a:off x="4086225" y="3057525"/>
            <a:ext cx="1562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51 000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C34C79F-04FF-40C3-8CCF-F8197E693C24}"/>
              </a:ext>
            </a:extLst>
          </p:cNvPr>
          <p:cNvSpPr txBox="1"/>
          <p:nvPr/>
        </p:nvSpPr>
        <p:spPr>
          <a:xfrm>
            <a:off x="4095750" y="3714750"/>
            <a:ext cx="1562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85 000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0587923B-AAD4-4F59-A47F-37153B54FF63}"/>
              </a:ext>
            </a:extLst>
          </p:cNvPr>
          <p:cNvSpPr txBox="1"/>
          <p:nvPr/>
        </p:nvSpPr>
        <p:spPr>
          <a:xfrm>
            <a:off x="9667875" y="2286000"/>
            <a:ext cx="1562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39 000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320ACF6-40EA-4F12-8D44-C90CD15BB38F}"/>
              </a:ext>
            </a:extLst>
          </p:cNvPr>
          <p:cNvSpPr txBox="1"/>
          <p:nvPr/>
        </p:nvSpPr>
        <p:spPr>
          <a:xfrm>
            <a:off x="9696450" y="2990850"/>
            <a:ext cx="1562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24 000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B4061DEF-D0CB-4BC3-829C-823E62742EDF}"/>
              </a:ext>
            </a:extLst>
          </p:cNvPr>
          <p:cNvSpPr txBox="1"/>
          <p:nvPr/>
        </p:nvSpPr>
        <p:spPr>
          <a:xfrm>
            <a:off x="9696450" y="3619500"/>
            <a:ext cx="1562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100 000</a:t>
            </a:r>
          </a:p>
        </p:txBody>
      </p:sp>
    </p:spTree>
    <p:extLst>
      <p:ext uri="{BB962C8B-B14F-4D97-AF65-F5344CB8AC3E}">
        <p14:creationId xmlns:p14="http://schemas.microsoft.com/office/powerpoint/2010/main" val="40451930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3C11074B-DA60-494C-8DFA-23D9AF6A4E31}"/>
              </a:ext>
            </a:extLst>
          </p:cNvPr>
          <p:cNvSpPr/>
          <p:nvPr/>
        </p:nvSpPr>
        <p:spPr>
          <a:xfrm>
            <a:off x="359335" y="391887"/>
            <a:ext cx="11208552" cy="5936342"/>
          </a:xfrm>
          <a:prstGeom prst="roundRect">
            <a:avLst/>
          </a:prstGeom>
          <a:solidFill>
            <a:srgbClr val="FFFFCC"/>
          </a:solidFill>
          <a:ln w="28575">
            <a:solidFill>
              <a:schemeClr val="accent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 dirty="0">
              <a:ln>
                <a:solidFill>
                  <a:prstClr val="black"/>
                </a:solidFill>
                <a:prstDash val="dash"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4C43B891-0C99-443A-A308-76D8ABAB41AB}"/>
              </a:ext>
            </a:extLst>
          </p:cNvPr>
          <p:cNvGrpSpPr/>
          <p:nvPr/>
        </p:nvGrpSpPr>
        <p:grpSpPr>
          <a:xfrm>
            <a:off x="1036906" y="697305"/>
            <a:ext cx="10364519" cy="646331"/>
            <a:chOff x="2697431" y="1071030"/>
            <a:chExt cx="10364519" cy="646331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BB6531DE-7FC3-47DF-845B-9B8FF355D6CC}"/>
                </a:ext>
              </a:extLst>
            </p:cNvPr>
            <p:cNvGrpSpPr/>
            <p:nvPr/>
          </p:nvGrpSpPr>
          <p:grpSpPr>
            <a:xfrm>
              <a:off x="2697431" y="1071030"/>
              <a:ext cx="622392" cy="646331"/>
              <a:chOff x="2697431" y="1071030"/>
              <a:chExt cx="622392" cy="646331"/>
            </a:xfrm>
          </p:grpSpPr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209D401F-F664-4194-B22A-8DA8ED527C62}"/>
                  </a:ext>
                </a:extLst>
              </p:cNvPr>
              <p:cNvSpPr/>
              <p:nvPr/>
            </p:nvSpPr>
            <p:spPr>
              <a:xfrm>
                <a:off x="2697431" y="1123121"/>
                <a:ext cx="567681" cy="553111"/>
              </a:xfrm>
              <a:prstGeom prst="ellipse">
                <a:avLst/>
              </a:prstGeom>
              <a:solidFill>
                <a:srgbClr val="FF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5F600121-E461-4A45-9885-7D64228BB72C}"/>
                  </a:ext>
                </a:extLst>
              </p:cNvPr>
              <p:cNvSpPr txBox="1"/>
              <p:nvPr/>
            </p:nvSpPr>
            <p:spPr>
              <a:xfrm>
                <a:off x="2796040" y="1071030"/>
                <a:ext cx="52378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1</a:t>
                </a:r>
                <a:endParaRPr kumimoji="0" lang="vi-VN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64536E5E-CEAA-4FA8-841F-E2A5542985A1}"/>
                </a:ext>
              </a:extLst>
            </p:cNvPr>
            <p:cNvSpPr txBox="1"/>
            <p:nvPr/>
          </p:nvSpPr>
          <p:spPr>
            <a:xfrm>
              <a:off x="3269022" y="1074198"/>
              <a:ext cx="97929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algn="just">
                <a:spcBef>
                  <a:spcPts val="0"/>
                </a:spcBef>
                <a:spcAft>
                  <a:spcPts val="0"/>
                </a:spcAft>
              </a:pPr>
              <a:r>
                <a:rPr lang="nl-NL" sz="2800" b="1" dirty="0">
                  <a:effectLst/>
                  <a:ea typeface="Times New Roman" panose="02020603050405020304" pitchFamily="18" charset="0"/>
                  <a:cs typeface="Times New Roman" panose="02020603050405020304" pitchFamily="18" charset="0"/>
                </a:rPr>
                <a:t>b) Đọc các số sau: 72 000, 14 000, 36 000, 45 000, 88 000, 91 000.</a:t>
              </a:r>
              <a:endParaRPr lang="en-US" sz="28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308C8687-4D31-4510-A755-004DC0207A50}"/>
              </a:ext>
            </a:extLst>
          </p:cNvPr>
          <p:cNvSpPr txBox="1"/>
          <p:nvPr/>
        </p:nvSpPr>
        <p:spPr>
          <a:xfrm>
            <a:off x="2590800" y="1447800"/>
            <a:ext cx="1562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72 000: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4A0952A-BC12-4946-8723-9E12D55F0480}"/>
              </a:ext>
            </a:extLst>
          </p:cNvPr>
          <p:cNvSpPr txBox="1"/>
          <p:nvPr/>
        </p:nvSpPr>
        <p:spPr>
          <a:xfrm>
            <a:off x="2524125" y="2133600"/>
            <a:ext cx="1562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14 000: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A14BF2F-3A94-4E3C-AD3E-62E5F62DA7D9}"/>
              </a:ext>
            </a:extLst>
          </p:cNvPr>
          <p:cNvSpPr txBox="1"/>
          <p:nvPr/>
        </p:nvSpPr>
        <p:spPr>
          <a:xfrm>
            <a:off x="2533650" y="2809875"/>
            <a:ext cx="1562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36 000: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6884DC0-1124-41D4-9EFB-12F0D563D95F}"/>
              </a:ext>
            </a:extLst>
          </p:cNvPr>
          <p:cNvSpPr txBox="1"/>
          <p:nvPr/>
        </p:nvSpPr>
        <p:spPr>
          <a:xfrm>
            <a:off x="2524125" y="3486150"/>
            <a:ext cx="1562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45 000: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CAB95FC-236C-4FF4-91BF-F01C069CEFD5}"/>
              </a:ext>
            </a:extLst>
          </p:cNvPr>
          <p:cNvSpPr txBox="1"/>
          <p:nvPr/>
        </p:nvSpPr>
        <p:spPr>
          <a:xfrm>
            <a:off x="2524125" y="4133850"/>
            <a:ext cx="1562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88 000: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AA0A752-A579-4BBB-B7A8-AEABBE34B317}"/>
              </a:ext>
            </a:extLst>
          </p:cNvPr>
          <p:cNvSpPr txBox="1"/>
          <p:nvPr/>
        </p:nvSpPr>
        <p:spPr>
          <a:xfrm>
            <a:off x="2524125" y="4886325"/>
            <a:ext cx="1562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91 000:</a:t>
            </a: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D5243B9E-EC72-493F-BA44-4EABCDD947DC}"/>
              </a:ext>
            </a:extLst>
          </p:cNvPr>
          <p:cNvSpPr/>
          <p:nvPr/>
        </p:nvSpPr>
        <p:spPr>
          <a:xfrm>
            <a:off x="4010024" y="1476375"/>
            <a:ext cx="3800475" cy="54292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Bảy mươi hai nghìn</a:t>
            </a:r>
            <a:endParaRPr lang="en-US" sz="28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22090085-4012-4018-A969-D786A715DCF9}"/>
              </a:ext>
            </a:extLst>
          </p:cNvPr>
          <p:cNvSpPr/>
          <p:nvPr/>
        </p:nvSpPr>
        <p:spPr>
          <a:xfrm>
            <a:off x="4010025" y="2105025"/>
            <a:ext cx="3057526" cy="54292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Mười bốn nghìn</a:t>
            </a:r>
            <a:endParaRPr lang="en-US" sz="28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0E757A49-6A8D-440B-B413-A34705FECCEE}"/>
              </a:ext>
            </a:extLst>
          </p:cNvPr>
          <p:cNvSpPr/>
          <p:nvPr/>
        </p:nvSpPr>
        <p:spPr>
          <a:xfrm>
            <a:off x="3971925" y="2781300"/>
            <a:ext cx="3381376" cy="54292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 mươi sáu nghìn</a:t>
            </a:r>
            <a:endParaRPr lang="en-US" sz="28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26B3A344-F01D-47AA-AD6E-5E6DF5E08E64}"/>
              </a:ext>
            </a:extLst>
          </p:cNvPr>
          <p:cNvSpPr/>
          <p:nvPr/>
        </p:nvSpPr>
        <p:spPr>
          <a:xfrm>
            <a:off x="3943350" y="3467100"/>
            <a:ext cx="3381376" cy="54292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Bốn mươi lăm nghìn</a:t>
            </a:r>
            <a:endParaRPr lang="en-US" sz="28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D40EEE0D-03FD-4089-9D2D-A7B0948283E0}"/>
              </a:ext>
            </a:extLst>
          </p:cNvPr>
          <p:cNvSpPr/>
          <p:nvPr/>
        </p:nvSpPr>
        <p:spPr>
          <a:xfrm>
            <a:off x="3962400" y="4114800"/>
            <a:ext cx="3381376" cy="54292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Tám mươi tám nghìn</a:t>
            </a:r>
            <a:endParaRPr lang="en-US" sz="28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8611B5D0-AE77-4E32-86B1-BCA9EDA3445F}"/>
              </a:ext>
            </a:extLst>
          </p:cNvPr>
          <p:cNvSpPr/>
          <p:nvPr/>
        </p:nvSpPr>
        <p:spPr>
          <a:xfrm>
            <a:off x="3952874" y="4914900"/>
            <a:ext cx="3590925" cy="54292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Chín mươi mốt nghìn</a:t>
            </a:r>
            <a:endParaRPr lang="en-US" sz="28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310379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AC1970D6-936B-4DE9-9001-04DEAC9C74D0}"/>
              </a:ext>
            </a:extLst>
          </p:cNvPr>
          <p:cNvSpPr/>
          <p:nvPr/>
        </p:nvSpPr>
        <p:spPr>
          <a:xfrm>
            <a:off x="359335" y="391887"/>
            <a:ext cx="11484322" cy="5936342"/>
          </a:xfrm>
          <a:prstGeom prst="roundRect">
            <a:avLst/>
          </a:prstGeom>
          <a:solidFill>
            <a:srgbClr val="FFFFCC"/>
          </a:solidFill>
          <a:ln w="28575">
            <a:solidFill>
              <a:schemeClr val="accent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600" b="0" i="0" u="none" strike="noStrike" kern="1200" cap="none" spc="0" normalizeH="0" baseline="0" noProof="0">
              <a:ln>
                <a:solidFill>
                  <a:prstClr val="black"/>
                </a:solidFill>
                <a:prstDash val="dash"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F0D586E-67B4-4437-8044-BE6CA1FD4815}"/>
              </a:ext>
            </a:extLst>
          </p:cNvPr>
          <p:cNvGrpSpPr/>
          <p:nvPr/>
        </p:nvGrpSpPr>
        <p:grpSpPr>
          <a:xfrm>
            <a:off x="699499" y="619178"/>
            <a:ext cx="622392" cy="605202"/>
            <a:chOff x="2697431" y="1071030"/>
            <a:chExt cx="622392" cy="605202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50B43CD6-5513-4DF1-B447-2FC4F725997E}"/>
                </a:ext>
              </a:extLst>
            </p:cNvPr>
            <p:cNvSpPr/>
            <p:nvPr/>
          </p:nvSpPr>
          <p:spPr>
            <a:xfrm>
              <a:off x="2697431" y="1123121"/>
              <a:ext cx="567681" cy="553111"/>
            </a:xfrm>
            <a:prstGeom prst="ellipse">
              <a:avLst/>
            </a:prstGeom>
            <a:solidFill>
              <a:srgbClr val="FF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42F8D61-9FF6-4F85-A3F0-F7D1E0D6441B}"/>
                </a:ext>
              </a:extLst>
            </p:cNvPr>
            <p:cNvSpPr txBox="1"/>
            <p:nvPr/>
          </p:nvSpPr>
          <p:spPr>
            <a:xfrm>
              <a:off x="2796040" y="1071030"/>
              <a:ext cx="52378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3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623B54FA-631B-4717-8401-0245F9703C9E}"/>
              </a:ext>
            </a:extLst>
          </p:cNvPr>
          <p:cNvSpPr txBox="1"/>
          <p:nvPr/>
        </p:nvSpPr>
        <p:spPr>
          <a:xfrm>
            <a:off x="1366052" y="618741"/>
            <a:ext cx="7054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Viết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số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rồi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đọc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số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biết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số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đó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gồm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5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</a:t>
            </a: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srgbClr val="FF505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53AF9C4-67B0-42D1-AD59-3772184A82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6815" y="1181100"/>
            <a:ext cx="2856985" cy="34099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444F870-F502-4321-ACE6-D446E5E5C650}"/>
              </a:ext>
            </a:extLst>
          </p:cNvPr>
          <p:cNvSpPr txBox="1"/>
          <p:nvPr/>
        </p:nvSpPr>
        <p:spPr>
          <a:xfrm>
            <a:off x="552449" y="1466850"/>
            <a:ext cx="7915276" cy="26108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a) 1 chục nghìn, 5 nghìn, 8 trăm, 2 chục và 6 đơn vị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b) 3 chục nghìn, 2 nghìn, 0 trăm, 4 chục và 3 đơn vị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c) 6 chục nghìn, 6 nghìn, 4 trăm, 0 chục và 1 đơn vị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d) 2 chục nghìn, 7 nghìn, 3 trăm, 4 chục và 0 đơn vị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598701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AC1970D6-936B-4DE9-9001-04DEAC9C74D0}"/>
              </a:ext>
            </a:extLst>
          </p:cNvPr>
          <p:cNvSpPr/>
          <p:nvPr/>
        </p:nvSpPr>
        <p:spPr>
          <a:xfrm>
            <a:off x="359335" y="391887"/>
            <a:ext cx="11484322" cy="5936342"/>
          </a:xfrm>
          <a:prstGeom prst="roundRect">
            <a:avLst/>
          </a:prstGeom>
          <a:solidFill>
            <a:srgbClr val="FFFFCC"/>
          </a:solidFill>
          <a:ln w="28575">
            <a:solidFill>
              <a:schemeClr val="accent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600" b="0" i="0" u="none" strike="noStrike" kern="1200" cap="none" spc="0" normalizeH="0" baseline="0" noProof="0">
              <a:ln>
                <a:solidFill>
                  <a:prstClr val="black"/>
                </a:solidFill>
                <a:prstDash val="dash"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F905CFA-7962-4516-A521-B29F2925A3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776287"/>
            <a:ext cx="2114550" cy="10572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88294FC-C979-4B36-82D6-24B473BAEA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550" y="2298667"/>
            <a:ext cx="10496550" cy="2968800"/>
          </a:xfrm>
          <a:prstGeom prst="rect">
            <a:avLst/>
          </a:prstGeom>
        </p:spPr>
      </p:pic>
      <p:sp>
        <p:nvSpPr>
          <p:cNvPr id="20" name="Left Brace 19">
            <a:extLst>
              <a:ext uri="{FF2B5EF4-FFF2-40B4-BE49-F238E27FC236}">
                <a16:creationId xmlns:a16="http://schemas.microsoft.com/office/drawing/2014/main" id="{9776B605-F625-416C-ADF1-A819B64CCFF6}"/>
              </a:ext>
            </a:extLst>
          </p:cNvPr>
          <p:cNvSpPr/>
          <p:nvPr/>
        </p:nvSpPr>
        <p:spPr>
          <a:xfrm rot="16200000">
            <a:off x="3926683" y="2840832"/>
            <a:ext cx="366715" cy="1295400"/>
          </a:xfrm>
          <a:prstGeom prst="leftBrace">
            <a:avLst>
              <a:gd name="adj1" fmla="val 35052"/>
              <a:gd name="adj2" fmla="val 5000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F400CAF-049C-4DDF-BE78-ACBFA5B62119}"/>
              </a:ext>
            </a:extLst>
          </p:cNvPr>
          <p:cNvSpPr txBox="1"/>
          <p:nvPr/>
        </p:nvSpPr>
        <p:spPr>
          <a:xfrm>
            <a:off x="3409950" y="3609975"/>
            <a:ext cx="13239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10 000</a:t>
            </a:r>
          </a:p>
        </p:txBody>
      </p:sp>
      <p:sp>
        <p:nvSpPr>
          <p:cNvPr id="22" name="Left Brace 21">
            <a:extLst>
              <a:ext uri="{FF2B5EF4-FFF2-40B4-BE49-F238E27FC236}">
                <a16:creationId xmlns:a16="http://schemas.microsoft.com/office/drawing/2014/main" id="{A51892D9-561D-4844-893D-251B5E810402}"/>
              </a:ext>
            </a:extLst>
          </p:cNvPr>
          <p:cNvSpPr/>
          <p:nvPr/>
        </p:nvSpPr>
        <p:spPr>
          <a:xfrm rot="16200000">
            <a:off x="5260183" y="2859882"/>
            <a:ext cx="366715" cy="1295400"/>
          </a:xfrm>
          <a:prstGeom prst="leftBrace">
            <a:avLst>
              <a:gd name="adj1" fmla="val 35052"/>
              <a:gd name="adj2" fmla="val 5000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ECF35B2-A716-473C-9CCE-EE05EE39F147}"/>
              </a:ext>
            </a:extLst>
          </p:cNvPr>
          <p:cNvSpPr txBox="1"/>
          <p:nvPr/>
        </p:nvSpPr>
        <p:spPr>
          <a:xfrm>
            <a:off x="4743450" y="3629025"/>
            <a:ext cx="13239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10 000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75C6323D-DED6-4585-9AD9-FC95ABDB3591}"/>
              </a:ext>
            </a:extLst>
          </p:cNvPr>
          <p:cNvSpPr/>
          <p:nvPr/>
        </p:nvSpPr>
        <p:spPr>
          <a:xfrm>
            <a:off x="6296025" y="2943225"/>
            <a:ext cx="914400" cy="590550"/>
          </a:xfrm>
          <a:prstGeom prst="roundRect">
            <a:avLst/>
          </a:prstGeom>
          <a:ln>
            <a:solidFill>
              <a:srgbClr val="F456D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900" b="1" dirty="0">
                <a:solidFill>
                  <a:srgbClr val="FF0000"/>
                </a:solidFill>
              </a:rPr>
              <a:t>60 000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EA74F3EF-A8C9-4764-8677-322DF4765CD6}"/>
              </a:ext>
            </a:extLst>
          </p:cNvPr>
          <p:cNvSpPr/>
          <p:nvPr/>
        </p:nvSpPr>
        <p:spPr>
          <a:xfrm>
            <a:off x="7343775" y="2943225"/>
            <a:ext cx="914400" cy="590550"/>
          </a:xfrm>
          <a:prstGeom prst="roundRect">
            <a:avLst/>
          </a:prstGeom>
          <a:ln>
            <a:solidFill>
              <a:srgbClr val="F456D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900" b="1" dirty="0">
                <a:solidFill>
                  <a:srgbClr val="FF0000"/>
                </a:solidFill>
              </a:rPr>
              <a:t>70 000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6EE70E69-7E3A-493B-ADB1-904CA9F87531}"/>
              </a:ext>
            </a:extLst>
          </p:cNvPr>
          <p:cNvSpPr/>
          <p:nvPr/>
        </p:nvSpPr>
        <p:spPr>
          <a:xfrm>
            <a:off x="8420100" y="2943225"/>
            <a:ext cx="914400" cy="590550"/>
          </a:xfrm>
          <a:prstGeom prst="roundRect">
            <a:avLst/>
          </a:prstGeom>
          <a:ln>
            <a:solidFill>
              <a:srgbClr val="F456D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900" b="1" dirty="0">
                <a:solidFill>
                  <a:srgbClr val="FF0000"/>
                </a:solidFill>
              </a:rPr>
              <a:t>80 000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3D0A6D78-9FB5-4E75-8C2F-35B4BE8E48F3}"/>
              </a:ext>
            </a:extLst>
          </p:cNvPr>
          <p:cNvSpPr/>
          <p:nvPr/>
        </p:nvSpPr>
        <p:spPr>
          <a:xfrm>
            <a:off x="10439399" y="2933700"/>
            <a:ext cx="1038225" cy="590550"/>
          </a:xfrm>
          <a:prstGeom prst="roundRect">
            <a:avLst/>
          </a:prstGeom>
          <a:ln>
            <a:solidFill>
              <a:srgbClr val="F456D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900" b="1" dirty="0">
                <a:solidFill>
                  <a:srgbClr val="FF0000"/>
                </a:solidFill>
              </a:rPr>
              <a:t>100 000</a:t>
            </a:r>
          </a:p>
        </p:txBody>
      </p:sp>
      <p:sp>
        <p:nvSpPr>
          <p:cNvPr id="27" name="Left Brace 26">
            <a:extLst>
              <a:ext uri="{FF2B5EF4-FFF2-40B4-BE49-F238E27FC236}">
                <a16:creationId xmlns:a16="http://schemas.microsoft.com/office/drawing/2014/main" id="{32287DE8-A47E-40D3-9D5B-2C2643189866}"/>
              </a:ext>
            </a:extLst>
          </p:cNvPr>
          <p:cNvSpPr/>
          <p:nvPr/>
        </p:nvSpPr>
        <p:spPr>
          <a:xfrm rot="16200000">
            <a:off x="3840957" y="4307684"/>
            <a:ext cx="366715" cy="1295400"/>
          </a:xfrm>
          <a:prstGeom prst="leftBrace">
            <a:avLst>
              <a:gd name="adj1" fmla="val 35052"/>
              <a:gd name="adj2" fmla="val 5000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6CCD85F-6D85-4E1B-956B-48F937116301}"/>
              </a:ext>
            </a:extLst>
          </p:cNvPr>
          <p:cNvSpPr txBox="1"/>
          <p:nvPr/>
        </p:nvSpPr>
        <p:spPr>
          <a:xfrm>
            <a:off x="3533774" y="5029202"/>
            <a:ext cx="13239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1 000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C51C35B0-5584-4CAA-9A63-5E7C8CAC87C5}"/>
              </a:ext>
            </a:extLst>
          </p:cNvPr>
          <p:cNvSpPr/>
          <p:nvPr/>
        </p:nvSpPr>
        <p:spPr>
          <a:xfrm>
            <a:off x="2095500" y="4467225"/>
            <a:ext cx="914400" cy="590550"/>
          </a:xfrm>
          <a:prstGeom prst="roundRect">
            <a:avLst/>
          </a:prstGeom>
          <a:ln>
            <a:solidFill>
              <a:srgbClr val="F456D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900" b="1" dirty="0">
                <a:solidFill>
                  <a:srgbClr val="FF0000"/>
                </a:solidFill>
              </a:rPr>
              <a:t>52 000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1195880E-C86D-4660-B7AF-DC9422679971}"/>
              </a:ext>
            </a:extLst>
          </p:cNvPr>
          <p:cNvSpPr/>
          <p:nvPr/>
        </p:nvSpPr>
        <p:spPr>
          <a:xfrm>
            <a:off x="5257800" y="4448175"/>
            <a:ext cx="914400" cy="590550"/>
          </a:xfrm>
          <a:prstGeom prst="roundRect">
            <a:avLst/>
          </a:prstGeom>
          <a:ln>
            <a:solidFill>
              <a:srgbClr val="F456D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900" b="1" dirty="0">
                <a:solidFill>
                  <a:srgbClr val="FF0000"/>
                </a:solidFill>
              </a:rPr>
              <a:t>55 000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6DE90FFF-2E58-4DB0-82EB-CABC67E8168A}"/>
              </a:ext>
            </a:extLst>
          </p:cNvPr>
          <p:cNvSpPr/>
          <p:nvPr/>
        </p:nvSpPr>
        <p:spPr>
          <a:xfrm>
            <a:off x="6391275" y="4457700"/>
            <a:ext cx="914400" cy="590550"/>
          </a:xfrm>
          <a:prstGeom prst="roundRect">
            <a:avLst/>
          </a:prstGeom>
          <a:ln>
            <a:solidFill>
              <a:srgbClr val="F456D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900" b="1" dirty="0">
                <a:solidFill>
                  <a:srgbClr val="FF0000"/>
                </a:solidFill>
              </a:rPr>
              <a:t>56 000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1540AFF7-DC24-45BF-9881-5E3776414077}"/>
              </a:ext>
            </a:extLst>
          </p:cNvPr>
          <p:cNvSpPr/>
          <p:nvPr/>
        </p:nvSpPr>
        <p:spPr>
          <a:xfrm>
            <a:off x="8391525" y="4448175"/>
            <a:ext cx="914400" cy="590550"/>
          </a:xfrm>
          <a:prstGeom prst="roundRect">
            <a:avLst/>
          </a:prstGeom>
          <a:ln>
            <a:solidFill>
              <a:srgbClr val="F456D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900" b="1" dirty="0">
                <a:solidFill>
                  <a:srgbClr val="FF0000"/>
                </a:solidFill>
              </a:rPr>
              <a:t>58 000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254C2823-965B-48CF-B115-AED6CD8599D0}"/>
              </a:ext>
            </a:extLst>
          </p:cNvPr>
          <p:cNvSpPr/>
          <p:nvPr/>
        </p:nvSpPr>
        <p:spPr>
          <a:xfrm>
            <a:off x="10534650" y="4457700"/>
            <a:ext cx="914400" cy="590550"/>
          </a:xfrm>
          <a:prstGeom prst="roundRect">
            <a:avLst/>
          </a:prstGeom>
          <a:ln>
            <a:solidFill>
              <a:srgbClr val="F456D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900" b="1" dirty="0">
                <a:solidFill>
                  <a:srgbClr val="FF0000"/>
                </a:solidFill>
              </a:rPr>
              <a:t>60 000</a:t>
            </a:r>
          </a:p>
        </p:txBody>
      </p:sp>
    </p:spTree>
    <p:extLst>
      <p:ext uri="{BB962C8B-B14F-4D97-AF65-F5344CB8AC3E}">
        <p14:creationId xmlns:p14="http://schemas.microsoft.com/office/powerpoint/2010/main" val="385298774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  <p:bldP spid="22" grpId="0" animBg="1"/>
      <p:bldP spid="23" grpId="0"/>
      <p:bldP spid="9" grpId="0" animBg="1"/>
      <p:bldP spid="24" grpId="0" animBg="1"/>
      <p:bldP spid="25" grpId="0" animBg="1"/>
      <p:bldP spid="26" grpId="0" animBg="1"/>
      <p:bldP spid="27" grpId="0" animBg="1"/>
      <p:bldP spid="28" grpId="0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1">
            <a:extLst>
              <a:ext uri="{FF2B5EF4-FFF2-40B4-BE49-F238E27FC236}">
                <a16:creationId xmlns:a16="http://schemas.microsoft.com/office/drawing/2014/main" id="{4B3BF4C0-FA8B-4744-AC2A-E5C7573EE3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A9DAF0"/>
              </a:clrFrom>
              <a:clrTo>
                <a:srgbClr val="A9DAF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3CF2C350-9A63-49AC-BD80-E8AAFDEBC737}"/>
              </a:ext>
            </a:extLst>
          </p:cNvPr>
          <p:cNvSpPr/>
          <p:nvPr/>
        </p:nvSpPr>
        <p:spPr>
          <a:xfrm>
            <a:off x="871492" y="820022"/>
            <a:ext cx="10449016" cy="532365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字魂35号-经典雅黑"/>
              <a:cs typeface="Arial" panose="020B0604020202020204" pitchFamily="34" charset="0"/>
            </a:endParaRPr>
          </a:p>
        </p:txBody>
      </p:sp>
      <p:sp>
        <p:nvSpPr>
          <p:cNvPr id="15" name="Text Box 4">
            <a:extLst>
              <a:ext uri="{FF2B5EF4-FFF2-40B4-BE49-F238E27FC236}">
                <a16:creationId xmlns:a16="http://schemas.microsoft.com/office/drawing/2014/main" id="{7E793470-B545-4BBE-A9C5-0A6166DD8B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8699" y="2290737"/>
            <a:ext cx="9591809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3C72BE"/>
                </a:solidFill>
                <a:effectLst/>
                <a:uLnTx/>
                <a:uFillTx/>
                <a:latin typeface="Arial" panose="020B0604020202020204" pitchFamily="34" charset="0"/>
                <a:ea typeface="字魂35号-经典雅黑"/>
                <a:cs typeface="Arial" panose="020B0604020202020204" pitchFamily="34" charset="0"/>
              </a:rPr>
              <a:t>- </a:t>
            </a:r>
            <a:r>
              <a:rPr kumimoji="0" lang="en-US" alt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3C72BE"/>
                </a:solidFill>
                <a:effectLst/>
                <a:uLnTx/>
                <a:uFillTx/>
                <a:latin typeface="Arial" panose="020B0604020202020204" pitchFamily="34" charset="0"/>
                <a:ea typeface="字魂35号-经典雅黑"/>
                <a:cs typeface="Arial" panose="020B0604020202020204" pitchFamily="34" charset="0"/>
              </a:rPr>
              <a:t>Xem</a:t>
            </a:r>
            <a:r>
              <a:rPr kumimoji="0" lang="en-US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3C72BE"/>
                </a:solidFill>
                <a:effectLst/>
                <a:uLnTx/>
                <a:uFillTx/>
                <a:latin typeface="Arial" panose="020B0604020202020204" pitchFamily="34" charset="0"/>
                <a:ea typeface="字魂35号-经典雅黑"/>
                <a:cs typeface="Arial" panose="020B0604020202020204" pitchFamily="34" charset="0"/>
              </a:rPr>
              <a:t> </a:t>
            </a:r>
            <a:r>
              <a:rPr kumimoji="0" lang="en-US" alt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3C72BE"/>
                </a:solidFill>
                <a:effectLst/>
                <a:uLnTx/>
                <a:uFillTx/>
                <a:latin typeface="Arial" panose="020B0604020202020204" pitchFamily="34" charset="0"/>
                <a:ea typeface="字魂35号-经典雅黑"/>
                <a:cs typeface="Arial" panose="020B0604020202020204" pitchFamily="34" charset="0"/>
              </a:rPr>
              <a:t>lại</a:t>
            </a:r>
            <a:r>
              <a:rPr kumimoji="0" lang="en-US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3C72BE"/>
                </a:solidFill>
                <a:effectLst/>
                <a:uLnTx/>
                <a:uFillTx/>
                <a:latin typeface="Arial" panose="020B0604020202020204" pitchFamily="34" charset="0"/>
                <a:ea typeface="字魂35号-经典雅黑"/>
                <a:cs typeface="Arial" panose="020B0604020202020204" pitchFamily="34" charset="0"/>
              </a:rPr>
              <a:t> </a:t>
            </a:r>
            <a:r>
              <a:rPr kumimoji="0" lang="vi-V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3C72BE"/>
                </a:solidFill>
                <a:effectLst/>
                <a:uLnTx/>
                <a:uFillTx/>
                <a:latin typeface="Arial" panose="020B0604020202020204" pitchFamily="34" charset="0"/>
                <a:ea typeface="字魂35号-经典雅黑"/>
                <a:cs typeface="Arial" panose="020B0604020202020204" pitchFamily="34" charset="0"/>
              </a:rPr>
              <a:t>bài</a:t>
            </a:r>
            <a:r>
              <a:rPr kumimoji="0" lang="en-US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3C72BE"/>
                </a:solidFill>
                <a:effectLst/>
                <a:uLnTx/>
                <a:uFillTx/>
                <a:latin typeface="Arial" panose="020B0604020202020204" pitchFamily="34" charset="0"/>
                <a:ea typeface="字魂35号-经典雅黑"/>
                <a:cs typeface="Arial" panose="020B0604020202020204" pitchFamily="34" charset="0"/>
              </a:rPr>
              <a:t> </a:t>
            </a:r>
            <a:r>
              <a:rPr kumimoji="0" lang="en-US" alt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3C72BE"/>
                </a:solidFill>
                <a:effectLst/>
                <a:uLnTx/>
                <a:uFillTx/>
                <a:latin typeface="Arial" panose="020B0604020202020204" pitchFamily="34" charset="0"/>
                <a:ea typeface="字魂35号-经典雅黑"/>
                <a:cs typeface="Arial" panose="020B0604020202020204" pitchFamily="34" charset="0"/>
              </a:rPr>
              <a:t>học</a:t>
            </a:r>
            <a:r>
              <a:rPr kumimoji="0" lang="en-US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3C72BE"/>
                </a:solidFill>
                <a:effectLst/>
                <a:uLnTx/>
                <a:uFillTx/>
                <a:latin typeface="Arial" panose="020B0604020202020204" pitchFamily="34" charset="0"/>
                <a:ea typeface="字魂35号-经典雅黑"/>
                <a:cs typeface="Arial" panose="020B0604020202020204" pitchFamily="34" charset="0"/>
              </a:rPr>
              <a:t> </a:t>
            </a:r>
            <a:r>
              <a:rPr kumimoji="0" lang="en-US" alt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3C72BE"/>
                </a:solidFill>
                <a:effectLst/>
                <a:uLnTx/>
                <a:uFillTx/>
                <a:latin typeface="Arial" panose="020B0604020202020204" pitchFamily="34" charset="0"/>
                <a:ea typeface="字魂35号-经典雅黑"/>
                <a:cs typeface="Arial" panose="020B0604020202020204" pitchFamily="34" charset="0"/>
              </a:rPr>
              <a:t>hôm</a:t>
            </a:r>
            <a:r>
              <a:rPr kumimoji="0" lang="en-US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3C72BE"/>
                </a:solidFill>
                <a:effectLst/>
                <a:uLnTx/>
                <a:uFillTx/>
                <a:latin typeface="Arial" panose="020B0604020202020204" pitchFamily="34" charset="0"/>
                <a:ea typeface="字魂35号-经典雅黑"/>
                <a:cs typeface="Arial" panose="020B0604020202020204" pitchFamily="34" charset="0"/>
              </a:rPr>
              <a:t> nay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3C72BE"/>
                </a:solidFill>
                <a:effectLst/>
                <a:uLnTx/>
                <a:uFillTx/>
                <a:latin typeface="Arial" panose="020B0604020202020204" pitchFamily="34" charset="0"/>
                <a:ea typeface="字魂35号-经典雅黑"/>
                <a:cs typeface="Arial" panose="020B0604020202020204" pitchFamily="34" charset="0"/>
              </a:rPr>
              <a:t> Chuẩn</a:t>
            </a:r>
            <a:r>
              <a:rPr kumimoji="0" lang="en-US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3C72BE"/>
                </a:solidFill>
                <a:effectLst/>
                <a:uLnTx/>
                <a:uFillTx/>
                <a:latin typeface="Arial" panose="020B0604020202020204" pitchFamily="34" charset="0"/>
                <a:ea typeface="字魂35号-经典雅黑"/>
                <a:cs typeface="Arial" panose="020B0604020202020204" pitchFamily="34" charset="0"/>
              </a:rPr>
              <a:t> </a:t>
            </a:r>
            <a:r>
              <a:rPr kumimoji="0" lang="en-US" alt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3C72BE"/>
                </a:solidFill>
                <a:effectLst/>
                <a:uLnTx/>
                <a:uFillTx/>
                <a:latin typeface="Arial" panose="020B0604020202020204" pitchFamily="34" charset="0"/>
                <a:ea typeface="字魂35号-经典雅黑"/>
                <a:cs typeface="Arial" panose="020B0604020202020204" pitchFamily="34" charset="0"/>
              </a:rPr>
              <a:t>bị</a:t>
            </a:r>
            <a:r>
              <a:rPr kumimoji="0" lang="en-US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3C72BE"/>
                </a:solidFill>
                <a:effectLst/>
                <a:uLnTx/>
                <a:uFillTx/>
                <a:latin typeface="Arial" panose="020B0604020202020204" pitchFamily="34" charset="0"/>
                <a:ea typeface="字魂35号-经典雅黑"/>
                <a:cs typeface="Arial" panose="020B0604020202020204" pitchFamily="34" charset="0"/>
              </a:rPr>
              <a:t>: </a:t>
            </a:r>
            <a:r>
              <a:rPr kumimoji="0" lang="en-US" alt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3C72BE"/>
                </a:solidFill>
                <a:effectLst/>
                <a:uLnTx/>
                <a:uFillTx/>
                <a:latin typeface="Arial" panose="020B0604020202020204" pitchFamily="34" charset="0"/>
                <a:ea typeface="字魂35号-经典雅黑"/>
                <a:cs typeface="Arial" panose="020B0604020202020204" pitchFamily="34" charset="0"/>
              </a:rPr>
              <a:t>bài</a:t>
            </a:r>
            <a:r>
              <a:rPr kumimoji="0" lang="en-US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3C72BE"/>
                </a:solidFill>
                <a:effectLst/>
                <a:uLnTx/>
                <a:uFillTx/>
                <a:latin typeface="Arial" panose="020B0604020202020204" pitchFamily="34" charset="0"/>
                <a:ea typeface="字魂35号-经典雅黑"/>
                <a:cs typeface="Arial" panose="020B0604020202020204" pitchFamily="34" charset="0"/>
              </a:rPr>
              <a:t> </a:t>
            </a:r>
            <a:r>
              <a:rPr kumimoji="0" lang="en-US" alt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3C72BE"/>
                </a:solidFill>
                <a:effectLst/>
                <a:uLnTx/>
                <a:uFillTx/>
                <a:latin typeface="Arial" panose="020B0604020202020204" pitchFamily="34" charset="0"/>
                <a:ea typeface="字魂35号-经典雅黑"/>
                <a:cs typeface="Arial" panose="020B0604020202020204" pitchFamily="34" charset="0"/>
              </a:rPr>
              <a:t>học</a:t>
            </a:r>
            <a:r>
              <a:rPr kumimoji="0" lang="en-US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3C72BE"/>
                </a:solidFill>
                <a:effectLst/>
                <a:uLnTx/>
                <a:uFillTx/>
                <a:latin typeface="Arial" panose="020B0604020202020204" pitchFamily="34" charset="0"/>
                <a:ea typeface="字魂35号-经典雅黑"/>
                <a:cs typeface="Arial" panose="020B0604020202020204" pitchFamily="34" charset="0"/>
              </a:rPr>
              <a:t> </a:t>
            </a:r>
            <a:r>
              <a:rPr kumimoji="0" lang="en-US" alt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3C72BE"/>
                </a:solidFill>
                <a:effectLst/>
                <a:uLnTx/>
                <a:uFillTx/>
                <a:latin typeface="Arial" panose="020B0604020202020204" pitchFamily="34" charset="0"/>
                <a:ea typeface="字魂35号-经典雅黑"/>
                <a:cs typeface="Arial" panose="020B0604020202020204" pitchFamily="34" charset="0"/>
              </a:rPr>
              <a:t>tiếp</a:t>
            </a:r>
            <a:r>
              <a:rPr kumimoji="0" lang="en-US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3C72BE"/>
                </a:solidFill>
                <a:effectLst/>
                <a:uLnTx/>
                <a:uFillTx/>
                <a:latin typeface="Arial" panose="020B0604020202020204" pitchFamily="34" charset="0"/>
                <a:ea typeface="字魂35号-经典雅黑"/>
                <a:cs typeface="Arial" panose="020B0604020202020204" pitchFamily="34" charset="0"/>
              </a:rPr>
              <a:t> </a:t>
            </a:r>
            <a:r>
              <a:rPr kumimoji="0" lang="en-US" alt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3C72BE"/>
                </a:solidFill>
                <a:effectLst/>
                <a:uLnTx/>
                <a:uFillTx/>
                <a:latin typeface="Arial" panose="020B0604020202020204" pitchFamily="34" charset="0"/>
                <a:ea typeface="字魂35号-经典雅黑"/>
                <a:cs typeface="Arial" panose="020B0604020202020204" pitchFamily="34" charset="0"/>
              </a:rPr>
              <a:t>theo</a:t>
            </a:r>
            <a:endParaRPr kumimoji="0" lang="en-US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3C72BE"/>
              </a:solidFill>
              <a:effectLst/>
              <a:uLnTx/>
              <a:uFillTx/>
              <a:latin typeface="Arial" panose="020B0604020202020204" pitchFamily="34" charset="0"/>
              <a:ea typeface="字魂35号-经典雅黑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3C72BE"/>
              </a:solidFill>
              <a:effectLst/>
              <a:uLnTx/>
              <a:uFillTx/>
              <a:latin typeface="Arial" panose="020B0604020202020204" pitchFamily="34" charset="0"/>
              <a:ea typeface="字魂35号-经典雅黑"/>
              <a:cs typeface="Arial" panose="020B0604020202020204" pitchFamily="34" charset="0"/>
            </a:endParaRPr>
          </a:p>
        </p:txBody>
      </p:sp>
      <p:sp>
        <p:nvSpPr>
          <p:cNvPr id="16" name="Text Box 19">
            <a:extLst>
              <a:ext uri="{FF2B5EF4-FFF2-40B4-BE49-F238E27FC236}">
                <a16:creationId xmlns:a16="http://schemas.microsoft.com/office/drawing/2014/main" id="{5A113784-358C-4A12-A1BD-A66EB2AB9D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1664" y="1060515"/>
            <a:ext cx="7779064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en-US" sz="8000" b="1" i="0" u="none" strike="noStrike" kern="1200" cap="none" spc="0" normalizeH="0" baseline="0" noProof="0">
                <a:ln>
                  <a:noFill/>
                </a:ln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字魂35号-经典雅黑"/>
                <a:cs typeface="Arial" panose="020B0604020202020204" pitchFamily="34" charset="0"/>
              </a:rPr>
              <a:t>DẶN DÒ</a:t>
            </a:r>
            <a:endParaRPr kumimoji="0" lang="en-US" altLang="en-US" sz="8000" b="1" i="0" u="none" strike="noStrike" kern="1200" cap="none" spc="0" normalizeH="0" baseline="0" noProof="0">
              <a:ln>
                <a:noFill/>
              </a:ln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字魂35号-经典雅黑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213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E02F7A1-A369-4200-9C54-8FE6CF341FB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634" t="13594" b="21337"/>
          <a:stretch/>
        </p:blipFill>
        <p:spPr>
          <a:xfrm>
            <a:off x="0" y="41565"/>
            <a:ext cx="12257010" cy="6790804"/>
          </a:xfrm>
          <a:prstGeom prst="rect">
            <a:avLst/>
          </a:prstGeom>
        </p:spPr>
      </p:pic>
      <p:pic>
        <p:nvPicPr>
          <p:cNvPr id="1028" name="Picture 4" descr="banana tree png - Yellow Clipart Banana Tree - Plantain | #517245 - Vippng">
            <a:hlinkClick r:id="rId4" action="ppaction://hlinksldjump"/>
            <a:extLst>
              <a:ext uri="{FF2B5EF4-FFF2-40B4-BE49-F238E27FC236}">
                <a16:creationId xmlns:a16="http://schemas.microsoft.com/office/drawing/2014/main" id="{416C8CDB-5A9E-4D30-8F1A-80F3E2C018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0032" y="2743157"/>
            <a:ext cx="2832074" cy="2709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hlinkClick r:id="rId6" action="ppaction://hlinksldjump"/>
            <a:extLst>
              <a:ext uri="{FF2B5EF4-FFF2-40B4-BE49-F238E27FC236}">
                <a16:creationId xmlns:a16="http://schemas.microsoft.com/office/drawing/2014/main" id="{ABBD0305-A311-48A0-9835-84BD9F74F0D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68467" y="3636795"/>
            <a:ext cx="1377815" cy="1536325"/>
          </a:xfrm>
          <a:prstGeom prst="rect">
            <a:avLst/>
          </a:prstGeom>
        </p:spPr>
      </p:pic>
      <p:pic>
        <p:nvPicPr>
          <p:cNvPr id="3" name="Picture 2">
            <a:hlinkClick r:id="rId8" action="ppaction://hlinksldjump"/>
            <a:extLst>
              <a:ext uri="{FF2B5EF4-FFF2-40B4-BE49-F238E27FC236}">
                <a16:creationId xmlns:a16="http://schemas.microsoft.com/office/drawing/2014/main" id="{9E04ABC4-7A5B-4146-A2C7-AE904279A5F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98993" y="2924050"/>
            <a:ext cx="2072820" cy="2261812"/>
          </a:xfrm>
          <a:prstGeom prst="rect">
            <a:avLst/>
          </a:prstGeom>
        </p:spPr>
      </p:pic>
      <p:pic>
        <p:nvPicPr>
          <p:cNvPr id="4" name="Picture 3">
            <a:hlinkClick r:id="rId10" action="ppaction://hlinksldjump"/>
            <a:extLst>
              <a:ext uri="{FF2B5EF4-FFF2-40B4-BE49-F238E27FC236}">
                <a16:creationId xmlns:a16="http://schemas.microsoft.com/office/drawing/2014/main" id="{C7316437-FE40-4037-A9B8-7BEF847E171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327530" y="2552590"/>
            <a:ext cx="1524132" cy="1261981"/>
          </a:xfrm>
          <a:prstGeom prst="rect">
            <a:avLst/>
          </a:prstGeom>
        </p:spPr>
      </p:pic>
      <p:pic>
        <p:nvPicPr>
          <p:cNvPr id="5" name="5">
            <a:hlinkClick r:id="rId12" action="ppaction://hlinksldjump"/>
            <a:extLst>
              <a:ext uri="{FF2B5EF4-FFF2-40B4-BE49-F238E27FC236}">
                <a16:creationId xmlns:a16="http://schemas.microsoft.com/office/drawing/2014/main" id="{6D26BA31-085E-4FDE-B427-DB8A67AB916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680923" y="3900335"/>
            <a:ext cx="1749704" cy="1737511"/>
          </a:xfrm>
          <a:prstGeom prst="rect">
            <a:avLst/>
          </a:prstGeom>
        </p:spPr>
      </p:pic>
      <p:pic>
        <p:nvPicPr>
          <p:cNvPr id="24" name="4" descr="Cartoon Start Stock Illustrations â 23,696 Cartoon Start Stock  Illustrations, Vectors &amp; Clipart - Dreamstime">
            <a:hlinkClick r:id="rId6" action="ppaction://hlinksldjump"/>
            <a:extLst>
              <a:ext uri="{FF2B5EF4-FFF2-40B4-BE49-F238E27FC236}">
                <a16:creationId xmlns:a16="http://schemas.microsoft.com/office/drawing/2014/main" id="{F6A3FC52-86BF-472E-B461-1B86B5FD2D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0072" y="696429"/>
            <a:ext cx="2989641" cy="178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A9C3F96D-5BB7-4C2C-BC6B-EA6F80D76737}"/>
              </a:ext>
            </a:extLst>
          </p:cNvPr>
          <p:cNvSpPr/>
          <p:nvPr/>
        </p:nvSpPr>
        <p:spPr>
          <a:xfrm rot="2700000">
            <a:off x="-247433" y="4417415"/>
            <a:ext cx="1761121" cy="1511409"/>
          </a:xfrm>
          <a:prstGeom prst="rect">
            <a:avLst/>
          </a:prstGeom>
          <a:blipFill dpi="0" rotWithShape="1">
            <a:blip r:embed="rId15"/>
            <a:srcRect/>
            <a:stretch>
              <a:fillRect t="-21000" b="12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6" name="Picture 12" descr="Káº¿t quáº£ hÃ¬nh áº£nh cho win text gif">
            <a:hlinkClick r:id="rId16"/>
            <a:extLst>
              <a:ext uri="{FF2B5EF4-FFF2-40B4-BE49-F238E27FC236}">
                <a16:creationId xmlns:a16="http://schemas.microsoft.com/office/drawing/2014/main" id="{99FF1763-66B7-4899-A077-1BF6A64E533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8828" y="372894"/>
            <a:ext cx="2433380" cy="2433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rrow: Right 5">
            <a:hlinkClick r:id="rId18" action="ppaction://hlinksldjump"/>
            <a:extLst>
              <a:ext uri="{FF2B5EF4-FFF2-40B4-BE49-F238E27FC236}">
                <a16:creationId xmlns:a16="http://schemas.microsoft.com/office/drawing/2014/main" id="{D04EBDCB-AF40-4E90-B02F-D9D032019B89}"/>
              </a:ext>
            </a:extLst>
          </p:cNvPr>
          <p:cNvSpPr/>
          <p:nvPr/>
        </p:nvSpPr>
        <p:spPr>
          <a:xfrm>
            <a:off x="10740570" y="6154057"/>
            <a:ext cx="740229" cy="4149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848588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0.03055 L 0.00039 0.03079 C 0.00352 0.03426 0.00651 0.03796 0.0099 0.0412 C 0.01341 0.04467 0.02201 0.04514 0.02409 0.0456 C 0.02852 0.04467 0.03295 0.04444 0.03724 0.04329 C 0.03841 0.04305 0.03985 0.04259 0.04076 0.0412 C 0.04349 0.0375 0.0461 0.03356 0.04779 0.02847 C 0.04935 0.0243 0.04987 0.01736 0.05274 0.01574 L 0.05977 0.01157 C 0.06563 -0.00371 0.06263 0.00254 0.0681 -0.00741 C 0.06862 -0.00972 0.06862 -0.01204 0.0694 -0.01389 C 0.07696 -0.03102 0.07019 -0.00834 0.07422 -0.02222 " pathEditMode="relative" rAng="0" ptsTypes="AAAAAAAAAAAA">
                                      <p:cBhvr>
                                        <p:cTn id="1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85" y="-1898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600000">
                                      <p:cBhvr>
                                        <p:cTn id="2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0" presetClass="pat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305 -0.01597 L 0.07305 -0.01574 C 0.07578 -0.02084 0.07826 -0.02616 0.08125 -0.03079 C 0.08711 -0.03959 0.08802 -0.03634 0.09206 -0.0456 C 0.09245 -0.04653 0.09883 -0.06435 0.10039 -0.06667 C 0.10769 -0.07824 0.10847 -0.07338 0.11706 -0.08357 C 0.1194 -0.08658 0.12149 -0.09051 0.12422 -0.09213 C 0.12539 -0.09283 0.1267 -0.09306 0.12774 -0.09421 C 0.13021 -0.09676 0.13256 -0.1 0.1349 -0.10278 C 0.13607 -0.10417 0.13711 -0.10625 0.13841 -0.10695 C 0.14922 -0.11181 0.14493 -0.10926 0.15157 -0.1132 C 0.15834 -0.1125 0.16511 -0.11227 0.17175 -0.11111 C 0.17409 -0.11088 0.17995 -0.1081 0.18256 -0.10695 C 0.18373 -0.10556 0.18477 -0.10371 0.18607 -0.10278 C 0.18841 -0.10093 0.19115 -0.10093 0.19323 -0.09838 C 0.1944 -0.09699 0.19545 -0.09537 0.19675 -0.09421 C 0.20951 -0.08426 0.19935 -0.09537 0.20743 -0.08588 C 0.20834 -0.08357 0.20912 -0.08171 0.2099 -0.0794 C 0.21172 -0.07361 0.21407 -0.06435 0.21459 -0.05834 C 0.21498 -0.05486 0.21563 -0.04375 0.21706 -0.03912 C 0.21836 -0.03472 0.22019 -0.03079 0.22175 -0.02639 C 0.22253 -0.02431 0.22318 -0.02199 0.22409 -0.02014 C 0.22539 -0.01806 0.2267 -0.01597 0.22774 -0.01366 C 0.22865 -0.01181 0.22904 -0.00926 0.23008 -0.00741 C 0.23112 -0.00556 0.23256 -0.00486 0.23373 -0.00324 C 0.23503 -0.00116 0.23607 0.00116 0.23724 0.00324 C 0.24154 0.02639 0.23464 -0.0088 0.24076 0.01597 C 0.2418 0.01991 0.2418 0.025 0.24323 0.0287 C 0.24662 0.03796 0.24466 0.03287 0.24909 0.04352 C 0.24948 0.0456 0.24974 0.04791 0.25039 0.04977 C 0.2517 0.05416 0.25508 0.0625 0.25508 0.06273 C 0.25547 0.06528 0.25534 0.06852 0.25625 0.07106 C 0.25743 0.07384 0.25964 0.07477 0.26107 0.07731 C 0.26211 0.07916 0.26263 0.08148 0.26341 0.08379 C 0.27084 0.08241 0.27474 0.08241 0.28125 0.0794 C 0.28256 0.07893 0.28373 0.07824 0.2849 0.07731 C 0.2862 0.07616 0.28724 0.0743 0.28841 0.07315 C 0.29258 0.06898 0.29271 0.06921 0.29675 0.06666 C 0.30039 0.0625 0.30091 0.06157 0.30508 0.05833 C 0.30625 0.05741 0.30756 0.05717 0.30873 0.05625 C 0.3112 0.0537 0.31341 0.05046 0.31576 0.04768 C 0.31706 0.04629 0.31823 0.04491 0.3194 0.04352 C 0.32097 0.0412 0.3224 0.03889 0.32409 0.03704 C 0.32526 0.03588 0.32657 0.03588 0.32774 0.03495 C 0.33229 0.03148 0.33138 0.03264 0.33373 0.0287 " pathEditMode="relative" rAng="0" ptsTypes="AAAAAAAAAAAAAAAAAAAAAAAAAAAAAAAAAAAAAAAAAAAAA">
                                      <p:cBhvr>
                                        <p:cTn id="29" dur="6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34" y="116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8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3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400000">
                                      <p:cBhvr>
                                        <p:cTn id="3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fill="hold" grpId="5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-6000000">
                                      <p:cBhvr>
                                        <p:cTn id="3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0" presetClass="path" presetSubtype="0" accel="50000" decel="5000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3021 0.04352 L 0.33021 0.04375 C 0.33216 0.03773 0.3336 0.03148 0.33607 0.02639 C 0.33802 0.02268 0.34128 0.02153 0.34323 0.01805 C 0.3444 0.01597 0.34571 0.01389 0.34688 0.01157 C 0.34779 0.00972 0.34831 0.00741 0.34922 0.00532 C 0.35039 0.00254 0.35157 -0.00023 0.35274 -0.00324 C 0.35365 -0.00533 0.35404 -0.00787 0.35521 -0.00949 C 0.36263 -0.02107 0.3599 -0.01551 0.36589 -0.02014 C 0.36745 -0.0213 0.36901 -0.02315 0.37058 -0.02431 C 0.37175 -0.02523 0.37305 -0.02546 0.37422 -0.02639 C 0.37865 -0.03033 0.37735 -0.03125 0.38138 -0.03704 C 0.38243 -0.03866 0.38373 -0.03982 0.3849 -0.04121 C 0.38568 -0.04329 0.38633 -0.0456 0.38724 -0.04769 C 0.39076 -0.05486 0.39362 -0.05602 0.39571 -0.06667 L 0.39805 -0.0794 C 0.39844 -0.08171 0.39857 -0.0838 0.39922 -0.08565 L 0.40157 -0.09213 C 0.40391 -0.10417 0.40326 -0.10347 0.41107 -0.11736 C 0.41237 -0.11945 0.41328 -0.12222 0.41472 -0.12384 C 0.41615 -0.12523 0.41784 -0.12523 0.4194 -0.12593 C 0.42032 -0.12801 0.42097 -0.13033 0.42188 -0.13218 C 0.42331 -0.13519 0.42539 -0.13727 0.42657 -0.14074 C 0.43008 -0.15116 0.42722 -0.15232 0.43138 -0.15972 C 0.43243 -0.16158 0.4336 -0.16273 0.4349 -0.16389 C 0.43607 -0.16505 0.43737 -0.16528 0.43854 -0.16597 C 0.44076 -0.17824 0.43802 -0.1669 0.44323 -0.17871 C 0.44506 -0.18287 0.44805 -0.19144 0.44805 -0.19121 C 0.44844 -0.19931 0.44857 -0.20695 0.44922 -0.21482 C 0.44935 -0.2169 0.44987 -0.21898 0.45039 -0.22107 C 0.45104 -0.22338 0.45287 -0.22732 0.45287 -0.22709 " pathEditMode="relative" rAng="0" ptsTypes="AAAAAAAAAAAAAAAAAAAAAAAAAAAAAAA">
                                      <p:cBhvr>
                                        <p:cTn id="44" dur="4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33" y="-13542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8" presetClass="emph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400000">
                                      <p:cBhvr>
                                        <p:cTn id="46" dur="4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0" presetClass="path" presetSubtype="0" accel="50000" decel="50000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5039 -0.2338 L 0.45039 -0.23357 C 0.45235 -0.23959 0.45456 -0.24491 0.45625 -0.25093 C 0.45743 -0.25486 0.45729 -0.25972 0.45873 -0.26343 C 0.45951 -0.26574 0.46042 -0.26759 0.46107 -0.26991 C 0.46302 -0.27709 0.4612 -0.27639 0.46459 -0.28264 C 0.46563 -0.28426 0.46706 -0.28542 0.46823 -0.28681 C 0.46901 -0.28889 0.46953 -0.29144 0.47058 -0.29306 C 0.47331 -0.29792 0.47526 -0.29792 0.47891 -0.29954 C 0.47969 -0.30162 0.48021 -0.30417 0.48125 -0.30579 C 0.48229 -0.30718 0.48373 -0.30741 0.4849 -0.30787 C 0.49532 -0.3132 0.48464 -0.30718 0.49323 -0.31227 C 0.4944 -0.31366 0.49545 -0.31528 0.49675 -0.31644 C 0.49844 -0.31783 0.50365 -0.31991 0.50508 -0.3206 C 0.51003 -0.32639 0.50938 -0.32685 0.51706 -0.32685 C 0.53724 -0.32685 0.55756 -0.32546 0.57774 -0.32477 C 0.57904 -0.32338 0.58034 -0.32222 0.58138 -0.3206 C 0.58386 -0.31667 0.58568 -0.31134 0.58854 -0.30787 L 0.59206 -0.30371 C 0.59349 -0.3 0.59662 -0.29144 0.59805 -0.28889 C 0.59909 -0.28704 0.60052 -0.28611 0.60157 -0.28472 C 0.60209 -0.28403 0.60235 -0.28334 0.60287 -0.28264 " pathEditMode="relative" rAng="0" ptsTypes="AAAAAAAAAAAAAAAAAAAAAA">
                                      <p:cBhvr>
                                        <p:cTn id="55" dur="4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17" y="-4653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8" presetClass="emph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57" dur="4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0" presetClass="path" presetSubtype="0" accel="50000" decel="50000" fill="hold" grpId="1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0286 -0.28263 L 0.60286 -0.2824 C 0.60846 -0.27731 0.61419 -0.27245 0.61992 -0.26666 C 0.63138 -0.25462 0.61992 -0.26111 0.63138 -0.25578 C 0.65208 -0.23587 0.62005 -0.26527 0.64466 -0.24768 C 0.67083 -0.22893 0.64583 -0.24143 0.66172 -0.23402 C 0.67838 -0.21018 0.65729 -0.23935 0.67318 -0.22037 C 0.68268 -0.20902 0.67461 -0.21435 0.68463 -0.20972 C 0.70963 -0.18287 0.67917 -0.21342 0.69792 -0.19861 C 0.7082 -0.19074 0.7082 -0.18958 0.71497 -0.17962 C 0.7181 -0.1662 0.71536 -0.175 0.72266 -0.16064 C 0.72396 -0.1581 0.72474 -0.15462 0.72643 -0.15254 C 0.72812 -0.15023 0.73021 -0.14884 0.73229 -0.14699 C 0.73359 -0.14421 0.73437 -0.14143 0.73607 -0.13888 C 0.73984 -0.13356 0.74271 -0.1331 0.74753 -0.13055 C 0.75169 -0.12476 0.75351 -0.12083 0.75898 -0.11736 C 0.76055 -0.11574 0.76263 -0.1155 0.76458 -0.11458 C 0.76641 -0.1125 0.7681 -0.11041 0.77044 -0.10902 C 0.77396 -0.10671 0.78164 -0.1037 0.78164 -0.10324 C 0.78372 -0.10185 0.78581 -0.10046 0.7875 -0.09837 C 0.79453 -0.08819 0.78763 -0.09097 0.797 -0.08194 C 0.7987 -0.08009 0.80078 -0.08009 0.8026 -0.07916 C 0.80456 -0.07754 0.80638 -0.07546 0.80833 -0.07361 C 0.81081 -0.07175 0.81393 -0.07106 0.81601 -0.06828 C 0.81784 -0.0662 0.81849 -0.06273 0.81979 -0.06018 C 0.82031 -0.05902 0.82096 -0.05856 0.82187 -0.05717 " pathEditMode="relative" rAng="0" ptsTypes="AAAAAAAAAAAAAAAAAAAAAAAAAA">
                                      <p:cBhvr>
                                        <p:cTn id="6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51" y="11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25" grpId="2" animBg="1"/>
      <p:bldP spid="25" grpId="3" animBg="1"/>
      <p:bldP spid="25" grpId="4" animBg="1"/>
      <p:bldP spid="25" grpId="5" animBg="1"/>
      <p:bldP spid="25" grpId="6" animBg="1"/>
      <p:bldP spid="25" grpId="7" animBg="1"/>
      <p:bldP spid="25" grpId="8" animBg="1"/>
      <p:bldP spid="25" grpId="9" animBg="1"/>
      <p:bldP spid="25" grpId="1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18D421D7-9277-4477-A002-B546DD3586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2052" name="Picture 4" descr="IEMA Foundation Certificate Syllabus">
            <a:extLst>
              <a:ext uri="{FF2B5EF4-FFF2-40B4-BE49-F238E27FC236}">
                <a16:creationId xmlns:a16="http://schemas.microsoft.com/office/drawing/2014/main" id="{60CCDAE1-5D9B-4701-B40E-52EFB735468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64037" y="2331747"/>
            <a:ext cx="1065589" cy="1065589"/>
          </a:xfrm>
          <a:prstGeom prst="rect">
            <a:avLst/>
          </a:prstGeom>
          <a:noFill/>
          <a:effectLst>
            <a:glow rad="101600">
              <a:srgbClr val="FFD766">
                <a:alpha val="6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å¯ç±çå°èèï¼ cute little bee. | Caras graciosas, Imagenes gif, Emoticonos">
            <a:extLst>
              <a:ext uri="{FF2B5EF4-FFF2-40B4-BE49-F238E27FC236}">
                <a16:creationId xmlns:a16="http://schemas.microsoft.com/office/drawing/2014/main" id="{829AE1B8-8493-4766-ABD7-A387A95815A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>
            <a:off x="2411454" y="1569429"/>
            <a:ext cx="1340241" cy="1616579"/>
          </a:xfrm>
          <a:prstGeom prst="rect">
            <a:avLst/>
          </a:prstGeom>
          <a:noFill/>
          <a:effectLst>
            <a:glow rad="101600">
              <a:srgbClr val="FFD766">
                <a:alpha val="6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id="{DC362562-659F-484D-8F1E-58A604825B6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1053122" y="574616"/>
            <a:ext cx="1225408" cy="1324121"/>
          </a:xfrm>
          <a:prstGeom prst="rect">
            <a:avLst/>
          </a:prstGeom>
          <a:noFill/>
          <a:effectLst>
            <a:glow rad="101600">
              <a:srgbClr val="FFD766">
                <a:alpha val="6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å¯ç±çå°èèï¼ cute little bee. | Caras graciosas, Imagenes gif, Emoticonos">
            <a:extLst>
              <a:ext uri="{FF2B5EF4-FFF2-40B4-BE49-F238E27FC236}">
                <a16:creationId xmlns:a16="http://schemas.microsoft.com/office/drawing/2014/main" id="{6A44B16A-C879-4520-AD17-2186B093C29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>
            <a:off x="175127" y="3573533"/>
            <a:ext cx="1340241" cy="1616579"/>
          </a:xfrm>
          <a:prstGeom prst="rect">
            <a:avLst/>
          </a:prstGeom>
          <a:noFill/>
          <a:effectLst>
            <a:glow rad="101600">
              <a:srgbClr val="FFD766">
                <a:alpha val="6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>
            <a:extLst>
              <a:ext uri="{FF2B5EF4-FFF2-40B4-BE49-F238E27FC236}">
                <a16:creationId xmlns:a16="http://schemas.microsoft.com/office/drawing/2014/main" id="{406CAE92-AAE9-488B-A993-FC5B088A9AB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4116634" y="2212606"/>
            <a:ext cx="1225408" cy="1324121"/>
          </a:xfrm>
          <a:prstGeom prst="rect">
            <a:avLst/>
          </a:prstGeom>
          <a:noFill/>
          <a:effectLst>
            <a:glow rad="101600">
              <a:srgbClr val="FFD766">
                <a:alpha val="6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A2937BE-1A1D-42CA-AE7B-8218DD4B764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89928" l="13102" r="91566">
                        <a14:backgroundMark x1="31024" y1="50540" x2="18675" y2="58094"/>
                        <a14:backgroundMark x1="18373" y1="49820" x2="16867" y2="51259"/>
                        <a14:backgroundMark x1="16867" y1="56655" x2="20030" y2="64029"/>
                      </a14:backgroundRemoval>
                    </a14:imgEffect>
                  </a14:imgLayer>
                </a14:imgProps>
              </a:ext>
            </a:extLst>
          </a:blip>
          <a:srcRect l="28552"/>
          <a:stretch/>
        </p:blipFill>
        <p:spPr>
          <a:xfrm>
            <a:off x="9299737" y="0"/>
            <a:ext cx="2892263" cy="338967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BCE28971-584C-4731-BA16-82B299EBA8B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70119" y="1311638"/>
            <a:ext cx="6968332" cy="4298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195684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D3453DC-4A7B-4979-B83F-92350D017E3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634" t="13594" b="21337"/>
          <a:stretch/>
        </p:blipFill>
        <p:spPr>
          <a:xfrm>
            <a:off x="58361" y="32827"/>
            <a:ext cx="12075277" cy="679234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814B4E5-CBA9-4E62-A1A2-A969F6B905B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40" y="-219734"/>
            <a:ext cx="10338837" cy="5785647"/>
          </a:xfrm>
          <a:prstGeom prst="rect">
            <a:avLst/>
          </a:prstGeom>
        </p:spPr>
      </p:pic>
      <p:sp>
        <p:nvSpPr>
          <p:cNvPr id="5" name="Đ">
            <a:extLst>
              <a:ext uri="{FF2B5EF4-FFF2-40B4-BE49-F238E27FC236}">
                <a16:creationId xmlns:a16="http://schemas.microsoft.com/office/drawing/2014/main" id="{2B2CF5BD-9629-43B2-873F-18D268D077E4}"/>
              </a:ext>
            </a:extLst>
          </p:cNvPr>
          <p:cNvSpPr/>
          <p:nvPr/>
        </p:nvSpPr>
        <p:spPr>
          <a:xfrm>
            <a:off x="4261622" y="5417125"/>
            <a:ext cx="4597400" cy="1034476"/>
          </a:xfrm>
          <a:prstGeom prst="roundRect">
            <a:avLst/>
          </a:prstGeom>
          <a:ln w="76200">
            <a:solidFill>
              <a:srgbClr val="CD7626"/>
            </a:solidFill>
            <a:prstDash val="lg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 </a:t>
            </a:r>
            <a:r>
              <a:rPr kumimoji="0" lang="en-US" sz="6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giờ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3" name="Picture 4" descr="Káº¿t quáº£ hÃ¬nh áº£nh cho right icon">
            <a:extLst>
              <a:ext uri="{FF2B5EF4-FFF2-40B4-BE49-F238E27FC236}">
                <a16:creationId xmlns:a16="http://schemas.microsoft.com/office/drawing/2014/main" id="{B357DFD3-41AF-4187-A0E0-20FEA84EF3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1084" y="5044256"/>
            <a:ext cx="1097280" cy="1097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>
            <a:hlinkClick r:id="rId6" action="ppaction://hlinksldjump"/>
            <a:extLst>
              <a:ext uri="{FF2B5EF4-FFF2-40B4-BE49-F238E27FC236}">
                <a16:creationId xmlns:a16="http://schemas.microsoft.com/office/drawing/2014/main" id="{AFAF4D9D-F8A8-4F45-9060-31B23E0E00F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6723" y="2880312"/>
            <a:ext cx="1091279" cy="109737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A03D399-EAB1-4502-AADB-D3410E0D71A1}"/>
              </a:ext>
            </a:extLst>
          </p:cNvPr>
          <p:cNvSpPr txBox="1"/>
          <p:nvPr/>
        </p:nvSpPr>
        <p:spPr>
          <a:xfrm>
            <a:off x="3071191" y="610204"/>
            <a:ext cx="64691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Đồng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hồ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chỉ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mấy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giờ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?</a:t>
            </a:r>
            <a:endParaRPr kumimoji="0" lang="vi-VN" sz="54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C61DA37-CF5A-4ADE-B2B8-A27FB425595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29589" y="1681784"/>
            <a:ext cx="255270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6115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F1D2061-59F7-45B2-8929-C2F0AA9ACE7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634" t="13594" b="21337"/>
          <a:stretch/>
        </p:blipFill>
        <p:spPr>
          <a:xfrm>
            <a:off x="58361" y="32827"/>
            <a:ext cx="12075277" cy="679234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EB2A485-6BDB-4156-81D1-76819640F5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40" y="-219734"/>
            <a:ext cx="10338837" cy="5785647"/>
          </a:xfrm>
          <a:prstGeom prst="rect">
            <a:avLst/>
          </a:prstGeom>
        </p:spPr>
      </p:pic>
      <p:sp>
        <p:nvSpPr>
          <p:cNvPr id="20" name="Đ">
            <a:extLst>
              <a:ext uri="{FF2B5EF4-FFF2-40B4-BE49-F238E27FC236}">
                <a16:creationId xmlns:a16="http://schemas.microsoft.com/office/drawing/2014/main" id="{55D6C73C-CDA6-4ABE-A34A-BBEC434E6FD9}"/>
              </a:ext>
            </a:extLst>
          </p:cNvPr>
          <p:cNvSpPr/>
          <p:nvPr/>
        </p:nvSpPr>
        <p:spPr>
          <a:xfrm>
            <a:off x="3230217" y="5417125"/>
            <a:ext cx="5628805" cy="1034476"/>
          </a:xfrm>
          <a:prstGeom prst="roundRect">
            <a:avLst/>
          </a:prstGeom>
          <a:ln w="76200">
            <a:solidFill>
              <a:srgbClr val="CD7626"/>
            </a:solidFill>
            <a:prstDash val="lg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8 </a:t>
            </a:r>
            <a:r>
              <a:rPr kumimoji="0" lang="en-US" sz="6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giờ</a:t>
            </a: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15 </a:t>
            </a:r>
            <a:r>
              <a:rPr kumimoji="0" lang="en-US" sz="6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phút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1" name="Picture 4" descr="Káº¿t quáº£ hÃ¬nh áº£nh cho right icon">
            <a:extLst>
              <a:ext uri="{FF2B5EF4-FFF2-40B4-BE49-F238E27FC236}">
                <a16:creationId xmlns:a16="http://schemas.microsoft.com/office/drawing/2014/main" id="{0820DBFD-A3F7-4DE8-BDC8-E226C28D3C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1084" y="5044256"/>
            <a:ext cx="1097280" cy="1097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>
            <a:hlinkClick r:id="rId6" action="ppaction://hlinksldjump"/>
            <a:extLst>
              <a:ext uri="{FF2B5EF4-FFF2-40B4-BE49-F238E27FC236}">
                <a16:creationId xmlns:a16="http://schemas.microsoft.com/office/drawing/2014/main" id="{9BE16D28-4A28-40F0-8BFD-8801B79A1EC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6723" y="2880312"/>
            <a:ext cx="1091279" cy="1097375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5C2D80DF-AF2F-4B40-8504-4881B61EFC99}"/>
              </a:ext>
            </a:extLst>
          </p:cNvPr>
          <p:cNvSpPr txBox="1"/>
          <p:nvPr/>
        </p:nvSpPr>
        <p:spPr>
          <a:xfrm>
            <a:off x="3071191" y="610204"/>
            <a:ext cx="64691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Đồng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hồ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chỉ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mấy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giờ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?</a:t>
            </a:r>
            <a:endParaRPr kumimoji="0" lang="vi-VN" sz="54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7A15707-3846-421D-B3A0-60C28AB07E3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87140" y="1496668"/>
            <a:ext cx="2657475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07209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E190402A-9F27-49BD-9AC0-736B27F8800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634" t="13594" b="21337"/>
          <a:stretch/>
        </p:blipFill>
        <p:spPr>
          <a:xfrm>
            <a:off x="58361" y="32827"/>
            <a:ext cx="12075277" cy="679234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10D492E-9155-43D1-82EE-FA4DB8805EC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40" y="-219734"/>
            <a:ext cx="10338837" cy="5785647"/>
          </a:xfrm>
          <a:prstGeom prst="rect">
            <a:avLst/>
          </a:prstGeom>
        </p:spPr>
      </p:pic>
      <p:sp>
        <p:nvSpPr>
          <p:cNvPr id="20" name="Đ">
            <a:extLst>
              <a:ext uri="{FF2B5EF4-FFF2-40B4-BE49-F238E27FC236}">
                <a16:creationId xmlns:a16="http://schemas.microsoft.com/office/drawing/2014/main" id="{77469410-160E-405C-B8F0-99DA05263B20}"/>
              </a:ext>
            </a:extLst>
          </p:cNvPr>
          <p:cNvSpPr/>
          <p:nvPr/>
        </p:nvSpPr>
        <p:spPr>
          <a:xfrm>
            <a:off x="3657600" y="5417125"/>
            <a:ext cx="5201422" cy="1034476"/>
          </a:xfrm>
          <a:prstGeom prst="roundRect">
            <a:avLst/>
          </a:prstGeom>
          <a:ln w="76200">
            <a:solidFill>
              <a:srgbClr val="CD7626"/>
            </a:solidFill>
            <a:prstDash val="lg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9 </a:t>
            </a:r>
            <a:r>
              <a:rPr kumimoji="0" lang="en-US" sz="6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giờ</a:t>
            </a: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30 </a:t>
            </a:r>
            <a:r>
              <a:rPr kumimoji="0" lang="en-US" sz="6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phút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1" name="Picture 4" descr="Káº¿t quáº£ hÃ¬nh áº£nh cho right icon">
            <a:extLst>
              <a:ext uri="{FF2B5EF4-FFF2-40B4-BE49-F238E27FC236}">
                <a16:creationId xmlns:a16="http://schemas.microsoft.com/office/drawing/2014/main" id="{802B6924-DA67-434A-9CB5-E5F8EE291F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1084" y="5044256"/>
            <a:ext cx="1097280" cy="1097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>
            <a:hlinkClick r:id="rId6" action="ppaction://hlinksldjump"/>
            <a:extLst>
              <a:ext uri="{FF2B5EF4-FFF2-40B4-BE49-F238E27FC236}">
                <a16:creationId xmlns:a16="http://schemas.microsoft.com/office/drawing/2014/main" id="{55508016-A457-4D34-8EDA-DCD95B096A3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6723" y="2880312"/>
            <a:ext cx="1091279" cy="1097375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B2EDB5F9-C619-4AC5-8874-9F65EC5F09C8}"/>
              </a:ext>
            </a:extLst>
          </p:cNvPr>
          <p:cNvSpPr txBox="1"/>
          <p:nvPr/>
        </p:nvSpPr>
        <p:spPr>
          <a:xfrm>
            <a:off x="3071191" y="610204"/>
            <a:ext cx="64691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Đồng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hồ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chỉ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mấy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giờ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?</a:t>
            </a:r>
            <a:endParaRPr kumimoji="0" lang="vi-VN" sz="54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E5E4CDB-65DE-4730-AEEB-93E2B1D7A51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88590" y="1525656"/>
            <a:ext cx="2874479" cy="2896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90897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9920E1AD-C6F1-4485-82D7-12FA8A08B66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634" t="13594" b="21337"/>
          <a:stretch/>
        </p:blipFill>
        <p:spPr>
          <a:xfrm>
            <a:off x="58361" y="32827"/>
            <a:ext cx="12075277" cy="679234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8396919-6688-477F-9469-5702FD90D2D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40" y="-219734"/>
            <a:ext cx="10338837" cy="5785647"/>
          </a:xfrm>
          <a:prstGeom prst="rect">
            <a:avLst/>
          </a:prstGeom>
        </p:spPr>
      </p:pic>
      <p:sp>
        <p:nvSpPr>
          <p:cNvPr id="21" name="Đ">
            <a:extLst>
              <a:ext uri="{FF2B5EF4-FFF2-40B4-BE49-F238E27FC236}">
                <a16:creationId xmlns:a16="http://schemas.microsoft.com/office/drawing/2014/main" id="{2350325D-0048-495A-850F-8CA17D5985EA}"/>
              </a:ext>
            </a:extLst>
          </p:cNvPr>
          <p:cNvSpPr/>
          <p:nvPr/>
        </p:nvSpPr>
        <p:spPr>
          <a:xfrm>
            <a:off x="3409122" y="5417125"/>
            <a:ext cx="5449900" cy="1034476"/>
          </a:xfrm>
          <a:prstGeom prst="roundRect">
            <a:avLst/>
          </a:prstGeom>
          <a:ln w="76200">
            <a:solidFill>
              <a:srgbClr val="CD7626"/>
            </a:solidFill>
            <a:prstDash val="lg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11 </a:t>
            </a:r>
            <a:r>
              <a:rPr kumimoji="0" lang="en-US" sz="6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giờ</a:t>
            </a: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30 </a:t>
            </a:r>
            <a:r>
              <a:rPr kumimoji="0" lang="en-US" sz="6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phút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2" name="Picture 4" descr="Káº¿t quáº£ hÃ¬nh áº£nh cho right icon">
            <a:extLst>
              <a:ext uri="{FF2B5EF4-FFF2-40B4-BE49-F238E27FC236}">
                <a16:creationId xmlns:a16="http://schemas.microsoft.com/office/drawing/2014/main" id="{26515A0C-12FE-4537-AFF8-7EA08FAA96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1084" y="5044256"/>
            <a:ext cx="1097280" cy="1097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2">
            <a:hlinkClick r:id="rId6" action="ppaction://hlinksldjump"/>
            <a:extLst>
              <a:ext uri="{FF2B5EF4-FFF2-40B4-BE49-F238E27FC236}">
                <a16:creationId xmlns:a16="http://schemas.microsoft.com/office/drawing/2014/main" id="{1DBE1CEA-9922-4380-B9B3-6C5B97F73E8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6723" y="2880312"/>
            <a:ext cx="1091279" cy="1097375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2A8BA59D-4282-4EDB-A7AB-1FB676DBFA00}"/>
              </a:ext>
            </a:extLst>
          </p:cNvPr>
          <p:cNvSpPr txBox="1"/>
          <p:nvPr/>
        </p:nvSpPr>
        <p:spPr>
          <a:xfrm>
            <a:off x="3071191" y="610204"/>
            <a:ext cx="64691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Đồng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hồ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chỉ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mấy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giờ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?</a:t>
            </a:r>
            <a:endParaRPr kumimoji="0" lang="vi-VN" sz="54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8A69395-7DF5-4172-95EF-C7DF7EB5295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58993" y="1461672"/>
            <a:ext cx="253365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5651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AC054367-DDE5-4B8A-A42C-D5C3EB1FB6F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634" t="13594" b="21337"/>
          <a:stretch/>
        </p:blipFill>
        <p:spPr>
          <a:xfrm>
            <a:off x="58361" y="32827"/>
            <a:ext cx="12075277" cy="679234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02CE00B-F03E-44E4-9E51-AED88740AE4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40" y="-219734"/>
            <a:ext cx="10338837" cy="5785647"/>
          </a:xfrm>
          <a:prstGeom prst="rect">
            <a:avLst/>
          </a:prstGeom>
        </p:spPr>
      </p:pic>
      <p:sp>
        <p:nvSpPr>
          <p:cNvPr id="20" name="Đ">
            <a:extLst>
              <a:ext uri="{FF2B5EF4-FFF2-40B4-BE49-F238E27FC236}">
                <a16:creationId xmlns:a16="http://schemas.microsoft.com/office/drawing/2014/main" id="{51DDD1F0-D992-427D-9AA4-5BB9347C992B}"/>
              </a:ext>
            </a:extLst>
          </p:cNvPr>
          <p:cNvSpPr/>
          <p:nvPr/>
        </p:nvSpPr>
        <p:spPr>
          <a:xfrm>
            <a:off x="4261622" y="5417125"/>
            <a:ext cx="4597400" cy="1034476"/>
          </a:xfrm>
          <a:prstGeom prst="roundRect">
            <a:avLst/>
          </a:prstGeom>
          <a:ln w="76200">
            <a:solidFill>
              <a:srgbClr val="CD7626"/>
            </a:solidFill>
            <a:prstDash val="lg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 </a:t>
            </a:r>
            <a:r>
              <a:rPr kumimoji="0" lang="en-US" sz="6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giờ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1" name="Picture 4" descr="Káº¿t quáº£ hÃ¬nh áº£nh cho right icon">
            <a:extLst>
              <a:ext uri="{FF2B5EF4-FFF2-40B4-BE49-F238E27FC236}">
                <a16:creationId xmlns:a16="http://schemas.microsoft.com/office/drawing/2014/main" id="{A05CA97E-1408-4B61-B35E-F8AA6B1625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1084" y="5044256"/>
            <a:ext cx="1097280" cy="1097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>
            <a:hlinkClick r:id="rId6" action="ppaction://hlinksldjump"/>
            <a:extLst>
              <a:ext uri="{FF2B5EF4-FFF2-40B4-BE49-F238E27FC236}">
                <a16:creationId xmlns:a16="http://schemas.microsoft.com/office/drawing/2014/main" id="{BE5EC533-7351-4421-82C7-7D551CC3402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6723" y="2880312"/>
            <a:ext cx="1091279" cy="1097375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D3483676-B22A-45F2-B97F-3352AFD45318}"/>
              </a:ext>
            </a:extLst>
          </p:cNvPr>
          <p:cNvSpPr txBox="1"/>
          <p:nvPr/>
        </p:nvSpPr>
        <p:spPr>
          <a:xfrm>
            <a:off x="3071191" y="610204"/>
            <a:ext cx="64691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Đồng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hồ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chỉ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mấy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giờ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?</a:t>
            </a:r>
            <a:endParaRPr kumimoji="0" lang="vi-VN" sz="54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5217A9EA-634A-4287-8621-D9E7D241C5D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29589" y="1681784"/>
            <a:ext cx="255270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71763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18D421D7-9277-4477-A002-B546DD3586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2052" name="Picture 4" descr="IEMA Foundation Certificate Syllabus">
            <a:extLst>
              <a:ext uri="{FF2B5EF4-FFF2-40B4-BE49-F238E27FC236}">
                <a16:creationId xmlns:a16="http://schemas.microsoft.com/office/drawing/2014/main" id="{60CCDAE1-5D9B-4701-B40E-52EFB735468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64037" y="2331747"/>
            <a:ext cx="1065589" cy="1065589"/>
          </a:xfrm>
          <a:prstGeom prst="rect">
            <a:avLst/>
          </a:prstGeom>
          <a:noFill/>
          <a:effectLst>
            <a:glow rad="101600">
              <a:srgbClr val="FFD766">
                <a:alpha val="6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å¯ç±çå°èèï¼ cute little bee. | Caras graciosas, Imagenes gif, Emoticonos">
            <a:extLst>
              <a:ext uri="{FF2B5EF4-FFF2-40B4-BE49-F238E27FC236}">
                <a16:creationId xmlns:a16="http://schemas.microsoft.com/office/drawing/2014/main" id="{829AE1B8-8493-4766-ABD7-A387A95815A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>
            <a:off x="2411454" y="1569429"/>
            <a:ext cx="1340241" cy="1616579"/>
          </a:xfrm>
          <a:prstGeom prst="rect">
            <a:avLst/>
          </a:prstGeom>
          <a:noFill/>
          <a:effectLst>
            <a:glow rad="101600">
              <a:srgbClr val="FFD766">
                <a:alpha val="6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id="{DC362562-659F-484D-8F1E-58A604825B6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1053122" y="574616"/>
            <a:ext cx="1225408" cy="1324121"/>
          </a:xfrm>
          <a:prstGeom prst="rect">
            <a:avLst/>
          </a:prstGeom>
          <a:noFill/>
          <a:effectLst>
            <a:glow rad="101600">
              <a:srgbClr val="FFD766">
                <a:alpha val="6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å¯ç±çå°èèï¼ cute little bee. | Caras graciosas, Imagenes gif, Emoticonos">
            <a:extLst>
              <a:ext uri="{FF2B5EF4-FFF2-40B4-BE49-F238E27FC236}">
                <a16:creationId xmlns:a16="http://schemas.microsoft.com/office/drawing/2014/main" id="{6A44B16A-C879-4520-AD17-2186B093C29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>
            <a:off x="175127" y="3573533"/>
            <a:ext cx="1340241" cy="1616579"/>
          </a:xfrm>
          <a:prstGeom prst="rect">
            <a:avLst/>
          </a:prstGeom>
          <a:noFill/>
          <a:effectLst>
            <a:glow rad="101600">
              <a:srgbClr val="FFD766">
                <a:alpha val="6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>
            <a:extLst>
              <a:ext uri="{FF2B5EF4-FFF2-40B4-BE49-F238E27FC236}">
                <a16:creationId xmlns:a16="http://schemas.microsoft.com/office/drawing/2014/main" id="{406CAE92-AAE9-488B-A993-FC5B088A9AB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4116634" y="2212606"/>
            <a:ext cx="1225408" cy="1324121"/>
          </a:xfrm>
          <a:prstGeom prst="rect">
            <a:avLst/>
          </a:prstGeom>
          <a:noFill/>
          <a:effectLst>
            <a:glow rad="101600">
              <a:srgbClr val="FFD766">
                <a:alpha val="6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A2937BE-1A1D-42CA-AE7B-8218DD4B764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89928" l="13102" r="91566">
                        <a14:backgroundMark x1="31024" y1="50540" x2="18675" y2="58094"/>
                        <a14:backgroundMark x1="18373" y1="49820" x2="16867" y2="51259"/>
                        <a14:backgroundMark x1="16867" y1="56655" x2="20030" y2="64029"/>
                      </a14:backgroundRemoval>
                    </a14:imgEffect>
                  </a14:imgLayer>
                </a14:imgProps>
              </a:ext>
            </a:extLst>
          </a:blip>
          <a:srcRect l="28552"/>
          <a:stretch/>
        </p:blipFill>
        <p:spPr>
          <a:xfrm>
            <a:off x="9299737" y="0"/>
            <a:ext cx="2892263" cy="3389670"/>
          </a:xfrm>
          <a:prstGeom prst="rect">
            <a:avLst/>
          </a:prstGeom>
        </p:spPr>
      </p:pic>
      <p:sp>
        <p:nvSpPr>
          <p:cNvPr id="29" name="任意多边形: 形状 59">
            <a:extLst>
              <a:ext uri="{FF2B5EF4-FFF2-40B4-BE49-F238E27FC236}">
                <a16:creationId xmlns:a16="http://schemas.microsoft.com/office/drawing/2014/main" id="{9E660234-CF3B-4EFA-8D2C-0B246F8D6D14}"/>
              </a:ext>
            </a:extLst>
          </p:cNvPr>
          <p:cNvSpPr/>
          <p:nvPr/>
        </p:nvSpPr>
        <p:spPr>
          <a:xfrm>
            <a:off x="1965434" y="1324220"/>
            <a:ext cx="8261131" cy="4288221"/>
          </a:xfrm>
          <a:custGeom>
            <a:avLst/>
            <a:gdLst>
              <a:gd name="connsiteX0" fmla="*/ 0 w 8261131"/>
              <a:gd name="connsiteY0" fmla="*/ 714704 h 4288221"/>
              <a:gd name="connsiteX1" fmla="*/ 714704 w 8261131"/>
              <a:gd name="connsiteY1" fmla="*/ 0 h 4288221"/>
              <a:gd name="connsiteX2" fmla="*/ 1284014 w 8261131"/>
              <a:gd name="connsiteY2" fmla="*/ 0 h 4288221"/>
              <a:gd name="connsiteX3" fmla="*/ 1853325 w 8261131"/>
              <a:gd name="connsiteY3" fmla="*/ 0 h 4288221"/>
              <a:gd name="connsiteX4" fmla="*/ 2422635 w 8261131"/>
              <a:gd name="connsiteY4" fmla="*/ 0 h 4288221"/>
              <a:gd name="connsiteX5" fmla="*/ 2855311 w 8261131"/>
              <a:gd name="connsiteY5" fmla="*/ 0 h 4288221"/>
              <a:gd name="connsiteX6" fmla="*/ 3561256 w 8261131"/>
              <a:gd name="connsiteY6" fmla="*/ 0 h 4288221"/>
              <a:gd name="connsiteX7" fmla="*/ 3993932 w 8261131"/>
              <a:gd name="connsiteY7" fmla="*/ 0 h 4288221"/>
              <a:gd name="connsiteX8" fmla="*/ 4358290 w 8261131"/>
              <a:gd name="connsiteY8" fmla="*/ 0 h 4288221"/>
              <a:gd name="connsiteX9" fmla="*/ 4927600 w 8261131"/>
              <a:gd name="connsiteY9" fmla="*/ 0 h 4288221"/>
              <a:gd name="connsiteX10" fmla="*/ 5496911 w 8261131"/>
              <a:gd name="connsiteY10" fmla="*/ 0 h 4288221"/>
              <a:gd name="connsiteX11" fmla="*/ 6202856 w 8261131"/>
              <a:gd name="connsiteY11" fmla="*/ 0 h 4288221"/>
              <a:gd name="connsiteX12" fmla="*/ 6703849 w 8261131"/>
              <a:gd name="connsiteY12" fmla="*/ 0 h 4288221"/>
              <a:gd name="connsiteX13" fmla="*/ 7546428 w 8261131"/>
              <a:gd name="connsiteY13" fmla="*/ 0 h 4288221"/>
              <a:gd name="connsiteX14" fmla="*/ 8261132 w 8261131"/>
              <a:gd name="connsiteY14" fmla="*/ 714704 h 4288221"/>
              <a:gd name="connsiteX15" fmla="*/ 8261131 w 8261131"/>
              <a:gd name="connsiteY15" fmla="*/ 3573518 h 4288221"/>
              <a:gd name="connsiteX16" fmla="*/ 7546427 w 8261131"/>
              <a:gd name="connsiteY16" fmla="*/ 4288222 h 4288221"/>
              <a:gd name="connsiteX17" fmla="*/ 6840482 w 8261131"/>
              <a:gd name="connsiteY17" fmla="*/ 4288222 h 4288221"/>
              <a:gd name="connsiteX18" fmla="*/ 6271172 w 8261131"/>
              <a:gd name="connsiteY18" fmla="*/ 4288222 h 4288221"/>
              <a:gd name="connsiteX19" fmla="*/ 5906813 w 8261131"/>
              <a:gd name="connsiteY19" fmla="*/ 4288222 h 4288221"/>
              <a:gd name="connsiteX20" fmla="*/ 5542455 w 8261131"/>
              <a:gd name="connsiteY20" fmla="*/ 4288222 h 4288221"/>
              <a:gd name="connsiteX21" fmla="*/ 4836510 w 8261131"/>
              <a:gd name="connsiteY21" fmla="*/ 4288222 h 4288221"/>
              <a:gd name="connsiteX22" fmla="*/ 4198883 w 8261131"/>
              <a:gd name="connsiteY22" fmla="*/ 4288222 h 4288221"/>
              <a:gd name="connsiteX23" fmla="*/ 3629572 w 8261131"/>
              <a:gd name="connsiteY23" fmla="*/ 4288221 h 4288221"/>
              <a:gd name="connsiteX24" fmla="*/ 2991945 w 8261131"/>
              <a:gd name="connsiteY24" fmla="*/ 4288221 h 4288221"/>
              <a:gd name="connsiteX25" fmla="*/ 2490952 w 8261131"/>
              <a:gd name="connsiteY25" fmla="*/ 4288221 h 4288221"/>
              <a:gd name="connsiteX26" fmla="*/ 1853324 w 8261131"/>
              <a:gd name="connsiteY26" fmla="*/ 4288221 h 4288221"/>
              <a:gd name="connsiteX27" fmla="*/ 1284014 w 8261131"/>
              <a:gd name="connsiteY27" fmla="*/ 4288221 h 4288221"/>
              <a:gd name="connsiteX28" fmla="*/ 714704 w 8261131"/>
              <a:gd name="connsiteY28" fmla="*/ 4288221 h 4288221"/>
              <a:gd name="connsiteX29" fmla="*/ 0 w 8261131"/>
              <a:gd name="connsiteY29" fmla="*/ 3573517 h 4288221"/>
              <a:gd name="connsiteX30" fmla="*/ 0 w 8261131"/>
              <a:gd name="connsiteY30" fmla="*/ 3087519 h 4288221"/>
              <a:gd name="connsiteX31" fmla="*/ 0 w 8261131"/>
              <a:gd name="connsiteY31" fmla="*/ 2601521 h 4288221"/>
              <a:gd name="connsiteX32" fmla="*/ 0 w 8261131"/>
              <a:gd name="connsiteY32" fmla="*/ 1972582 h 4288221"/>
              <a:gd name="connsiteX33" fmla="*/ 0 w 8261131"/>
              <a:gd name="connsiteY33" fmla="*/ 1429407 h 4288221"/>
              <a:gd name="connsiteX34" fmla="*/ 0 w 8261131"/>
              <a:gd name="connsiteY34" fmla="*/ 714704 h 4288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8261131" h="4288221" fill="none" extrusionOk="0">
                <a:moveTo>
                  <a:pt x="0" y="714704"/>
                </a:moveTo>
                <a:cubicBezTo>
                  <a:pt x="-56144" y="419329"/>
                  <a:pt x="369281" y="18004"/>
                  <a:pt x="714704" y="0"/>
                </a:cubicBezTo>
                <a:cubicBezTo>
                  <a:pt x="839304" y="-31073"/>
                  <a:pt x="1156494" y="22447"/>
                  <a:pt x="1284014" y="0"/>
                </a:cubicBezTo>
                <a:cubicBezTo>
                  <a:pt x="1411534" y="-22447"/>
                  <a:pt x="1719693" y="19569"/>
                  <a:pt x="1853325" y="0"/>
                </a:cubicBezTo>
                <a:cubicBezTo>
                  <a:pt x="1986957" y="-19569"/>
                  <a:pt x="2172473" y="13927"/>
                  <a:pt x="2422635" y="0"/>
                </a:cubicBezTo>
                <a:cubicBezTo>
                  <a:pt x="2672797" y="-13927"/>
                  <a:pt x="2664627" y="25971"/>
                  <a:pt x="2855311" y="0"/>
                </a:cubicBezTo>
                <a:cubicBezTo>
                  <a:pt x="3045995" y="-25971"/>
                  <a:pt x="3345975" y="36687"/>
                  <a:pt x="3561256" y="0"/>
                </a:cubicBezTo>
                <a:cubicBezTo>
                  <a:pt x="3776537" y="-36687"/>
                  <a:pt x="3866969" y="3999"/>
                  <a:pt x="3993932" y="0"/>
                </a:cubicBezTo>
                <a:cubicBezTo>
                  <a:pt x="4120895" y="-3999"/>
                  <a:pt x="4211927" y="41972"/>
                  <a:pt x="4358290" y="0"/>
                </a:cubicBezTo>
                <a:cubicBezTo>
                  <a:pt x="4504653" y="-41972"/>
                  <a:pt x="4730771" y="46831"/>
                  <a:pt x="4927600" y="0"/>
                </a:cubicBezTo>
                <a:cubicBezTo>
                  <a:pt x="5124429" y="-46831"/>
                  <a:pt x="5219103" y="8840"/>
                  <a:pt x="5496911" y="0"/>
                </a:cubicBezTo>
                <a:cubicBezTo>
                  <a:pt x="5774719" y="-8840"/>
                  <a:pt x="5989334" y="65155"/>
                  <a:pt x="6202856" y="0"/>
                </a:cubicBezTo>
                <a:cubicBezTo>
                  <a:pt x="6416378" y="-65155"/>
                  <a:pt x="6550815" y="6327"/>
                  <a:pt x="6703849" y="0"/>
                </a:cubicBezTo>
                <a:cubicBezTo>
                  <a:pt x="6856883" y="-6327"/>
                  <a:pt x="7337512" y="87490"/>
                  <a:pt x="7546428" y="0"/>
                </a:cubicBezTo>
                <a:cubicBezTo>
                  <a:pt x="7952762" y="54924"/>
                  <a:pt x="8270753" y="311425"/>
                  <a:pt x="8261132" y="714704"/>
                </a:cubicBezTo>
                <a:cubicBezTo>
                  <a:pt x="8185113" y="1835364"/>
                  <a:pt x="8014727" y="2607422"/>
                  <a:pt x="8261131" y="3573518"/>
                </a:cubicBezTo>
                <a:cubicBezTo>
                  <a:pt x="8156094" y="3950345"/>
                  <a:pt x="7945335" y="4315371"/>
                  <a:pt x="7546427" y="4288222"/>
                </a:cubicBezTo>
                <a:cubicBezTo>
                  <a:pt x="7347269" y="4369603"/>
                  <a:pt x="7116896" y="4231342"/>
                  <a:pt x="6840482" y="4288222"/>
                </a:cubicBezTo>
                <a:cubicBezTo>
                  <a:pt x="6564068" y="4345102"/>
                  <a:pt x="6477570" y="4256193"/>
                  <a:pt x="6271172" y="4288222"/>
                </a:cubicBezTo>
                <a:cubicBezTo>
                  <a:pt x="6064774" y="4320251"/>
                  <a:pt x="6000787" y="4254239"/>
                  <a:pt x="5906813" y="4288222"/>
                </a:cubicBezTo>
                <a:cubicBezTo>
                  <a:pt x="5812839" y="4322205"/>
                  <a:pt x="5704328" y="4280371"/>
                  <a:pt x="5542455" y="4288222"/>
                </a:cubicBezTo>
                <a:cubicBezTo>
                  <a:pt x="5380582" y="4296073"/>
                  <a:pt x="5105885" y="4286608"/>
                  <a:pt x="4836510" y="4288222"/>
                </a:cubicBezTo>
                <a:cubicBezTo>
                  <a:pt x="4567136" y="4289836"/>
                  <a:pt x="4446278" y="4259213"/>
                  <a:pt x="4198883" y="4288222"/>
                </a:cubicBezTo>
                <a:cubicBezTo>
                  <a:pt x="3951488" y="4317231"/>
                  <a:pt x="3812658" y="4242975"/>
                  <a:pt x="3629572" y="4288221"/>
                </a:cubicBezTo>
                <a:cubicBezTo>
                  <a:pt x="3446486" y="4333468"/>
                  <a:pt x="3155526" y="4211724"/>
                  <a:pt x="2991945" y="4288221"/>
                </a:cubicBezTo>
                <a:cubicBezTo>
                  <a:pt x="2828364" y="4364718"/>
                  <a:pt x="2634590" y="4235722"/>
                  <a:pt x="2490952" y="4288221"/>
                </a:cubicBezTo>
                <a:cubicBezTo>
                  <a:pt x="2347314" y="4340720"/>
                  <a:pt x="2131581" y="4229193"/>
                  <a:pt x="1853324" y="4288221"/>
                </a:cubicBezTo>
                <a:cubicBezTo>
                  <a:pt x="1575067" y="4347249"/>
                  <a:pt x="1446200" y="4257026"/>
                  <a:pt x="1284014" y="4288221"/>
                </a:cubicBezTo>
                <a:cubicBezTo>
                  <a:pt x="1121828" y="4319416"/>
                  <a:pt x="897951" y="4248482"/>
                  <a:pt x="714704" y="4288221"/>
                </a:cubicBezTo>
                <a:cubicBezTo>
                  <a:pt x="322378" y="4189252"/>
                  <a:pt x="54565" y="4023151"/>
                  <a:pt x="0" y="3573517"/>
                </a:cubicBezTo>
                <a:cubicBezTo>
                  <a:pt x="-31063" y="3439515"/>
                  <a:pt x="36209" y="3323923"/>
                  <a:pt x="0" y="3087519"/>
                </a:cubicBezTo>
                <a:cubicBezTo>
                  <a:pt x="-36209" y="2851115"/>
                  <a:pt x="57472" y="2720654"/>
                  <a:pt x="0" y="2601521"/>
                </a:cubicBezTo>
                <a:cubicBezTo>
                  <a:pt x="-57472" y="2482388"/>
                  <a:pt x="47083" y="2215061"/>
                  <a:pt x="0" y="1972582"/>
                </a:cubicBezTo>
                <a:cubicBezTo>
                  <a:pt x="-47083" y="1730103"/>
                  <a:pt x="51273" y="1681598"/>
                  <a:pt x="0" y="1429407"/>
                </a:cubicBezTo>
                <a:cubicBezTo>
                  <a:pt x="-51273" y="1177216"/>
                  <a:pt x="71950" y="948934"/>
                  <a:pt x="0" y="714704"/>
                </a:cubicBezTo>
                <a:close/>
              </a:path>
              <a:path w="8261131" h="4288221" stroke="0" extrusionOk="0">
                <a:moveTo>
                  <a:pt x="0" y="714704"/>
                </a:moveTo>
                <a:cubicBezTo>
                  <a:pt x="-8889" y="366424"/>
                  <a:pt x="295166" y="-34002"/>
                  <a:pt x="714704" y="0"/>
                </a:cubicBezTo>
                <a:cubicBezTo>
                  <a:pt x="884936" y="-56147"/>
                  <a:pt x="1130523" y="5257"/>
                  <a:pt x="1352332" y="0"/>
                </a:cubicBezTo>
                <a:cubicBezTo>
                  <a:pt x="1574141" y="-5257"/>
                  <a:pt x="1603039" y="23095"/>
                  <a:pt x="1716690" y="0"/>
                </a:cubicBezTo>
                <a:cubicBezTo>
                  <a:pt x="1830341" y="-23095"/>
                  <a:pt x="1998694" y="8449"/>
                  <a:pt x="2081049" y="0"/>
                </a:cubicBezTo>
                <a:cubicBezTo>
                  <a:pt x="2163404" y="-8449"/>
                  <a:pt x="2415630" y="1467"/>
                  <a:pt x="2513725" y="0"/>
                </a:cubicBezTo>
                <a:cubicBezTo>
                  <a:pt x="2611820" y="-1467"/>
                  <a:pt x="3065145" y="61845"/>
                  <a:pt x="3219669" y="0"/>
                </a:cubicBezTo>
                <a:cubicBezTo>
                  <a:pt x="3374193" y="-61845"/>
                  <a:pt x="3486645" y="57852"/>
                  <a:pt x="3720663" y="0"/>
                </a:cubicBezTo>
                <a:cubicBezTo>
                  <a:pt x="3954681" y="-57852"/>
                  <a:pt x="3986057" y="29158"/>
                  <a:pt x="4085021" y="0"/>
                </a:cubicBezTo>
                <a:cubicBezTo>
                  <a:pt x="4183985" y="-29158"/>
                  <a:pt x="4371110" y="12405"/>
                  <a:pt x="4449380" y="0"/>
                </a:cubicBezTo>
                <a:cubicBezTo>
                  <a:pt x="4527650" y="-12405"/>
                  <a:pt x="4826542" y="54311"/>
                  <a:pt x="4950373" y="0"/>
                </a:cubicBezTo>
                <a:cubicBezTo>
                  <a:pt x="5074204" y="-54311"/>
                  <a:pt x="5282641" y="33152"/>
                  <a:pt x="5383049" y="0"/>
                </a:cubicBezTo>
                <a:cubicBezTo>
                  <a:pt x="5483457" y="-33152"/>
                  <a:pt x="5668071" y="55584"/>
                  <a:pt x="5884042" y="0"/>
                </a:cubicBezTo>
                <a:cubicBezTo>
                  <a:pt x="6100013" y="-55584"/>
                  <a:pt x="6140891" y="11668"/>
                  <a:pt x="6316718" y="0"/>
                </a:cubicBezTo>
                <a:cubicBezTo>
                  <a:pt x="6492545" y="-11668"/>
                  <a:pt x="6620462" y="51072"/>
                  <a:pt x="6886028" y="0"/>
                </a:cubicBezTo>
                <a:cubicBezTo>
                  <a:pt x="7151594" y="-51072"/>
                  <a:pt x="7334235" y="64237"/>
                  <a:pt x="7546428" y="0"/>
                </a:cubicBezTo>
                <a:cubicBezTo>
                  <a:pt x="7933664" y="-4874"/>
                  <a:pt x="8340215" y="373447"/>
                  <a:pt x="8261132" y="714704"/>
                </a:cubicBezTo>
                <a:cubicBezTo>
                  <a:pt x="8084001" y="1712469"/>
                  <a:pt x="8074759" y="2498504"/>
                  <a:pt x="8261131" y="3573518"/>
                </a:cubicBezTo>
                <a:cubicBezTo>
                  <a:pt x="8279513" y="3974176"/>
                  <a:pt x="8015103" y="4254818"/>
                  <a:pt x="7546427" y="4288222"/>
                </a:cubicBezTo>
                <a:cubicBezTo>
                  <a:pt x="7333366" y="4339871"/>
                  <a:pt x="7092683" y="4248246"/>
                  <a:pt x="6977117" y="4288222"/>
                </a:cubicBezTo>
                <a:cubicBezTo>
                  <a:pt x="6861551" y="4328198"/>
                  <a:pt x="6538097" y="4267708"/>
                  <a:pt x="6407807" y="4288222"/>
                </a:cubicBezTo>
                <a:cubicBezTo>
                  <a:pt x="6277517" y="4308736"/>
                  <a:pt x="6047796" y="4221601"/>
                  <a:pt x="5838496" y="4288222"/>
                </a:cubicBezTo>
                <a:cubicBezTo>
                  <a:pt x="5629196" y="4354843"/>
                  <a:pt x="5470883" y="4262083"/>
                  <a:pt x="5269186" y="4288222"/>
                </a:cubicBezTo>
                <a:cubicBezTo>
                  <a:pt x="5067489" y="4314361"/>
                  <a:pt x="4988424" y="4285656"/>
                  <a:pt x="4904827" y="4288222"/>
                </a:cubicBezTo>
                <a:cubicBezTo>
                  <a:pt x="4821230" y="4290788"/>
                  <a:pt x="4539857" y="4280950"/>
                  <a:pt x="4198883" y="4288222"/>
                </a:cubicBezTo>
                <a:cubicBezTo>
                  <a:pt x="3857909" y="4295494"/>
                  <a:pt x="3761574" y="4237832"/>
                  <a:pt x="3492938" y="4288221"/>
                </a:cubicBezTo>
                <a:cubicBezTo>
                  <a:pt x="3224302" y="4338610"/>
                  <a:pt x="3209584" y="4268855"/>
                  <a:pt x="2991945" y="4288221"/>
                </a:cubicBezTo>
                <a:cubicBezTo>
                  <a:pt x="2774306" y="4307587"/>
                  <a:pt x="2543984" y="4285163"/>
                  <a:pt x="2354318" y="4288221"/>
                </a:cubicBezTo>
                <a:cubicBezTo>
                  <a:pt x="2164652" y="4291279"/>
                  <a:pt x="2067052" y="4273781"/>
                  <a:pt x="1785007" y="4288221"/>
                </a:cubicBezTo>
                <a:cubicBezTo>
                  <a:pt x="1502962" y="4302661"/>
                  <a:pt x="1532346" y="4237043"/>
                  <a:pt x="1352331" y="4288221"/>
                </a:cubicBezTo>
                <a:cubicBezTo>
                  <a:pt x="1172316" y="4339399"/>
                  <a:pt x="995551" y="4223599"/>
                  <a:pt x="714704" y="4288221"/>
                </a:cubicBezTo>
                <a:cubicBezTo>
                  <a:pt x="237694" y="4294284"/>
                  <a:pt x="-14960" y="3907170"/>
                  <a:pt x="0" y="3573517"/>
                </a:cubicBezTo>
                <a:cubicBezTo>
                  <a:pt x="-22796" y="3382608"/>
                  <a:pt x="63080" y="3136455"/>
                  <a:pt x="0" y="2973166"/>
                </a:cubicBezTo>
                <a:cubicBezTo>
                  <a:pt x="-63080" y="2809877"/>
                  <a:pt x="56682" y="2597645"/>
                  <a:pt x="0" y="2401404"/>
                </a:cubicBezTo>
                <a:cubicBezTo>
                  <a:pt x="-56682" y="2205163"/>
                  <a:pt x="42505" y="2099627"/>
                  <a:pt x="0" y="1886817"/>
                </a:cubicBezTo>
                <a:cubicBezTo>
                  <a:pt x="-42505" y="1674007"/>
                  <a:pt x="2847" y="1627916"/>
                  <a:pt x="0" y="1372231"/>
                </a:cubicBezTo>
                <a:cubicBezTo>
                  <a:pt x="-2847" y="1116546"/>
                  <a:pt x="33892" y="945454"/>
                  <a:pt x="0" y="714704"/>
                </a:cubicBezTo>
                <a:close/>
              </a:path>
            </a:pathLst>
          </a:custGeom>
          <a:solidFill>
            <a:schemeClr val="bg1">
              <a:alpha val="73000"/>
            </a:schemeClr>
          </a:solidFill>
          <a:ln>
            <a:noFill/>
            <a:extLst>
              <a:ext uri="{C807C97D-BFC1-408E-A445-0C87EB9F89A2}">
                <ask:lineSketchStyleProps xmlns:ask="http://schemas.microsoft.com/office/drawing/2018/sketchyshapes" xmlns="" sd="2152701965">
                  <a:prstGeom prst="flowChartAlternateProcess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glow rad="101600">
              <a:schemeClr val="bg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rgbClr val="FF8600"/>
              </a:solidFill>
              <a:effectLst/>
              <a:uLnTx/>
              <a:uFillTx/>
              <a:latin typeface="Cambria" panose="02040503050406030204" pitchFamily="18" charset="0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1" name="文本框 21">
            <a:extLst>
              <a:ext uri="{FF2B5EF4-FFF2-40B4-BE49-F238E27FC236}">
                <a16:creationId xmlns:a16="http://schemas.microsoft.com/office/drawing/2014/main" id="{1912D279-FD5E-45DF-BBD5-5A876033AA5B}"/>
              </a:ext>
            </a:extLst>
          </p:cNvPr>
          <p:cNvSpPr txBox="1"/>
          <p:nvPr/>
        </p:nvSpPr>
        <p:spPr>
          <a:xfrm>
            <a:off x="2533650" y="1575591"/>
            <a:ext cx="72506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 w="1270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Thứ</a:t>
            </a:r>
            <a:r>
              <a:rPr kumimoji="0" lang="en-US" altLang="zh-CN" sz="4000" b="1" i="0" u="none" strike="noStrike" kern="1200" cap="none" spc="0" normalizeH="0" baseline="0" noProof="0" dirty="0">
                <a:ln w="1270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… </a:t>
            </a:r>
            <a:r>
              <a:rPr kumimoji="0" lang="en-US" altLang="zh-CN" sz="4000" b="1" i="0" u="none" strike="noStrike" kern="1200" cap="none" spc="0" normalizeH="0" baseline="0" noProof="0" dirty="0" err="1">
                <a:ln w="1270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ngày</a:t>
            </a:r>
            <a:r>
              <a:rPr kumimoji="0" lang="en-US" altLang="zh-CN" sz="4000" b="1" i="0" u="none" strike="noStrike" kern="1200" cap="none" spc="0" normalizeH="0" baseline="0" noProof="0" dirty="0">
                <a:ln w="1270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… </a:t>
            </a:r>
            <a:r>
              <a:rPr kumimoji="0" lang="en-US" altLang="zh-CN" sz="4000" b="1" i="0" u="none" strike="noStrike" kern="1200" cap="none" spc="0" normalizeH="0" baseline="0" noProof="0" dirty="0" err="1">
                <a:ln w="1270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tháng</a:t>
            </a:r>
            <a:r>
              <a:rPr kumimoji="0" lang="en-US" altLang="zh-CN" sz="4000" b="1" i="0" u="none" strike="noStrike" kern="1200" cap="none" spc="0" normalizeH="0" baseline="0" noProof="0" dirty="0">
                <a:ln w="1270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… </a:t>
            </a:r>
            <a:r>
              <a:rPr kumimoji="0" lang="en-US" altLang="zh-CN" sz="4000" b="1" i="0" u="none" strike="noStrike" kern="1200" cap="none" spc="0" normalizeH="0" baseline="0" noProof="0" dirty="0" err="1">
                <a:ln w="1270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năm</a:t>
            </a:r>
            <a:r>
              <a:rPr kumimoji="0" lang="en-US" altLang="zh-CN" sz="4000" b="1" i="0" u="none" strike="noStrike" kern="1200" cap="none" spc="0" normalizeH="0" baseline="0" noProof="0" dirty="0">
                <a:ln w="1270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…</a:t>
            </a:r>
            <a:endParaRPr kumimoji="0" lang="zh-CN" altLang="en-US" sz="4000" b="1" i="0" u="none" strike="noStrike" kern="1200" cap="none" spc="0" normalizeH="0" baseline="0" noProof="0" dirty="0">
              <a:ln w="12700"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80ED28F-D394-4EE8-BEC0-AC8BC1E4E023}"/>
              </a:ext>
            </a:extLst>
          </p:cNvPr>
          <p:cNvSpPr txBox="1"/>
          <p:nvPr/>
        </p:nvSpPr>
        <p:spPr>
          <a:xfrm>
            <a:off x="4078793" y="2348231"/>
            <a:ext cx="38888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Toán</a:t>
            </a:r>
            <a:endParaRPr kumimoji="0" lang="vi-VN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6562077-383C-4032-92B6-9BCAF446ACC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80043" y="3274246"/>
            <a:ext cx="6736664" cy="156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497762"/>
      </p:ext>
    </p:extLst>
  </p:cSld>
  <p:clrMapOvr>
    <a:masterClrMapping/>
  </p:clrMapOvr>
  <p:transition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7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0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2" fill="hold" grpId="0" nodeType="afterEffect" p14:presetBounceEnd="54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31" grpId="0"/>
          <p:bldP spid="3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7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0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31" grpId="0"/>
          <p:bldP spid="32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18D421D7-9277-4477-A002-B546DD3586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2052" name="Picture 4" descr="IEMA Foundation Certificate Syllabus">
            <a:extLst>
              <a:ext uri="{FF2B5EF4-FFF2-40B4-BE49-F238E27FC236}">
                <a16:creationId xmlns:a16="http://schemas.microsoft.com/office/drawing/2014/main" id="{60CCDAE1-5D9B-4701-B40E-52EFB735468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64037" y="2331747"/>
            <a:ext cx="1065589" cy="1065589"/>
          </a:xfrm>
          <a:prstGeom prst="rect">
            <a:avLst/>
          </a:prstGeom>
          <a:noFill/>
          <a:effectLst>
            <a:glow rad="101600">
              <a:srgbClr val="FFD766">
                <a:alpha val="6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å¯ç±çå°èèï¼ cute little bee. | Caras graciosas, Imagenes gif, Emoticonos">
            <a:extLst>
              <a:ext uri="{FF2B5EF4-FFF2-40B4-BE49-F238E27FC236}">
                <a16:creationId xmlns:a16="http://schemas.microsoft.com/office/drawing/2014/main" id="{829AE1B8-8493-4766-ABD7-A387A95815A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>
            <a:off x="2411454" y="1569429"/>
            <a:ext cx="1340241" cy="1616579"/>
          </a:xfrm>
          <a:prstGeom prst="rect">
            <a:avLst/>
          </a:prstGeom>
          <a:noFill/>
          <a:effectLst>
            <a:glow rad="101600">
              <a:srgbClr val="FFD766">
                <a:alpha val="6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id="{DC362562-659F-484D-8F1E-58A604825B6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1053122" y="574616"/>
            <a:ext cx="1225408" cy="1324121"/>
          </a:xfrm>
          <a:prstGeom prst="rect">
            <a:avLst/>
          </a:prstGeom>
          <a:noFill/>
          <a:effectLst>
            <a:glow rad="101600">
              <a:srgbClr val="FFD766">
                <a:alpha val="6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å¯ç±çå°èèï¼ cute little bee. | Caras graciosas, Imagenes gif, Emoticonos">
            <a:extLst>
              <a:ext uri="{FF2B5EF4-FFF2-40B4-BE49-F238E27FC236}">
                <a16:creationId xmlns:a16="http://schemas.microsoft.com/office/drawing/2014/main" id="{6A44B16A-C879-4520-AD17-2186B093C29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>
            <a:off x="175127" y="3573533"/>
            <a:ext cx="1340241" cy="1616579"/>
          </a:xfrm>
          <a:prstGeom prst="rect">
            <a:avLst/>
          </a:prstGeom>
          <a:noFill/>
          <a:effectLst>
            <a:glow rad="101600">
              <a:srgbClr val="FFD766">
                <a:alpha val="6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>
            <a:extLst>
              <a:ext uri="{FF2B5EF4-FFF2-40B4-BE49-F238E27FC236}">
                <a16:creationId xmlns:a16="http://schemas.microsoft.com/office/drawing/2014/main" id="{406CAE92-AAE9-488B-A993-FC5B088A9AB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4116634" y="2212606"/>
            <a:ext cx="1225408" cy="1324121"/>
          </a:xfrm>
          <a:prstGeom prst="rect">
            <a:avLst/>
          </a:prstGeom>
          <a:noFill/>
          <a:effectLst>
            <a:glow rad="101600">
              <a:srgbClr val="FFD766">
                <a:alpha val="6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A2937BE-1A1D-42CA-AE7B-8218DD4B764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89928" l="13102" r="91566">
                        <a14:backgroundMark x1="31024" y1="50540" x2="18675" y2="58094"/>
                        <a14:backgroundMark x1="18373" y1="49820" x2="16867" y2="51259"/>
                        <a14:backgroundMark x1="16867" y1="56655" x2="20030" y2="64029"/>
                      </a14:backgroundRemoval>
                    </a14:imgEffect>
                  </a14:imgLayer>
                </a14:imgProps>
              </a:ext>
            </a:extLst>
          </a:blip>
          <a:srcRect l="28552"/>
          <a:stretch/>
        </p:blipFill>
        <p:spPr>
          <a:xfrm>
            <a:off x="9299737" y="0"/>
            <a:ext cx="2892263" cy="3389670"/>
          </a:xfrm>
          <a:prstGeom prst="rect">
            <a:avLst/>
          </a:prstGeom>
        </p:spPr>
      </p:pic>
      <p:grpSp>
        <p:nvGrpSpPr>
          <p:cNvPr id="11" name="组合 23">
            <a:extLst>
              <a:ext uri="{FF2B5EF4-FFF2-40B4-BE49-F238E27FC236}">
                <a16:creationId xmlns:a16="http://schemas.microsoft.com/office/drawing/2014/main" id="{4D26E3EB-9425-42F9-8E1D-78F4283B2E09}"/>
              </a:ext>
            </a:extLst>
          </p:cNvPr>
          <p:cNvGrpSpPr/>
          <p:nvPr/>
        </p:nvGrpSpPr>
        <p:grpSpPr>
          <a:xfrm>
            <a:off x="1935991" y="1256028"/>
            <a:ext cx="8135009" cy="5416516"/>
            <a:chOff x="564316" y="378816"/>
            <a:chExt cx="5393413" cy="3914606"/>
          </a:xfrm>
        </p:grpSpPr>
        <p:grpSp>
          <p:nvGrpSpPr>
            <p:cNvPr id="12" name="组合 21">
              <a:extLst>
                <a:ext uri="{FF2B5EF4-FFF2-40B4-BE49-F238E27FC236}">
                  <a16:creationId xmlns:a16="http://schemas.microsoft.com/office/drawing/2014/main" id="{16F8F9D6-00FB-48FD-A374-D7F6A9F89454}"/>
                </a:ext>
              </a:extLst>
            </p:cNvPr>
            <p:cNvGrpSpPr/>
            <p:nvPr/>
          </p:nvGrpSpPr>
          <p:grpSpPr>
            <a:xfrm>
              <a:off x="732457" y="559663"/>
              <a:ext cx="5046217" cy="3694839"/>
              <a:chOff x="3057189" y="3555370"/>
              <a:chExt cx="5046217" cy="3694839"/>
            </a:xfrm>
          </p:grpSpPr>
          <p:sp>
            <p:nvSpPr>
              <p:cNvPr id="25" name="任意多边形: 形状 9">
                <a:extLst>
                  <a:ext uri="{FF2B5EF4-FFF2-40B4-BE49-F238E27FC236}">
                    <a16:creationId xmlns:a16="http://schemas.microsoft.com/office/drawing/2014/main" id="{A7859545-0027-4C86-B739-53047A2F13A4}"/>
                  </a:ext>
                </a:extLst>
              </p:cNvPr>
              <p:cNvSpPr/>
              <p:nvPr/>
            </p:nvSpPr>
            <p:spPr>
              <a:xfrm>
                <a:off x="3057189" y="3555370"/>
                <a:ext cx="5046217" cy="3694839"/>
              </a:xfrm>
              <a:custGeom>
                <a:avLst/>
                <a:gdLst>
                  <a:gd name="connsiteX0" fmla="*/ 0 w 4203700"/>
                  <a:gd name="connsiteY0" fmla="*/ 2006600 h 3073400"/>
                  <a:gd name="connsiteX1" fmla="*/ 101600 w 4203700"/>
                  <a:gd name="connsiteY1" fmla="*/ 635000 h 3073400"/>
                  <a:gd name="connsiteX2" fmla="*/ 1054100 w 4203700"/>
                  <a:gd name="connsiteY2" fmla="*/ 215900 h 3073400"/>
                  <a:gd name="connsiteX3" fmla="*/ 2044700 w 4203700"/>
                  <a:gd name="connsiteY3" fmla="*/ 0 h 3073400"/>
                  <a:gd name="connsiteX4" fmla="*/ 2959100 w 4203700"/>
                  <a:gd name="connsiteY4" fmla="*/ 190500 h 3073400"/>
                  <a:gd name="connsiteX5" fmla="*/ 3695700 w 4203700"/>
                  <a:gd name="connsiteY5" fmla="*/ 647700 h 3073400"/>
                  <a:gd name="connsiteX6" fmla="*/ 4203700 w 4203700"/>
                  <a:gd name="connsiteY6" fmla="*/ 1981200 h 3073400"/>
                  <a:gd name="connsiteX7" fmla="*/ 3098800 w 4203700"/>
                  <a:gd name="connsiteY7" fmla="*/ 2857500 h 3073400"/>
                  <a:gd name="connsiteX8" fmla="*/ 1892300 w 4203700"/>
                  <a:gd name="connsiteY8" fmla="*/ 3073400 h 3073400"/>
                  <a:gd name="connsiteX9" fmla="*/ 584200 w 4203700"/>
                  <a:gd name="connsiteY9" fmla="*/ 2946400 h 3073400"/>
                  <a:gd name="connsiteX10" fmla="*/ 0 w 4203700"/>
                  <a:gd name="connsiteY10" fmla="*/ 2006600 h 3073400"/>
                  <a:gd name="connsiteX0" fmla="*/ 0 w 4203700"/>
                  <a:gd name="connsiteY0" fmla="*/ 2097388 h 3164188"/>
                  <a:gd name="connsiteX1" fmla="*/ 101600 w 4203700"/>
                  <a:gd name="connsiteY1" fmla="*/ 725788 h 3164188"/>
                  <a:gd name="connsiteX2" fmla="*/ 1054100 w 4203700"/>
                  <a:gd name="connsiteY2" fmla="*/ 306688 h 3164188"/>
                  <a:gd name="connsiteX3" fmla="*/ 2044700 w 4203700"/>
                  <a:gd name="connsiteY3" fmla="*/ 90788 h 3164188"/>
                  <a:gd name="connsiteX4" fmla="*/ 2959100 w 4203700"/>
                  <a:gd name="connsiteY4" fmla="*/ 281288 h 3164188"/>
                  <a:gd name="connsiteX5" fmla="*/ 3695700 w 4203700"/>
                  <a:gd name="connsiteY5" fmla="*/ 738488 h 3164188"/>
                  <a:gd name="connsiteX6" fmla="*/ 4203700 w 4203700"/>
                  <a:gd name="connsiteY6" fmla="*/ 2071988 h 3164188"/>
                  <a:gd name="connsiteX7" fmla="*/ 3098800 w 4203700"/>
                  <a:gd name="connsiteY7" fmla="*/ 2948288 h 3164188"/>
                  <a:gd name="connsiteX8" fmla="*/ 1892300 w 4203700"/>
                  <a:gd name="connsiteY8" fmla="*/ 3164188 h 3164188"/>
                  <a:gd name="connsiteX9" fmla="*/ 584200 w 4203700"/>
                  <a:gd name="connsiteY9" fmla="*/ 3037188 h 3164188"/>
                  <a:gd name="connsiteX10" fmla="*/ 0 w 4203700"/>
                  <a:gd name="connsiteY10" fmla="*/ 2097388 h 3164188"/>
                  <a:gd name="connsiteX0" fmla="*/ 0 w 4203700"/>
                  <a:gd name="connsiteY0" fmla="*/ 2146930 h 3213730"/>
                  <a:gd name="connsiteX1" fmla="*/ 101600 w 4203700"/>
                  <a:gd name="connsiteY1" fmla="*/ 775330 h 3213730"/>
                  <a:gd name="connsiteX2" fmla="*/ 1054100 w 4203700"/>
                  <a:gd name="connsiteY2" fmla="*/ 356230 h 3213730"/>
                  <a:gd name="connsiteX3" fmla="*/ 2044700 w 4203700"/>
                  <a:gd name="connsiteY3" fmla="*/ 140330 h 3213730"/>
                  <a:gd name="connsiteX4" fmla="*/ 2959100 w 4203700"/>
                  <a:gd name="connsiteY4" fmla="*/ 330830 h 3213730"/>
                  <a:gd name="connsiteX5" fmla="*/ 3695700 w 4203700"/>
                  <a:gd name="connsiteY5" fmla="*/ 788030 h 3213730"/>
                  <a:gd name="connsiteX6" fmla="*/ 4203700 w 4203700"/>
                  <a:gd name="connsiteY6" fmla="*/ 2121530 h 3213730"/>
                  <a:gd name="connsiteX7" fmla="*/ 3098800 w 4203700"/>
                  <a:gd name="connsiteY7" fmla="*/ 2997830 h 3213730"/>
                  <a:gd name="connsiteX8" fmla="*/ 1892300 w 4203700"/>
                  <a:gd name="connsiteY8" fmla="*/ 3213730 h 3213730"/>
                  <a:gd name="connsiteX9" fmla="*/ 584200 w 4203700"/>
                  <a:gd name="connsiteY9" fmla="*/ 3086730 h 3213730"/>
                  <a:gd name="connsiteX10" fmla="*/ 0 w 4203700"/>
                  <a:gd name="connsiteY10" fmla="*/ 2146930 h 3213730"/>
                  <a:gd name="connsiteX0" fmla="*/ 0 w 4203700"/>
                  <a:gd name="connsiteY0" fmla="*/ 2146930 h 3213730"/>
                  <a:gd name="connsiteX1" fmla="*/ 101600 w 4203700"/>
                  <a:gd name="connsiteY1" fmla="*/ 775330 h 3213730"/>
                  <a:gd name="connsiteX2" fmla="*/ 1054100 w 4203700"/>
                  <a:gd name="connsiteY2" fmla="*/ 356230 h 3213730"/>
                  <a:gd name="connsiteX3" fmla="*/ 2044700 w 4203700"/>
                  <a:gd name="connsiteY3" fmla="*/ 140330 h 3213730"/>
                  <a:gd name="connsiteX4" fmla="*/ 2959100 w 4203700"/>
                  <a:gd name="connsiteY4" fmla="*/ 330830 h 3213730"/>
                  <a:gd name="connsiteX5" fmla="*/ 3695700 w 4203700"/>
                  <a:gd name="connsiteY5" fmla="*/ 788030 h 3213730"/>
                  <a:gd name="connsiteX6" fmla="*/ 4203700 w 4203700"/>
                  <a:gd name="connsiteY6" fmla="*/ 2121530 h 3213730"/>
                  <a:gd name="connsiteX7" fmla="*/ 3098800 w 4203700"/>
                  <a:gd name="connsiteY7" fmla="*/ 2997830 h 3213730"/>
                  <a:gd name="connsiteX8" fmla="*/ 1892300 w 4203700"/>
                  <a:gd name="connsiteY8" fmla="*/ 3213730 h 3213730"/>
                  <a:gd name="connsiteX9" fmla="*/ 584200 w 4203700"/>
                  <a:gd name="connsiteY9" fmla="*/ 3086730 h 3213730"/>
                  <a:gd name="connsiteX10" fmla="*/ 0 w 4203700"/>
                  <a:gd name="connsiteY10" fmla="*/ 2146930 h 3213730"/>
                  <a:gd name="connsiteX0" fmla="*/ 0 w 4203700"/>
                  <a:gd name="connsiteY0" fmla="*/ 2146930 h 3213730"/>
                  <a:gd name="connsiteX1" fmla="*/ 101600 w 4203700"/>
                  <a:gd name="connsiteY1" fmla="*/ 775330 h 3213730"/>
                  <a:gd name="connsiteX2" fmla="*/ 1054100 w 4203700"/>
                  <a:gd name="connsiteY2" fmla="*/ 356230 h 3213730"/>
                  <a:gd name="connsiteX3" fmla="*/ 2044700 w 4203700"/>
                  <a:gd name="connsiteY3" fmla="*/ 140330 h 3213730"/>
                  <a:gd name="connsiteX4" fmla="*/ 2959100 w 4203700"/>
                  <a:gd name="connsiteY4" fmla="*/ 330830 h 3213730"/>
                  <a:gd name="connsiteX5" fmla="*/ 3695700 w 4203700"/>
                  <a:gd name="connsiteY5" fmla="*/ 788030 h 3213730"/>
                  <a:gd name="connsiteX6" fmla="*/ 4203700 w 4203700"/>
                  <a:gd name="connsiteY6" fmla="*/ 2121530 h 3213730"/>
                  <a:gd name="connsiteX7" fmla="*/ 3098800 w 4203700"/>
                  <a:gd name="connsiteY7" fmla="*/ 2997830 h 3213730"/>
                  <a:gd name="connsiteX8" fmla="*/ 1892300 w 4203700"/>
                  <a:gd name="connsiteY8" fmla="*/ 3213730 h 3213730"/>
                  <a:gd name="connsiteX9" fmla="*/ 584200 w 4203700"/>
                  <a:gd name="connsiteY9" fmla="*/ 3086730 h 3213730"/>
                  <a:gd name="connsiteX10" fmla="*/ 0 w 4203700"/>
                  <a:gd name="connsiteY10" fmla="*/ 2146930 h 3213730"/>
                  <a:gd name="connsiteX0" fmla="*/ 0 w 4203700"/>
                  <a:gd name="connsiteY0" fmla="*/ 2146930 h 3213730"/>
                  <a:gd name="connsiteX1" fmla="*/ 101600 w 4203700"/>
                  <a:gd name="connsiteY1" fmla="*/ 775330 h 3213730"/>
                  <a:gd name="connsiteX2" fmla="*/ 1054100 w 4203700"/>
                  <a:gd name="connsiteY2" fmla="*/ 356230 h 3213730"/>
                  <a:gd name="connsiteX3" fmla="*/ 2044700 w 4203700"/>
                  <a:gd name="connsiteY3" fmla="*/ 140330 h 3213730"/>
                  <a:gd name="connsiteX4" fmla="*/ 2959100 w 4203700"/>
                  <a:gd name="connsiteY4" fmla="*/ 330830 h 3213730"/>
                  <a:gd name="connsiteX5" fmla="*/ 3695700 w 4203700"/>
                  <a:gd name="connsiteY5" fmla="*/ 788030 h 3213730"/>
                  <a:gd name="connsiteX6" fmla="*/ 4203700 w 4203700"/>
                  <a:gd name="connsiteY6" fmla="*/ 2121530 h 3213730"/>
                  <a:gd name="connsiteX7" fmla="*/ 3098800 w 4203700"/>
                  <a:gd name="connsiteY7" fmla="*/ 2997830 h 3213730"/>
                  <a:gd name="connsiteX8" fmla="*/ 1892300 w 4203700"/>
                  <a:gd name="connsiteY8" fmla="*/ 3213730 h 3213730"/>
                  <a:gd name="connsiteX9" fmla="*/ 584200 w 4203700"/>
                  <a:gd name="connsiteY9" fmla="*/ 3086730 h 3213730"/>
                  <a:gd name="connsiteX10" fmla="*/ 0 w 4203700"/>
                  <a:gd name="connsiteY10" fmla="*/ 2146930 h 3213730"/>
                  <a:gd name="connsiteX0" fmla="*/ 0 w 4203700"/>
                  <a:gd name="connsiteY0" fmla="*/ 2146930 h 3213730"/>
                  <a:gd name="connsiteX1" fmla="*/ 101600 w 4203700"/>
                  <a:gd name="connsiteY1" fmla="*/ 775330 h 3213730"/>
                  <a:gd name="connsiteX2" fmla="*/ 1054100 w 4203700"/>
                  <a:gd name="connsiteY2" fmla="*/ 356230 h 3213730"/>
                  <a:gd name="connsiteX3" fmla="*/ 2044700 w 4203700"/>
                  <a:gd name="connsiteY3" fmla="*/ 140330 h 3213730"/>
                  <a:gd name="connsiteX4" fmla="*/ 2959100 w 4203700"/>
                  <a:gd name="connsiteY4" fmla="*/ 330830 h 3213730"/>
                  <a:gd name="connsiteX5" fmla="*/ 3695700 w 4203700"/>
                  <a:gd name="connsiteY5" fmla="*/ 788030 h 3213730"/>
                  <a:gd name="connsiteX6" fmla="*/ 4203700 w 4203700"/>
                  <a:gd name="connsiteY6" fmla="*/ 2121530 h 3213730"/>
                  <a:gd name="connsiteX7" fmla="*/ 3098800 w 4203700"/>
                  <a:gd name="connsiteY7" fmla="*/ 2997830 h 3213730"/>
                  <a:gd name="connsiteX8" fmla="*/ 1892300 w 4203700"/>
                  <a:gd name="connsiteY8" fmla="*/ 3213730 h 3213730"/>
                  <a:gd name="connsiteX9" fmla="*/ 584200 w 4203700"/>
                  <a:gd name="connsiteY9" fmla="*/ 3086730 h 3213730"/>
                  <a:gd name="connsiteX10" fmla="*/ 0 w 4203700"/>
                  <a:gd name="connsiteY10" fmla="*/ 2146930 h 3213730"/>
                  <a:gd name="connsiteX0" fmla="*/ 0 w 4203700"/>
                  <a:gd name="connsiteY0" fmla="*/ 2146930 h 3213730"/>
                  <a:gd name="connsiteX1" fmla="*/ 101600 w 4203700"/>
                  <a:gd name="connsiteY1" fmla="*/ 775330 h 3213730"/>
                  <a:gd name="connsiteX2" fmla="*/ 1054100 w 4203700"/>
                  <a:gd name="connsiteY2" fmla="*/ 356230 h 3213730"/>
                  <a:gd name="connsiteX3" fmla="*/ 2044700 w 4203700"/>
                  <a:gd name="connsiteY3" fmla="*/ 140330 h 3213730"/>
                  <a:gd name="connsiteX4" fmla="*/ 2959100 w 4203700"/>
                  <a:gd name="connsiteY4" fmla="*/ 330830 h 3213730"/>
                  <a:gd name="connsiteX5" fmla="*/ 3695700 w 4203700"/>
                  <a:gd name="connsiteY5" fmla="*/ 788030 h 3213730"/>
                  <a:gd name="connsiteX6" fmla="*/ 4203700 w 4203700"/>
                  <a:gd name="connsiteY6" fmla="*/ 2121530 h 3213730"/>
                  <a:gd name="connsiteX7" fmla="*/ 3098800 w 4203700"/>
                  <a:gd name="connsiteY7" fmla="*/ 2997830 h 3213730"/>
                  <a:gd name="connsiteX8" fmla="*/ 1892300 w 4203700"/>
                  <a:gd name="connsiteY8" fmla="*/ 3213730 h 3213730"/>
                  <a:gd name="connsiteX9" fmla="*/ 584200 w 4203700"/>
                  <a:gd name="connsiteY9" fmla="*/ 3086730 h 3213730"/>
                  <a:gd name="connsiteX10" fmla="*/ 0 w 4203700"/>
                  <a:gd name="connsiteY10" fmla="*/ 2146930 h 3213730"/>
                  <a:gd name="connsiteX0" fmla="*/ 0 w 4203700"/>
                  <a:gd name="connsiteY0" fmla="*/ 2146930 h 3213730"/>
                  <a:gd name="connsiteX1" fmla="*/ 101600 w 4203700"/>
                  <a:gd name="connsiteY1" fmla="*/ 775330 h 3213730"/>
                  <a:gd name="connsiteX2" fmla="*/ 1054100 w 4203700"/>
                  <a:gd name="connsiteY2" fmla="*/ 356230 h 3213730"/>
                  <a:gd name="connsiteX3" fmla="*/ 2044700 w 4203700"/>
                  <a:gd name="connsiteY3" fmla="*/ 140330 h 3213730"/>
                  <a:gd name="connsiteX4" fmla="*/ 2959100 w 4203700"/>
                  <a:gd name="connsiteY4" fmla="*/ 330830 h 3213730"/>
                  <a:gd name="connsiteX5" fmla="*/ 3695700 w 4203700"/>
                  <a:gd name="connsiteY5" fmla="*/ 788030 h 3213730"/>
                  <a:gd name="connsiteX6" fmla="*/ 4203700 w 4203700"/>
                  <a:gd name="connsiteY6" fmla="*/ 2121530 h 3213730"/>
                  <a:gd name="connsiteX7" fmla="*/ 3098800 w 4203700"/>
                  <a:gd name="connsiteY7" fmla="*/ 2997830 h 3213730"/>
                  <a:gd name="connsiteX8" fmla="*/ 1892300 w 4203700"/>
                  <a:gd name="connsiteY8" fmla="*/ 3213730 h 3213730"/>
                  <a:gd name="connsiteX9" fmla="*/ 584200 w 4203700"/>
                  <a:gd name="connsiteY9" fmla="*/ 3086730 h 3213730"/>
                  <a:gd name="connsiteX10" fmla="*/ 0 w 4203700"/>
                  <a:gd name="connsiteY10" fmla="*/ 2146930 h 3213730"/>
                  <a:gd name="connsiteX0" fmla="*/ 0 w 4585882"/>
                  <a:gd name="connsiteY0" fmla="*/ 2146930 h 3213730"/>
                  <a:gd name="connsiteX1" fmla="*/ 101600 w 4585882"/>
                  <a:gd name="connsiteY1" fmla="*/ 775330 h 3213730"/>
                  <a:gd name="connsiteX2" fmla="*/ 1054100 w 4585882"/>
                  <a:gd name="connsiteY2" fmla="*/ 356230 h 3213730"/>
                  <a:gd name="connsiteX3" fmla="*/ 2044700 w 4585882"/>
                  <a:gd name="connsiteY3" fmla="*/ 140330 h 3213730"/>
                  <a:gd name="connsiteX4" fmla="*/ 2959100 w 4585882"/>
                  <a:gd name="connsiteY4" fmla="*/ 330830 h 3213730"/>
                  <a:gd name="connsiteX5" fmla="*/ 3695700 w 4585882"/>
                  <a:gd name="connsiteY5" fmla="*/ 788030 h 3213730"/>
                  <a:gd name="connsiteX6" fmla="*/ 4203700 w 4585882"/>
                  <a:gd name="connsiteY6" fmla="*/ 2121530 h 3213730"/>
                  <a:gd name="connsiteX7" fmla="*/ 3098800 w 4585882"/>
                  <a:gd name="connsiteY7" fmla="*/ 2997830 h 3213730"/>
                  <a:gd name="connsiteX8" fmla="*/ 1892300 w 4585882"/>
                  <a:gd name="connsiteY8" fmla="*/ 3213730 h 3213730"/>
                  <a:gd name="connsiteX9" fmla="*/ 584200 w 4585882"/>
                  <a:gd name="connsiteY9" fmla="*/ 3086730 h 3213730"/>
                  <a:gd name="connsiteX10" fmla="*/ 0 w 4585882"/>
                  <a:gd name="connsiteY10" fmla="*/ 2146930 h 3213730"/>
                  <a:gd name="connsiteX0" fmla="*/ 0 w 4570821"/>
                  <a:gd name="connsiteY0" fmla="*/ 2146930 h 3213730"/>
                  <a:gd name="connsiteX1" fmla="*/ 101600 w 4570821"/>
                  <a:gd name="connsiteY1" fmla="*/ 775330 h 3213730"/>
                  <a:gd name="connsiteX2" fmla="*/ 1054100 w 4570821"/>
                  <a:gd name="connsiteY2" fmla="*/ 356230 h 3213730"/>
                  <a:gd name="connsiteX3" fmla="*/ 2044700 w 4570821"/>
                  <a:gd name="connsiteY3" fmla="*/ 140330 h 3213730"/>
                  <a:gd name="connsiteX4" fmla="*/ 2959100 w 4570821"/>
                  <a:gd name="connsiteY4" fmla="*/ 330830 h 3213730"/>
                  <a:gd name="connsiteX5" fmla="*/ 3695700 w 4570821"/>
                  <a:gd name="connsiteY5" fmla="*/ 788030 h 3213730"/>
                  <a:gd name="connsiteX6" fmla="*/ 4203700 w 4570821"/>
                  <a:gd name="connsiteY6" fmla="*/ 2121530 h 3213730"/>
                  <a:gd name="connsiteX7" fmla="*/ 3098800 w 4570821"/>
                  <a:gd name="connsiteY7" fmla="*/ 2997830 h 3213730"/>
                  <a:gd name="connsiteX8" fmla="*/ 1892300 w 4570821"/>
                  <a:gd name="connsiteY8" fmla="*/ 3213730 h 3213730"/>
                  <a:gd name="connsiteX9" fmla="*/ 584200 w 4570821"/>
                  <a:gd name="connsiteY9" fmla="*/ 3086730 h 3213730"/>
                  <a:gd name="connsiteX10" fmla="*/ 0 w 4570821"/>
                  <a:gd name="connsiteY10" fmla="*/ 2146930 h 3213730"/>
                  <a:gd name="connsiteX0" fmla="*/ 0 w 4570821"/>
                  <a:gd name="connsiteY0" fmla="*/ 2146930 h 3213730"/>
                  <a:gd name="connsiteX1" fmla="*/ 101600 w 4570821"/>
                  <a:gd name="connsiteY1" fmla="*/ 775330 h 3213730"/>
                  <a:gd name="connsiteX2" fmla="*/ 1054100 w 4570821"/>
                  <a:gd name="connsiteY2" fmla="*/ 356230 h 3213730"/>
                  <a:gd name="connsiteX3" fmla="*/ 2044700 w 4570821"/>
                  <a:gd name="connsiteY3" fmla="*/ 140330 h 3213730"/>
                  <a:gd name="connsiteX4" fmla="*/ 2959100 w 4570821"/>
                  <a:gd name="connsiteY4" fmla="*/ 330830 h 3213730"/>
                  <a:gd name="connsiteX5" fmla="*/ 3695700 w 4570821"/>
                  <a:gd name="connsiteY5" fmla="*/ 788030 h 3213730"/>
                  <a:gd name="connsiteX6" fmla="*/ 4203700 w 4570821"/>
                  <a:gd name="connsiteY6" fmla="*/ 2121530 h 3213730"/>
                  <a:gd name="connsiteX7" fmla="*/ 3098800 w 4570821"/>
                  <a:gd name="connsiteY7" fmla="*/ 2997830 h 3213730"/>
                  <a:gd name="connsiteX8" fmla="*/ 1892300 w 4570821"/>
                  <a:gd name="connsiteY8" fmla="*/ 3213730 h 3213730"/>
                  <a:gd name="connsiteX9" fmla="*/ 584200 w 4570821"/>
                  <a:gd name="connsiteY9" fmla="*/ 3086730 h 3213730"/>
                  <a:gd name="connsiteX10" fmla="*/ 0 w 4570821"/>
                  <a:gd name="connsiteY10" fmla="*/ 2146930 h 3213730"/>
                  <a:gd name="connsiteX0" fmla="*/ 0 w 4570821"/>
                  <a:gd name="connsiteY0" fmla="*/ 2146930 h 3213730"/>
                  <a:gd name="connsiteX1" fmla="*/ 101600 w 4570821"/>
                  <a:gd name="connsiteY1" fmla="*/ 775330 h 3213730"/>
                  <a:gd name="connsiteX2" fmla="*/ 1054100 w 4570821"/>
                  <a:gd name="connsiteY2" fmla="*/ 356230 h 3213730"/>
                  <a:gd name="connsiteX3" fmla="*/ 2044700 w 4570821"/>
                  <a:gd name="connsiteY3" fmla="*/ 140330 h 3213730"/>
                  <a:gd name="connsiteX4" fmla="*/ 2959100 w 4570821"/>
                  <a:gd name="connsiteY4" fmla="*/ 330830 h 3213730"/>
                  <a:gd name="connsiteX5" fmla="*/ 3695700 w 4570821"/>
                  <a:gd name="connsiteY5" fmla="*/ 788030 h 3213730"/>
                  <a:gd name="connsiteX6" fmla="*/ 4203700 w 4570821"/>
                  <a:gd name="connsiteY6" fmla="*/ 2121530 h 3213730"/>
                  <a:gd name="connsiteX7" fmla="*/ 3098800 w 4570821"/>
                  <a:gd name="connsiteY7" fmla="*/ 2997830 h 3213730"/>
                  <a:gd name="connsiteX8" fmla="*/ 1892300 w 4570821"/>
                  <a:gd name="connsiteY8" fmla="*/ 3213730 h 3213730"/>
                  <a:gd name="connsiteX9" fmla="*/ 584200 w 4570821"/>
                  <a:gd name="connsiteY9" fmla="*/ 3086730 h 3213730"/>
                  <a:gd name="connsiteX10" fmla="*/ 0 w 4570821"/>
                  <a:gd name="connsiteY10" fmla="*/ 2146930 h 3213730"/>
                  <a:gd name="connsiteX0" fmla="*/ 0 w 4570821"/>
                  <a:gd name="connsiteY0" fmla="*/ 2146930 h 3213730"/>
                  <a:gd name="connsiteX1" fmla="*/ 101600 w 4570821"/>
                  <a:gd name="connsiteY1" fmla="*/ 775330 h 3213730"/>
                  <a:gd name="connsiteX2" fmla="*/ 1054100 w 4570821"/>
                  <a:gd name="connsiteY2" fmla="*/ 356230 h 3213730"/>
                  <a:gd name="connsiteX3" fmla="*/ 2044700 w 4570821"/>
                  <a:gd name="connsiteY3" fmla="*/ 140330 h 3213730"/>
                  <a:gd name="connsiteX4" fmla="*/ 2959100 w 4570821"/>
                  <a:gd name="connsiteY4" fmla="*/ 330830 h 3213730"/>
                  <a:gd name="connsiteX5" fmla="*/ 3695700 w 4570821"/>
                  <a:gd name="connsiteY5" fmla="*/ 788030 h 3213730"/>
                  <a:gd name="connsiteX6" fmla="*/ 4203700 w 4570821"/>
                  <a:gd name="connsiteY6" fmla="*/ 2121530 h 3213730"/>
                  <a:gd name="connsiteX7" fmla="*/ 3098800 w 4570821"/>
                  <a:gd name="connsiteY7" fmla="*/ 2997830 h 3213730"/>
                  <a:gd name="connsiteX8" fmla="*/ 1892300 w 4570821"/>
                  <a:gd name="connsiteY8" fmla="*/ 3213730 h 3213730"/>
                  <a:gd name="connsiteX9" fmla="*/ 584200 w 4570821"/>
                  <a:gd name="connsiteY9" fmla="*/ 3086730 h 3213730"/>
                  <a:gd name="connsiteX10" fmla="*/ 0 w 4570821"/>
                  <a:gd name="connsiteY10" fmla="*/ 2146930 h 3213730"/>
                  <a:gd name="connsiteX0" fmla="*/ 0 w 4570821"/>
                  <a:gd name="connsiteY0" fmla="*/ 2146930 h 3213730"/>
                  <a:gd name="connsiteX1" fmla="*/ 101600 w 4570821"/>
                  <a:gd name="connsiteY1" fmla="*/ 775330 h 3213730"/>
                  <a:gd name="connsiteX2" fmla="*/ 1054100 w 4570821"/>
                  <a:gd name="connsiteY2" fmla="*/ 356230 h 3213730"/>
                  <a:gd name="connsiteX3" fmla="*/ 2044700 w 4570821"/>
                  <a:gd name="connsiteY3" fmla="*/ 140330 h 3213730"/>
                  <a:gd name="connsiteX4" fmla="*/ 2959100 w 4570821"/>
                  <a:gd name="connsiteY4" fmla="*/ 330830 h 3213730"/>
                  <a:gd name="connsiteX5" fmla="*/ 3695700 w 4570821"/>
                  <a:gd name="connsiteY5" fmla="*/ 788030 h 3213730"/>
                  <a:gd name="connsiteX6" fmla="*/ 4203700 w 4570821"/>
                  <a:gd name="connsiteY6" fmla="*/ 2121530 h 3213730"/>
                  <a:gd name="connsiteX7" fmla="*/ 3098800 w 4570821"/>
                  <a:gd name="connsiteY7" fmla="*/ 2997830 h 3213730"/>
                  <a:gd name="connsiteX8" fmla="*/ 1892300 w 4570821"/>
                  <a:gd name="connsiteY8" fmla="*/ 3213730 h 3213730"/>
                  <a:gd name="connsiteX9" fmla="*/ 584200 w 4570821"/>
                  <a:gd name="connsiteY9" fmla="*/ 3086730 h 3213730"/>
                  <a:gd name="connsiteX10" fmla="*/ 0 w 4570821"/>
                  <a:gd name="connsiteY10" fmla="*/ 2146930 h 3213730"/>
                  <a:gd name="connsiteX0" fmla="*/ 0 w 4570821"/>
                  <a:gd name="connsiteY0" fmla="*/ 2146930 h 3391660"/>
                  <a:gd name="connsiteX1" fmla="*/ 101600 w 4570821"/>
                  <a:gd name="connsiteY1" fmla="*/ 775330 h 3391660"/>
                  <a:gd name="connsiteX2" fmla="*/ 1054100 w 4570821"/>
                  <a:gd name="connsiteY2" fmla="*/ 356230 h 3391660"/>
                  <a:gd name="connsiteX3" fmla="*/ 2044700 w 4570821"/>
                  <a:gd name="connsiteY3" fmla="*/ 140330 h 3391660"/>
                  <a:gd name="connsiteX4" fmla="*/ 2959100 w 4570821"/>
                  <a:gd name="connsiteY4" fmla="*/ 330830 h 3391660"/>
                  <a:gd name="connsiteX5" fmla="*/ 3695700 w 4570821"/>
                  <a:gd name="connsiteY5" fmla="*/ 788030 h 3391660"/>
                  <a:gd name="connsiteX6" fmla="*/ 4203700 w 4570821"/>
                  <a:gd name="connsiteY6" fmla="*/ 2121530 h 3391660"/>
                  <a:gd name="connsiteX7" fmla="*/ 3098800 w 4570821"/>
                  <a:gd name="connsiteY7" fmla="*/ 2997830 h 3391660"/>
                  <a:gd name="connsiteX8" fmla="*/ 1892300 w 4570821"/>
                  <a:gd name="connsiteY8" fmla="*/ 3213730 h 3391660"/>
                  <a:gd name="connsiteX9" fmla="*/ 584200 w 4570821"/>
                  <a:gd name="connsiteY9" fmla="*/ 3086730 h 3391660"/>
                  <a:gd name="connsiteX10" fmla="*/ 0 w 4570821"/>
                  <a:gd name="connsiteY10" fmla="*/ 2146930 h 3391660"/>
                  <a:gd name="connsiteX0" fmla="*/ 0 w 4570821"/>
                  <a:gd name="connsiteY0" fmla="*/ 2146930 h 3691815"/>
                  <a:gd name="connsiteX1" fmla="*/ 101600 w 4570821"/>
                  <a:gd name="connsiteY1" fmla="*/ 775330 h 3691815"/>
                  <a:gd name="connsiteX2" fmla="*/ 1054100 w 4570821"/>
                  <a:gd name="connsiteY2" fmla="*/ 356230 h 3691815"/>
                  <a:gd name="connsiteX3" fmla="*/ 2044700 w 4570821"/>
                  <a:gd name="connsiteY3" fmla="*/ 140330 h 3691815"/>
                  <a:gd name="connsiteX4" fmla="*/ 2959100 w 4570821"/>
                  <a:gd name="connsiteY4" fmla="*/ 330830 h 3691815"/>
                  <a:gd name="connsiteX5" fmla="*/ 3695700 w 4570821"/>
                  <a:gd name="connsiteY5" fmla="*/ 788030 h 3691815"/>
                  <a:gd name="connsiteX6" fmla="*/ 4203700 w 4570821"/>
                  <a:gd name="connsiteY6" fmla="*/ 2121530 h 3691815"/>
                  <a:gd name="connsiteX7" fmla="*/ 3098800 w 4570821"/>
                  <a:gd name="connsiteY7" fmla="*/ 2997830 h 3691815"/>
                  <a:gd name="connsiteX8" fmla="*/ 1892300 w 4570821"/>
                  <a:gd name="connsiteY8" fmla="*/ 3213730 h 3691815"/>
                  <a:gd name="connsiteX9" fmla="*/ 584200 w 4570821"/>
                  <a:gd name="connsiteY9" fmla="*/ 3086730 h 3691815"/>
                  <a:gd name="connsiteX10" fmla="*/ 0 w 4570821"/>
                  <a:gd name="connsiteY10" fmla="*/ 2146930 h 3691815"/>
                  <a:gd name="connsiteX0" fmla="*/ 0 w 4570821"/>
                  <a:gd name="connsiteY0" fmla="*/ 2146930 h 3667856"/>
                  <a:gd name="connsiteX1" fmla="*/ 101600 w 4570821"/>
                  <a:gd name="connsiteY1" fmla="*/ 775330 h 3667856"/>
                  <a:gd name="connsiteX2" fmla="*/ 1054100 w 4570821"/>
                  <a:gd name="connsiteY2" fmla="*/ 356230 h 3667856"/>
                  <a:gd name="connsiteX3" fmla="*/ 2044700 w 4570821"/>
                  <a:gd name="connsiteY3" fmla="*/ 140330 h 3667856"/>
                  <a:gd name="connsiteX4" fmla="*/ 2959100 w 4570821"/>
                  <a:gd name="connsiteY4" fmla="*/ 330830 h 3667856"/>
                  <a:gd name="connsiteX5" fmla="*/ 3695700 w 4570821"/>
                  <a:gd name="connsiteY5" fmla="*/ 788030 h 3667856"/>
                  <a:gd name="connsiteX6" fmla="*/ 4203700 w 4570821"/>
                  <a:gd name="connsiteY6" fmla="*/ 2121530 h 3667856"/>
                  <a:gd name="connsiteX7" fmla="*/ 3098800 w 4570821"/>
                  <a:gd name="connsiteY7" fmla="*/ 2997830 h 3667856"/>
                  <a:gd name="connsiteX8" fmla="*/ 1892300 w 4570821"/>
                  <a:gd name="connsiteY8" fmla="*/ 3213730 h 3667856"/>
                  <a:gd name="connsiteX9" fmla="*/ 584200 w 4570821"/>
                  <a:gd name="connsiteY9" fmla="*/ 3086730 h 3667856"/>
                  <a:gd name="connsiteX10" fmla="*/ 0 w 4570821"/>
                  <a:gd name="connsiteY10" fmla="*/ 2146930 h 3667856"/>
                  <a:gd name="connsiteX0" fmla="*/ 0 w 4570821"/>
                  <a:gd name="connsiteY0" fmla="*/ 2146930 h 3694839"/>
                  <a:gd name="connsiteX1" fmla="*/ 101600 w 4570821"/>
                  <a:gd name="connsiteY1" fmla="*/ 775330 h 3694839"/>
                  <a:gd name="connsiteX2" fmla="*/ 1054100 w 4570821"/>
                  <a:gd name="connsiteY2" fmla="*/ 356230 h 3694839"/>
                  <a:gd name="connsiteX3" fmla="*/ 2044700 w 4570821"/>
                  <a:gd name="connsiteY3" fmla="*/ 140330 h 3694839"/>
                  <a:gd name="connsiteX4" fmla="*/ 2959100 w 4570821"/>
                  <a:gd name="connsiteY4" fmla="*/ 330830 h 3694839"/>
                  <a:gd name="connsiteX5" fmla="*/ 3695700 w 4570821"/>
                  <a:gd name="connsiteY5" fmla="*/ 788030 h 3694839"/>
                  <a:gd name="connsiteX6" fmla="*/ 4203700 w 4570821"/>
                  <a:gd name="connsiteY6" fmla="*/ 2121530 h 3694839"/>
                  <a:gd name="connsiteX7" fmla="*/ 3098800 w 4570821"/>
                  <a:gd name="connsiteY7" fmla="*/ 2997830 h 3694839"/>
                  <a:gd name="connsiteX8" fmla="*/ 1892300 w 4570821"/>
                  <a:gd name="connsiteY8" fmla="*/ 3213730 h 3694839"/>
                  <a:gd name="connsiteX9" fmla="*/ 584200 w 4570821"/>
                  <a:gd name="connsiteY9" fmla="*/ 3086730 h 3694839"/>
                  <a:gd name="connsiteX10" fmla="*/ 0 w 4570821"/>
                  <a:gd name="connsiteY10" fmla="*/ 2146930 h 3694839"/>
                  <a:gd name="connsiteX0" fmla="*/ 0 w 4570821"/>
                  <a:gd name="connsiteY0" fmla="*/ 2146930 h 3694839"/>
                  <a:gd name="connsiteX1" fmla="*/ 101600 w 4570821"/>
                  <a:gd name="connsiteY1" fmla="*/ 775330 h 3694839"/>
                  <a:gd name="connsiteX2" fmla="*/ 1054100 w 4570821"/>
                  <a:gd name="connsiteY2" fmla="*/ 356230 h 3694839"/>
                  <a:gd name="connsiteX3" fmla="*/ 2044700 w 4570821"/>
                  <a:gd name="connsiteY3" fmla="*/ 140330 h 3694839"/>
                  <a:gd name="connsiteX4" fmla="*/ 2959100 w 4570821"/>
                  <a:gd name="connsiteY4" fmla="*/ 330830 h 3694839"/>
                  <a:gd name="connsiteX5" fmla="*/ 3695700 w 4570821"/>
                  <a:gd name="connsiteY5" fmla="*/ 788030 h 3694839"/>
                  <a:gd name="connsiteX6" fmla="*/ 4203700 w 4570821"/>
                  <a:gd name="connsiteY6" fmla="*/ 2121530 h 3694839"/>
                  <a:gd name="connsiteX7" fmla="*/ 3098800 w 4570821"/>
                  <a:gd name="connsiteY7" fmla="*/ 2997830 h 3694839"/>
                  <a:gd name="connsiteX8" fmla="*/ 1892300 w 4570821"/>
                  <a:gd name="connsiteY8" fmla="*/ 3213730 h 3694839"/>
                  <a:gd name="connsiteX9" fmla="*/ 584200 w 4570821"/>
                  <a:gd name="connsiteY9" fmla="*/ 3086730 h 3694839"/>
                  <a:gd name="connsiteX10" fmla="*/ 0 w 4570821"/>
                  <a:gd name="connsiteY10" fmla="*/ 2146930 h 3694839"/>
                  <a:gd name="connsiteX0" fmla="*/ 0 w 4570821"/>
                  <a:gd name="connsiteY0" fmla="*/ 2146930 h 3694839"/>
                  <a:gd name="connsiteX1" fmla="*/ 101600 w 4570821"/>
                  <a:gd name="connsiteY1" fmla="*/ 775330 h 3694839"/>
                  <a:gd name="connsiteX2" fmla="*/ 1054100 w 4570821"/>
                  <a:gd name="connsiteY2" fmla="*/ 356230 h 3694839"/>
                  <a:gd name="connsiteX3" fmla="*/ 2044700 w 4570821"/>
                  <a:gd name="connsiteY3" fmla="*/ 140330 h 3694839"/>
                  <a:gd name="connsiteX4" fmla="*/ 2959100 w 4570821"/>
                  <a:gd name="connsiteY4" fmla="*/ 330830 h 3694839"/>
                  <a:gd name="connsiteX5" fmla="*/ 3695700 w 4570821"/>
                  <a:gd name="connsiteY5" fmla="*/ 788030 h 3694839"/>
                  <a:gd name="connsiteX6" fmla="*/ 4203700 w 4570821"/>
                  <a:gd name="connsiteY6" fmla="*/ 2121530 h 3694839"/>
                  <a:gd name="connsiteX7" fmla="*/ 3098800 w 4570821"/>
                  <a:gd name="connsiteY7" fmla="*/ 2997830 h 3694839"/>
                  <a:gd name="connsiteX8" fmla="*/ 1892300 w 4570821"/>
                  <a:gd name="connsiteY8" fmla="*/ 3213730 h 3694839"/>
                  <a:gd name="connsiteX9" fmla="*/ 584200 w 4570821"/>
                  <a:gd name="connsiteY9" fmla="*/ 3086730 h 3694839"/>
                  <a:gd name="connsiteX10" fmla="*/ 0 w 4570821"/>
                  <a:gd name="connsiteY10" fmla="*/ 2146930 h 3694839"/>
                  <a:gd name="connsiteX0" fmla="*/ 0 w 4570821"/>
                  <a:gd name="connsiteY0" fmla="*/ 2146930 h 3694839"/>
                  <a:gd name="connsiteX1" fmla="*/ 101600 w 4570821"/>
                  <a:gd name="connsiteY1" fmla="*/ 775330 h 3694839"/>
                  <a:gd name="connsiteX2" fmla="*/ 1054100 w 4570821"/>
                  <a:gd name="connsiteY2" fmla="*/ 356230 h 3694839"/>
                  <a:gd name="connsiteX3" fmla="*/ 2044700 w 4570821"/>
                  <a:gd name="connsiteY3" fmla="*/ 140330 h 3694839"/>
                  <a:gd name="connsiteX4" fmla="*/ 2959100 w 4570821"/>
                  <a:gd name="connsiteY4" fmla="*/ 330830 h 3694839"/>
                  <a:gd name="connsiteX5" fmla="*/ 3695700 w 4570821"/>
                  <a:gd name="connsiteY5" fmla="*/ 788030 h 3694839"/>
                  <a:gd name="connsiteX6" fmla="*/ 4203700 w 4570821"/>
                  <a:gd name="connsiteY6" fmla="*/ 2121530 h 3694839"/>
                  <a:gd name="connsiteX7" fmla="*/ 3098800 w 4570821"/>
                  <a:gd name="connsiteY7" fmla="*/ 2997830 h 3694839"/>
                  <a:gd name="connsiteX8" fmla="*/ 1892300 w 4570821"/>
                  <a:gd name="connsiteY8" fmla="*/ 3213730 h 3694839"/>
                  <a:gd name="connsiteX9" fmla="*/ 584200 w 4570821"/>
                  <a:gd name="connsiteY9" fmla="*/ 3086730 h 3694839"/>
                  <a:gd name="connsiteX10" fmla="*/ 0 w 4570821"/>
                  <a:gd name="connsiteY10" fmla="*/ 2146930 h 3694839"/>
                  <a:gd name="connsiteX0" fmla="*/ 98681 w 4669502"/>
                  <a:gd name="connsiteY0" fmla="*/ 2146930 h 3694839"/>
                  <a:gd name="connsiteX1" fmla="*/ 200281 w 4669502"/>
                  <a:gd name="connsiteY1" fmla="*/ 775330 h 3694839"/>
                  <a:gd name="connsiteX2" fmla="*/ 1152781 w 4669502"/>
                  <a:gd name="connsiteY2" fmla="*/ 356230 h 3694839"/>
                  <a:gd name="connsiteX3" fmla="*/ 2143381 w 4669502"/>
                  <a:gd name="connsiteY3" fmla="*/ 140330 h 3694839"/>
                  <a:gd name="connsiteX4" fmla="*/ 3057781 w 4669502"/>
                  <a:gd name="connsiteY4" fmla="*/ 330830 h 3694839"/>
                  <a:gd name="connsiteX5" fmla="*/ 3794381 w 4669502"/>
                  <a:gd name="connsiteY5" fmla="*/ 788030 h 3694839"/>
                  <a:gd name="connsiteX6" fmla="*/ 4302381 w 4669502"/>
                  <a:gd name="connsiteY6" fmla="*/ 2121530 h 3694839"/>
                  <a:gd name="connsiteX7" fmla="*/ 3197481 w 4669502"/>
                  <a:gd name="connsiteY7" fmla="*/ 2997830 h 3694839"/>
                  <a:gd name="connsiteX8" fmla="*/ 1990981 w 4669502"/>
                  <a:gd name="connsiteY8" fmla="*/ 3213730 h 3694839"/>
                  <a:gd name="connsiteX9" fmla="*/ 682881 w 4669502"/>
                  <a:gd name="connsiteY9" fmla="*/ 3086730 h 3694839"/>
                  <a:gd name="connsiteX10" fmla="*/ 98681 w 4669502"/>
                  <a:gd name="connsiteY10" fmla="*/ 2146930 h 3694839"/>
                  <a:gd name="connsiteX0" fmla="*/ 244057 w 4814878"/>
                  <a:gd name="connsiteY0" fmla="*/ 2146930 h 3694839"/>
                  <a:gd name="connsiteX1" fmla="*/ 345657 w 4814878"/>
                  <a:gd name="connsiteY1" fmla="*/ 775330 h 3694839"/>
                  <a:gd name="connsiteX2" fmla="*/ 1298157 w 4814878"/>
                  <a:gd name="connsiteY2" fmla="*/ 356230 h 3694839"/>
                  <a:gd name="connsiteX3" fmla="*/ 2288757 w 4814878"/>
                  <a:gd name="connsiteY3" fmla="*/ 140330 h 3694839"/>
                  <a:gd name="connsiteX4" fmla="*/ 3203157 w 4814878"/>
                  <a:gd name="connsiteY4" fmla="*/ 330830 h 3694839"/>
                  <a:gd name="connsiteX5" fmla="*/ 3939757 w 4814878"/>
                  <a:gd name="connsiteY5" fmla="*/ 788030 h 3694839"/>
                  <a:gd name="connsiteX6" fmla="*/ 4447757 w 4814878"/>
                  <a:gd name="connsiteY6" fmla="*/ 2121530 h 3694839"/>
                  <a:gd name="connsiteX7" fmla="*/ 3342857 w 4814878"/>
                  <a:gd name="connsiteY7" fmla="*/ 2997830 h 3694839"/>
                  <a:gd name="connsiteX8" fmla="*/ 2136357 w 4814878"/>
                  <a:gd name="connsiteY8" fmla="*/ 3213730 h 3694839"/>
                  <a:gd name="connsiteX9" fmla="*/ 828257 w 4814878"/>
                  <a:gd name="connsiteY9" fmla="*/ 3086730 h 3694839"/>
                  <a:gd name="connsiteX10" fmla="*/ 244057 w 4814878"/>
                  <a:gd name="connsiteY10" fmla="*/ 2146930 h 3694839"/>
                  <a:gd name="connsiteX0" fmla="*/ 454104 w 5024925"/>
                  <a:gd name="connsiteY0" fmla="*/ 2146930 h 3694839"/>
                  <a:gd name="connsiteX1" fmla="*/ 555704 w 5024925"/>
                  <a:gd name="connsiteY1" fmla="*/ 775330 h 3694839"/>
                  <a:gd name="connsiteX2" fmla="*/ 1508204 w 5024925"/>
                  <a:gd name="connsiteY2" fmla="*/ 356230 h 3694839"/>
                  <a:gd name="connsiteX3" fmla="*/ 2498804 w 5024925"/>
                  <a:gd name="connsiteY3" fmla="*/ 140330 h 3694839"/>
                  <a:gd name="connsiteX4" fmla="*/ 3413204 w 5024925"/>
                  <a:gd name="connsiteY4" fmla="*/ 330830 h 3694839"/>
                  <a:gd name="connsiteX5" fmla="*/ 4149804 w 5024925"/>
                  <a:gd name="connsiteY5" fmla="*/ 788030 h 3694839"/>
                  <a:gd name="connsiteX6" fmla="*/ 4657804 w 5024925"/>
                  <a:gd name="connsiteY6" fmla="*/ 2121530 h 3694839"/>
                  <a:gd name="connsiteX7" fmla="*/ 3552904 w 5024925"/>
                  <a:gd name="connsiteY7" fmla="*/ 2997830 h 3694839"/>
                  <a:gd name="connsiteX8" fmla="*/ 2346404 w 5024925"/>
                  <a:gd name="connsiteY8" fmla="*/ 3213730 h 3694839"/>
                  <a:gd name="connsiteX9" fmla="*/ 1038304 w 5024925"/>
                  <a:gd name="connsiteY9" fmla="*/ 3086730 h 3694839"/>
                  <a:gd name="connsiteX10" fmla="*/ 454104 w 5024925"/>
                  <a:gd name="connsiteY10" fmla="*/ 2146930 h 3694839"/>
                  <a:gd name="connsiteX0" fmla="*/ 488347 w 5059168"/>
                  <a:gd name="connsiteY0" fmla="*/ 2146930 h 3694839"/>
                  <a:gd name="connsiteX1" fmla="*/ 589947 w 5059168"/>
                  <a:gd name="connsiteY1" fmla="*/ 775330 h 3694839"/>
                  <a:gd name="connsiteX2" fmla="*/ 1542447 w 5059168"/>
                  <a:gd name="connsiteY2" fmla="*/ 356230 h 3694839"/>
                  <a:gd name="connsiteX3" fmla="*/ 2533047 w 5059168"/>
                  <a:gd name="connsiteY3" fmla="*/ 140330 h 3694839"/>
                  <a:gd name="connsiteX4" fmla="*/ 3447447 w 5059168"/>
                  <a:gd name="connsiteY4" fmla="*/ 330830 h 3694839"/>
                  <a:gd name="connsiteX5" fmla="*/ 4184047 w 5059168"/>
                  <a:gd name="connsiteY5" fmla="*/ 788030 h 3694839"/>
                  <a:gd name="connsiteX6" fmla="*/ 4692047 w 5059168"/>
                  <a:gd name="connsiteY6" fmla="*/ 2121530 h 3694839"/>
                  <a:gd name="connsiteX7" fmla="*/ 3587147 w 5059168"/>
                  <a:gd name="connsiteY7" fmla="*/ 2997830 h 3694839"/>
                  <a:gd name="connsiteX8" fmla="*/ 2380647 w 5059168"/>
                  <a:gd name="connsiteY8" fmla="*/ 3213730 h 3694839"/>
                  <a:gd name="connsiteX9" fmla="*/ 1072547 w 5059168"/>
                  <a:gd name="connsiteY9" fmla="*/ 3086730 h 3694839"/>
                  <a:gd name="connsiteX10" fmla="*/ 488347 w 5059168"/>
                  <a:gd name="connsiteY10" fmla="*/ 2146930 h 3694839"/>
                  <a:gd name="connsiteX0" fmla="*/ 488347 w 5059168"/>
                  <a:gd name="connsiteY0" fmla="*/ 2146930 h 3694839"/>
                  <a:gd name="connsiteX1" fmla="*/ 589947 w 5059168"/>
                  <a:gd name="connsiteY1" fmla="*/ 775330 h 3694839"/>
                  <a:gd name="connsiteX2" fmla="*/ 1542447 w 5059168"/>
                  <a:gd name="connsiteY2" fmla="*/ 356230 h 3694839"/>
                  <a:gd name="connsiteX3" fmla="*/ 2533047 w 5059168"/>
                  <a:gd name="connsiteY3" fmla="*/ 140330 h 3694839"/>
                  <a:gd name="connsiteX4" fmla="*/ 3447447 w 5059168"/>
                  <a:gd name="connsiteY4" fmla="*/ 330830 h 3694839"/>
                  <a:gd name="connsiteX5" fmla="*/ 4184047 w 5059168"/>
                  <a:gd name="connsiteY5" fmla="*/ 788030 h 3694839"/>
                  <a:gd name="connsiteX6" fmla="*/ 4692047 w 5059168"/>
                  <a:gd name="connsiteY6" fmla="*/ 2121530 h 3694839"/>
                  <a:gd name="connsiteX7" fmla="*/ 3587147 w 5059168"/>
                  <a:gd name="connsiteY7" fmla="*/ 2997830 h 3694839"/>
                  <a:gd name="connsiteX8" fmla="*/ 2380647 w 5059168"/>
                  <a:gd name="connsiteY8" fmla="*/ 3213730 h 3694839"/>
                  <a:gd name="connsiteX9" fmla="*/ 1072547 w 5059168"/>
                  <a:gd name="connsiteY9" fmla="*/ 3086730 h 3694839"/>
                  <a:gd name="connsiteX10" fmla="*/ 488347 w 5059168"/>
                  <a:gd name="connsiteY10" fmla="*/ 2146930 h 3694839"/>
                  <a:gd name="connsiteX0" fmla="*/ 488347 w 5059168"/>
                  <a:gd name="connsiteY0" fmla="*/ 2146930 h 3694839"/>
                  <a:gd name="connsiteX1" fmla="*/ 589947 w 5059168"/>
                  <a:gd name="connsiteY1" fmla="*/ 775330 h 3694839"/>
                  <a:gd name="connsiteX2" fmla="*/ 1542447 w 5059168"/>
                  <a:gd name="connsiteY2" fmla="*/ 356230 h 3694839"/>
                  <a:gd name="connsiteX3" fmla="*/ 2533047 w 5059168"/>
                  <a:gd name="connsiteY3" fmla="*/ 140330 h 3694839"/>
                  <a:gd name="connsiteX4" fmla="*/ 3447447 w 5059168"/>
                  <a:gd name="connsiteY4" fmla="*/ 330830 h 3694839"/>
                  <a:gd name="connsiteX5" fmla="*/ 4184047 w 5059168"/>
                  <a:gd name="connsiteY5" fmla="*/ 788030 h 3694839"/>
                  <a:gd name="connsiteX6" fmla="*/ 4692047 w 5059168"/>
                  <a:gd name="connsiteY6" fmla="*/ 2121530 h 3694839"/>
                  <a:gd name="connsiteX7" fmla="*/ 3587147 w 5059168"/>
                  <a:gd name="connsiteY7" fmla="*/ 2997830 h 3694839"/>
                  <a:gd name="connsiteX8" fmla="*/ 2380647 w 5059168"/>
                  <a:gd name="connsiteY8" fmla="*/ 3213730 h 3694839"/>
                  <a:gd name="connsiteX9" fmla="*/ 1072547 w 5059168"/>
                  <a:gd name="connsiteY9" fmla="*/ 3086730 h 3694839"/>
                  <a:gd name="connsiteX10" fmla="*/ 488347 w 5059168"/>
                  <a:gd name="connsiteY10" fmla="*/ 2146930 h 3694839"/>
                  <a:gd name="connsiteX0" fmla="*/ 518386 w 5089207"/>
                  <a:gd name="connsiteY0" fmla="*/ 2146930 h 3694839"/>
                  <a:gd name="connsiteX1" fmla="*/ 619986 w 5089207"/>
                  <a:gd name="connsiteY1" fmla="*/ 775330 h 3694839"/>
                  <a:gd name="connsiteX2" fmla="*/ 1572486 w 5089207"/>
                  <a:gd name="connsiteY2" fmla="*/ 356230 h 3694839"/>
                  <a:gd name="connsiteX3" fmla="*/ 2563086 w 5089207"/>
                  <a:gd name="connsiteY3" fmla="*/ 140330 h 3694839"/>
                  <a:gd name="connsiteX4" fmla="*/ 3477486 w 5089207"/>
                  <a:gd name="connsiteY4" fmla="*/ 330830 h 3694839"/>
                  <a:gd name="connsiteX5" fmla="*/ 4214086 w 5089207"/>
                  <a:gd name="connsiteY5" fmla="*/ 788030 h 3694839"/>
                  <a:gd name="connsiteX6" fmla="*/ 4722086 w 5089207"/>
                  <a:gd name="connsiteY6" fmla="*/ 2121530 h 3694839"/>
                  <a:gd name="connsiteX7" fmla="*/ 3617186 w 5089207"/>
                  <a:gd name="connsiteY7" fmla="*/ 2997830 h 3694839"/>
                  <a:gd name="connsiteX8" fmla="*/ 2410686 w 5089207"/>
                  <a:gd name="connsiteY8" fmla="*/ 3213730 h 3694839"/>
                  <a:gd name="connsiteX9" fmla="*/ 1102586 w 5089207"/>
                  <a:gd name="connsiteY9" fmla="*/ 3086730 h 3694839"/>
                  <a:gd name="connsiteX10" fmla="*/ 518386 w 5089207"/>
                  <a:gd name="connsiteY10" fmla="*/ 2146930 h 3694839"/>
                  <a:gd name="connsiteX0" fmla="*/ 479570 w 5050391"/>
                  <a:gd name="connsiteY0" fmla="*/ 2146930 h 3694839"/>
                  <a:gd name="connsiteX1" fmla="*/ 581170 w 5050391"/>
                  <a:gd name="connsiteY1" fmla="*/ 775330 h 3694839"/>
                  <a:gd name="connsiteX2" fmla="*/ 1533670 w 5050391"/>
                  <a:gd name="connsiteY2" fmla="*/ 356230 h 3694839"/>
                  <a:gd name="connsiteX3" fmla="*/ 2524270 w 5050391"/>
                  <a:gd name="connsiteY3" fmla="*/ 140330 h 3694839"/>
                  <a:gd name="connsiteX4" fmla="*/ 3438670 w 5050391"/>
                  <a:gd name="connsiteY4" fmla="*/ 330830 h 3694839"/>
                  <a:gd name="connsiteX5" fmla="*/ 4175270 w 5050391"/>
                  <a:gd name="connsiteY5" fmla="*/ 788030 h 3694839"/>
                  <a:gd name="connsiteX6" fmla="*/ 4683270 w 5050391"/>
                  <a:gd name="connsiteY6" fmla="*/ 2121530 h 3694839"/>
                  <a:gd name="connsiteX7" fmla="*/ 3578370 w 5050391"/>
                  <a:gd name="connsiteY7" fmla="*/ 2997830 h 3694839"/>
                  <a:gd name="connsiteX8" fmla="*/ 2371870 w 5050391"/>
                  <a:gd name="connsiteY8" fmla="*/ 3213730 h 3694839"/>
                  <a:gd name="connsiteX9" fmla="*/ 1063770 w 5050391"/>
                  <a:gd name="connsiteY9" fmla="*/ 3086730 h 3694839"/>
                  <a:gd name="connsiteX10" fmla="*/ 479570 w 5050391"/>
                  <a:gd name="connsiteY10" fmla="*/ 2146930 h 3694839"/>
                  <a:gd name="connsiteX0" fmla="*/ 475396 w 5046217"/>
                  <a:gd name="connsiteY0" fmla="*/ 2146930 h 3694839"/>
                  <a:gd name="connsiteX1" fmla="*/ 576996 w 5046217"/>
                  <a:gd name="connsiteY1" fmla="*/ 775330 h 3694839"/>
                  <a:gd name="connsiteX2" fmla="*/ 1529496 w 5046217"/>
                  <a:gd name="connsiteY2" fmla="*/ 356230 h 3694839"/>
                  <a:gd name="connsiteX3" fmla="*/ 2520096 w 5046217"/>
                  <a:gd name="connsiteY3" fmla="*/ 140330 h 3694839"/>
                  <a:gd name="connsiteX4" fmla="*/ 3434496 w 5046217"/>
                  <a:gd name="connsiteY4" fmla="*/ 330830 h 3694839"/>
                  <a:gd name="connsiteX5" fmla="*/ 4171096 w 5046217"/>
                  <a:gd name="connsiteY5" fmla="*/ 788030 h 3694839"/>
                  <a:gd name="connsiteX6" fmla="*/ 4679096 w 5046217"/>
                  <a:gd name="connsiteY6" fmla="*/ 2121530 h 3694839"/>
                  <a:gd name="connsiteX7" fmla="*/ 3574196 w 5046217"/>
                  <a:gd name="connsiteY7" fmla="*/ 2997830 h 3694839"/>
                  <a:gd name="connsiteX8" fmla="*/ 2367696 w 5046217"/>
                  <a:gd name="connsiteY8" fmla="*/ 3213730 h 3694839"/>
                  <a:gd name="connsiteX9" fmla="*/ 1059596 w 5046217"/>
                  <a:gd name="connsiteY9" fmla="*/ 3086730 h 3694839"/>
                  <a:gd name="connsiteX10" fmla="*/ 475396 w 5046217"/>
                  <a:gd name="connsiteY10" fmla="*/ 2146930 h 3694839"/>
                  <a:gd name="connsiteX0" fmla="*/ 475396 w 5046217"/>
                  <a:gd name="connsiteY0" fmla="*/ 2146930 h 3694839"/>
                  <a:gd name="connsiteX1" fmla="*/ 576996 w 5046217"/>
                  <a:gd name="connsiteY1" fmla="*/ 775330 h 3694839"/>
                  <a:gd name="connsiteX2" fmla="*/ 1529496 w 5046217"/>
                  <a:gd name="connsiteY2" fmla="*/ 356230 h 3694839"/>
                  <a:gd name="connsiteX3" fmla="*/ 2520096 w 5046217"/>
                  <a:gd name="connsiteY3" fmla="*/ 140330 h 3694839"/>
                  <a:gd name="connsiteX4" fmla="*/ 3434496 w 5046217"/>
                  <a:gd name="connsiteY4" fmla="*/ 330830 h 3694839"/>
                  <a:gd name="connsiteX5" fmla="*/ 4171096 w 5046217"/>
                  <a:gd name="connsiteY5" fmla="*/ 788030 h 3694839"/>
                  <a:gd name="connsiteX6" fmla="*/ 4679096 w 5046217"/>
                  <a:gd name="connsiteY6" fmla="*/ 2121530 h 3694839"/>
                  <a:gd name="connsiteX7" fmla="*/ 3574196 w 5046217"/>
                  <a:gd name="connsiteY7" fmla="*/ 2997830 h 3694839"/>
                  <a:gd name="connsiteX8" fmla="*/ 2367696 w 5046217"/>
                  <a:gd name="connsiteY8" fmla="*/ 3213730 h 3694839"/>
                  <a:gd name="connsiteX9" fmla="*/ 1059596 w 5046217"/>
                  <a:gd name="connsiteY9" fmla="*/ 3086730 h 3694839"/>
                  <a:gd name="connsiteX10" fmla="*/ 475396 w 5046217"/>
                  <a:gd name="connsiteY10" fmla="*/ 2146930 h 3694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046217" h="3694839">
                    <a:moveTo>
                      <a:pt x="475396" y="2146930"/>
                    </a:moveTo>
                    <a:cubicBezTo>
                      <a:pt x="-278137" y="2007230"/>
                      <a:pt x="-53771" y="813430"/>
                      <a:pt x="576996" y="775330"/>
                    </a:cubicBezTo>
                    <a:cubicBezTo>
                      <a:pt x="627796" y="280030"/>
                      <a:pt x="1250096" y="76830"/>
                      <a:pt x="1529496" y="356230"/>
                    </a:cubicBezTo>
                    <a:cubicBezTo>
                      <a:pt x="1707296" y="17563"/>
                      <a:pt x="2126396" y="-130603"/>
                      <a:pt x="2520096" y="140330"/>
                    </a:cubicBezTo>
                    <a:cubicBezTo>
                      <a:pt x="2862996" y="-88270"/>
                      <a:pt x="3243996" y="127630"/>
                      <a:pt x="3434496" y="330830"/>
                    </a:cubicBezTo>
                    <a:cubicBezTo>
                      <a:pt x="3705429" y="267330"/>
                      <a:pt x="4103363" y="470530"/>
                      <a:pt x="4171096" y="788030"/>
                    </a:cubicBezTo>
                    <a:cubicBezTo>
                      <a:pt x="4899229" y="699130"/>
                      <a:pt x="5436863" y="1461130"/>
                      <a:pt x="4679096" y="2121530"/>
                    </a:cubicBezTo>
                    <a:cubicBezTo>
                      <a:pt x="5174396" y="2985130"/>
                      <a:pt x="4069496" y="3442330"/>
                      <a:pt x="3574196" y="2997830"/>
                    </a:cubicBezTo>
                    <a:cubicBezTo>
                      <a:pt x="3807029" y="3704797"/>
                      <a:pt x="2503163" y="4030763"/>
                      <a:pt x="2367696" y="3213730"/>
                    </a:cubicBezTo>
                    <a:cubicBezTo>
                      <a:pt x="2198363" y="3780997"/>
                      <a:pt x="1165429" y="3611663"/>
                      <a:pt x="1059596" y="3086730"/>
                    </a:cubicBezTo>
                    <a:cubicBezTo>
                      <a:pt x="496563" y="3103663"/>
                      <a:pt x="212929" y="2472897"/>
                      <a:pt x="475396" y="2146930"/>
                    </a:cubicBezTo>
                    <a:close/>
                  </a:path>
                </a:pathLst>
              </a:custGeom>
              <a:solidFill>
                <a:srgbClr val="F4AB3F"/>
              </a:solidFill>
              <a:ln w="38100" cap="flat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6" name="任意多边形: 形状 10">
                <a:extLst>
                  <a:ext uri="{FF2B5EF4-FFF2-40B4-BE49-F238E27FC236}">
                    <a16:creationId xmlns:a16="http://schemas.microsoft.com/office/drawing/2014/main" id="{ADE5C99A-4A9E-4183-A857-C03AB59673A0}"/>
                  </a:ext>
                </a:extLst>
              </p:cNvPr>
              <p:cNvSpPr/>
              <p:nvPr/>
            </p:nvSpPr>
            <p:spPr>
              <a:xfrm>
                <a:off x="3167247" y="3681110"/>
                <a:ext cx="4839801" cy="3543699"/>
              </a:xfrm>
              <a:custGeom>
                <a:avLst/>
                <a:gdLst>
                  <a:gd name="connsiteX0" fmla="*/ 0 w 4203700"/>
                  <a:gd name="connsiteY0" fmla="*/ 2006600 h 3073400"/>
                  <a:gd name="connsiteX1" fmla="*/ 101600 w 4203700"/>
                  <a:gd name="connsiteY1" fmla="*/ 635000 h 3073400"/>
                  <a:gd name="connsiteX2" fmla="*/ 1054100 w 4203700"/>
                  <a:gd name="connsiteY2" fmla="*/ 215900 h 3073400"/>
                  <a:gd name="connsiteX3" fmla="*/ 2044700 w 4203700"/>
                  <a:gd name="connsiteY3" fmla="*/ 0 h 3073400"/>
                  <a:gd name="connsiteX4" fmla="*/ 2959100 w 4203700"/>
                  <a:gd name="connsiteY4" fmla="*/ 190500 h 3073400"/>
                  <a:gd name="connsiteX5" fmla="*/ 3695700 w 4203700"/>
                  <a:gd name="connsiteY5" fmla="*/ 647700 h 3073400"/>
                  <a:gd name="connsiteX6" fmla="*/ 4203700 w 4203700"/>
                  <a:gd name="connsiteY6" fmla="*/ 1981200 h 3073400"/>
                  <a:gd name="connsiteX7" fmla="*/ 3098800 w 4203700"/>
                  <a:gd name="connsiteY7" fmla="*/ 2857500 h 3073400"/>
                  <a:gd name="connsiteX8" fmla="*/ 1892300 w 4203700"/>
                  <a:gd name="connsiteY8" fmla="*/ 3073400 h 3073400"/>
                  <a:gd name="connsiteX9" fmla="*/ 584200 w 4203700"/>
                  <a:gd name="connsiteY9" fmla="*/ 2946400 h 3073400"/>
                  <a:gd name="connsiteX10" fmla="*/ 0 w 4203700"/>
                  <a:gd name="connsiteY10" fmla="*/ 2006600 h 3073400"/>
                  <a:gd name="connsiteX0" fmla="*/ 0 w 4203700"/>
                  <a:gd name="connsiteY0" fmla="*/ 2097388 h 3164188"/>
                  <a:gd name="connsiteX1" fmla="*/ 101600 w 4203700"/>
                  <a:gd name="connsiteY1" fmla="*/ 725788 h 3164188"/>
                  <a:gd name="connsiteX2" fmla="*/ 1054100 w 4203700"/>
                  <a:gd name="connsiteY2" fmla="*/ 306688 h 3164188"/>
                  <a:gd name="connsiteX3" fmla="*/ 2044700 w 4203700"/>
                  <a:gd name="connsiteY3" fmla="*/ 90788 h 3164188"/>
                  <a:gd name="connsiteX4" fmla="*/ 2959100 w 4203700"/>
                  <a:gd name="connsiteY4" fmla="*/ 281288 h 3164188"/>
                  <a:gd name="connsiteX5" fmla="*/ 3695700 w 4203700"/>
                  <a:gd name="connsiteY5" fmla="*/ 738488 h 3164188"/>
                  <a:gd name="connsiteX6" fmla="*/ 4203700 w 4203700"/>
                  <a:gd name="connsiteY6" fmla="*/ 2071988 h 3164188"/>
                  <a:gd name="connsiteX7" fmla="*/ 3098800 w 4203700"/>
                  <a:gd name="connsiteY7" fmla="*/ 2948288 h 3164188"/>
                  <a:gd name="connsiteX8" fmla="*/ 1892300 w 4203700"/>
                  <a:gd name="connsiteY8" fmla="*/ 3164188 h 3164188"/>
                  <a:gd name="connsiteX9" fmla="*/ 584200 w 4203700"/>
                  <a:gd name="connsiteY9" fmla="*/ 3037188 h 3164188"/>
                  <a:gd name="connsiteX10" fmla="*/ 0 w 4203700"/>
                  <a:gd name="connsiteY10" fmla="*/ 2097388 h 3164188"/>
                  <a:gd name="connsiteX0" fmla="*/ 0 w 4203700"/>
                  <a:gd name="connsiteY0" fmla="*/ 2146930 h 3213730"/>
                  <a:gd name="connsiteX1" fmla="*/ 101600 w 4203700"/>
                  <a:gd name="connsiteY1" fmla="*/ 775330 h 3213730"/>
                  <a:gd name="connsiteX2" fmla="*/ 1054100 w 4203700"/>
                  <a:gd name="connsiteY2" fmla="*/ 356230 h 3213730"/>
                  <a:gd name="connsiteX3" fmla="*/ 2044700 w 4203700"/>
                  <a:gd name="connsiteY3" fmla="*/ 140330 h 3213730"/>
                  <a:gd name="connsiteX4" fmla="*/ 2959100 w 4203700"/>
                  <a:gd name="connsiteY4" fmla="*/ 330830 h 3213730"/>
                  <a:gd name="connsiteX5" fmla="*/ 3695700 w 4203700"/>
                  <a:gd name="connsiteY5" fmla="*/ 788030 h 3213730"/>
                  <a:gd name="connsiteX6" fmla="*/ 4203700 w 4203700"/>
                  <a:gd name="connsiteY6" fmla="*/ 2121530 h 3213730"/>
                  <a:gd name="connsiteX7" fmla="*/ 3098800 w 4203700"/>
                  <a:gd name="connsiteY7" fmla="*/ 2997830 h 3213730"/>
                  <a:gd name="connsiteX8" fmla="*/ 1892300 w 4203700"/>
                  <a:gd name="connsiteY8" fmla="*/ 3213730 h 3213730"/>
                  <a:gd name="connsiteX9" fmla="*/ 584200 w 4203700"/>
                  <a:gd name="connsiteY9" fmla="*/ 3086730 h 3213730"/>
                  <a:gd name="connsiteX10" fmla="*/ 0 w 4203700"/>
                  <a:gd name="connsiteY10" fmla="*/ 2146930 h 3213730"/>
                  <a:gd name="connsiteX0" fmla="*/ 0 w 4203700"/>
                  <a:gd name="connsiteY0" fmla="*/ 2146930 h 3213730"/>
                  <a:gd name="connsiteX1" fmla="*/ 101600 w 4203700"/>
                  <a:gd name="connsiteY1" fmla="*/ 775330 h 3213730"/>
                  <a:gd name="connsiteX2" fmla="*/ 1054100 w 4203700"/>
                  <a:gd name="connsiteY2" fmla="*/ 356230 h 3213730"/>
                  <a:gd name="connsiteX3" fmla="*/ 2044700 w 4203700"/>
                  <a:gd name="connsiteY3" fmla="*/ 140330 h 3213730"/>
                  <a:gd name="connsiteX4" fmla="*/ 2959100 w 4203700"/>
                  <a:gd name="connsiteY4" fmla="*/ 330830 h 3213730"/>
                  <a:gd name="connsiteX5" fmla="*/ 3695700 w 4203700"/>
                  <a:gd name="connsiteY5" fmla="*/ 788030 h 3213730"/>
                  <a:gd name="connsiteX6" fmla="*/ 4203700 w 4203700"/>
                  <a:gd name="connsiteY6" fmla="*/ 2121530 h 3213730"/>
                  <a:gd name="connsiteX7" fmla="*/ 3098800 w 4203700"/>
                  <a:gd name="connsiteY7" fmla="*/ 2997830 h 3213730"/>
                  <a:gd name="connsiteX8" fmla="*/ 1892300 w 4203700"/>
                  <a:gd name="connsiteY8" fmla="*/ 3213730 h 3213730"/>
                  <a:gd name="connsiteX9" fmla="*/ 584200 w 4203700"/>
                  <a:gd name="connsiteY9" fmla="*/ 3086730 h 3213730"/>
                  <a:gd name="connsiteX10" fmla="*/ 0 w 4203700"/>
                  <a:gd name="connsiteY10" fmla="*/ 2146930 h 3213730"/>
                  <a:gd name="connsiteX0" fmla="*/ 0 w 4203700"/>
                  <a:gd name="connsiteY0" fmla="*/ 2146930 h 3213730"/>
                  <a:gd name="connsiteX1" fmla="*/ 101600 w 4203700"/>
                  <a:gd name="connsiteY1" fmla="*/ 775330 h 3213730"/>
                  <a:gd name="connsiteX2" fmla="*/ 1054100 w 4203700"/>
                  <a:gd name="connsiteY2" fmla="*/ 356230 h 3213730"/>
                  <a:gd name="connsiteX3" fmla="*/ 2044700 w 4203700"/>
                  <a:gd name="connsiteY3" fmla="*/ 140330 h 3213730"/>
                  <a:gd name="connsiteX4" fmla="*/ 2959100 w 4203700"/>
                  <a:gd name="connsiteY4" fmla="*/ 330830 h 3213730"/>
                  <a:gd name="connsiteX5" fmla="*/ 3695700 w 4203700"/>
                  <a:gd name="connsiteY5" fmla="*/ 788030 h 3213730"/>
                  <a:gd name="connsiteX6" fmla="*/ 4203700 w 4203700"/>
                  <a:gd name="connsiteY6" fmla="*/ 2121530 h 3213730"/>
                  <a:gd name="connsiteX7" fmla="*/ 3098800 w 4203700"/>
                  <a:gd name="connsiteY7" fmla="*/ 2997830 h 3213730"/>
                  <a:gd name="connsiteX8" fmla="*/ 1892300 w 4203700"/>
                  <a:gd name="connsiteY8" fmla="*/ 3213730 h 3213730"/>
                  <a:gd name="connsiteX9" fmla="*/ 584200 w 4203700"/>
                  <a:gd name="connsiteY9" fmla="*/ 3086730 h 3213730"/>
                  <a:gd name="connsiteX10" fmla="*/ 0 w 4203700"/>
                  <a:gd name="connsiteY10" fmla="*/ 2146930 h 3213730"/>
                  <a:gd name="connsiteX0" fmla="*/ 0 w 4203700"/>
                  <a:gd name="connsiteY0" fmla="*/ 2146930 h 3213730"/>
                  <a:gd name="connsiteX1" fmla="*/ 101600 w 4203700"/>
                  <a:gd name="connsiteY1" fmla="*/ 775330 h 3213730"/>
                  <a:gd name="connsiteX2" fmla="*/ 1054100 w 4203700"/>
                  <a:gd name="connsiteY2" fmla="*/ 356230 h 3213730"/>
                  <a:gd name="connsiteX3" fmla="*/ 2044700 w 4203700"/>
                  <a:gd name="connsiteY3" fmla="*/ 140330 h 3213730"/>
                  <a:gd name="connsiteX4" fmla="*/ 2959100 w 4203700"/>
                  <a:gd name="connsiteY4" fmla="*/ 330830 h 3213730"/>
                  <a:gd name="connsiteX5" fmla="*/ 3695700 w 4203700"/>
                  <a:gd name="connsiteY5" fmla="*/ 788030 h 3213730"/>
                  <a:gd name="connsiteX6" fmla="*/ 4203700 w 4203700"/>
                  <a:gd name="connsiteY6" fmla="*/ 2121530 h 3213730"/>
                  <a:gd name="connsiteX7" fmla="*/ 3098800 w 4203700"/>
                  <a:gd name="connsiteY7" fmla="*/ 2997830 h 3213730"/>
                  <a:gd name="connsiteX8" fmla="*/ 1892300 w 4203700"/>
                  <a:gd name="connsiteY8" fmla="*/ 3213730 h 3213730"/>
                  <a:gd name="connsiteX9" fmla="*/ 584200 w 4203700"/>
                  <a:gd name="connsiteY9" fmla="*/ 3086730 h 3213730"/>
                  <a:gd name="connsiteX10" fmla="*/ 0 w 4203700"/>
                  <a:gd name="connsiteY10" fmla="*/ 2146930 h 3213730"/>
                  <a:gd name="connsiteX0" fmla="*/ 0 w 4203700"/>
                  <a:gd name="connsiteY0" fmla="*/ 2146930 h 3213730"/>
                  <a:gd name="connsiteX1" fmla="*/ 101600 w 4203700"/>
                  <a:gd name="connsiteY1" fmla="*/ 775330 h 3213730"/>
                  <a:gd name="connsiteX2" fmla="*/ 1054100 w 4203700"/>
                  <a:gd name="connsiteY2" fmla="*/ 356230 h 3213730"/>
                  <a:gd name="connsiteX3" fmla="*/ 2044700 w 4203700"/>
                  <a:gd name="connsiteY3" fmla="*/ 140330 h 3213730"/>
                  <a:gd name="connsiteX4" fmla="*/ 2959100 w 4203700"/>
                  <a:gd name="connsiteY4" fmla="*/ 330830 h 3213730"/>
                  <a:gd name="connsiteX5" fmla="*/ 3695700 w 4203700"/>
                  <a:gd name="connsiteY5" fmla="*/ 788030 h 3213730"/>
                  <a:gd name="connsiteX6" fmla="*/ 4203700 w 4203700"/>
                  <a:gd name="connsiteY6" fmla="*/ 2121530 h 3213730"/>
                  <a:gd name="connsiteX7" fmla="*/ 3098800 w 4203700"/>
                  <a:gd name="connsiteY7" fmla="*/ 2997830 h 3213730"/>
                  <a:gd name="connsiteX8" fmla="*/ 1892300 w 4203700"/>
                  <a:gd name="connsiteY8" fmla="*/ 3213730 h 3213730"/>
                  <a:gd name="connsiteX9" fmla="*/ 584200 w 4203700"/>
                  <a:gd name="connsiteY9" fmla="*/ 3086730 h 3213730"/>
                  <a:gd name="connsiteX10" fmla="*/ 0 w 4203700"/>
                  <a:gd name="connsiteY10" fmla="*/ 2146930 h 3213730"/>
                  <a:gd name="connsiteX0" fmla="*/ 0 w 4203700"/>
                  <a:gd name="connsiteY0" fmla="*/ 2146930 h 3213730"/>
                  <a:gd name="connsiteX1" fmla="*/ 101600 w 4203700"/>
                  <a:gd name="connsiteY1" fmla="*/ 775330 h 3213730"/>
                  <a:gd name="connsiteX2" fmla="*/ 1054100 w 4203700"/>
                  <a:gd name="connsiteY2" fmla="*/ 356230 h 3213730"/>
                  <a:gd name="connsiteX3" fmla="*/ 2044700 w 4203700"/>
                  <a:gd name="connsiteY3" fmla="*/ 140330 h 3213730"/>
                  <a:gd name="connsiteX4" fmla="*/ 2959100 w 4203700"/>
                  <a:gd name="connsiteY4" fmla="*/ 330830 h 3213730"/>
                  <a:gd name="connsiteX5" fmla="*/ 3695700 w 4203700"/>
                  <a:gd name="connsiteY5" fmla="*/ 788030 h 3213730"/>
                  <a:gd name="connsiteX6" fmla="*/ 4203700 w 4203700"/>
                  <a:gd name="connsiteY6" fmla="*/ 2121530 h 3213730"/>
                  <a:gd name="connsiteX7" fmla="*/ 3098800 w 4203700"/>
                  <a:gd name="connsiteY7" fmla="*/ 2997830 h 3213730"/>
                  <a:gd name="connsiteX8" fmla="*/ 1892300 w 4203700"/>
                  <a:gd name="connsiteY8" fmla="*/ 3213730 h 3213730"/>
                  <a:gd name="connsiteX9" fmla="*/ 584200 w 4203700"/>
                  <a:gd name="connsiteY9" fmla="*/ 3086730 h 3213730"/>
                  <a:gd name="connsiteX10" fmla="*/ 0 w 4203700"/>
                  <a:gd name="connsiteY10" fmla="*/ 2146930 h 3213730"/>
                  <a:gd name="connsiteX0" fmla="*/ 0 w 4203700"/>
                  <a:gd name="connsiteY0" fmla="*/ 2146930 h 3213730"/>
                  <a:gd name="connsiteX1" fmla="*/ 101600 w 4203700"/>
                  <a:gd name="connsiteY1" fmla="*/ 775330 h 3213730"/>
                  <a:gd name="connsiteX2" fmla="*/ 1054100 w 4203700"/>
                  <a:gd name="connsiteY2" fmla="*/ 356230 h 3213730"/>
                  <a:gd name="connsiteX3" fmla="*/ 2044700 w 4203700"/>
                  <a:gd name="connsiteY3" fmla="*/ 140330 h 3213730"/>
                  <a:gd name="connsiteX4" fmla="*/ 2959100 w 4203700"/>
                  <a:gd name="connsiteY4" fmla="*/ 330830 h 3213730"/>
                  <a:gd name="connsiteX5" fmla="*/ 3695700 w 4203700"/>
                  <a:gd name="connsiteY5" fmla="*/ 788030 h 3213730"/>
                  <a:gd name="connsiteX6" fmla="*/ 4203700 w 4203700"/>
                  <a:gd name="connsiteY6" fmla="*/ 2121530 h 3213730"/>
                  <a:gd name="connsiteX7" fmla="*/ 3098800 w 4203700"/>
                  <a:gd name="connsiteY7" fmla="*/ 2997830 h 3213730"/>
                  <a:gd name="connsiteX8" fmla="*/ 1892300 w 4203700"/>
                  <a:gd name="connsiteY8" fmla="*/ 3213730 h 3213730"/>
                  <a:gd name="connsiteX9" fmla="*/ 584200 w 4203700"/>
                  <a:gd name="connsiteY9" fmla="*/ 3086730 h 3213730"/>
                  <a:gd name="connsiteX10" fmla="*/ 0 w 4203700"/>
                  <a:gd name="connsiteY10" fmla="*/ 2146930 h 3213730"/>
                  <a:gd name="connsiteX0" fmla="*/ 0 w 4585882"/>
                  <a:gd name="connsiteY0" fmla="*/ 2146930 h 3213730"/>
                  <a:gd name="connsiteX1" fmla="*/ 101600 w 4585882"/>
                  <a:gd name="connsiteY1" fmla="*/ 775330 h 3213730"/>
                  <a:gd name="connsiteX2" fmla="*/ 1054100 w 4585882"/>
                  <a:gd name="connsiteY2" fmla="*/ 356230 h 3213730"/>
                  <a:gd name="connsiteX3" fmla="*/ 2044700 w 4585882"/>
                  <a:gd name="connsiteY3" fmla="*/ 140330 h 3213730"/>
                  <a:gd name="connsiteX4" fmla="*/ 2959100 w 4585882"/>
                  <a:gd name="connsiteY4" fmla="*/ 330830 h 3213730"/>
                  <a:gd name="connsiteX5" fmla="*/ 3695700 w 4585882"/>
                  <a:gd name="connsiteY5" fmla="*/ 788030 h 3213730"/>
                  <a:gd name="connsiteX6" fmla="*/ 4203700 w 4585882"/>
                  <a:gd name="connsiteY6" fmla="*/ 2121530 h 3213730"/>
                  <a:gd name="connsiteX7" fmla="*/ 3098800 w 4585882"/>
                  <a:gd name="connsiteY7" fmla="*/ 2997830 h 3213730"/>
                  <a:gd name="connsiteX8" fmla="*/ 1892300 w 4585882"/>
                  <a:gd name="connsiteY8" fmla="*/ 3213730 h 3213730"/>
                  <a:gd name="connsiteX9" fmla="*/ 584200 w 4585882"/>
                  <a:gd name="connsiteY9" fmla="*/ 3086730 h 3213730"/>
                  <a:gd name="connsiteX10" fmla="*/ 0 w 4585882"/>
                  <a:gd name="connsiteY10" fmla="*/ 2146930 h 3213730"/>
                  <a:gd name="connsiteX0" fmla="*/ 0 w 4570821"/>
                  <a:gd name="connsiteY0" fmla="*/ 2146930 h 3213730"/>
                  <a:gd name="connsiteX1" fmla="*/ 101600 w 4570821"/>
                  <a:gd name="connsiteY1" fmla="*/ 775330 h 3213730"/>
                  <a:gd name="connsiteX2" fmla="*/ 1054100 w 4570821"/>
                  <a:gd name="connsiteY2" fmla="*/ 356230 h 3213730"/>
                  <a:gd name="connsiteX3" fmla="*/ 2044700 w 4570821"/>
                  <a:gd name="connsiteY3" fmla="*/ 140330 h 3213730"/>
                  <a:gd name="connsiteX4" fmla="*/ 2959100 w 4570821"/>
                  <a:gd name="connsiteY4" fmla="*/ 330830 h 3213730"/>
                  <a:gd name="connsiteX5" fmla="*/ 3695700 w 4570821"/>
                  <a:gd name="connsiteY5" fmla="*/ 788030 h 3213730"/>
                  <a:gd name="connsiteX6" fmla="*/ 4203700 w 4570821"/>
                  <a:gd name="connsiteY6" fmla="*/ 2121530 h 3213730"/>
                  <a:gd name="connsiteX7" fmla="*/ 3098800 w 4570821"/>
                  <a:gd name="connsiteY7" fmla="*/ 2997830 h 3213730"/>
                  <a:gd name="connsiteX8" fmla="*/ 1892300 w 4570821"/>
                  <a:gd name="connsiteY8" fmla="*/ 3213730 h 3213730"/>
                  <a:gd name="connsiteX9" fmla="*/ 584200 w 4570821"/>
                  <a:gd name="connsiteY9" fmla="*/ 3086730 h 3213730"/>
                  <a:gd name="connsiteX10" fmla="*/ 0 w 4570821"/>
                  <a:gd name="connsiteY10" fmla="*/ 2146930 h 3213730"/>
                  <a:gd name="connsiteX0" fmla="*/ 0 w 4570821"/>
                  <a:gd name="connsiteY0" fmla="*/ 2146930 h 3213730"/>
                  <a:gd name="connsiteX1" fmla="*/ 101600 w 4570821"/>
                  <a:gd name="connsiteY1" fmla="*/ 775330 h 3213730"/>
                  <a:gd name="connsiteX2" fmla="*/ 1054100 w 4570821"/>
                  <a:gd name="connsiteY2" fmla="*/ 356230 h 3213730"/>
                  <a:gd name="connsiteX3" fmla="*/ 2044700 w 4570821"/>
                  <a:gd name="connsiteY3" fmla="*/ 140330 h 3213730"/>
                  <a:gd name="connsiteX4" fmla="*/ 2959100 w 4570821"/>
                  <a:gd name="connsiteY4" fmla="*/ 330830 h 3213730"/>
                  <a:gd name="connsiteX5" fmla="*/ 3695700 w 4570821"/>
                  <a:gd name="connsiteY5" fmla="*/ 788030 h 3213730"/>
                  <a:gd name="connsiteX6" fmla="*/ 4203700 w 4570821"/>
                  <a:gd name="connsiteY6" fmla="*/ 2121530 h 3213730"/>
                  <a:gd name="connsiteX7" fmla="*/ 3098800 w 4570821"/>
                  <a:gd name="connsiteY7" fmla="*/ 2997830 h 3213730"/>
                  <a:gd name="connsiteX8" fmla="*/ 1892300 w 4570821"/>
                  <a:gd name="connsiteY8" fmla="*/ 3213730 h 3213730"/>
                  <a:gd name="connsiteX9" fmla="*/ 584200 w 4570821"/>
                  <a:gd name="connsiteY9" fmla="*/ 3086730 h 3213730"/>
                  <a:gd name="connsiteX10" fmla="*/ 0 w 4570821"/>
                  <a:gd name="connsiteY10" fmla="*/ 2146930 h 3213730"/>
                  <a:gd name="connsiteX0" fmla="*/ 0 w 4570821"/>
                  <a:gd name="connsiteY0" fmla="*/ 2146930 h 3213730"/>
                  <a:gd name="connsiteX1" fmla="*/ 101600 w 4570821"/>
                  <a:gd name="connsiteY1" fmla="*/ 775330 h 3213730"/>
                  <a:gd name="connsiteX2" fmla="*/ 1054100 w 4570821"/>
                  <a:gd name="connsiteY2" fmla="*/ 356230 h 3213730"/>
                  <a:gd name="connsiteX3" fmla="*/ 2044700 w 4570821"/>
                  <a:gd name="connsiteY3" fmla="*/ 140330 h 3213730"/>
                  <a:gd name="connsiteX4" fmla="*/ 2959100 w 4570821"/>
                  <a:gd name="connsiteY4" fmla="*/ 330830 h 3213730"/>
                  <a:gd name="connsiteX5" fmla="*/ 3695700 w 4570821"/>
                  <a:gd name="connsiteY5" fmla="*/ 788030 h 3213730"/>
                  <a:gd name="connsiteX6" fmla="*/ 4203700 w 4570821"/>
                  <a:gd name="connsiteY6" fmla="*/ 2121530 h 3213730"/>
                  <a:gd name="connsiteX7" fmla="*/ 3098800 w 4570821"/>
                  <a:gd name="connsiteY7" fmla="*/ 2997830 h 3213730"/>
                  <a:gd name="connsiteX8" fmla="*/ 1892300 w 4570821"/>
                  <a:gd name="connsiteY8" fmla="*/ 3213730 h 3213730"/>
                  <a:gd name="connsiteX9" fmla="*/ 584200 w 4570821"/>
                  <a:gd name="connsiteY9" fmla="*/ 3086730 h 3213730"/>
                  <a:gd name="connsiteX10" fmla="*/ 0 w 4570821"/>
                  <a:gd name="connsiteY10" fmla="*/ 2146930 h 3213730"/>
                  <a:gd name="connsiteX0" fmla="*/ 0 w 4570821"/>
                  <a:gd name="connsiteY0" fmla="*/ 2146930 h 3213730"/>
                  <a:gd name="connsiteX1" fmla="*/ 101600 w 4570821"/>
                  <a:gd name="connsiteY1" fmla="*/ 775330 h 3213730"/>
                  <a:gd name="connsiteX2" fmla="*/ 1054100 w 4570821"/>
                  <a:gd name="connsiteY2" fmla="*/ 356230 h 3213730"/>
                  <a:gd name="connsiteX3" fmla="*/ 2044700 w 4570821"/>
                  <a:gd name="connsiteY3" fmla="*/ 140330 h 3213730"/>
                  <a:gd name="connsiteX4" fmla="*/ 2959100 w 4570821"/>
                  <a:gd name="connsiteY4" fmla="*/ 330830 h 3213730"/>
                  <a:gd name="connsiteX5" fmla="*/ 3695700 w 4570821"/>
                  <a:gd name="connsiteY5" fmla="*/ 788030 h 3213730"/>
                  <a:gd name="connsiteX6" fmla="*/ 4203700 w 4570821"/>
                  <a:gd name="connsiteY6" fmla="*/ 2121530 h 3213730"/>
                  <a:gd name="connsiteX7" fmla="*/ 3098800 w 4570821"/>
                  <a:gd name="connsiteY7" fmla="*/ 2997830 h 3213730"/>
                  <a:gd name="connsiteX8" fmla="*/ 1892300 w 4570821"/>
                  <a:gd name="connsiteY8" fmla="*/ 3213730 h 3213730"/>
                  <a:gd name="connsiteX9" fmla="*/ 584200 w 4570821"/>
                  <a:gd name="connsiteY9" fmla="*/ 3086730 h 3213730"/>
                  <a:gd name="connsiteX10" fmla="*/ 0 w 4570821"/>
                  <a:gd name="connsiteY10" fmla="*/ 2146930 h 3213730"/>
                  <a:gd name="connsiteX0" fmla="*/ 0 w 4570821"/>
                  <a:gd name="connsiteY0" fmla="*/ 2146930 h 3213730"/>
                  <a:gd name="connsiteX1" fmla="*/ 101600 w 4570821"/>
                  <a:gd name="connsiteY1" fmla="*/ 775330 h 3213730"/>
                  <a:gd name="connsiteX2" fmla="*/ 1054100 w 4570821"/>
                  <a:gd name="connsiteY2" fmla="*/ 356230 h 3213730"/>
                  <a:gd name="connsiteX3" fmla="*/ 2044700 w 4570821"/>
                  <a:gd name="connsiteY3" fmla="*/ 140330 h 3213730"/>
                  <a:gd name="connsiteX4" fmla="*/ 2959100 w 4570821"/>
                  <a:gd name="connsiteY4" fmla="*/ 330830 h 3213730"/>
                  <a:gd name="connsiteX5" fmla="*/ 3695700 w 4570821"/>
                  <a:gd name="connsiteY5" fmla="*/ 788030 h 3213730"/>
                  <a:gd name="connsiteX6" fmla="*/ 4203700 w 4570821"/>
                  <a:gd name="connsiteY6" fmla="*/ 2121530 h 3213730"/>
                  <a:gd name="connsiteX7" fmla="*/ 3098800 w 4570821"/>
                  <a:gd name="connsiteY7" fmla="*/ 2997830 h 3213730"/>
                  <a:gd name="connsiteX8" fmla="*/ 1892300 w 4570821"/>
                  <a:gd name="connsiteY8" fmla="*/ 3213730 h 3213730"/>
                  <a:gd name="connsiteX9" fmla="*/ 584200 w 4570821"/>
                  <a:gd name="connsiteY9" fmla="*/ 3086730 h 3213730"/>
                  <a:gd name="connsiteX10" fmla="*/ 0 w 4570821"/>
                  <a:gd name="connsiteY10" fmla="*/ 2146930 h 3213730"/>
                  <a:gd name="connsiteX0" fmla="*/ 0 w 4570821"/>
                  <a:gd name="connsiteY0" fmla="*/ 2146930 h 3391660"/>
                  <a:gd name="connsiteX1" fmla="*/ 101600 w 4570821"/>
                  <a:gd name="connsiteY1" fmla="*/ 775330 h 3391660"/>
                  <a:gd name="connsiteX2" fmla="*/ 1054100 w 4570821"/>
                  <a:gd name="connsiteY2" fmla="*/ 356230 h 3391660"/>
                  <a:gd name="connsiteX3" fmla="*/ 2044700 w 4570821"/>
                  <a:gd name="connsiteY3" fmla="*/ 140330 h 3391660"/>
                  <a:gd name="connsiteX4" fmla="*/ 2959100 w 4570821"/>
                  <a:gd name="connsiteY4" fmla="*/ 330830 h 3391660"/>
                  <a:gd name="connsiteX5" fmla="*/ 3695700 w 4570821"/>
                  <a:gd name="connsiteY5" fmla="*/ 788030 h 3391660"/>
                  <a:gd name="connsiteX6" fmla="*/ 4203700 w 4570821"/>
                  <a:gd name="connsiteY6" fmla="*/ 2121530 h 3391660"/>
                  <a:gd name="connsiteX7" fmla="*/ 3098800 w 4570821"/>
                  <a:gd name="connsiteY7" fmla="*/ 2997830 h 3391660"/>
                  <a:gd name="connsiteX8" fmla="*/ 1892300 w 4570821"/>
                  <a:gd name="connsiteY8" fmla="*/ 3213730 h 3391660"/>
                  <a:gd name="connsiteX9" fmla="*/ 584200 w 4570821"/>
                  <a:gd name="connsiteY9" fmla="*/ 3086730 h 3391660"/>
                  <a:gd name="connsiteX10" fmla="*/ 0 w 4570821"/>
                  <a:gd name="connsiteY10" fmla="*/ 2146930 h 3391660"/>
                  <a:gd name="connsiteX0" fmla="*/ 0 w 4570821"/>
                  <a:gd name="connsiteY0" fmla="*/ 2146930 h 3691815"/>
                  <a:gd name="connsiteX1" fmla="*/ 101600 w 4570821"/>
                  <a:gd name="connsiteY1" fmla="*/ 775330 h 3691815"/>
                  <a:gd name="connsiteX2" fmla="*/ 1054100 w 4570821"/>
                  <a:gd name="connsiteY2" fmla="*/ 356230 h 3691815"/>
                  <a:gd name="connsiteX3" fmla="*/ 2044700 w 4570821"/>
                  <a:gd name="connsiteY3" fmla="*/ 140330 h 3691815"/>
                  <a:gd name="connsiteX4" fmla="*/ 2959100 w 4570821"/>
                  <a:gd name="connsiteY4" fmla="*/ 330830 h 3691815"/>
                  <a:gd name="connsiteX5" fmla="*/ 3695700 w 4570821"/>
                  <a:gd name="connsiteY5" fmla="*/ 788030 h 3691815"/>
                  <a:gd name="connsiteX6" fmla="*/ 4203700 w 4570821"/>
                  <a:gd name="connsiteY6" fmla="*/ 2121530 h 3691815"/>
                  <a:gd name="connsiteX7" fmla="*/ 3098800 w 4570821"/>
                  <a:gd name="connsiteY7" fmla="*/ 2997830 h 3691815"/>
                  <a:gd name="connsiteX8" fmla="*/ 1892300 w 4570821"/>
                  <a:gd name="connsiteY8" fmla="*/ 3213730 h 3691815"/>
                  <a:gd name="connsiteX9" fmla="*/ 584200 w 4570821"/>
                  <a:gd name="connsiteY9" fmla="*/ 3086730 h 3691815"/>
                  <a:gd name="connsiteX10" fmla="*/ 0 w 4570821"/>
                  <a:gd name="connsiteY10" fmla="*/ 2146930 h 3691815"/>
                  <a:gd name="connsiteX0" fmla="*/ 0 w 4570821"/>
                  <a:gd name="connsiteY0" fmla="*/ 2146930 h 3667856"/>
                  <a:gd name="connsiteX1" fmla="*/ 101600 w 4570821"/>
                  <a:gd name="connsiteY1" fmla="*/ 775330 h 3667856"/>
                  <a:gd name="connsiteX2" fmla="*/ 1054100 w 4570821"/>
                  <a:gd name="connsiteY2" fmla="*/ 356230 h 3667856"/>
                  <a:gd name="connsiteX3" fmla="*/ 2044700 w 4570821"/>
                  <a:gd name="connsiteY3" fmla="*/ 140330 h 3667856"/>
                  <a:gd name="connsiteX4" fmla="*/ 2959100 w 4570821"/>
                  <a:gd name="connsiteY4" fmla="*/ 330830 h 3667856"/>
                  <a:gd name="connsiteX5" fmla="*/ 3695700 w 4570821"/>
                  <a:gd name="connsiteY5" fmla="*/ 788030 h 3667856"/>
                  <a:gd name="connsiteX6" fmla="*/ 4203700 w 4570821"/>
                  <a:gd name="connsiteY6" fmla="*/ 2121530 h 3667856"/>
                  <a:gd name="connsiteX7" fmla="*/ 3098800 w 4570821"/>
                  <a:gd name="connsiteY7" fmla="*/ 2997830 h 3667856"/>
                  <a:gd name="connsiteX8" fmla="*/ 1892300 w 4570821"/>
                  <a:gd name="connsiteY8" fmla="*/ 3213730 h 3667856"/>
                  <a:gd name="connsiteX9" fmla="*/ 584200 w 4570821"/>
                  <a:gd name="connsiteY9" fmla="*/ 3086730 h 3667856"/>
                  <a:gd name="connsiteX10" fmla="*/ 0 w 4570821"/>
                  <a:gd name="connsiteY10" fmla="*/ 2146930 h 3667856"/>
                  <a:gd name="connsiteX0" fmla="*/ 0 w 4570821"/>
                  <a:gd name="connsiteY0" fmla="*/ 2146930 h 3694839"/>
                  <a:gd name="connsiteX1" fmla="*/ 101600 w 4570821"/>
                  <a:gd name="connsiteY1" fmla="*/ 775330 h 3694839"/>
                  <a:gd name="connsiteX2" fmla="*/ 1054100 w 4570821"/>
                  <a:gd name="connsiteY2" fmla="*/ 356230 h 3694839"/>
                  <a:gd name="connsiteX3" fmla="*/ 2044700 w 4570821"/>
                  <a:gd name="connsiteY3" fmla="*/ 140330 h 3694839"/>
                  <a:gd name="connsiteX4" fmla="*/ 2959100 w 4570821"/>
                  <a:gd name="connsiteY4" fmla="*/ 330830 h 3694839"/>
                  <a:gd name="connsiteX5" fmla="*/ 3695700 w 4570821"/>
                  <a:gd name="connsiteY5" fmla="*/ 788030 h 3694839"/>
                  <a:gd name="connsiteX6" fmla="*/ 4203700 w 4570821"/>
                  <a:gd name="connsiteY6" fmla="*/ 2121530 h 3694839"/>
                  <a:gd name="connsiteX7" fmla="*/ 3098800 w 4570821"/>
                  <a:gd name="connsiteY7" fmla="*/ 2997830 h 3694839"/>
                  <a:gd name="connsiteX8" fmla="*/ 1892300 w 4570821"/>
                  <a:gd name="connsiteY8" fmla="*/ 3213730 h 3694839"/>
                  <a:gd name="connsiteX9" fmla="*/ 584200 w 4570821"/>
                  <a:gd name="connsiteY9" fmla="*/ 3086730 h 3694839"/>
                  <a:gd name="connsiteX10" fmla="*/ 0 w 4570821"/>
                  <a:gd name="connsiteY10" fmla="*/ 2146930 h 3694839"/>
                  <a:gd name="connsiteX0" fmla="*/ 0 w 4570821"/>
                  <a:gd name="connsiteY0" fmla="*/ 2146930 h 3694839"/>
                  <a:gd name="connsiteX1" fmla="*/ 101600 w 4570821"/>
                  <a:gd name="connsiteY1" fmla="*/ 775330 h 3694839"/>
                  <a:gd name="connsiteX2" fmla="*/ 1054100 w 4570821"/>
                  <a:gd name="connsiteY2" fmla="*/ 356230 h 3694839"/>
                  <a:gd name="connsiteX3" fmla="*/ 2044700 w 4570821"/>
                  <a:gd name="connsiteY3" fmla="*/ 140330 h 3694839"/>
                  <a:gd name="connsiteX4" fmla="*/ 2959100 w 4570821"/>
                  <a:gd name="connsiteY4" fmla="*/ 330830 h 3694839"/>
                  <a:gd name="connsiteX5" fmla="*/ 3695700 w 4570821"/>
                  <a:gd name="connsiteY5" fmla="*/ 788030 h 3694839"/>
                  <a:gd name="connsiteX6" fmla="*/ 4203700 w 4570821"/>
                  <a:gd name="connsiteY6" fmla="*/ 2121530 h 3694839"/>
                  <a:gd name="connsiteX7" fmla="*/ 3098800 w 4570821"/>
                  <a:gd name="connsiteY7" fmla="*/ 2997830 h 3694839"/>
                  <a:gd name="connsiteX8" fmla="*/ 1892300 w 4570821"/>
                  <a:gd name="connsiteY8" fmla="*/ 3213730 h 3694839"/>
                  <a:gd name="connsiteX9" fmla="*/ 584200 w 4570821"/>
                  <a:gd name="connsiteY9" fmla="*/ 3086730 h 3694839"/>
                  <a:gd name="connsiteX10" fmla="*/ 0 w 4570821"/>
                  <a:gd name="connsiteY10" fmla="*/ 2146930 h 3694839"/>
                  <a:gd name="connsiteX0" fmla="*/ 0 w 4570821"/>
                  <a:gd name="connsiteY0" fmla="*/ 2146930 h 3694839"/>
                  <a:gd name="connsiteX1" fmla="*/ 101600 w 4570821"/>
                  <a:gd name="connsiteY1" fmla="*/ 775330 h 3694839"/>
                  <a:gd name="connsiteX2" fmla="*/ 1054100 w 4570821"/>
                  <a:gd name="connsiteY2" fmla="*/ 356230 h 3694839"/>
                  <a:gd name="connsiteX3" fmla="*/ 2044700 w 4570821"/>
                  <a:gd name="connsiteY3" fmla="*/ 140330 h 3694839"/>
                  <a:gd name="connsiteX4" fmla="*/ 2959100 w 4570821"/>
                  <a:gd name="connsiteY4" fmla="*/ 330830 h 3694839"/>
                  <a:gd name="connsiteX5" fmla="*/ 3695700 w 4570821"/>
                  <a:gd name="connsiteY5" fmla="*/ 788030 h 3694839"/>
                  <a:gd name="connsiteX6" fmla="*/ 4203700 w 4570821"/>
                  <a:gd name="connsiteY6" fmla="*/ 2121530 h 3694839"/>
                  <a:gd name="connsiteX7" fmla="*/ 3098800 w 4570821"/>
                  <a:gd name="connsiteY7" fmla="*/ 2997830 h 3694839"/>
                  <a:gd name="connsiteX8" fmla="*/ 1892300 w 4570821"/>
                  <a:gd name="connsiteY8" fmla="*/ 3213730 h 3694839"/>
                  <a:gd name="connsiteX9" fmla="*/ 584200 w 4570821"/>
                  <a:gd name="connsiteY9" fmla="*/ 3086730 h 3694839"/>
                  <a:gd name="connsiteX10" fmla="*/ 0 w 4570821"/>
                  <a:gd name="connsiteY10" fmla="*/ 2146930 h 3694839"/>
                  <a:gd name="connsiteX0" fmla="*/ 0 w 4570821"/>
                  <a:gd name="connsiteY0" fmla="*/ 2146930 h 3694839"/>
                  <a:gd name="connsiteX1" fmla="*/ 101600 w 4570821"/>
                  <a:gd name="connsiteY1" fmla="*/ 775330 h 3694839"/>
                  <a:gd name="connsiteX2" fmla="*/ 1054100 w 4570821"/>
                  <a:gd name="connsiteY2" fmla="*/ 356230 h 3694839"/>
                  <a:gd name="connsiteX3" fmla="*/ 2044700 w 4570821"/>
                  <a:gd name="connsiteY3" fmla="*/ 140330 h 3694839"/>
                  <a:gd name="connsiteX4" fmla="*/ 2959100 w 4570821"/>
                  <a:gd name="connsiteY4" fmla="*/ 330830 h 3694839"/>
                  <a:gd name="connsiteX5" fmla="*/ 3695700 w 4570821"/>
                  <a:gd name="connsiteY5" fmla="*/ 788030 h 3694839"/>
                  <a:gd name="connsiteX6" fmla="*/ 4203700 w 4570821"/>
                  <a:gd name="connsiteY6" fmla="*/ 2121530 h 3694839"/>
                  <a:gd name="connsiteX7" fmla="*/ 3098800 w 4570821"/>
                  <a:gd name="connsiteY7" fmla="*/ 2997830 h 3694839"/>
                  <a:gd name="connsiteX8" fmla="*/ 1892300 w 4570821"/>
                  <a:gd name="connsiteY8" fmla="*/ 3213730 h 3694839"/>
                  <a:gd name="connsiteX9" fmla="*/ 584200 w 4570821"/>
                  <a:gd name="connsiteY9" fmla="*/ 3086730 h 3694839"/>
                  <a:gd name="connsiteX10" fmla="*/ 0 w 4570821"/>
                  <a:gd name="connsiteY10" fmla="*/ 2146930 h 3694839"/>
                  <a:gd name="connsiteX0" fmla="*/ 98681 w 4669502"/>
                  <a:gd name="connsiteY0" fmla="*/ 2146930 h 3694839"/>
                  <a:gd name="connsiteX1" fmla="*/ 200281 w 4669502"/>
                  <a:gd name="connsiteY1" fmla="*/ 775330 h 3694839"/>
                  <a:gd name="connsiteX2" fmla="*/ 1152781 w 4669502"/>
                  <a:gd name="connsiteY2" fmla="*/ 356230 h 3694839"/>
                  <a:gd name="connsiteX3" fmla="*/ 2143381 w 4669502"/>
                  <a:gd name="connsiteY3" fmla="*/ 140330 h 3694839"/>
                  <a:gd name="connsiteX4" fmla="*/ 3057781 w 4669502"/>
                  <a:gd name="connsiteY4" fmla="*/ 330830 h 3694839"/>
                  <a:gd name="connsiteX5" fmla="*/ 3794381 w 4669502"/>
                  <a:gd name="connsiteY5" fmla="*/ 788030 h 3694839"/>
                  <a:gd name="connsiteX6" fmla="*/ 4302381 w 4669502"/>
                  <a:gd name="connsiteY6" fmla="*/ 2121530 h 3694839"/>
                  <a:gd name="connsiteX7" fmla="*/ 3197481 w 4669502"/>
                  <a:gd name="connsiteY7" fmla="*/ 2997830 h 3694839"/>
                  <a:gd name="connsiteX8" fmla="*/ 1990981 w 4669502"/>
                  <a:gd name="connsiteY8" fmla="*/ 3213730 h 3694839"/>
                  <a:gd name="connsiteX9" fmla="*/ 682881 w 4669502"/>
                  <a:gd name="connsiteY9" fmla="*/ 3086730 h 3694839"/>
                  <a:gd name="connsiteX10" fmla="*/ 98681 w 4669502"/>
                  <a:gd name="connsiteY10" fmla="*/ 2146930 h 3694839"/>
                  <a:gd name="connsiteX0" fmla="*/ 244057 w 4814878"/>
                  <a:gd name="connsiteY0" fmla="*/ 2146930 h 3694839"/>
                  <a:gd name="connsiteX1" fmla="*/ 345657 w 4814878"/>
                  <a:gd name="connsiteY1" fmla="*/ 775330 h 3694839"/>
                  <a:gd name="connsiteX2" fmla="*/ 1298157 w 4814878"/>
                  <a:gd name="connsiteY2" fmla="*/ 356230 h 3694839"/>
                  <a:gd name="connsiteX3" fmla="*/ 2288757 w 4814878"/>
                  <a:gd name="connsiteY3" fmla="*/ 140330 h 3694839"/>
                  <a:gd name="connsiteX4" fmla="*/ 3203157 w 4814878"/>
                  <a:gd name="connsiteY4" fmla="*/ 330830 h 3694839"/>
                  <a:gd name="connsiteX5" fmla="*/ 3939757 w 4814878"/>
                  <a:gd name="connsiteY5" fmla="*/ 788030 h 3694839"/>
                  <a:gd name="connsiteX6" fmla="*/ 4447757 w 4814878"/>
                  <a:gd name="connsiteY6" fmla="*/ 2121530 h 3694839"/>
                  <a:gd name="connsiteX7" fmla="*/ 3342857 w 4814878"/>
                  <a:gd name="connsiteY7" fmla="*/ 2997830 h 3694839"/>
                  <a:gd name="connsiteX8" fmla="*/ 2136357 w 4814878"/>
                  <a:gd name="connsiteY8" fmla="*/ 3213730 h 3694839"/>
                  <a:gd name="connsiteX9" fmla="*/ 828257 w 4814878"/>
                  <a:gd name="connsiteY9" fmla="*/ 3086730 h 3694839"/>
                  <a:gd name="connsiteX10" fmla="*/ 244057 w 4814878"/>
                  <a:gd name="connsiteY10" fmla="*/ 2146930 h 3694839"/>
                  <a:gd name="connsiteX0" fmla="*/ 454104 w 5024925"/>
                  <a:gd name="connsiteY0" fmla="*/ 2146930 h 3694839"/>
                  <a:gd name="connsiteX1" fmla="*/ 555704 w 5024925"/>
                  <a:gd name="connsiteY1" fmla="*/ 775330 h 3694839"/>
                  <a:gd name="connsiteX2" fmla="*/ 1508204 w 5024925"/>
                  <a:gd name="connsiteY2" fmla="*/ 356230 h 3694839"/>
                  <a:gd name="connsiteX3" fmla="*/ 2498804 w 5024925"/>
                  <a:gd name="connsiteY3" fmla="*/ 140330 h 3694839"/>
                  <a:gd name="connsiteX4" fmla="*/ 3413204 w 5024925"/>
                  <a:gd name="connsiteY4" fmla="*/ 330830 h 3694839"/>
                  <a:gd name="connsiteX5" fmla="*/ 4149804 w 5024925"/>
                  <a:gd name="connsiteY5" fmla="*/ 788030 h 3694839"/>
                  <a:gd name="connsiteX6" fmla="*/ 4657804 w 5024925"/>
                  <a:gd name="connsiteY6" fmla="*/ 2121530 h 3694839"/>
                  <a:gd name="connsiteX7" fmla="*/ 3552904 w 5024925"/>
                  <a:gd name="connsiteY7" fmla="*/ 2997830 h 3694839"/>
                  <a:gd name="connsiteX8" fmla="*/ 2346404 w 5024925"/>
                  <a:gd name="connsiteY8" fmla="*/ 3213730 h 3694839"/>
                  <a:gd name="connsiteX9" fmla="*/ 1038304 w 5024925"/>
                  <a:gd name="connsiteY9" fmla="*/ 3086730 h 3694839"/>
                  <a:gd name="connsiteX10" fmla="*/ 454104 w 5024925"/>
                  <a:gd name="connsiteY10" fmla="*/ 2146930 h 3694839"/>
                  <a:gd name="connsiteX0" fmla="*/ 488347 w 5059168"/>
                  <a:gd name="connsiteY0" fmla="*/ 2146930 h 3694839"/>
                  <a:gd name="connsiteX1" fmla="*/ 589947 w 5059168"/>
                  <a:gd name="connsiteY1" fmla="*/ 775330 h 3694839"/>
                  <a:gd name="connsiteX2" fmla="*/ 1542447 w 5059168"/>
                  <a:gd name="connsiteY2" fmla="*/ 356230 h 3694839"/>
                  <a:gd name="connsiteX3" fmla="*/ 2533047 w 5059168"/>
                  <a:gd name="connsiteY3" fmla="*/ 140330 h 3694839"/>
                  <a:gd name="connsiteX4" fmla="*/ 3447447 w 5059168"/>
                  <a:gd name="connsiteY4" fmla="*/ 330830 h 3694839"/>
                  <a:gd name="connsiteX5" fmla="*/ 4184047 w 5059168"/>
                  <a:gd name="connsiteY5" fmla="*/ 788030 h 3694839"/>
                  <a:gd name="connsiteX6" fmla="*/ 4692047 w 5059168"/>
                  <a:gd name="connsiteY6" fmla="*/ 2121530 h 3694839"/>
                  <a:gd name="connsiteX7" fmla="*/ 3587147 w 5059168"/>
                  <a:gd name="connsiteY7" fmla="*/ 2997830 h 3694839"/>
                  <a:gd name="connsiteX8" fmla="*/ 2380647 w 5059168"/>
                  <a:gd name="connsiteY8" fmla="*/ 3213730 h 3694839"/>
                  <a:gd name="connsiteX9" fmla="*/ 1072547 w 5059168"/>
                  <a:gd name="connsiteY9" fmla="*/ 3086730 h 3694839"/>
                  <a:gd name="connsiteX10" fmla="*/ 488347 w 5059168"/>
                  <a:gd name="connsiteY10" fmla="*/ 2146930 h 3694839"/>
                  <a:gd name="connsiteX0" fmla="*/ 488347 w 5059168"/>
                  <a:gd name="connsiteY0" fmla="*/ 2146930 h 3694839"/>
                  <a:gd name="connsiteX1" fmla="*/ 589947 w 5059168"/>
                  <a:gd name="connsiteY1" fmla="*/ 775330 h 3694839"/>
                  <a:gd name="connsiteX2" fmla="*/ 1542447 w 5059168"/>
                  <a:gd name="connsiteY2" fmla="*/ 356230 h 3694839"/>
                  <a:gd name="connsiteX3" fmla="*/ 2533047 w 5059168"/>
                  <a:gd name="connsiteY3" fmla="*/ 140330 h 3694839"/>
                  <a:gd name="connsiteX4" fmla="*/ 3447447 w 5059168"/>
                  <a:gd name="connsiteY4" fmla="*/ 330830 h 3694839"/>
                  <a:gd name="connsiteX5" fmla="*/ 4184047 w 5059168"/>
                  <a:gd name="connsiteY5" fmla="*/ 788030 h 3694839"/>
                  <a:gd name="connsiteX6" fmla="*/ 4692047 w 5059168"/>
                  <a:gd name="connsiteY6" fmla="*/ 2121530 h 3694839"/>
                  <a:gd name="connsiteX7" fmla="*/ 3587147 w 5059168"/>
                  <a:gd name="connsiteY7" fmla="*/ 2997830 h 3694839"/>
                  <a:gd name="connsiteX8" fmla="*/ 2380647 w 5059168"/>
                  <a:gd name="connsiteY8" fmla="*/ 3213730 h 3694839"/>
                  <a:gd name="connsiteX9" fmla="*/ 1072547 w 5059168"/>
                  <a:gd name="connsiteY9" fmla="*/ 3086730 h 3694839"/>
                  <a:gd name="connsiteX10" fmla="*/ 488347 w 5059168"/>
                  <a:gd name="connsiteY10" fmla="*/ 2146930 h 3694839"/>
                  <a:gd name="connsiteX0" fmla="*/ 488347 w 5059168"/>
                  <a:gd name="connsiteY0" fmla="*/ 2146930 h 3694839"/>
                  <a:gd name="connsiteX1" fmla="*/ 589947 w 5059168"/>
                  <a:gd name="connsiteY1" fmla="*/ 775330 h 3694839"/>
                  <a:gd name="connsiteX2" fmla="*/ 1542447 w 5059168"/>
                  <a:gd name="connsiteY2" fmla="*/ 356230 h 3694839"/>
                  <a:gd name="connsiteX3" fmla="*/ 2533047 w 5059168"/>
                  <a:gd name="connsiteY3" fmla="*/ 140330 h 3694839"/>
                  <a:gd name="connsiteX4" fmla="*/ 3447447 w 5059168"/>
                  <a:gd name="connsiteY4" fmla="*/ 330830 h 3694839"/>
                  <a:gd name="connsiteX5" fmla="*/ 4184047 w 5059168"/>
                  <a:gd name="connsiteY5" fmla="*/ 788030 h 3694839"/>
                  <a:gd name="connsiteX6" fmla="*/ 4692047 w 5059168"/>
                  <a:gd name="connsiteY6" fmla="*/ 2121530 h 3694839"/>
                  <a:gd name="connsiteX7" fmla="*/ 3587147 w 5059168"/>
                  <a:gd name="connsiteY7" fmla="*/ 2997830 h 3694839"/>
                  <a:gd name="connsiteX8" fmla="*/ 2380647 w 5059168"/>
                  <a:gd name="connsiteY8" fmla="*/ 3213730 h 3694839"/>
                  <a:gd name="connsiteX9" fmla="*/ 1072547 w 5059168"/>
                  <a:gd name="connsiteY9" fmla="*/ 3086730 h 3694839"/>
                  <a:gd name="connsiteX10" fmla="*/ 488347 w 5059168"/>
                  <a:gd name="connsiteY10" fmla="*/ 2146930 h 3694839"/>
                  <a:gd name="connsiteX0" fmla="*/ 518386 w 5089207"/>
                  <a:gd name="connsiteY0" fmla="*/ 2146930 h 3694839"/>
                  <a:gd name="connsiteX1" fmla="*/ 619986 w 5089207"/>
                  <a:gd name="connsiteY1" fmla="*/ 775330 h 3694839"/>
                  <a:gd name="connsiteX2" fmla="*/ 1572486 w 5089207"/>
                  <a:gd name="connsiteY2" fmla="*/ 356230 h 3694839"/>
                  <a:gd name="connsiteX3" fmla="*/ 2563086 w 5089207"/>
                  <a:gd name="connsiteY3" fmla="*/ 140330 h 3694839"/>
                  <a:gd name="connsiteX4" fmla="*/ 3477486 w 5089207"/>
                  <a:gd name="connsiteY4" fmla="*/ 330830 h 3694839"/>
                  <a:gd name="connsiteX5" fmla="*/ 4214086 w 5089207"/>
                  <a:gd name="connsiteY5" fmla="*/ 788030 h 3694839"/>
                  <a:gd name="connsiteX6" fmla="*/ 4722086 w 5089207"/>
                  <a:gd name="connsiteY6" fmla="*/ 2121530 h 3694839"/>
                  <a:gd name="connsiteX7" fmla="*/ 3617186 w 5089207"/>
                  <a:gd name="connsiteY7" fmla="*/ 2997830 h 3694839"/>
                  <a:gd name="connsiteX8" fmla="*/ 2410686 w 5089207"/>
                  <a:gd name="connsiteY8" fmla="*/ 3213730 h 3694839"/>
                  <a:gd name="connsiteX9" fmla="*/ 1102586 w 5089207"/>
                  <a:gd name="connsiteY9" fmla="*/ 3086730 h 3694839"/>
                  <a:gd name="connsiteX10" fmla="*/ 518386 w 5089207"/>
                  <a:gd name="connsiteY10" fmla="*/ 2146930 h 3694839"/>
                  <a:gd name="connsiteX0" fmla="*/ 479570 w 5050391"/>
                  <a:gd name="connsiteY0" fmla="*/ 2146930 h 3694839"/>
                  <a:gd name="connsiteX1" fmla="*/ 581170 w 5050391"/>
                  <a:gd name="connsiteY1" fmla="*/ 775330 h 3694839"/>
                  <a:gd name="connsiteX2" fmla="*/ 1533670 w 5050391"/>
                  <a:gd name="connsiteY2" fmla="*/ 356230 h 3694839"/>
                  <a:gd name="connsiteX3" fmla="*/ 2524270 w 5050391"/>
                  <a:gd name="connsiteY3" fmla="*/ 140330 h 3694839"/>
                  <a:gd name="connsiteX4" fmla="*/ 3438670 w 5050391"/>
                  <a:gd name="connsiteY4" fmla="*/ 330830 h 3694839"/>
                  <a:gd name="connsiteX5" fmla="*/ 4175270 w 5050391"/>
                  <a:gd name="connsiteY5" fmla="*/ 788030 h 3694839"/>
                  <a:gd name="connsiteX6" fmla="*/ 4683270 w 5050391"/>
                  <a:gd name="connsiteY6" fmla="*/ 2121530 h 3694839"/>
                  <a:gd name="connsiteX7" fmla="*/ 3578370 w 5050391"/>
                  <a:gd name="connsiteY7" fmla="*/ 2997830 h 3694839"/>
                  <a:gd name="connsiteX8" fmla="*/ 2371870 w 5050391"/>
                  <a:gd name="connsiteY8" fmla="*/ 3213730 h 3694839"/>
                  <a:gd name="connsiteX9" fmla="*/ 1063770 w 5050391"/>
                  <a:gd name="connsiteY9" fmla="*/ 3086730 h 3694839"/>
                  <a:gd name="connsiteX10" fmla="*/ 479570 w 5050391"/>
                  <a:gd name="connsiteY10" fmla="*/ 2146930 h 3694839"/>
                  <a:gd name="connsiteX0" fmla="*/ 475396 w 5046217"/>
                  <a:gd name="connsiteY0" fmla="*/ 2146930 h 3694839"/>
                  <a:gd name="connsiteX1" fmla="*/ 576996 w 5046217"/>
                  <a:gd name="connsiteY1" fmla="*/ 775330 h 3694839"/>
                  <a:gd name="connsiteX2" fmla="*/ 1529496 w 5046217"/>
                  <a:gd name="connsiteY2" fmla="*/ 356230 h 3694839"/>
                  <a:gd name="connsiteX3" fmla="*/ 2520096 w 5046217"/>
                  <a:gd name="connsiteY3" fmla="*/ 140330 h 3694839"/>
                  <a:gd name="connsiteX4" fmla="*/ 3434496 w 5046217"/>
                  <a:gd name="connsiteY4" fmla="*/ 330830 h 3694839"/>
                  <a:gd name="connsiteX5" fmla="*/ 4171096 w 5046217"/>
                  <a:gd name="connsiteY5" fmla="*/ 788030 h 3694839"/>
                  <a:gd name="connsiteX6" fmla="*/ 4679096 w 5046217"/>
                  <a:gd name="connsiteY6" fmla="*/ 2121530 h 3694839"/>
                  <a:gd name="connsiteX7" fmla="*/ 3574196 w 5046217"/>
                  <a:gd name="connsiteY7" fmla="*/ 2997830 h 3694839"/>
                  <a:gd name="connsiteX8" fmla="*/ 2367696 w 5046217"/>
                  <a:gd name="connsiteY8" fmla="*/ 3213730 h 3694839"/>
                  <a:gd name="connsiteX9" fmla="*/ 1059596 w 5046217"/>
                  <a:gd name="connsiteY9" fmla="*/ 3086730 h 3694839"/>
                  <a:gd name="connsiteX10" fmla="*/ 475396 w 5046217"/>
                  <a:gd name="connsiteY10" fmla="*/ 2146930 h 3694839"/>
                  <a:gd name="connsiteX0" fmla="*/ 475396 w 5046217"/>
                  <a:gd name="connsiteY0" fmla="*/ 2146930 h 3694839"/>
                  <a:gd name="connsiteX1" fmla="*/ 576996 w 5046217"/>
                  <a:gd name="connsiteY1" fmla="*/ 775330 h 3694839"/>
                  <a:gd name="connsiteX2" fmla="*/ 1529496 w 5046217"/>
                  <a:gd name="connsiteY2" fmla="*/ 356230 h 3694839"/>
                  <a:gd name="connsiteX3" fmla="*/ 2520096 w 5046217"/>
                  <a:gd name="connsiteY3" fmla="*/ 140330 h 3694839"/>
                  <a:gd name="connsiteX4" fmla="*/ 3434496 w 5046217"/>
                  <a:gd name="connsiteY4" fmla="*/ 330830 h 3694839"/>
                  <a:gd name="connsiteX5" fmla="*/ 4171096 w 5046217"/>
                  <a:gd name="connsiteY5" fmla="*/ 788030 h 3694839"/>
                  <a:gd name="connsiteX6" fmla="*/ 4679096 w 5046217"/>
                  <a:gd name="connsiteY6" fmla="*/ 2121530 h 3694839"/>
                  <a:gd name="connsiteX7" fmla="*/ 3574196 w 5046217"/>
                  <a:gd name="connsiteY7" fmla="*/ 2997830 h 3694839"/>
                  <a:gd name="connsiteX8" fmla="*/ 2367696 w 5046217"/>
                  <a:gd name="connsiteY8" fmla="*/ 3213730 h 3694839"/>
                  <a:gd name="connsiteX9" fmla="*/ 1059596 w 5046217"/>
                  <a:gd name="connsiteY9" fmla="*/ 3086730 h 3694839"/>
                  <a:gd name="connsiteX10" fmla="*/ 475396 w 5046217"/>
                  <a:gd name="connsiteY10" fmla="*/ 2146930 h 3694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046217" h="3694839">
                    <a:moveTo>
                      <a:pt x="475396" y="2146930"/>
                    </a:moveTo>
                    <a:cubicBezTo>
                      <a:pt x="-278137" y="2007230"/>
                      <a:pt x="-53771" y="813430"/>
                      <a:pt x="576996" y="775330"/>
                    </a:cubicBezTo>
                    <a:cubicBezTo>
                      <a:pt x="627796" y="280030"/>
                      <a:pt x="1250096" y="76830"/>
                      <a:pt x="1529496" y="356230"/>
                    </a:cubicBezTo>
                    <a:cubicBezTo>
                      <a:pt x="1707296" y="17563"/>
                      <a:pt x="2126396" y="-130603"/>
                      <a:pt x="2520096" y="140330"/>
                    </a:cubicBezTo>
                    <a:cubicBezTo>
                      <a:pt x="2862996" y="-88270"/>
                      <a:pt x="3243996" y="127630"/>
                      <a:pt x="3434496" y="330830"/>
                    </a:cubicBezTo>
                    <a:cubicBezTo>
                      <a:pt x="3705429" y="267330"/>
                      <a:pt x="4103363" y="470530"/>
                      <a:pt x="4171096" y="788030"/>
                    </a:cubicBezTo>
                    <a:cubicBezTo>
                      <a:pt x="4899229" y="699130"/>
                      <a:pt x="5436863" y="1461130"/>
                      <a:pt x="4679096" y="2121530"/>
                    </a:cubicBezTo>
                    <a:cubicBezTo>
                      <a:pt x="5174396" y="2985130"/>
                      <a:pt x="4069496" y="3442330"/>
                      <a:pt x="3574196" y="2997830"/>
                    </a:cubicBezTo>
                    <a:cubicBezTo>
                      <a:pt x="3807029" y="3704797"/>
                      <a:pt x="2503163" y="4030763"/>
                      <a:pt x="2367696" y="3213730"/>
                    </a:cubicBezTo>
                    <a:cubicBezTo>
                      <a:pt x="2198363" y="3780997"/>
                      <a:pt x="1165429" y="3611663"/>
                      <a:pt x="1059596" y="3086730"/>
                    </a:cubicBezTo>
                    <a:cubicBezTo>
                      <a:pt x="496563" y="3103663"/>
                      <a:pt x="212929" y="2472897"/>
                      <a:pt x="475396" y="214693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381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3" name="组合 20">
              <a:extLst>
                <a:ext uri="{FF2B5EF4-FFF2-40B4-BE49-F238E27FC236}">
                  <a16:creationId xmlns:a16="http://schemas.microsoft.com/office/drawing/2014/main" id="{DDDF1C9A-F54E-4AE3-A5EC-AC18310CD6BA}"/>
                </a:ext>
              </a:extLst>
            </p:cNvPr>
            <p:cNvGrpSpPr/>
            <p:nvPr/>
          </p:nvGrpSpPr>
          <p:grpSpPr>
            <a:xfrm>
              <a:off x="564316" y="378816"/>
              <a:ext cx="5393413" cy="3914606"/>
              <a:chOff x="564316" y="378816"/>
              <a:chExt cx="5393413" cy="3914606"/>
            </a:xfrm>
          </p:grpSpPr>
          <p:sp>
            <p:nvSpPr>
              <p:cNvPr id="17" name="任意多边形: 形状 11">
                <a:extLst>
                  <a:ext uri="{FF2B5EF4-FFF2-40B4-BE49-F238E27FC236}">
                    <a16:creationId xmlns:a16="http://schemas.microsoft.com/office/drawing/2014/main" id="{37728AEA-2B59-4E92-B2BA-5E3D6B076E32}"/>
                  </a:ext>
                </a:extLst>
              </p:cNvPr>
              <p:cNvSpPr/>
              <p:nvPr/>
            </p:nvSpPr>
            <p:spPr>
              <a:xfrm>
                <a:off x="2832100" y="378816"/>
                <a:ext cx="787400" cy="129184"/>
              </a:xfrm>
              <a:custGeom>
                <a:avLst/>
                <a:gdLst>
                  <a:gd name="connsiteX0" fmla="*/ 0 w 787400"/>
                  <a:gd name="connsiteY0" fmla="*/ 0 h 127000"/>
                  <a:gd name="connsiteX1" fmla="*/ 419100 w 787400"/>
                  <a:gd name="connsiteY1" fmla="*/ 127000 h 127000"/>
                  <a:gd name="connsiteX2" fmla="*/ 787400 w 787400"/>
                  <a:gd name="connsiteY2" fmla="*/ 76200 h 127000"/>
                  <a:gd name="connsiteX0" fmla="*/ 0 w 787400"/>
                  <a:gd name="connsiteY0" fmla="*/ 0 h 127000"/>
                  <a:gd name="connsiteX1" fmla="*/ 419100 w 787400"/>
                  <a:gd name="connsiteY1" fmla="*/ 127000 h 127000"/>
                  <a:gd name="connsiteX2" fmla="*/ 787400 w 787400"/>
                  <a:gd name="connsiteY2" fmla="*/ 76200 h 127000"/>
                  <a:gd name="connsiteX0" fmla="*/ 0 w 787400"/>
                  <a:gd name="connsiteY0" fmla="*/ 2184 h 129184"/>
                  <a:gd name="connsiteX1" fmla="*/ 419100 w 787400"/>
                  <a:gd name="connsiteY1" fmla="*/ 129184 h 129184"/>
                  <a:gd name="connsiteX2" fmla="*/ 787400 w 787400"/>
                  <a:gd name="connsiteY2" fmla="*/ 78384 h 129184"/>
                  <a:gd name="connsiteX0" fmla="*/ 0 w 787400"/>
                  <a:gd name="connsiteY0" fmla="*/ 2184 h 129184"/>
                  <a:gd name="connsiteX1" fmla="*/ 419100 w 787400"/>
                  <a:gd name="connsiteY1" fmla="*/ 129184 h 129184"/>
                  <a:gd name="connsiteX2" fmla="*/ 787400 w 787400"/>
                  <a:gd name="connsiteY2" fmla="*/ 78384 h 129184"/>
                  <a:gd name="connsiteX0" fmla="*/ 0 w 787400"/>
                  <a:gd name="connsiteY0" fmla="*/ 2184 h 129184"/>
                  <a:gd name="connsiteX1" fmla="*/ 419100 w 787400"/>
                  <a:gd name="connsiteY1" fmla="*/ 129184 h 129184"/>
                  <a:gd name="connsiteX2" fmla="*/ 787400 w 787400"/>
                  <a:gd name="connsiteY2" fmla="*/ 78384 h 129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7400" h="129184">
                    <a:moveTo>
                      <a:pt x="0" y="2184"/>
                    </a:moveTo>
                    <a:cubicBezTo>
                      <a:pt x="95250" y="67"/>
                      <a:pt x="273050" y="-21099"/>
                      <a:pt x="419100" y="129184"/>
                    </a:cubicBezTo>
                    <a:cubicBezTo>
                      <a:pt x="529167" y="93201"/>
                      <a:pt x="632883" y="38167"/>
                      <a:pt x="787400" y="78384"/>
                    </a:cubicBezTo>
                  </a:path>
                </a:pathLst>
              </a:custGeom>
              <a:noFill/>
              <a:ln w="38100" cap="rnd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  <a:round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任意多边形: 形状 12">
                <a:extLst>
                  <a:ext uri="{FF2B5EF4-FFF2-40B4-BE49-F238E27FC236}">
                    <a16:creationId xmlns:a16="http://schemas.microsoft.com/office/drawing/2014/main" id="{F100B748-9573-4B16-B492-B0D4EDDCC67D}"/>
                  </a:ext>
                </a:extLst>
              </p:cNvPr>
              <p:cNvSpPr/>
              <p:nvPr/>
            </p:nvSpPr>
            <p:spPr>
              <a:xfrm>
                <a:off x="4329430" y="699823"/>
                <a:ext cx="693420" cy="454660"/>
              </a:xfrm>
              <a:custGeom>
                <a:avLst/>
                <a:gdLst>
                  <a:gd name="connsiteX0" fmla="*/ 0 w 609600"/>
                  <a:gd name="connsiteY0" fmla="*/ 0 h 508000"/>
                  <a:gd name="connsiteX1" fmla="*/ 609600 w 609600"/>
                  <a:gd name="connsiteY1" fmla="*/ 508000 h 508000"/>
                  <a:gd name="connsiteX0" fmla="*/ 0 w 609600"/>
                  <a:gd name="connsiteY0" fmla="*/ 0 h 508000"/>
                  <a:gd name="connsiteX1" fmla="*/ 609600 w 609600"/>
                  <a:gd name="connsiteY1" fmla="*/ 508000 h 508000"/>
                  <a:gd name="connsiteX0" fmla="*/ 0 w 609600"/>
                  <a:gd name="connsiteY0" fmla="*/ 0 h 508000"/>
                  <a:gd name="connsiteX1" fmla="*/ 609600 w 609600"/>
                  <a:gd name="connsiteY1" fmla="*/ 508000 h 508000"/>
                  <a:gd name="connsiteX0" fmla="*/ 0 w 609600"/>
                  <a:gd name="connsiteY0" fmla="*/ 0 h 508000"/>
                  <a:gd name="connsiteX1" fmla="*/ 609600 w 609600"/>
                  <a:gd name="connsiteY1" fmla="*/ 508000 h 508000"/>
                  <a:gd name="connsiteX0" fmla="*/ 0 w 609600"/>
                  <a:gd name="connsiteY0" fmla="*/ 0 h 508000"/>
                  <a:gd name="connsiteX1" fmla="*/ 609600 w 609600"/>
                  <a:gd name="connsiteY1" fmla="*/ 508000 h 508000"/>
                  <a:gd name="connsiteX0" fmla="*/ 0 w 609600"/>
                  <a:gd name="connsiteY0" fmla="*/ 0 h 508000"/>
                  <a:gd name="connsiteX1" fmla="*/ 609600 w 609600"/>
                  <a:gd name="connsiteY1" fmla="*/ 508000 h 508000"/>
                  <a:gd name="connsiteX0" fmla="*/ 0 w 693420"/>
                  <a:gd name="connsiteY0" fmla="*/ 0 h 454660"/>
                  <a:gd name="connsiteX1" fmla="*/ 693420 w 693420"/>
                  <a:gd name="connsiteY1" fmla="*/ 454660 h 454660"/>
                  <a:gd name="connsiteX0" fmla="*/ 0 w 693420"/>
                  <a:gd name="connsiteY0" fmla="*/ 0 h 454660"/>
                  <a:gd name="connsiteX1" fmla="*/ 693420 w 693420"/>
                  <a:gd name="connsiteY1" fmla="*/ 454660 h 454660"/>
                  <a:gd name="connsiteX0" fmla="*/ 0 w 693420"/>
                  <a:gd name="connsiteY0" fmla="*/ 0 h 454660"/>
                  <a:gd name="connsiteX1" fmla="*/ 693420 w 693420"/>
                  <a:gd name="connsiteY1" fmla="*/ 454660 h 45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93420" h="454660">
                    <a:moveTo>
                      <a:pt x="0" y="0"/>
                    </a:moveTo>
                    <a:cubicBezTo>
                      <a:pt x="320040" y="15663"/>
                      <a:pt x="607060" y="169757"/>
                      <a:pt x="693420" y="454660"/>
                    </a:cubicBezTo>
                  </a:path>
                </a:pathLst>
              </a:custGeom>
              <a:noFill/>
              <a:ln w="38100" cap="rnd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  <a:round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·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" name="任意多边形: 形状 13">
                <a:extLst>
                  <a:ext uri="{FF2B5EF4-FFF2-40B4-BE49-F238E27FC236}">
                    <a16:creationId xmlns:a16="http://schemas.microsoft.com/office/drawing/2014/main" id="{AF3D8114-C0DC-4EEF-A825-43B9C77481CF}"/>
                  </a:ext>
                </a:extLst>
              </p:cNvPr>
              <p:cNvSpPr/>
              <p:nvPr/>
            </p:nvSpPr>
            <p:spPr>
              <a:xfrm>
                <a:off x="5203190" y="1234440"/>
                <a:ext cx="754539" cy="1361183"/>
              </a:xfrm>
              <a:custGeom>
                <a:avLst/>
                <a:gdLst>
                  <a:gd name="connsiteX0" fmla="*/ 520700 w 520700"/>
                  <a:gd name="connsiteY0" fmla="*/ 1358900 h 1358900"/>
                  <a:gd name="connsiteX1" fmla="*/ 0 w 520700"/>
                  <a:gd name="connsiteY1" fmla="*/ 0 h 1358900"/>
                  <a:gd name="connsiteX0" fmla="*/ 520700 w 520700"/>
                  <a:gd name="connsiteY0" fmla="*/ 1358900 h 1358900"/>
                  <a:gd name="connsiteX1" fmla="*/ 0 w 520700"/>
                  <a:gd name="connsiteY1" fmla="*/ 0 h 1358900"/>
                  <a:gd name="connsiteX0" fmla="*/ 520700 w 772251"/>
                  <a:gd name="connsiteY0" fmla="*/ 1358900 h 1358900"/>
                  <a:gd name="connsiteX1" fmla="*/ 0 w 772251"/>
                  <a:gd name="connsiteY1" fmla="*/ 0 h 1358900"/>
                  <a:gd name="connsiteX0" fmla="*/ 520700 w 754539"/>
                  <a:gd name="connsiteY0" fmla="*/ 1361183 h 1361183"/>
                  <a:gd name="connsiteX1" fmla="*/ 0 w 754539"/>
                  <a:gd name="connsiteY1" fmla="*/ 2283 h 1361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4539" h="1361183">
                    <a:moveTo>
                      <a:pt x="520700" y="1361183"/>
                    </a:moveTo>
                    <a:cubicBezTo>
                      <a:pt x="1071033" y="692316"/>
                      <a:pt x="548217" y="-46400"/>
                      <a:pt x="0" y="2283"/>
                    </a:cubicBezTo>
                  </a:path>
                </a:pathLst>
              </a:custGeom>
              <a:noFill/>
              <a:ln w="38100" cap="rnd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  <a:round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任意多边形: 形状 14">
                <a:extLst>
                  <a:ext uri="{FF2B5EF4-FFF2-40B4-BE49-F238E27FC236}">
                    <a16:creationId xmlns:a16="http://schemas.microsoft.com/office/drawing/2014/main" id="{1535EFDC-B22E-4793-95CD-20403A16BED0}"/>
                  </a:ext>
                </a:extLst>
              </p:cNvPr>
              <p:cNvSpPr/>
              <p:nvPr/>
            </p:nvSpPr>
            <p:spPr>
              <a:xfrm>
                <a:off x="564316" y="1257300"/>
                <a:ext cx="578684" cy="857250"/>
              </a:xfrm>
              <a:custGeom>
                <a:avLst/>
                <a:gdLst>
                  <a:gd name="connsiteX0" fmla="*/ 660400 w 660400"/>
                  <a:gd name="connsiteY0" fmla="*/ 0 h 819150"/>
                  <a:gd name="connsiteX1" fmla="*/ 0 w 660400"/>
                  <a:gd name="connsiteY1" fmla="*/ 819150 h 819150"/>
                  <a:gd name="connsiteX0" fmla="*/ 647700 w 647700"/>
                  <a:gd name="connsiteY0" fmla="*/ 0 h 781050"/>
                  <a:gd name="connsiteX1" fmla="*/ 0 w 647700"/>
                  <a:gd name="connsiteY1" fmla="*/ 781050 h 781050"/>
                  <a:gd name="connsiteX0" fmla="*/ 647700 w 647700"/>
                  <a:gd name="connsiteY0" fmla="*/ 0 h 781050"/>
                  <a:gd name="connsiteX1" fmla="*/ 0 w 647700"/>
                  <a:gd name="connsiteY1" fmla="*/ 781050 h 781050"/>
                  <a:gd name="connsiteX0" fmla="*/ 647700 w 647700"/>
                  <a:gd name="connsiteY0" fmla="*/ 0 h 781050"/>
                  <a:gd name="connsiteX1" fmla="*/ 0 w 647700"/>
                  <a:gd name="connsiteY1" fmla="*/ 781050 h 781050"/>
                  <a:gd name="connsiteX0" fmla="*/ 571500 w 571500"/>
                  <a:gd name="connsiteY0" fmla="*/ 0 h 857250"/>
                  <a:gd name="connsiteX1" fmla="*/ 0 w 571500"/>
                  <a:gd name="connsiteY1" fmla="*/ 857250 h 857250"/>
                  <a:gd name="connsiteX0" fmla="*/ 578684 w 578684"/>
                  <a:gd name="connsiteY0" fmla="*/ 0 h 857250"/>
                  <a:gd name="connsiteX1" fmla="*/ 7184 w 578684"/>
                  <a:gd name="connsiteY1" fmla="*/ 857250 h 857250"/>
                  <a:gd name="connsiteX0" fmla="*/ 578684 w 578684"/>
                  <a:gd name="connsiteY0" fmla="*/ 0 h 857250"/>
                  <a:gd name="connsiteX1" fmla="*/ 7184 w 578684"/>
                  <a:gd name="connsiteY1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78684" h="857250">
                    <a:moveTo>
                      <a:pt x="578684" y="0"/>
                    </a:moveTo>
                    <a:cubicBezTo>
                      <a:pt x="237901" y="15240"/>
                      <a:pt x="-49543" y="426720"/>
                      <a:pt x="7184" y="857250"/>
                    </a:cubicBezTo>
                  </a:path>
                </a:pathLst>
              </a:custGeom>
              <a:noFill/>
              <a:ln w="38100" cap="rnd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  <a:round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任意多边形: 形状 15">
                <a:extLst>
                  <a:ext uri="{FF2B5EF4-FFF2-40B4-BE49-F238E27FC236}">
                    <a16:creationId xmlns:a16="http://schemas.microsoft.com/office/drawing/2014/main" id="{8F62B74B-8FAD-4CB4-8245-AD3FCBC1D4AB}"/>
                  </a:ext>
                </a:extLst>
              </p:cNvPr>
              <p:cNvSpPr/>
              <p:nvPr/>
            </p:nvSpPr>
            <p:spPr>
              <a:xfrm>
                <a:off x="666750" y="2463800"/>
                <a:ext cx="317500" cy="577850"/>
              </a:xfrm>
              <a:custGeom>
                <a:avLst/>
                <a:gdLst>
                  <a:gd name="connsiteX0" fmla="*/ 0 w 355600"/>
                  <a:gd name="connsiteY0" fmla="*/ 0 h 577850"/>
                  <a:gd name="connsiteX1" fmla="*/ 355600 w 355600"/>
                  <a:gd name="connsiteY1" fmla="*/ 260350 h 577850"/>
                  <a:gd name="connsiteX2" fmla="*/ 304800 w 355600"/>
                  <a:gd name="connsiteY2" fmla="*/ 577850 h 577850"/>
                  <a:gd name="connsiteX0" fmla="*/ 0 w 317500"/>
                  <a:gd name="connsiteY0" fmla="*/ 0 h 577850"/>
                  <a:gd name="connsiteX1" fmla="*/ 317500 w 317500"/>
                  <a:gd name="connsiteY1" fmla="*/ 260350 h 577850"/>
                  <a:gd name="connsiteX2" fmla="*/ 266700 w 317500"/>
                  <a:gd name="connsiteY2" fmla="*/ 577850 h 577850"/>
                  <a:gd name="connsiteX0" fmla="*/ 0 w 317500"/>
                  <a:gd name="connsiteY0" fmla="*/ 0 h 577850"/>
                  <a:gd name="connsiteX1" fmla="*/ 317500 w 317500"/>
                  <a:gd name="connsiteY1" fmla="*/ 260350 h 577850"/>
                  <a:gd name="connsiteX2" fmla="*/ 266700 w 317500"/>
                  <a:gd name="connsiteY2" fmla="*/ 577850 h 577850"/>
                  <a:gd name="connsiteX0" fmla="*/ 0 w 317500"/>
                  <a:gd name="connsiteY0" fmla="*/ 0 h 577850"/>
                  <a:gd name="connsiteX1" fmla="*/ 317500 w 317500"/>
                  <a:gd name="connsiteY1" fmla="*/ 260350 h 577850"/>
                  <a:gd name="connsiteX2" fmla="*/ 266700 w 317500"/>
                  <a:gd name="connsiteY2" fmla="*/ 577850 h 577850"/>
                  <a:gd name="connsiteX0" fmla="*/ 0 w 317500"/>
                  <a:gd name="connsiteY0" fmla="*/ 0 h 577850"/>
                  <a:gd name="connsiteX1" fmla="*/ 317500 w 317500"/>
                  <a:gd name="connsiteY1" fmla="*/ 260350 h 577850"/>
                  <a:gd name="connsiteX2" fmla="*/ 266700 w 317500"/>
                  <a:gd name="connsiteY2" fmla="*/ 577850 h 577850"/>
                  <a:gd name="connsiteX0" fmla="*/ 0 w 317500"/>
                  <a:gd name="connsiteY0" fmla="*/ 0 h 577850"/>
                  <a:gd name="connsiteX1" fmla="*/ 317500 w 317500"/>
                  <a:gd name="connsiteY1" fmla="*/ 260350 h 577850"/>
                  <a:gd name="connsiteX2" fmla="*/ 266700 w 317500"/>
                  <a:gd name="connsiteY2" fmla="*/ 577850 h 577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7500" h="577850">
                    <a:moveTo>
                      <a:pt x="0" y="0"/>
                    </a:moveTo>
                    <a:cubicBezTo>
                      <a:pt x="35983" y="143933"/>
                      <a:pt x="179917" y="205317"/>
                      <a:pt x="317500" y="260350"/>
                    </a:cubicBezTo>
                    <a:cubicBezTo>
                      <a:pt x="243417" y="359833"/>
                      <a:pt x="245533" y="478367"/>
                      <a:pt x="266700" y="577850"/>
                    </a:cubicBezTo>
                  </a:path>
                </a:pathLst>
              </a:custGeom>
              <a:noFill/>
              <a:ln w="38100" cap="rnd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  <a:round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任意多边形: 形状 17">
                <a:extLst>
                  <a:ext uri="{FF2B5EF4-FFF2-40B4-BE49-F238E27FC236}">
                    <a16:creationId xmlns:a16="http://schemas.microsoft.com/office/drawing/2014/main" id="{5691A7AA-463D-4A64-B947-B7071016AEDA}"/>
                  </a:ext>
                </a:extLst>
              </p:cNvPr>
              <p:cNvSpPr/>
              <p:nvPr/>
            </p:nvSpPr>
            <p:spPr>
              <a:xfrm>
                <a:off x="1066800" y="3479800"/>
                <a:ext cx="806450" cy="577850"/>
              </a:xfrm>
              <a:custGeom>
                <a:avLst/>
                <a:gdLst>
                  <a:gd name="connsiteX0" fmla="*/ 0 w 768350"/>
                  <a:gd name="connsiteY0" fmla="*/ 0 h 571500"/>
                  <a:gd name="connsiteX1" fmla="*/ 654050 w 768350"/>
                  <a:gd name="connsiteY1" fmla="*/ 330200 h 571500"/>
                  <a:gd name="connsiteX2" fmla="*/ 768350 w 768350"/>
                  <a:gd name="connsiteY2" fmla="*/ 571500 h 571500"/>
                  <a:gd name="connsiteX0" fmla="*/ 0 w 768350"/>
                  <a:gd name="connsiteY0" fmla="*/ 0 h 571500"/>
                  <a:gd name="connsiteX1" fmla="*/ 654050 w 768350"/>
                  <a:gd name="connsiteY1" fmla="*/ 330200 h 571500"/>
                  <a:gd name="connsiteX2" fmla="*/ 768350 w 768350"/>
                  <a:gd name="connsiteY2" fmla="*/ 571500 h 571500"/>
                  <a:gd name="connsiteX0" fmla="*/ 0 w 768350"/>
                  <a:gd name="connsiteY0" fmla="*/ 0 h 571500"/>
                  <a:gd name="connsiteX1" fmla="*/ 654050 w 768350"/>
                  <a:gd name="connsiteY1" fmla="*/ 330200 h 571500"/>
                  <a:gd name="connsiteX2" fmla="*/ 768350 w 768350"/>
                  <a:gd name="connsiteY2" fmla="*/ 571500 h 571500"/>
                  <a:gd name="connsiteX0" fmla="*/ 0 w 768350"/>
                  <a:gd name="connsiteY0" fmla="*/ 0 h 571500"/>
                  <a:gd name="connsiteX1" fmla="*/ 654050 w 768350"/>
                  <a:gd name="connsiteY1" fmla="*/ 330200 h 571500"/>
                  <a:gd name="connsiteX2" fmla="*/ 768350 w 768350"/>
                  <a:gd name="connsiteY2" fmla="*/ 571500 h 571500"/>
                  <a:gd name="connsiteX0" fmla="*/ 0 w 806450"/>
                  <a:gd name="connsiteY0" fmla="*/ 0 h 577850"/>
                  <a:gd name="connsiteX1" fmla="*/ 654050 w 806450"/>
                  <a:gd name="connsiteY1" fmla="*/ 330200 h 577850"/>
                  <a:gd name="connsiteX2" fmla="*/ 806450 w 806450"/>
                  <a:gd name="connsiteY2" fmla="*/ 577850 h 577850"/>
                  <a:gd name="connsiteX0" fmla="*/ 0 w 806450"/>
                  <a:gd name="connsiteY0" fmla="*/ 0 h 577850"/>
                  <a:gd name="connsiteX1" fmla="*/ 615950 w 806450"/>
                  <a:gd name="connsiteY1" fmla="*/ 304800 h 577850"/>
                  <a:gd name="connsiteX2" fmla="*/ 806450 w 806450"/>
                  <a:gd name="connsiteY2" fmla="*/ 577850 h 577850"/>
                  <a:gd name="connsiteX0" fmla="*/ 0 w 806450"/>
                  <a:gd name="connsiteY0" fmla="*/ 0 h 577850"/>
                  <a:gd name="connsiteX1" fmla="*/ 615950 w 806450"/>
                  <a:gd name="connsiteY1" fmla="*/ 304800 h 577850"/>
                  <a:gd name="connsiteX2" fmla="*/ 806450 w 806450"/>
                  <a:gd name="connsiteY2" fmla="*/ 577850 h 577850"/>
                  <a:gd name="connsiteX0" fmla="*/ 0 w 806450"/>
                  <a:gd name="connsiteY0" fmla="*/ 0 h 577850"/>
                  <a:gd name="connsiteX1" fmla="*/ 615950 w 806450"/>
                  <a:gd name="connsiteY1" fmla="*/ 304800 h 577850"/>
                  <a:gd name="connsiteX2" fmla="*/ 806450 w 806450"/>
                  <a:gd name="connsiteY2" fmla="*/ 577850 h 577850"/>
                  <a:gd name="connsiteX0" fmla="*/ 0 w 806450"/>
                  <a:gd name="connsiteY0" fmla="*/ 0 h 577850"/>
                  <a:gd name="connsiteX1" fmla="*/ 615950 w 806450"/>
                  <a:gd name="connsiteY1" fmla="*/ 304800 h 577850"/>
                  <a:gd name="connsiteX2" fmla="*/ 806450 w 806450"/>
                  <a:gd name="connsiteY2" fmla="*/ 577850 h 577850"/>
                  <a:gd name="connsiteX0" fmla="*/ 0 w 806450"/>
                  <a:gd name="connsiteY0" fmla="*/ 0 h 577850"/>
                  <a:gd name="connsiteX1" fmla="*/ 615950 w 806450"/>
                  <a:gd name="connsiteY1" fmla="*/ 304800 h 577850"/>
                  <a:gd name="connsiteX2" fmla="*/ 806450 w 806450"/>
                  <a:gd name="connsiteY2" fmla="*/ 577850 h 577850"/>
                  <a:gd name="connsiteX0" fmla="*/ 0 w 806450"/>
                  <a:gd name="connsiteY0" fmla="*/ 0 h 577850"/>
                  <a:gd name="connsiteX1" fmla="*/ 615950 w 806450"/>
                  <a:gd name="connsiteY1" fmla="*/ 304800 h 577850"/>
                  <a:gd name="connsiteX2" fmla="*/ 806450 w 806450"/>
                  <a:gd name="connsiteY2" fmla="*/ 577850 h 577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6450" h="577850">
                    <a:moveTo>
                      <a:pt x="0" y="0"/>
                    </a:moveTo>
                    <a:cubicBezTo>
                      <a:pt x="122767" y="110067"/>
                      <a:pt x="201083" y="315383"/>
                      <a:pt x="615950" y="304800"/>
                    </a:cubicBezTo>
                    <a:cubicBezTo>
                      <a:pt x="660400" y="493183"/>
                      <a:pt x="736600" y="529167"/>
                      <a:pt x="806450" y="577850"/>
                    </a:cubicBezTo>
                  </a:path>
                </a:pathLst>
              </a:custGeom>
              <a:noFill/>
              <a:ln w="38100" cap="rnd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  <a:round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·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任意多边形: 形状 18">
                <a:extLst>
                  <a:ext uri="{FF2B5EF4-FFF2-40B4-BE49-F238E27FC236}">
                    <a16:creationId xmlns:a16="http://schemas.microsoft.com/office/drawing/2014/main" id="{A2D5C984-D85A-4483-B1C1-523144EC33C8}"/>
                  </a:ext>
                </a:extLst>
              </p:cNvPr>
              <p:cNvSpPr/>
              <p:nvPr/>
            </p:nvSpPr>
            <p:spPr>
              <a:xfrm>
                <a:off x="2252980" y="4009390"/>
                <a:ext cx="829310" cy="284032"/>
              </a:xfrm>
              <a:custGeom>
                <a:avLst/>
                <a:gdLst>
                  <a:gd name="connsiteX0" fmla="*/ 692150 w 692150"/>
                  <a:gd name="connsiteY0" fmla="*/ 0 h 400050"/>
                  <a:gd name="connsiteX1" fmla="*/ 0 w 692150"/>
                  <a:gd name="connsiteY1" fmla="*/ 400050 h 400050"/>
                  <a:gd name="connsiteX0" fmla="*/ 692150 w 692150"/>
                  <a:gd name="connsiteY0" fmla="*/ 0 h 400050"/>
                  <a:gd name="connsiteX1" fmla="*/ 0 w 692150"/>
                  <a:gd name="connsiteY1" fmla="*/ 400050 h 400050"/>
                  <a:gd name="connsiteX0" fmla="*/ 692150 w 692150"/>
                  <a:gd name="connsiteY0" fmla="*/ 0 h 400050"/>
                  <a:gd name="connsiteX1" fmla="*/ 0 w 692150"/>
                  <a:gd name="connsiteY1" fmla="*/ 400050 h 400050"/>
                  <a:gd name="connsiteX0" fmla="*/ 692150 w 692150"/>
                  <a:gd name="connsiteY0" fmla="*/ 0 h 400050"/>
                  <a:gd name="connsiteX1" fmla="*/ 0 w 692150"/>
                  <a:gd name="connsiteY1" fmla="*/ 400050 h 400050"/>
                  <a:gd name="connsiteX0" fmla="*/ 669290 w 669290"/>
                  <a:gd name="connsiteY0" fmla="*/ 0 h 240208"/>
                  <a:gd name="connsiteX1" fmla="*/ 0 w 669290"/>
                  <a:gd name="connsiteY1" fmla="*/ 240030 h 240208"/>
                  <a:gd name="connsiteX0" fmla="*/ 669290 w 669290"/>
                  <a:gd name="connsiteY0" fmla="*/ 0 h 308610"/>
                  <a:gd name="connsiteX1" fmla="*/ 0 w 669290"/>
                  <a:gd name="connsiteY1" fmla="*/ 308610 h 308610"/>
                  <a:gd name="connsiteX0" fmla="*/ 829310 w 829310"/>
                  <a:gd name="connsiteY0" fmla="*/ 0 h 240208"/>
                  <a:gd name="connsiteX1" fmla="*/ 0 w 829310"/>
                  <a:gd name="connsiteY1" fmla="*/ 240030 h 240208"/>
                  <a:gd name="connsiteX0" fmla="*/ 829310 w 829310"/>
                  <a:gd name="connsiteY0" fmla="*/ 0 h 284032"/>
                  <a:gd name="connsiteX1" fmla="*/ 0 w 829310"/>
                  <a:gd name="connsiteY1" fmla="*/ 240030 h 284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9310" h="284032">
                    <a:moveTo>
                      <a:pt x="829310" y="0"/>
                    </a:moveTo>
                    <a:cubicBezTo>
                      <a:pt x="643043" y="304800"/>
                      <a:pt x="226907" y="326390"/>
                      <a:pt x="0" y="240030"/>
                    </a:cubicBezTo>
                  </a:path>
                </a:pathLst>
              </a:custGeom>
              <a:noFill/>
              <a:ln w="38100" cap="rnd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  <a:round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任意多边形: 形状 19">
                <a:extLst>
                  <a:ext uri="{FF2B5EF4-FFF2-40B4-BE49-F238E27FC236}">
                    <a16:creationId xmlns:a16="http://schemas.microsoft.com/office/drawing/2014/main" id="{B1E879F6-CB86-4CDE-8C36-FEE8D10F6FF8}"/>
                  </a:ext>
                </a:extLst>
              </p:cNvPr>
              <p:cNvSpPr/>
              <p:nvPr/>
            </p:nvSpPr>
            <p:spPr>
              <a:xfrm>
                <a:off x="1866900" y="680081"/>
                <a:ext cx="323850" cy="62867"/>
              </a:xfrm>
              <a:custGeom>
                <a:avLst/>
                <a:gdLst>
                  <a:gd name="connsiteX0" fmla="*/ 0 w 381000"/>
                  <a:gd name="connsiteY0" fmla="*/ 0 h 101600"/>
                  <a:gd name="connsiteX1" fmla="*/ 381000 w 381000"/>
                  <a:gd name="connsiteY1" fmla="*/ 101600 h 101600"/>
                  <a:gd name="connsiteX0" fmla="*/ 0 w 317500"/>
                  <a:gd name="connsiteY0" fmla="*/ 0 h 88900"/>
                  <a:gd name="connsiteX1" fmla="*/ 317500 w 317500"/>
                  <a:gd name="connsiteY1" fmla="*/ 88900 h 88900"/>
                  <a:gd name="connsiteX0" fmla="*/ 0 w 317500"/>
                  <a:gd name="connsiteY0" fmla="*/ 2541 h 91441"/>
                  <a:gd name="connsiteX1" fmla="*/ 317500 w 317500"/>
                  <a:gd name="connsiteY1" fmla="*/ 91441 h 91441"/>
                  <a:gd name="connsiteX0" fmla="*/ 0 w 317500"/>
                  <a:gd name="connsiteY0" fmla="*/ 2541 h 91441"/>
                  <a:gd name="connsiteX1" fmla="*/ 317500 w 317500"/>
                  <a:gd name="connsiteY1" fmla="*/ 91441 h 91441"/>
                  <a:gd name="connsiteX0" fmla="*/ 0 w 317500"/>
                  <a:gd name="connsiteY0" fmla="*/ 4794 h 93694"/>
                  <a:gd name="connsiteX1" fmla="*/ 317500 w 317500"/>
                  <a:gd name="connsiteY1" fmla="*/ 93694 h 93694"/>
                  <a:gd name="connsiteX0" fmla="*/ 0 w 317500"/>
                  <a:gd name="connsiteY0" fmla="*/ 4294 h 93194"/>
                  <a:gd name="connsiteX1" fmla="*/ 317500 w 317500"/>
                  <a:gd name="connsiteY1" fmla="*/ 93194 h 93194"/>
                  <a:gd name="connsiteX0" fmla="*/ 0 w 323850"/>
                  <a:gd name="connsiteY0" fmla="*/ 8743 h 65893"/>
                  <a:gd name="connsiteX1" fmla="*/ 323850 w 323850"/>
                  <a:gd name="connsiteY1" fmla="*/ 65893 h 65893"/>
                  <a:gd name="connsiteX0" fmla="*/ 0 w 323850"/>
                  <a:gd name="connsiteY0" fmla="*/ 5717 h 62867"/>
                  <a:gd name="connsiteX1" fmla="*/ 323850 w 323850"/>
                  <a:gd name="connsiteY1" fmla="*/ 62867 h 62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23850" h="62867">
                    <a:moveTo>
                      <a:pt x="0" y="5717"/>
                    </a:moveTo>
                    <a:cubicBezTo>
                      <a:pt x="133350" y="-11216"/>
                      <a:pt x="203200" y="9950"/>
                      <a:pt x="323850" y="62867"/>
                    </a:cubicBezTo>
                  </a:path>
                </a:pathLst>
              </a:custGeom>
              <a:noFill/>
              <a:ln w="38100" cap="rnd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  <a:round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6" name="任意多边形: 形状 22">
              <a:extLst>
                <a:ext uri="{FF2B5EF4-FFF2-40B4-BE49-F238E27FC236}">
                  <a16:creationId xmlns:a16="http://schemas.microsoft.com/office/drawing/2014/main" id="{EB6AEE50-762A-4702-83B6-785A18CFDA9A}"/>
                </a:ext>
              </a:extLst>
            </p:cNvPr>
            <p:cNvSpPr/>
            <p:nvPr/>
          </p:nvSpPr>
          <p:spPr>
            <a:xfrm>
              <a:off x="4191000" y="3375660"/>
              <a:ext cx="1447800" cy="868680"/>
            </a:xfrm>
            <a:custGeom>
              <a:avLst/>
              <a:gdLst>
                <a:gd name="connsiteX0" fmla="*/ 0 w 1135380"/>
                <a:gd name="connsiteY0" fmla="*/ 472440 h 472440"/>
                <a:gd name="connsiteX1" fmla="*/ 1135380 w 1135380"/>
                <a:gd name="connsiteY1" fmla="*/ 0 h 472440"/>
                <a:gd name="connsiteX0" fmla="*/ 0 w 1135380"/>
                <a:gd name="connsiteY0" fmla="*/ 472440 h 472440"/>
                <a:gd name="connsiteX1" fmla="*/ 213360 w 1135380"/>
                <a:gd name="connsiteY1" fmla="*/ 388620 h 472440"/>
                <a:gd name="connsiteX2" fmla="*/ 1135380 w 1135380"/>
                <a:gd name="connsiteY2" fmla="*/ 0 h 472440"/>
                <a:gd name="connsiteX0" fmla="*/ 0 w 1447800"/>
                <a:gd name="connsiteY0" fmla="*/ 868680 h 868680"/>
                <a:gd name="connsiteX1" fmla="*/ 525780 w 1447800"/>
                <a:gd name="connsiteY1" fmla="*/ 388620 h 868680"/>
                <a:gd name="connsiteX2" fmla="*/ 1447800 w 1447800"/>
                <a:gd name="connsiteY2" fmla="*/ 0 h 868680"/>
                <a:gd name="connsiteX0" fmla="*/ 0 w 1447800"/>
                <a:gd name="connsiteY0" fmla="*/ 868680 h 868680"/>
                <a:gd name="connsiteX1" fmla="*/ 213360 w 1447800"/>
                <a:gd name="connsiteY1" fmla="*/ 434340 h 868680"/>
                <a:gd name="connsiteX2" fmla="*/ 1447800 w 1447800"/>
                <a:gd name="connsiteY2" fmla="*/ 0 h 868680"/>
                <a:gd name="connsiteX0" fmla="*/ 0 w 1447800"/>
                <a:gd name="connsiteY0" fmla="*/ 868680 h 868680"/>
                <a:gd name="connsiteX1" fmla="*/ 213360 w 1447800"/>
                <a:gd name="connsiteY1" fmla="*/ 434340 h 868680"/>
                <a:gd name="connsiteX2" fmla="*/ 1447800 w 1447800"/>
                <a:gd name="connsiteY2" fmla="*/ 0 h 868680"/>
                <a:gd name="connsiteX0" fmla="*/ 0 w 1447800"/>
                <a:gd name="connsiteY0" fmla="*/ 868680 h 868680"/>
                <a:gd name="connsiteX1" fmla="*/ 213360 w 1447800"/>
                <a:gd name="connsiteY1" fmla="*/ 434340 h 868680"/>
                <a:gd name="connsiteX2" fmla="*/ 1447800 w 1447800"/>
                <a:gd name="connsiteY2" fmla="*/ 0 h 868680"/>
                <a:gd name="connsiteX0" fmla="*/ 0 w 1447800"/>
                <a:gd name="connsiteY0" fmla="*/ 868680 h 868680"/>
                <a:gd name="connsiteX1" fmla="*/ 259080 w 1447800"/>
                <a:gd name="connsiteY1" fmla="*/ 365760 h 868680"/>
                <a:gd name="connsiteX2" fmla="*/ 1447800 w 1447800"/>
                <a:gd name="connsiteY2" fmla="*/ 0 h 868680"/>
                <a:gd name="connsiteX0" fmla="*/ 0 w 1447800"/>
                <a:gd name="connsiteY0" fmla="*/ 868680 h 868680"/>
                <a:gd name="connsiteX1" fmla="*/ 259080 w 1447800"/>
                <a:gd name="connsiteY1" fmla="*/ 365760 h 868680"/>
                <a:gd name="connsiteX2" fmla="*/ 1447800 w 1447800"/>
                <a:gd name="connsiteY2" fmla="*/ 0 h 868680"/>
                <a:gd name="connsiteX0" fmla="*/ 0 w 1447800"/>
                <a:gd name="connsiteY0" fmla="*/ 868680 h 868680"/>
                <a:gd name="connsiteX1" fmla="*/ 259080 w 1447800"/>
                <a:gd name="connsiteY1" fmla="*/ 365760 h 868680"/>
                <a:gd name="connsiteX2" fmla="*/ 1447800 w 1447800"/>
                <a:gd name="connsiteY2" fmla="*/ 0 h 868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7800" h="868680">
                  <a:moveTo>
                    <a:pt x="0" y="868680"/>
                  </a:moveTo>
                  <a:cubicBezTo>
                    <a:pt x="170180" y="807720"/>
                    <a:pt x="241300" y="655320"/>
                    <a:pt x="259080" y="365760"/>
                  </a:cubicBezTo>
                  <a:cubicBezTo>
                    <a:pt x="767080" y="673100"/>
                    <a:pt x="1244600" y="401320"/>
                    <a:pt x="1447800" y="0"/>
                  </a:cubicBezTo>
                </a:path>
              </a:pathLst>
            </a:custGeom>
            <a:noFill/>
            <a:ln w="38100" cap="rnd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  <a:round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8D18FD83-F874-40B2-8D39-A0F160893307}"/>
              </a:ext>
            </a:extLst>
          </p:cNvPr>
          <p:cNvSpPr txBox="1"/>
          <p:nvPr/>
        </p:nvSpPr>
        <p:spPr>
          <a:xfrm>
            <a:off x="3315984" y="3099118"/>
            <a:ext cx="85028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>
                <a:ln w="190500">
                  <a:solidFill>
                    <a:prstClr val="white"/>
                  </a:solidFill>
                </a:ln>
                <a:solidFill>
                  <a:srgbClr val="51C3F9">
                    <a:lumMod val="20000"/>
                    <a:lumOff val="80000"/>
                  </a:srgbClr>
                </a:solidFill>
                <a:effectLst/>
                <a:uLnTx/>
                <a:uFillTx/>
                <a:latin typeface="SVN-Poky's" panose="020B0606040200020203" pitchFamily="34" charset="0"/>
                <a:ea typeface="+mn-ea"/>
                <a:cs typeface="+mn-cs"/>
              </a:rPr>
              <a:t>CÙNG HỌC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2896CEA-B278-428F-83A6-7381B742F33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36857" y="2892459"/>
            <a:ext cx="6261135" cy="2139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13232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Theme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0qf5sjhb">
      <a:majorFont>
        <a:latin typeface="字魂35号-经典雅黑"/>
        <a:ea typeface="字魂35号-经典雅黑"/>
        <a:cs typeface=""/>
      </a:majorFont>
      <a:minorFont>
        <a:latin typeface="字魂35号-经典雅黑"/>
        <a:ea typeface="字魂35号-经典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505</Words>
  <Application>Microsoft Office PowerPoint</Application>
  <PresentationFormat>Widescreen</PresentationFormat>
  <Paragraphs>85</Paragraphs>
  <Slides>20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20</vt:i4>
      </vt:variant>
    </vt:vector>
  </HeadingPairs>
  <TitlesOfParts>
    <vt:vector size="37" baseType="lpstr">
      <vt:lpstr>微软雅黑</vt:lpstr>
      <vt:lpstr>Arial</vt:lpstr>
      <vt:lpstr>Calibri</vt:lpstr>
      <vt:lpstr>Calibri Light</vt:lpstr>
      <vt:lpstr>Cambria</vt:lpstr>
      <vt:lpstr>Cambria Math</vt:lpstr>
      <vt:lpstr>等线</vt:lpstr>
      <vt:lpstr>SVN-Poky's</vt:lpstr>
      <vt:lpstr>Times New Roman</vt:lpstr>
      <vt:lpstr>UTM Avo</vt:lpstr>
      <vt:lpstr>字魂35号-经典雅黑</vt:lpstr>
      <vt:lpstr>思源黑体 CN Bold</vt:lpstr>
      <vt:lpstr>4_Office Theme</vt:lpstr>
      <vt:lpstr>Custom Design</vt:lpstr>
      <vt:lpstr>3_Office Theme</vt:lpstr>
      <vt:lpstr>5_Office 主题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MTC</cp:lastModifiedBy>
  <cp:revision>16</cp:revision>
  <dcterms:created xsi:type="dcterms:W3CDTF">2023-01-07T07:12:41Z</dcterms:created>
  <dcterms:modified xsi:type="dcterms:W3CDTF">2023-02-02T08:06:56Z</dcterms:modified>
</cp:coreProperties>
</file>