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411" r:id="rId2"/>
    <p:sldId id="430" r:id="rId3"/>
    <p:sldId id="432" r:id="rId4"/>
    <p:sldId id="433" r:id="rId5"/>
    <p:sldId id="434" r:id="rId6"/>
    <p:sldId id="435" r:id="rId7"/>
    <p:sldId id="443" r:id="rId8"/>
    <p:sldId id="436" r:id="rId9"/>
    <p:sldId id="437" r:id="rId10"/>
    <p:sldId id="438" r:id="rId11"/>
    <p:sldId id="439" r:id="rId12"/>
    <p:sldId id="441" r:id="rId13"/>
    <p:sldId id="442" r:id="rId14"/>
  </p:sldIdLst>
  <p:sldSz cx="12192000" cy="6858000"/>
  <p:notesSz cx="6858000" cy="9144000"/>
  <p:embeddedFontLst>
    <p:embeddedFont>
      <p:font typeface="#9Slide07 HoneyCream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Calibri Light" pitchFamily="34" charset="0"/>
      <p:regular r:id="rId21"/>
      <p:italic r:id="rId22"/>
    </p:embeddedFont>
    <p:embeddedFont>
      <p:font typeface="Bodoni MT Black" pitchFamily="18" charset="0"/>
      <p:bold r:id="rId23"/>
      <p:boldItalic r:id="rId24"/>
    </p:embeddedFont>
    <p:embeddedFont>
      <p:font typeface="Cambria" pitchFamily="18" charset="0"/>
      <p:regular r:id="rId25"/>
      <p:bold r:id="rId26"/>
      <p:italic r:id="rId27"/>
      <p:boldItalic r:id="rId28"/>
    </p:embeddedFont>
    <p:embeddedFont>
      <p:font typeface="#9Slide05 Aphrodite Pro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6" d="100"/>
          <a:sy n="46" d="100"/>
        </p:scale>
        <p:origin x="-1332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CAADB-EE0E-40D7-BB94-24C6F8979BF4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4CF84-68E3-4857-8F93-AC97491EC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4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10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2819C6-A65F-870B-B0D3-E4A50731C8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C7FBE53-68EF-B02E-53DE-8BE6576CBB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807EB8F-624C-9E7D-A784-8E2D70834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6A6A75B-CB87-D636-E542-045CC6313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68B994A-70DD-B9A7-3116-4BD7DC51A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1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A43F86-3DF8-0123-2E38-9847BC675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E7F0BBF-61EA-75E8-05A6-590567749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B5DF0A9-68FF-0055-EE5D-50B48286C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10833A0-15A3-CA65-DD4F-4942C9874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5926B1-8DA0-CFF9-14F2-CA4F1C3F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29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C41262D-1828-AA1A-6BC5-FA6FEA1DBC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1EA6D1E-7FE6-02A0-2D54-B34ADD4754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1E895CA-82B5-C85B-CF94-64B4402DC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6A840C4-A33C-B7A9-A539-1074C07E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DC37D1D-656C-C864-BE01-F0466B413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63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057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653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30366" y="134957"/>
            <a:ext cx="11931268" cy="65880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30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0BC7FE-902E-B704-6772-830A8BAFF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B8E910C-FAA5-B7A3-6CCD-D1FB0ACE0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17821C6-4333-B877-AEC4-7F12CF54F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5DE05C2-8DB6-4799-5499-DDB15A6B5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CB1D3A4-7EBB-441C-8BFF-A327733CD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20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70E974-B911-4CA9-C96A-C3D0629CC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FA335A9-3FCF-8462-CD5B-CF678E197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1903B6E-FBCC-9935-10B2-811BFAE00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842CC8B-9E8A-AD2F-35A9-36F5F40D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00DF956-0255-3F31-7992-166374467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02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A58173-3D47-144D-FA97-90DE8D626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CF2A44C-EE9C-A86C-4E7A-E4F03206D5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CED675A-7092-D8CE-92B4-B7EB5979D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437159B-3E1B-8774-1472-9B08E6171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3BC10B-C02D-25CA-F50C-D31821754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E0E74EF-08EA-7F4A-1884-CEBB87C95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96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3E58E5-6440-5AC8-2EC6-A1DE6CD6E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F27EF5-D0BD-3985-0255-D0CBD2A64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4822C9F-2252-11C6-F623-AC98BC3AF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82E0ADE-2C04-AF6A-7854-71EF748EE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88902AB-0814-E36A-CC1A-1177F699EB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4B1FAB5-84E9-47E2-BA22-1F9EE270F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E64579A-3B7B-0CBF-8E15-680A947C0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D688D60-F624-01DC-6F54-492449772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696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3954E6-B1D1-6F6D-DDB7-9667C05A1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C195F22-D11E-5FA3-51BA-B061E855E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1A1FE73-6615-B486-3DFF-5850ADE9E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F96DA4B-2A3E-EBC4-C716-389B761A1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625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E1FF8F6-6D2E-C38F-47E2-86D384625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1EE2965-01CA-36A5-606E-3C40651E1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36349D3-AF28-CF47-E425-59DAFFF2E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440566-D4D9-FFFA-D221-D9B92F095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04E057-A45F-84BB-88BF-B6A4E54CD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B4EF540-218F-5FD2-7EFA-95BFC38BB7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9C7B35D-6DE0-A437-CA7C-ECBAE9F5F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8D357AA-BAC2-C61F-B1CA-3D06D729B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6CB4B4D-8363-FB4D-D2D3-555097777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5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32B24C-3D8E-217B-0484-EAC37D8A5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C96E728-AFE5-A2A5-2812-ECEFAAEB9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F756CC0-F9BB-4F8D-0DCD-EB99D03E71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3616B66-2067-CF05-C64D-217D4E33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08F0D9A-4CB4-25ED-60DD-812A49513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E05EADF-FF69-1B92-32C8-403E7C793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60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s://www.facebook.com/groups/629898828017053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D0D6746-9D97-0D7A-AA85-08EC8A039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3AEEA16-8944-9B62-7719-8D3C899ED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39DB692-A151-DCA8-97E6-E060C4513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0FB68-B2A5-47FB-8058-D8EEE1969CFC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6387072-6FB2-3B05-3883-09132FD9A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982901-1D29-A015-7E38-C4E5CE705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81F59-83FE-409B-926D-51F4501B290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676948A-5558-C63F-CB44-1BD5A55974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052206" y="-221075"/>
            <a:ext cx="2186247" cy="23174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100ED9A-0145-D065-416D-6D5D4953C1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616130" y="7175442"/>
            <a:ext cx="1824009" cy="2002485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="" xmlns:a16="http://schemas.microsoft.com/office/drawing/2014/main" id="{86BEDBBE-6C64-1D4F-8316-3E9EB9EE9B0A}"/>
              </a:ext>
            </a:extLst>
          </p:cNvPr>
          <p:cNvSpPr txBox="1"/>
          <p:nvPr userDrawn="1"/>
        </p:nvSpPr>
        <p:spPr>
          <a:xfrm>
            <a:off x="3200400" y="8176684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18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18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B8753DDA-5157-CBF5-F422-41242DBE4228}"/>
              </a:ext>
            </a:extLst>
          </p:cNvPr>
          <p:cNvSpPr txBox="1">
            <a:spLocks/>
          </p:cNvSpPr>
          <p:nvPr userDrawn="1"/>
        </p:nvSpPr>
        <p:spPr>
          <a:xfrm>
            <a:off x="1435010" y="8883608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>
                <a:solidFill>
                  <a:srgbClr val="2C9430"/>
                </a:solidFill>
                <a:latin typeface="#9Slide07 HoneyCream" pitchFamily="2" charset="0"/>
              </a:rPr>
              <a:t>Măng Non</a:t>
            </a:r>
            <a:endParaRPr lang="en-US" sz="3200" b="0" dirty="0">
              <a:solidFill>
                <a:srgbClr val="2C9430"/>
              </a:solidFill>
              <a:latin typeface="#9Slide07 HoneyCream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462A9C77-E998-178A-2A83-AF7D5489703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49284" y="-24666690"/>
            <a:ext cx="2186247" cy="3717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20CEFA6B-C6A0-5932-CDAC-9EB36186AF2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2444" y="-24666690"/>
            <a:ext cx="2186247" cy="3717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4A04EC4-28AC-288A-5B91-0D00F8A5B45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49921" y="14676864"/>
            <a:ext cx="2186247" cy="3717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F633CD20-DCFC-2915-C1BF-45D5F48175D4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2444" y="14676863"/>
            <a:ext cx="2186247" cy="3717751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="" xmlns:a16="http://schemas.microsoft.com/office/drawing/2014/main" id="{D40CC8FD-FD50-C160-14B5-2ED9001E173A}"/>
              </a:ext>
            </a:extLst>
          </p:cNvPr>
          <p:cNvSpPr txBox="1">
            <a:spLocks/>
          </p:cNvSpPr>
          <p:nvPr userDrawn="1"/>
        </p:nvSpPr>
        <p:spPr>
          <a:xfrm>
            <a:off x="-570117" y="6070600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0">
                <a:solidFill>
                  <a:schemeClr val="accent3">
                    <a:lumMod val="60000"/>
                    <a:lumOff val="40000"/>
                  </a:schemeClr>
                </a:solidFill>
                <a:latin typeface="#9Slide07 HoneyCream" pitchFamily="2" charset="0"/>
              </a:rPr>
              <a:t>Măng Non</a:t>
            </a:r>
            <a:endParaRPr lang="en-US" sz="1800" b="0" dirty="0">
              <a:solidFill>
                <a:schemeClr val="accent3">
                  <a:lumMod val="60000"/>
                  <a:lumOff val="40000"/>
                </a:schemeClr>
              </a:solidFill>
              <a:latin typeface="#9Slide07 HoneyCream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FD327B2-3C94-8E32-AE1C-36DD46E2817F}"/>
              </a:ext>
            </a:extLst>
          </p:cNvPr>
          <p:cNvSpPr txBox="1"/>
          <p:nvPr userDrawn="1"/>
        </p:nvSpPr>
        <p:spPr>
          <a:xfrm>
            <a:off x="-2622126" y="1912026"/>
            <a:ext cx="33260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err="1">
                <a:solidFill>
                  <a:srgbClr val="2E9733"/>
                </a:solidFill>
                <a:effectLst>
                  <a:outerShdw dist="165100" dir="2700000" sx="99000" sy="99000" algn="tl" rotWithShape="0">
                    <a:schemeClr val="bg1">
                      <a:alpha val="63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Măng</a:t>
            </a:r>
            <a:r>
              <a:rPr lang="en-US" sz="3000">
                <a:solidFill>
                  <a:srgbClr val="2E9733"/>
                </a:solidFill>
                <a:effectLst>
                  <a:outerShdw dist="165100" dir="2700000" sx="99000" sy="99000" algn="tl" rotWithShape="0">
                    <a:schemeClr val="bg1">
                      <a:alpha val="63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 Non</a:t>
            </a:r>
            <a:endParaRPr lang="id-ID" sz="3000">
              <a:solidFill>
                <a:srgbClr val="2E9733"/>
              </a:solidFill>
              <a:effectLst>
                <a:outerShdw dist="165100" dir="2700000" sx="99000" sy="99000" algn="tl" rotWithShape="0">
                  <a:schemeClr val="bg1">
                    <a:alpha val="63000"/>
                  </a:schemeClr>
                </a:outerShdw>
                <a:reflection blurRad="6350" stA="55000" endA="300" endPos="45500" dir="5400000" sy="-100000" algn="bl" rotWithShape="0"/>
              </a:effectLst>
              <a:latin typeface="#9Slide07 HoneyCream" pitchFamily="2" charset="0"/>
              <a:cs typeface="#9Slide05 Bodega Script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3BC9D12-61E2-7758-2691-C01D7354C395}"/>
              </a:ext>
            </a:extLst>
          </p:cNvPr>
          <p:cNvSpPr txBox="1"/>
          <p:nvPr userDrawn="1"/>
        </p:nvSpPr>
        <p:spPr>
          <a:xfrm>
            <a:off x="10081082" y="331221"/>
            <a:ext cx="2746978" cy="7848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600" kern="0">
                <a:solidFill>
                  <a:srgbClr val="014C4C">
                    <a:alpha val="45000"/>
                  </a:srgbClr>
                </a:solidFill>
                <a:effectLst>
                  <a:outerShdw dist="165100" dir="2700000" sx="99000" sy="99000" algn="tl" rotWithShape="0">
                    <a:srgbClr val="EC9684">
                      <a:alpha val="63000"/>
                    </a:srgbClr>
                  </a:outerShdw>
                </a:effectLst>
                <a:latin typeface="#9Slide05 Aphrodite Pro" panose="02000000000000000000" pitchFamily="2" charset="0"/>
                <a:cs typeface="#9Slide05 Bodega Script" pitchFamily="2" charset="0"/>
                <a:sym typeface="Arial"/>
              </a:rPr>
              <a:t>Măng Non</a:t>
            </a:r>
            <a:endParaRPr lang="id-ID" sz="1600" kern="0">
              <a:solidFill>
                <a:srgbClr val="014C4C">
                  <a:alpha val="45000"/>
                </a:srgbClr>
              </a:solidFill>
              <a:effectLst>
                <a:outerShdw dist="165100" dir="2700000" sx="99000" sy="99000" algn="tl" rotWithShape="0">
                  <a:srgbClr val="EC9684">
                    <a:alpha val="63000"/>
                  </a:srgbClr>
                </a:outerShdw>
              </a:effectLst>
              <a:latin typeface="#9Slide05 Aphrodite Pro" panose="02000000000000000000" pitchFamily="2" charset="0"/>
              <a:cs typeface="#9Slide05 Bodega Script" pitchFamily="2" charset="0"/>
              <a:sym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27339F0-54C7-E408-6A7C-8D78C790DDE3}"/>
              </a:ext>
            </a:extLst>
          </p:cNvPr>
          <p:cNvSpPr txBox="1"/>
          <p:nvPr userDrawn="1"/>
        </p:nvSpPr>
        <p:spPr>
          <a:xfrm>
            <a:off x="523006" y="9495369"/>
            <a:ext cx="11725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800" b="1">
                <a:solidFill>
                  <a:srgbClr val="C00000"/>
                </a:solidFill>
                <a:latin typeface="UTM Avo" panose="02040603050506020204" pitchFamily="18" charset="0"/>
              </a:rPr>
              <a:t>Sản phẩm của Măng Non – Tài liệu Tiểu học.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800" b="1">
                <a:solidFill>
                  <a:srgbClr val="C00000"/>
                </a:solidFill>
                <a:latin typeface="UTM Avo" panose="02040603050506020204" pitchFamily="18" charset="0"/>
              </a:rPr>
              <a:t> Nghiêm cấm buôn bán, sao chép và chỉnh sửa để thu lợi nhuận.</a:t>
            </a:r>
          </a:p>
        </p:txBody>
      </p:sp>
    </p:spTree>
    <p:extLst>
      <p:ext uri="{BB962C8B-B14F-4D97-AF65-F5344CB8AC3E}">
        <p14:creationId xmlns:p14="http://schemas.microsoft.com/office/powerpoint/2010/main" val="1929796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12.xml"/><Relationship Id="rId21" Type="http://schemas.openxmlformats.org/officeDocument/2006/relationships/hyperlink" Target="https://www.facebook.com/groups/629898828017053" TargetMode="External"/><Relationship Id="rId7" Type="http://schemas.openxmlformats.org/officeDocument/2006/relationships/image" Target="../media/image10.png"/><Relationship Id="rId12" Type="http://schemas.openxmlformats.org/officeDocument/2006/relationships/slide" Target="slide4.xml"/><Relationship Id="rId17" Type="http://schemas.openxmlformats.org/officeDocument/2006/relationships/image" Target="../media/image14.png"/><Relationship Id="rId2" Type="http://schemas.openxmlformats.org/officeDocument/2006/relationships/audio" Target="../media/media1.mp3"/><Relationship Id="rId16" Type="http://schemas.openxmlformats.org/officeDocument/2006/relationships/slide" Target="slide6.xml"/><Relationship Id="rId20" Type="http://schemas.openxmlformats.org/officeDocument/2006/relationships/image" Target="../media/image2.png"/><Relationship Id="rId1" Type="http://schemas.microsoft.com/office/2007/relationships/media" Target="../media/media1.mp3"/><Relationship Id="rId6" Type="http://schemas.openxmlformats.org/officeDocument/2006/relationships/slide" Target="slide8.xml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5" Type="http://schemas.openxmlformats.org/officeDocument/2006/relationships/image" Target="../media/image13.png"/><Relationship Id="rId10" Type="http://schemas.openxmlformats.org/officeDocument/2006/relationships/slide" Target="slide3.xml"/><Relationship Id="rId19" Type="http://schemas.openxmlformats.org/officeDocument/2006/relationships/image" Target="../media/image1.png"/><Relationship Id="rId4" Type="http://schemas.openxmlformats.org/officeDocument/2006/relationships/image" Target="../media/image8.jpg"/><Relationship Id="rId9" Type="http://schemas.openxmlformats.org/officeDocument/2006/relationships/image" Target="../media/image6.png"/><Relationship Id="rId1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NULL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jp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7.png"/><Relationship Id="rId4" Type="http://schemas.microsoft.com/office/2007/relationships/media" Target="../media/media3.mp3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9.png"/><Relationship Id="rId3" Type="http://schemas.openxmlformats.org/officeDocument/2006/relationships/audio" Target="NULL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jp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7.png"/><Relationship Id="rId4" Type="http://schemas.microsoft.com/office/2007/relationships/media" Target="../media/media3.mp3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NULL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jp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7.png"/><Relationship Id="rId4" Type="http://schemas.microsoft.com/office/2007/relationships/media" Target="../media/media3.mp3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NULL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jp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7.png"/><Relationship Id="rId4" Type="http://schemas.microsoft.com/office/2007/relationships/media" Target="../media/media3.mp3"/><Relationship Id="rId9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431" y="3766214"/>
            <a:ext cx="3476429" cy="3751067"/>
          </a:xfrm>
          <a:prstGeom prst="rect">
            <a:avLst/>
          </a:prstGeom>
        </p:spPr>
      </p:pic>
      <p:pic>
        <p:nvPicPr>
          <p:cNvPr id="4" name="Picture 3" descr="A picture containing text, envelope, businesscard&#10;&#10;Description automatically generated">
            <a:extLst>
              <a:ext uri="{FF2B5EF4-FFF2-40B4-BE49-F238E27FC236}">
                <a16:creationId xmlns="" xmlns:a16="http://schemas.microsoft.com/office/drawing/2014/main" id="{BFDCE8D7-0F21-19CC-83C0-6543D64B39A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1368" t="24315" r="10685" b="247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6EAD9CBF-4F83-0522-47D9-AEA3A24799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168" y="3499338"/>
            <a:ext cx="9659550" cy="17408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28609DE-0204-19E4-4222-5BA37E6791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349" y="1291216"/>
            <a:ext cx="6834208" cy="21459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243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千库网_夏天六一儿童节气球节日儿童快乐清新手绘插画六一_插画编号80717">
            <a:extLst>
              <a:ext uri="{FF2B5EF4-FFF2-40B4-BE49-F238E27FC236}">
                <a16:creationId xmlns="" xmlns:a16="http://schemas.microsoft.com/office/drawing/2014/main" id="{F507911D-A38E-7B1E-0853-B8BE52514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07643A01-C7FA-862F-7C35-DB8D844546B8}"/>
              </a:ext>
            </a:extLst>
          </p:cNvPr>
          <p:cNvSpPr/>
          <p:nvPr/>
        </p:nvSpPr>
        <p:spPr>
          <a:xfrm>
            <a:off x="245667" y="171336"/>
            <a:ext cx="11869077" cy="65153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42232A3-BF0B-EBCC-AB51-8FEE3DD74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731" y="314268"/>
            <a:ext cx="8961013" cy="4735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E45C9F91-23A2-0D78-D975-9BC4228F8EAF}"/>
              </a:ext>
            </a:extLst>
          </p:cNvPr>
          <p:cNvSpPr/>
          <p:nvPr/>
        </p:nvSpPr>
        <p:spPr>
          <a:xfrm>
            <a:off x="9101741" y="219456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7C14AF68-2DEC-2A3B-C303-300D0F56633A}"/>
              </a:ext>
            </a:extLst>
          </p:cNvPr>
          <p:cNvSpPr/>
          <p:nvPr/>
        </p:nvSpPr>
        <p:spPr>
          <a:xfrm>
            <a:off x="6307741" y="283464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14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B19268AE-D245-2B5C-9E1E-BBACE8B01399}"/>
              </a:ext>
            </a:extLst>
          </p:cNvPr>
          <p:cNvSpPr/>
          <p:nvPr/>
        </p:nvSpPr>
        <p:spPr>
          <a:xfrm>
            <a:off x="5342541" y="342900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5A64B4AF-0E19-1661-D397-B267EA1D8B63}"/>
              </a:ext>
            </a:extLst>
          </p:cNvPr>
          <p:cNvSpPr/>
          <p:nvPr/>
        </p:nvSpPr>
        <p:spPr>
          <a:xfrm>
            <a:off x="11001661" y="342900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611C3B7A-D2CA-0453-FDA6-3D7A8D71D4F8}"/>
              </a:ext>
            </a:extLst>
          </p:cNvPr>
          <p:cNvSpPr/>
          <p:nvPr/>
        </p:nvSpPr>
        <p:spPr>
          <a:xfrm>
            <a:off x="7242461" y="342900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22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20FA2312-E92D-E256-E569-BF4B4904BBF1}"/>
              </a:ext>
            </a:extLst>
          </p:cNvPr>
          <p:cNvSpPr/>
          <p:nvPr/>
        </p:nvSpPr>
        <p:spPr>
          <a:xfrm>
            <a:off x="6307740" y="403860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28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111FF749-46CF-1946-A06E-063E5C0EE97B}"/>
              </a:ext>
            </a:extLst>
          </p:cNvPr>
          <p:cNvSpPr/>
          <p:nvPr/>
        </p:nvSpPr>
        <p:spPr>
          <a:xfrm>
            <a:off x="2909319" y="5085533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12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bao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nhiêu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="" xmlns:a16="http://schemas.microsoft.com/office/drawing/2014/main" id="{E6344091-1AC6-0B15-3010-76D9DCB6C6BD}"/>
              </a:ext>
            </a:extLst>
          </p:cNvPr>
          <p:cNvSpPr/>
          <p:nvPr/>
        </p:nvSpPr>
        <p:spPr>
          <a:xfrm>
            <a:off x="2857597" y="5920950"/>
            <a:ext cx="7317046" cy="1009554"/>
          </a:xfrm>
          <a:custGeom>
            <a:avLst/>
            <a:gdLst>
              <a:gd name="connsiteX0" fmla="*/ 0 w 7317046"/>
              <a:gd name="connsiteY0" fmla="*/ 168262 h 1009554"/>
              <a:gd name="connsiteX1" fmla="*/ 168262 w 7317046"/>
              <a:gd name="connsiteY1" fmla="*/ 0 h 1009554"/>
              <a:gd name="connsiteX2" fmla="*/ 680167 w 7317046"/>
              <a:gd name="connsiteY2" fmla="*/ 0 h 1009554"/>
              <a:gd name="connsiteX3" fmla="*/ 1261877 w 7317046"/>
              <a:gd name="connsiteY3" fmla="*/ 0 h 1009554"/>
              <a:gd name="connsiteX4" fmla="*/ 1634172 w 7317046"/>
              <a:gd name="connsiteY4" fmla="*/ 0 h 1009554"/>
              <a:gd name="connsiteX5" fmla="*/ 2285687 w 7317046"/>
              <a:gd name="connsiteY5" fmla="*/ 0 h 1009554"/>
              <a:gd name="connsiteX6" fmla="*/ 3007008 w 7317046"/>
              <a:gd name="connsiteY6" fmla="*/ 0 h 1009554"/>
              <a:gd name="connsiteX7" fmla="*/ 3658523 w 7317046"/>
              <a:gd name="connsiteY7" fmla="*/ 0 h 1009554"/>
              <a:gd name="connsiteX8" fmla="*/ 4379844 w 7317046"/>
              <a:gd name="connsiteY8" fmla="*/ 0 h 1009554"/>
              <a:gd name="connsiteX9" fmla="*/ 4891749 w 7317046"/>
              <a:gd name="connsiteY9" fmla="*/ 0 h 1009554"/>
              <a:gd name="connsiteX10" fmla="*/ 5264043 w 7317046"/>
              <a:gd name="connsiteY10" fmla="*/ 0 h 1009554"/>
              <a:gd name="connsiteX11" fmla="*/ 5845753 w 7317046"/>
              <a:gd name="connsiteY11" fmla="*/ 0 h 1009554"/>
              <a:gd name="connsiteX12" fmla="*/ 6287853 w 7317046"/>
              <a:gd name="connsiteY12" fmla="*/ 0 h 1009554"/>
              <a:gd name="connsiteX13" fmla="*/ 7148784 w 7317046"/>
              <a:gd name="connsiteY13" fmla="*/ 0 h 1009554"/>
              <a:gd name="connsiteX14" fmla="*/ 7317046 w 7317046"/>
              <a:gd name="connsiteY14" fmla="*/ 168262 h 1009554"/>
              <a:gd name="connsiteX15" fmla="*/ 7317046 w 7317046"/>
              <a:gd name="connsiteY15" fmla="*/ 491316 h 1009554"/>
              <a:gd name="connsiteX16" fmla="*/ 7317046 w 7317046"/>
              <a:gd name="connsiteY16" fmla="*/ 841292 h 1009554"/>
              <a:gd name="connsiteX17" fmla="*/ 7148784 w 7317046"/>
              <a:gd name="connsiteY17" fmla="*/ 1009554 h 1009554"/>
              <a:gd name="connsiteX18" fmla="*/ 6636879 w 7317046"/>
              <a:gd name="connsiteY18" fmla="*/ 1009554 h 1009554"/>
              <a:gd name="connsiteX19" fmla="*/ 5985364 w 7317046"/>
              <a:gd name="connsiteY19" fmla="*/ 1009554 h 1009554"/>
              <a:gd name="connsiteX20" fmla="*/ 5543264 w 7317046"/>
              <a:gd name="connsiteY20" fmla="*/ 1009554 h 1009554"/>
              <a:gd name="connsiteX21" fmla="*/ 5170969 w 7317046"/>
              <a:gd name="connsiteY21" fmla="*/ 1009554 h 1009554"/>
              <a:gd name="connsiteX22" fmla="*/ 4519454 w 7317046"/>
              <a:gd name="connsiteY22" fmla="*/ 1009554 h 1009554"/>
              <a:gd name="connsiteX23" fmla="*/ 3937744 w 7317046"/>
              <a:gd name="connsiteY23" fmla="*/ 1009554 h 1009554"/>
              <a:gd name="connsiteX24" fmla="*/ 3356034 w 7317046"/>
              <a:gd name="connsiteY24" fmla="*/ 1009554 h 1009554"/>
              <a:gd name="connsiteX25" fmla="*/ 2844129 w 7317046"/>
              <a:gd name="connsiteY25" fmla="*/ 1009554 h 1009554"/>
              <a:gd name="connsiteX26" fmla="*/ 2122808 w 7317046"/>
              <a:gd name="connsiteY26" fmla="*/ 1009554 h 1009554"/>
              <a:gd name="connsiteX27" fmla="*/ 1541098 w 7317046"/>
              <a:gd name="connsiteY27" fmla="*/ 1009554 h 1009554"/>
              <a:gd name="connsiteX28" fmla="*/ 1029193 w 7317046"/>
              <a:gd name="connsiteY28" fmla="*/ 1009554 h 1009554"/>
              <a:gd name="connsiteX29" fmla="*/ 168262 w 7317046"/>
              <a:gd name="connsiteY29" fmla="*/ 1009554 h 1009554"/>
              <a:gd name="connsiteX30" fmla="*/ 0 w 7317046"/>
              <a:gd name="connsiteY30" fmla="*/ 841292 h 1009554"/>
              <a:gd name="connsiteX31" fmla="*/ 0 w 7317046"/>
              <a:gd name="connsiteY31" fmla="*/ 511507 h 1009554"/>
              <a:gd name="connsiteX32" fmla="*/ 0 w 7317046"/>
              <a:gd name="connsiteY32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17046" h="1009554" fill="none" extrusionOk="0">
                <a:moveTo>
                  <a:pt x="0" y="168262"/>
                </a:moveTo>
                <a:cubicBezTo>
                  <a:pt x="2031" y="77057"/>
                  <a:pt x="83274" y="-12484"/>
                  <a:pt x="168262" y="0"/>
                </a:cubicBezTo>
                <a:cubicBezTo>
                  <a:pt x="357418" y="-14570"/>
                  <a:pt x="521252" y="60991"/>
                  <a:pt x="680167" y="0"/>
                </a:cubicBezTo>
                <a:cubicBezTo>
                  <a:pt x="839083" y="-60991"/>
                  <a:pt x="1112628" y="3422"/>
                  <a:pt x="1261877" y="0"/>
                </a:cubicBezTo>
                <a:cubicBezTo>
                  <a:pt x="1411126" y="-3422"/>
                  <a:pt x="1490291" y="14371"/>
                  <a:pt x="1634172" y="0"/>
                </a:cubicBezTo>
                <a:cubicBezTo>
                  <a:pt x="1778054" y="-14371"/>
                  <a:pt x="1964140" y="7133"/>
                  <a:pt x="2285687" y="0"/>
                </a:cubicBezTo>
                <a:cubicBezTo>
                  <a:pt x="2607235" y="-7133"/>
                  <a:pt x="2710798" y="81254"/>
                  <a:pt x="3007008" y="0"/>
                </a:cubicBezTo>
                <a:cubicBezTo>
                  <a:pt x="3303218" y="-81254"/>
                  <a:pt x="3477647" y="51554"/>
                  <a:pt x="3658523" y="0"/>
                </a:cubicBezTo>
                <a:cubicBezTo>
                  <a:pt x="3839399" y="-51554"/>
                  <a:pt x="4174011" y="73215"/>
                  <a:pt x="4379844" y="0"/>
                </a:cubicBezTo>
                <a:cubicBezTo>
                  <a:pt x="4585677" y="-73215"/>
                  <a:pt x="4643557" y="25742"/>
                  <a:pt x="4891749" y="0"/>
                </a:cubicBezTo>
                <a:cubicBezTo>
                  <a:pt x="5139941" y="-25742"/>
                  <a:pt x="5120168" y="12063"/>
                  <a:pt x="5264043" y="0"/>
                </a:cubicBezTo>
                <a:cubicBezTo>
                  <a:pt x="5407918" y="-12063"/>
                  <a:pt x="5569062" y="23736"/>
                  <a:pt x="5845753" y="0"/>
                </a:cubicBezTo>
                <a:cubicBezTo>
                  <a:pt x="6122444" y="-23736"/>
                  <a:pt x="6186792" y="46594"/>
                  <a:pt x="6287853" y="0"/>
                </a:cubicBezTo>
                <a:cubicBezTo>
                  <a:pt x="6388914" y="-46594"/>
                  <a:pt x="6800845" y="102258"/>
                  <a:pt x="7148784" y="0"/>
                </a:cubicBezTo>
                <a:cubicBezTo>
                  <a:pt x="7234263" y="-11086"/>
                  <a:pt x="7327648" y="81529"/>
                  <a:pt x="7317046" y="168262"/>
                </a:cubicBezTo>
                <a:cubicBezTo>
                  <a:pt x="7338221" y="274397"/>
                  <a:pt x="7303521" y="410451"/>
                  <a:pt x="7317046" y="491316"/>
                </a:cubicBezTo>
                <a:cubicBezTo>
                  <a:pt x="7330571" y="572181"/>
                  <a:pt x="7300115" y="712714"/>
                  <a:pt x="7317046" y="841292"/>
                </a:cubicBezTo>
                <a:cubicBezTo>
                  <a:pt x="7318057" y="939250"/>
                  <a:pt x="7249270" y="993473"/>
                  <a:pt x="7148784" y="1009554"/>
                </a:cubicBezTo>
                <a:cubicBezTo>
                  <a:pt x="6985742" y="1043861"/>
                  <a:pt x="6876202" y="998975"/>
                  <a:pt x="6636879" y="1009554"/>
                </a:cubicBezTo>
                <a:cubicBezTo>
                  <a:pt x="6397556" y="1020133"/>
                  <a:pt x="6260360" y="977946"/>
                  <a:pt x="5985364" y="1009554"/>
                </a:cubicBezTo>
                <a:cubicBezTo>
                  <a:pt x="5710368" y="1041162"/>
                  <a:pt x="5707547" y="957824"/>
                  <a:pt x="5543264" y="1009554"/>
                </a:cubicBezTo>
                <a:cubicBezTo>
                  <a:pt x="5378981" y="1061284"/>
                  <a:pt x="5343913" y="994231"/>
                  <a:pt x="5170969" y="1009554"/>
                </a:cubicBezTo>
                <a:cubicBezTo>
                  <a:pt x="4998025" y="1024877"/>
                  <a:pt x="4727731" y="935659"/>
                  <a:pt x="4519454" y="1009554"/>
                </a:cubicBezTo>
                <a:cubicBezTo>
                  <a:pt x="4311178" y="1083449"/>
                  <a:pt x="4158810" y="965744"/>
                  <a:pt x="3937744" y="1009554"/>
                </a:cubicBezTo>
                <a:cubicBezTo>
                  <a:pt x="3716678" y="1053364"/>
                  <a:pt x="3540387" y="988305"/>
                  <a:pt x="3356034" y="1009554"/>
                </a:cubicBezTo>
                <a:cubicBezTo>
                  <a:pt x="3171681" y="1030803"/>
                  <a:pt x="3089127" y="988217"/>
                  <a:pt x="2844129" y="1009554"/>
                </a:cubicBezTo>
                <a:cubicBezTo>
                  <a:pt x="2599131" y="1030891"/>
                  <a:pt x="2356881" y="963541"/>
                  <a:pt x="2122808" y="1009554"/>
                </a:cubicBezTo>
                <a:cubicBezTo>
                  <a:pt x="1888735" y="1055567"/>
                  <a:pt x="1817803" y="960068"/>
                  <a:pt x="1541098" y="1009554"/>
                </a:cubicBezTo>
                <a:cubicBezTo>
                  <a:pt x="1264393" y="1059040"/>
                  <a:pt x="1243938" y="1007152"/>
                  <a:pt x="1029193" y="1009554"/>
                </a:cubicBezTo>
                <a:cubicBezTo>
                  <a:pt x="814448" y="1011956"/>
                  <a:pt x="523250" y="952397"/>
                  <a:pt x="168262" y="1009554"/>
                </a:cubicBezTo>
                <a:cubicBezTo>
                  <a:pt x="49768" y="1003710"/>
                  <a:pt x="14349" y="939527"/>
                  <a:pt x="0" y="841292"/>
                </a:cubicBezTo>
                <a:cubicBezTo>
                  <a:pt x="-18217" y="760759"/>
                  <a:pt x="17023" y="592827"/>
                  <a:pt x="0" y="511507"/>
                </a:cubicBezTo>
                <a:cubicBezTo>
                  <a:pt x="-17023" y="430188"/>
                  <a:pt x="27806" y="323826"/>
                  <a:pt x="0" y="168262"/>
                </a:cubicBezTo>
                <a:close/>
              </a:path>
              <a:path w="7317046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55084" y="-7300"/>
                  <a:pt x="544575" y="42733"/>
                  <a:pt x="680167" y="0"/>
                </a:cubicBezTo>
                <a:cubicBezTo>
                  <a:pt x="815760" y="-42733"/>
                  <a:pt x="1113354" y="51033"/>
                  <a:pt x="1401488" y="0"/>
                </a:cubicBezTo>
                <a:cubicBezTo>
                  <a:pt x="1689622" y="-51033"/>
                  <a:pt x="1691557" y="38452"/>
                  <a:pt x="1773782" y="0"/>
                </a:cubicBezTo>
                <a:cubicBezTo>
                  <a:pt x="1856007" y="-38452"/>
                  <a:pt x="2136728" y="68261"/>
                  <a:pt x="2495103" y="0"/>
                </a:cubicBezTo>
                <a:cubicBezTo>
                  <a:pt x="2853478" y="-68261"/>
                  <a:pt x="2815034" y="36265"/>
                  <a:pt x="3076813" y="0"/>
                </a:cubicBezTo>
                <a:cubicBezTo>
                  <a:pt x="3338592" y="-36265"/>
                  <a:pt x="3422917" y="44993"/>
                  <a:pt x="3518913" y="0"/>
                </a:cubicBezTo>
                <a:cubicBezTo>
                  <a:pt x="3614909" y="-44993"/>
                  <a:pt x="3908549" y="2532"/>
                  <a:pt x="4170428" y="0"/>
                </a:cubicBezTo>
                <a:cubicBezTo>
                  <a:pt x="4432307" y="-2532"/>
                  <a:pt x="4416066" y="5034"/>
                  <a:pt x="4542722" y="0"/>
                </a:cubicBezTo>
                <a:cubicBezTo>
                  <a:pt x="4669378" y="-5034"/>
                  <a:pt x="5079453" y="68566"/>
                  <a:pt x="5264043" y="0"/>
                </a:cubicBezTo>
                <a:cubicBezTo>
                  <a:pt x="5448633" y="-68566"/>
                  <a:pt x="5726551" y="47607"/>
                  <a:pt x="5915558" y="0"/>
                </a:cubicBezTo>
                <a:cubicBezTo>
                  <a:pt x="6104566" y="-47607"/>
                  <a:pt x="6173525" y="15486"/>
                  <a:pt x="6287853" y="0"/>
                </a:cubicBezTo>
                <a:cubicBezTo>
                  <a:pt x="6402182" y="-15486"/>
                  <a:pt x="6766508" y="11860"/>
                  <a:pt x="7148784" y="0"/>
                </a:cubicBezTo>
                <a:cubicBezTo>
                  <a:pt x="7231394" y="-14010"/>
                  <a:pt x="7339521" y="67503"/>
                  <a:pt x="7317046" y="168262"/>
                </a:cubicBezTo>
                <a:cubicBezTo>
                  <a:pt x="7328207" y="257233"/>
                  <a:pt x="7294173" y="358637"/>
                  <a:pt x="7317046" y="491316"/>
                </a:cubicBezTo>
                <a:cubicBezTo>
                  <a:pt x="7339919" y="623995"/>
                  <a:pt x="7314246" y="768101"/>
                  <a:pt x="7317046" y="841292"/>
                </a:cubicBezTo>
                <a:cubicBezTo>
                  <a:pt x="7307351" y="909438"/>
                  <a:pt x="7237776" y="1007238"/>
                  <a:pt x="7148784" y="1009554"/>
                </a:cubicBezTo>
                <a:cubicBezTo>
                  <a:pt x="6844847" y="1027953"/>
                  <a:pt x="6628507" y="946069"/>
                  <a:pt x="6497269" y="1009554"/>
                </a:cubicBezTo>
                <a:cubicBezTo>
                  <a:pt x="6366031" y="1073039"/>
                  <a:pt x="6040460" y="1004513"/>
                  <a:pt x="5775948" y="1009554"/>
                </a:cubicBezTo>
                <a:cubicBezTo>
                  <a:pt x="5511436" y="1014595"/>
                  <a:pt x="5411942" y="963595"/>
                  <a:pt x="5264043" y="1009554"/>
                </a:cubicBezTo>
                <a:cubicBezTo>
                  <a:pt x="5116144" y="1055513"/>
                  <a:pt x="4890285" y="1001341"/>
                  <a:pt x="4682333" y="1009554"/>
                </a:cubicBezTo>
                <a:cubicBezTo>
                  <a:pt x="4474381" y="1017767"/>
                  <a:pt x="4247955" y="939638"/>
                  <a:pt x="4030818" y="1009554"/>
                </a:cubicBezTo>
                <a:cubicBezTo>
                  <a:pt x="3813681" y="1079470"/>
                  <a:pt x="3525342" y="940608"/>
                  <a:pt x="3309497" y="1009554"/>
                </a:cubicBezTo>
                <a:cubicBezTo>
                  <a:pt x="3093652" y="1078500"/>
                  <a:pt x="3020417" y="999749"/>
                  <a:pt x="2937202" y="1009554"/>
                </a:cubicBezTo>
                <a:cubicBezTo>
                  <a:pt x="2853988" y="1019359"/>
                  <a:pt x="2606885" y="989930"/>
                  <a:pt x="2425297" y="1009554"/>
                </a:cubicBezTo>
                <a:cubicBezTo>
                  <a:pt x="2243709" y="1029178"/>
                  <a:pt x="2221923" y="980314"/>
                  <a:pt x="2053003" y="1009554"/>
                </a:cubicBezTo>
                <a:cubicBezTo>
                  <a:pt x="1884083" y="1038794"/>
                  <a:pt x="1542893" y="995162"/>
                  <a:pt x="1401488" y="1009554"/>
                </a:cubicBezTo>
                <a:cubicBezTo>
                  <a:pt x="1260083" y="1023946"/>
                  <a:pt x="920807" y="968272"/>
                  <a:pt x="749972" y="1009554"/>
                </a:cubicBezTo>
                <a:cubicBezTo>
                  <a:pt x="579137" y="1050836"/>
                  <a:pt x="457167" y="983487"/>
                  <a:pt x="168262" y="1009554"/>
                </a:cubicBezTo>
                <a:cubicBezTo>
                  <a:pt x="95274" y="1001843"/>
                  <a:pt x="7761" y="927103"/>
                  <a:pt x="0" y="841292"/>
                </a:cubicBezTo>
                <a:cubicBezTo>
                  <a:pt x="-32348" y="752519"/>
                  <a:pt x="5880" y="636021"/>
                  <a:pt x="0" y="511507"/>
                </a:cubicBezTo>
                <a:cubicBezTo>
                  <a:pt x="-5880" y="386993"/>
                  <a:pt x="22151" y="260457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12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31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D4A813EB-85F1-48E9-4E00-933AE3AF61B1}"/>
              </a:ext>
            </a:extLst>
          </p:cNvPr>
          <p:cNvSpPr/>
          <p:nvPr/>
        </p:nvSpPr>
        <p:spPr>
          <a:xfrm>
            <a:off x="2857597" y="4984959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đầu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tiên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12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thứ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C7216311-E31C-3883-1567-21876F60D50D}"/>
              </a:ext>
            </a:extLst>
          </p:cNvPr>
          <p:cNvSpPr/>
          <p:nvPr/>
        </p:nvSpPr>
        <p:spPr>
          <a:xfrm>
            <a:off x="2857597" y="5920950"/>
            <a:ext cx="6967785" cy="1009554"/>
          </a:xfrm>
          <a:custGeom>
            <a:avLst/>
            <a:gdLst>
              <a:gd name="connsiteX0" fmla="*/ 0 w 6967785"/>
              <a:gd name="connsiteY0" fmla="*/ 168262 h 1009554"/>
              <a:gd name="connsiteX1" fmla="*/ 168262 w 6967785"/>
              <a:gd name="connsiteY1" fmla="*/ 0 h 1009554"/>
              <a:gd name="connsiteX2" fmla="*/ 654554 w 6967785"/>
              <a:gd name="connsiteY2" fmla="*/ 0 h 1009554"/>
              <a:gd name="connsiteX3" fmla="*/ 1207160 w 6967785"/>
              <a:gd name="connsiteY3" fmla="*/ 0 h 1009554"/>
              <a:gd name="connsiteX4" fmla="*/ 1560827 w 6967785"/>
              <a:gd name="connsiteY4" fmla="*/ 0 h 1009554"/>
              <a:gd name="connsiteX5" fmla="*/ 2179745 w 6967785"/>
              <a:gd name="connsiteY5" fmla="*/ 0 h 1009554"/>
              <a:gd name="connsiteX6" fmla="*/ 2864975 w 6967785"/>
              <a:gd name="connsiteY6" fmla="*/ 0 h 1009554"/>
              <a:gd name="connsiteX7" fmla="*/ 3483893 w 6967785"/>
              <a:gd name="connsiteY7" fmla="*/ 0 h 1009554"/>
              <a:gd name="connsiteX8" fmla="*/ 4169123 w 6967785"/>
              <a:gd name="connsiteY8" fmla="*/ 0 h 1009554"/>
              <a:gd name="connsiteX9" fmla="*/ 4655415 w 6967785"/>
              <a:gd name="connsiteY9" fmla="*/ 0 h 1009554"/>
              <a:gd name="connsiteX10" fmla="*/ 5009083 w 6967785"/>
              <a:gd name="connsiteY10" fmla="*/ 0 h 1009554"/>
              <a:gd name="connsiteX11" fmla="*/ 5561688 w 6967785"/>
              <a:gd name="connsiteY11" fmla="*/ 0 h 1009554"/>
              <a:gd name="connsiteX12" fmla="*/ 5981667 w 6967785"/>
              <a:gd name="connsiteY12" fmla="*/ 0 h 1009554"/>
              <a:gd name="connsiteX13" fmla="*/ 6799523 w 6967785"/>
              <a:gd name="connsiteY13" fmla="*/ 0 h 1009554"/>
              <a:gd name="connsiteX14" fmla="*/ 6967785 w 6967785"/>
              <a:gd name="connsiteY14" fmla="*/ 168262 h 1009554"/>
              <a:gd name="connsiteX15" fmla="*/ 6967785 w 6967785"/>
              <a:gd name="connsiteY15" fmla="*/ 491316 h 1009554"/>
              <a:gd name="connsiteX16" fmla="*/ 6967785 w 6967785"/>
              <a:gd name="connsiteY16" fmla="*/ 841292 h 1009554"/>
              <a:gd name="connsiteX17" fmla="*/ 6799523 w 6967785"/>
              <a:gd name="connsiteY17" fmla="*/ 1009554 h 1009554"/>
              <a:gd name="connsiteX18" fmla="*/ 6313231 w 6967785"/>
              <a:gd name="connsiteY18" fmla="*/ 1009554 h 1009554"/>
              <a:gd name="connsiteX19" fmla="*/ 5694313 w 6967785"/>
              <a:gd name="connsiteY19" fmla="*/ 1009554 h 1009554"/>
              <a:gd name="connsiteX20" fmla="*/ 5274333 w 6967785"/>
              <a:gd name="connsiteY20" fmla="*/ 1009554 h 1009554"/>
              <a:gd name="connsiteX21" fmla="*/ 4920666 w 6967785"/>
              <a:gd name="connsiteY21" fmla="*/ 1009554 h 1009554"/>
              <a:gd name="connsiteX22" fmla="*/ 4301748 w 6967785"/>
              <a:gd name="connsiteY22" fmla="*/ 1009554 h 1009554"/>
              <a:gd name="connsiteX23" fmla="*/ 3749143 w 6967785"/>
              <a:gd name="connsiteY23" fmla="*/ 1009554 h 1009554"/>
              <a:gd name="connsiteX24" fmla="*/ 3196538 w 6967785"/>
              <a:gd name="connsiteY24" fmla="*/ 1009554 h 1009554"/>
              <a:gd name="connsiteX25" fmla="*/ 2710245 w 6967785"/>
              <a:gd name="connsiteY25" fmla="*/ 1009554 h 1009554"/>
              <a:gd name="connsiteX26" fmla="*/ 2025015 w 6967785"/>
              <a:gd name="connsiteY26" fmla="*/ 1009554 h 1009554"/>
              <a:gd name="connsiteX27" fmla="*/ 1472410 w 6967785"/>
              <a:gd name="connsiteY27" fmla="*/ 1009554 h 1009554"/>
              <a:gd name="connsiteX28" fmla="*/ 986118 w 6967785"/>
              <a:gd name="connsiteY28" fmla="*/ 1009554 h 1009554"/>
              <a:gd name="connsiteX29" fmla="*/ 168262 w 6967785"/>
              <a:gd name="connsiteY29" fmla="*/ 1009554 h 1009554"/>
              <a:gd name="connsiteX30" fmla="*/ 0 w 6967785"/>
              <a:gd name="connsiteY30" fmla="*/ 841292 h 1009554"/>
              <a:gd name="connsiteX31" fmla="*/ 0 w 6967785"/>
              <a:gd name="connsiteY31" fmla="*/ 511507 h 1009554"/>
              <a:gd name="connsiteX32" fmla="*/ 0 w 6967785"/>
              <a:gd name="connsiteY32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967785" h="1009554" fill="none" extrusionOk="0">
                <a:moveTo>
                  <a:pt x="0" y="168262"/>
                </a:moveTo>
                <a:cubicBezTo>
                  <a:pt x="2031" y="77057"/>
                  <a:pt x="83274" y="-12484"/>
                  <a:pt x="168262" y="0"/>
                </a:cubicBezTo>
                <a:cubicBezTo>
                  <a:pt x="334712" y="-22736"/>
                  <a:pt x="428353" y="53057"/>
                  <a:pt x="654554" y="0"/>
                </a:cubicBezTo>
                <a:cubicBezTo>
                  <a:pt x="880755" y="-53057"/>
                  <a:pt x="1084233" y="9690"/>
                  <a:pt x="1207160" y="0"/>
                </a:cubicBezTo>
                <a:cubicBezTo>
                  <a:pt x="1330087" y="-9690"/>
                  <a:pt x="1411615" y="41100"/>
                  <a:pt x="1560827" y="0"/>
                </a:cubicBezTo>
                <a:cubicBezTo>
                  <a:pt x="1710039" y="-41100"/>
                  <a:pt x="1985310" y="31583"/>
                  <a:pt x="2179745" y="0"/>
                </a:cubicBezTo>
                <a:cubicBezTo>
                  <a:pt x="2374180" y="-31583"/>
                  <a:pt x="2663986" y="70466"/>
                  <a:pt x="2864975" y="0"/>
                </a:cubicBezTo>
                <a:cubicBezTo>
                  <a:pt x="3065964" y="-70466"/>
                  <a:pt x="3265772" y="41758"/>
                  <a:pt x="3483893" y="0"/>
                </a:cubicBezTo>
                <a:cubicBezTo>
                  <a:pt x="3702014" y="-41758"/>
                  <a:pt x="3931000" y="20207"/>
                  <a:pt x="4169123" y="0"/>
                </a:cubicBezTo>
                <a:cubicBezTo>
                  <a:pt x="4407246" y="-20207"/>
                  <a:pt x="4452348" y="23876"/>
                  <a:pt x="4655415" y="0"/>
                </a:cubicBezTo>
                <a:cubicBezTo>
                  <a:pt x="4858482" y="-23876"/>
                  <a:pt x="4908228" y="5096"/>
                  <a:pt x="5009083" y="0"/>
                </a:cubicBezTo>
                <a:cubicBezTo>
                  <a:pt x="5109938" y="-5096"/>
                  <a:pt x="5315442" y="40399"/>
                  <a:pt x="5561688" y="0"/>
                </a:cubicBezTo>
                <a:cubicBezTo>
                  <a:pt x="5807935" y="-40399"/>
                  <a:pt x="5836813" y="33454"/>
                  <a:pt x="5981667" y="0"/>
                </a:cubicBezTo>
                <a:cubicBezTo>
                  <a:pt x="6126521" y="-33454"/>
                  <a:pt x="6528003" y="52786"/>
                  <a:pt x="6799523" y="0"/>
                </a:cubicBezTo>
                <a:cubicBezTo>
                  <a:pt x="6885002" y="-11086"/>
                  <a:pt x="6978387" y="81529"/>
                  <a:pt x="6967785" y="168262"/>
                </a:cubicBezTo>
                <a:cubicBezTo>
                  <a:pt x="6988960" y="274397"/>
                  <a:pt x="6954260" y="410451"/>
                  <a:pt x="6967785" y="491316"/>
                </a:cubicBezTo>
                <a:cubicBezTo>
                  <a:pt x="6981310" y="572181"/>
                  <a:pt x="6950854" y="712714"/>
                  <a:pt x="6967785" y="841292"/>
                </a:cubicBezTo>
                <a:cubicBezTo>
                  <a:pt x="6968796" y="939250"/>
                  <a:pt x="6900009" y="993473"/>
                  <a:pt x="6799523" y="1009554"/>
                </a:cubicBezTo>
                <a:cubicBezTo>
                  <a:pt x="6692173" y="1031202"/>
                  <a:pt x="6485046" y="974398"/>
                  <a:pt x="6313231" y="1009554"/>
                </a:cubicBezTo>
                <a:cubicBezTo>
                  <a:pt x="6141416" y="1044710"/>
                  <a:pt x="5948154" y="953679"/>
                  <a:pt x="5694313" y="1009554"/>
                </a:cubicBezTo>
                <a:cubicBezTo>
                  <a:pt x="5440472" y="1065429"/>
                  <a:pt x="5394514" y="995089"/>
                  <a:pt x="5274333" y="1009554"/>
                </a:cubicBezTo>
                <a:cubicBezTo>
                  <a:pt x="5154152" y="1024019"/>
                  <a:pt x="5039540" y="1006927"/>
                  <a:pt x="4920666" y="1009554"/>
                </a:cubicBezTo>
                <a:cubicBezTo>
                  <a:pt x="4801792" y="1012181"/>
                  <a:pt x="4507813" y="946806"/>
                  <a:pt x="4301748" y="1009554"/>
                </a:cubicBezTo>
                <a:cubicBezTo>
                  <a:pt x="4095683" y="1072302"/>
                  <a:pt x="3962668" y="983507"/>
                  <a:pt x="3749143" y="1009554"/>
                </a:cubicBezTo>
                <a:cubicBezTo>
                  <a:pt x="3535618" y="1035601"/>
                  <a:pt x="3418211" y="992095"/>
                  <a:pt x="3196538" y="1009554"/>
                </a:cubicBezTo>
                <a:cubicBezTo>
                  <a:pt x="2974866" y="1027013"/>
                  <a:pt x="2880448" y="965580"/>
                  <a:pt x="2710245" y="1009554"/>
                </a:cubicBezTo>
                <a:cubicBezTo>
                  <a:pt x="2540042" y="1053528"/>
                  <a:pt x="2293507" y="936053"/>
                  <a:pt x="2025015" y="1009554"/>
                </a:cubicBezTo>
                <a:cubicBezTo>
                  <a:pt x="1756523" y="1083055"/>
                  <a:pt x="1657928" y="990242"/>
                  <a:pt x="1472410" y="1009554"/>
                </a:cubicBezTo>
                <a:cubicBezTo>
                  <a:pt x="1286892" y="1028866"/>
                  <a:pt x="1084350" y="994839"/>
                  <a:pt x="986118" y="1009554"/>
                </a:cubicBezTo>
                <a:cubicBezTo>
                  <a:pt x="887886" y="1024269"/>
                  <a:pt x="484021" y="933893"/>
                  <a:pt x="168262" y="1009554"/>
                </a:cubicBezTo>
                <a:cubicBezTo>
                  <a:pt x="49768" y="1003710"/>
                  <a:pt x="14349" y="939527"/>
                  <a:pt x="0" y="841292"/>
                </a:cubicBezTo>
                <a:cubicBezTo>
                  <a:pt x="-18217" y="760759"/>
                  <a:pt x="17023" y="592827"/>
                  <a:pt x="0" y="511507"/>
                </a:cubicBezTo>
                <a:cubicBezTo>
                  <a:pt x="-17023" y="430188"/>
                  <a:pt x="27806" y="323826"/>
                  <a:pt x="0" y="168262"/>
                </a:cubicBezTo>
                <a:close/>
              </a:path>
              <a:path w="6967785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61813" y="-42975"/>
                  <a:pt x="491362" y="49133"/>
                  <a:pt x="654554" y="0"/>
                </a:cubicBezTo>
                <a:cubicBezTo>
                  <a:pt x="817746" y="-49133"/>
                  <a:pt x="1122941" y="77552"/>
                  <a:pt x="1339785" y="0"/>
                </a:cubicBezTo>
                <a:cubicBezTo>
                  <a:pt x="1556629" y="-77552"/>
                  <a:pt x="1575707" y="1753"/>
                  <a:pt x="1693452" y="0"/>
                </a:cubicBezTo>
                <a:cubicBezTo>
                  <a:pt x="1811197" y="-1753"/>
                  <a:pt x="2111531" y="79660"/>
                  <a:pt x="2378682" y="0"/>
                </a:cubicBezTo>
                <a:cubicBezTo>
                  <a:pt x="2645833" y="-79660"/>
                  <a:pt x="2675667" y="62172"/>
                  <a:pt x="2931287" y="0"/>
                </a:cubicBezTo>
                <a:cubicBezTo>
                  <a:pt x="3186907" y="-62172"/>
                  <a:pt x="3233063" y="32681"/>
                  <a:pt x="3351267" y="0"/>
                </a:cubicBezTo>
                <a:cubicBezTo>
                  <a:pt x="3469471" y="-32681"/>
                  <a:pt x="3757059" y="35274"/>
                  <a:pt x="3970185" y="0"/>
                </a:cubicBezTo>
                <a:cubicBezTo>
                  <a:pt x="4183311" y="-35274"/>
                  <a:pt x="4221591" y="32510"/>
                  <a:pt x="4323852" y="0"/>
                </a:cubicBezTo>
                <a:cubicBezTo>
                  <a:pt x="4426113" y="-32510"/>
                  <a:pt x="4814894" y="68891"/>
                  <a:pt x="5009083" y="0"/>
                </a:cubicBezTo>
                <a:cubicBezTo>
                  <a:pt x="5203272" y="-68891"/>
                  <a:pt x="5367303" y="625"/>
                  <a:pt x="5628000" y="0"/>
                </a:cubicBezTo>
                <a:cubicBezTo>
                  <a:pt x="5888697" y="-625"/>
                  <a:pt x="5828440" y="1834"/>
                  <a:pt x="5981667" y="0"/>
                </a:cubicBezTo>
                <a:cubicBezTo>
                  <a:pt x="6134894" y="-1834"/>
                  <a:pt x="6542208" y="9476"/>
                  <a:pt x="6799523" y="0"/>
                </a:cubicBezTo>
                <a:cubicBezTo>
                  <a:pt x="6882133" y="-14010"/>
                  <a:pt x="6990260" y="67503"/>
                  <a:pt x="6967785" y="168262"/>
                </a:cubicBezTo>
                <a:cubicBezTo>
                  <a:pt x="6978946" y="257233"/>
                  <a:pt x="6944912" y="358637"/>
                  <a:pt x="6967785" y="491316"/>
                </a:cubicBezTo>
                <a:cubicBezTo>
                  <a:pt x="6990658" y="623995"/>
                  <a:pt x="6964985" y="768101"/>
                  <a:pt x="6967785" y="841292"/>
                </a:cubicBezTo>
                <a:cubicBezTo>
                  <a:pt x="6958090" y="909438"/>
                  <a:pt x="6888515" y="1007238"/>
                  <a:pt x="6799523" y="1009554"/>
                </a:cubicBezTo>
                <a:cubicBezTo>
                  <a:pt x="6515626" y="1066645"/>
                  <a:pt x="6305379" y="977866"/>
                  <a:pt x="6180605" y="1009554"/>
                </a:cubicBezTo>
                <a:cubicBezTo>
                  <a:pt x="6055831" y="1041242"/>
                  <a:pt x="5730179" y="993791"/>
                  <a:pt x="5495375" y="1009554"/>
                </a:cubicBezTo>
                <a:cubicBezTo>
                  <a:pt x="5260571" y="1025317"/>
                  <a:pt x="5160897" y="954551"/>
                  <a:pt x="5009083" y="1009554"/>
                </a:cubicBezTo>
                <a:cubicBezTo>
                  <a:pt x="4857269" y="1064557"/>
                  <a:pt x="4694069" y="972759"/>
                  <a:pt x="4456477" y="1009554"/>
                </a:cubicBezTo>
                <a:cubicBezTo>
                  <a:pt x="4218885" y="1046349"/>
                  <a:pt x="4143061" y="960912"/>
                  <a:pt x="3837560" y="1009554"/>
                </a:cubicBezTo>
                <a:cubicBezTo>
                  <a:pt x="3532059" y="1058196"/>
                  <a:pt x="3445413" y="999649"/>
                  <a:pt x="3152329" y="1009554"/>
                </a:cubicBezTo>
                <a:cubicBezTo>
                  <a:pt x="2859245" y="1019459"/>
                  <a:pt x="2898385" y="1001657"/>
                  <a:pt x="2798662" y="1009554"/>
                </a:cubicBezTo>
                <a:cubicBezTo>
                  <a:pt x="2698939" y="1017451"/>
                  <a:pt x="2524441" y="995435"/>
                  <a:pt x="2312370" y="1009554"/>
                </a:cubicBezTo>
                <a:cubicBezTo>
                  <a:pt x="2100299" y="1023673"/>
                  <a:pt x="2108957" y="986856"/>
                  <a:pt x="1958702" y="1009554"/>
                </a:cubicBezTo>
                <a:cubicBezTo>
                  <a:pt x="1808447" y="1032252"/>
                  <a:pt x="1553551" y="949759"/>
                  <a:pt x="1339785" y="1009554"/>
                </a:cubicBezTo>
                <a:cubicBezTo>
                  <a:pt x="1126019" y="1069349"/>
                  <a:pt x="881172" y="936387"/>
                  <a:pt x="720867" y="1009554"/>
                </a:cubicBezTo>
                <a:cubicBezTo>
                  <a:pt x="560562" y="1082721"/>
                  <a:pt x="285140" y="959516"/>
                  <a:pt x="168262" y="1009554"/>
                </a:cubicBezTo>
                <a:cubicBezTo>
                  <a:pt x="95274" y="1001843"/>
                  <a:pt x="7761" y="927103"/>
                  <a:pt x="0" y="841292"/>
                </a:cubicBezTo>
                <a:cubicBezTo>
                  <a:pt x="-32348" y="752519"/>
                  <a:pt x="5880" y="636021"/>
                  <a:pt x="0" y="511507"/>
                </a:cubicBezTo>
                <a:cubicBezTo>
                  <a:pt x="-5880" y="386993"/>
                  <a:pt x="22151" y="260457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tiên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12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206D561C-594E-7E3A-348D-CF286DBE5DB5}"/>
              </a:ext>
            </a:extLst>
          </p:cNvPr>
          <p:cNvSpPr/>
          <p:nvPr/>
        </p:nvSpPr>
        <p:spPr>
          <a:xfrm>
            <a:off x="2780341" y="4984959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cuối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cùng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12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thứ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851514E2-A6D9-44CE-B153-4E3079A4EDB3}"/>
              </a:ext>
            </a:extLst>
          </p:cNvPr>
          <p:cNvSpPr/>
          <p:nvPr/>
        </p:nvSpPr>
        <p:spPr>
          <a:xfrm>
            <a:off x="2708827" y="5821703"/>
            <a:ext cx="7265324" cy="1091055"/>
          </a:xfrm>
          <a:custGeom>
            <a:avLst/>
            <a:gdLst>
              <a:gd name="connsiteX0" fmla="*/ 0 w 7265324"/>
              <a:gd name="connsiteY0" fmla="*/ 181846 h 1091055"/>
              <a:gd name="connsiteX1" fmla="*/ 181846 w 7265324"/>
              <a:gd name="connsiteY1" fmla="*/ 0 h 1091055"/>
              <a:gd name="connsiteX2" fmla="*/ 687966 w 7265324"/>
              <a:gd name="connsiteY2" fmla="*/ 0 h 1091055"/>
              <a:gd name="connsiteX3" fmla="*/ 1263102 w 7265324"/>
              <a:gd name="connsiteY3" fmla="*/ 0 h 1091055"/>
              <a:gd name="connsiteX4" fmla="*/ 1631189 w 7265324"/>
              <a:gd name="connsiteY4" fmla="*/ 0 h 1091055"/>
              <a:gd name="connsiteX5" fmla="*/ 2275341 w 7265324"/>
              <a:gd name="connsiteY5" fmla="*/ 0 h 1091055"/>
              <a:gd name="connsiteX6" fmla="*/ 2988510 w 7265324"/>
              <a:gd name="connsiteY6" fmla="*/ 0 h 1091055"/>
              <a:gd name="connsiteX7" fmla="*/ 3632662 w 7265324"/>
              <a:gd name="connsiteY7" fmla="*/ 0 h 1091055"/>
              <a:gd name="connsiteX8" fmla="*/ 4345831 w 7265324"/>
              <a:gd name="connsiteY8" fmla="*/ 0 h 1091055"/>
              <a:gd name="connsiteX9" fmla="*/ 4851950 w 7265324"/>
              <a:gd name="connsiteY9" fmla="*/ 0 h 1091055"/>
              <a:gd name="connsiteX10" fmla="*/ 5220037 w 7265324"/>
              <a:gd name="connsiteY10" fmla="*/ 0 h 1091055"/>
              <a:gd name="connsiteX11" fmla="*/ 5795173 w 7265324"/>
              <a:gd name="connsiteY11" fmla="*/ 0 h 1091055"/>
              <a:gd name="connsiteX12" fmla="*/ 6232277 w 7265324"/>
              <a:gd name="connsiteY12" fmla="*/ 0 h 1091055"/>
              <a:gd name="connsiteX13" fmla="*/ 7083478 w 7265324"/>
              <a:gd name="connsiteY13" fmla="*/ 0 h 1091055"/>
              <a:gd name="connsiteX14" fmla="*/ 7265324 w 7265324"/>
              <a:gd name="connsiteY14" fmla="*/ 181846 h 1091055"/>
              <a:gd name="connsiteX15" fmla="*/ 7265324 w 7265324"/>
              <a:gd name="connsiteY15" fmla="*/ 530980 h 1091055"/>
              <a:gd name="connsiteX16" fmla="*/ 7265324 w 7265324"/>
              <a:gd name="connsiteY16" fmla="*/ 909209 h 1091055"/>
              <a:gd name="connsiteX17" fmla="*/ 7083478 w 7265324"/>
              <a:gd name="connsiteY17" fmla="*/ 1091055 h 1091055"/>
              <a:gd name="connsiteX18" fmla="*/ 6577358 w 7265324"/>
              <a:gd name="connsiteY18" fmla="*/ 1091055 h 1091055"/>
              <a:gd name="connsiteX19" fmla="*/ 5933206 w 7265324"/>
              <a:gd name="connsiteY19" fmla="*/ 1091055 h 1091055"/>
              <a:gd name="connsiteX20" fmla="*/ 5496103 w 7265324"/>
              <a:gd name="connsiteY20" fmla="*/ 1091055 h 1091055"/>
              <a:gd name="connsiteX21" fmla="*/ 5128016 w 7265324"/>
              <a:gd name="connsiteY21" fmla="*/ 1091055 h 1091055"/>
              <a:gd name="connsiteX22" fmla="*/ 4483863 w 7265324"/>
              <a:gd name="connsiteY22" fmla="*/ 1091055 h 1091055"/>
              <a:gd name="connsiteX23" fmla="*/ 3908727 w 7265324"/>
              <a:gd name="connsiteY23" fmla="*/ 1091055 h 1091055"/>
              <a:gd name="connsiteX24" fmla="*/ 3333591 w 7265324"/>
              <a:gd name="connsiteY24" fmla="*/ 1091055 h 1091055"/>
              <a:gd name="connsiteX25" fmla="*/ 2827472 w 7265324"/>
              <a:gd name="connsiteY25" fmla="*/ 1091055 h 1091055"/>
              <a:gd name="connsiteX26" fmla="*/ 2114303 w 7265324"/>
              <a:gd name="connsiteY26" fmla="*/ 1091055 h 1091055"/>
              <a:gd name="connsiteX27" fmla="*/ 1539167 w 7265324"/>
              <a:gd name="connsiteY27" fmla="*/ 1091055 h 1091055"/>
              <a:gd name="connsiteX28" fmla="*/ 1033047 w 7265324"/>
              <a:gd name="connsiteY28" fmla="*/ 1091055 h 1091055"/>
              <a:gd name="connsiteX29" fmla="*/ 181846 w 7265324"/>
              <a:gd name="connsiteY29" fmla="*/ 1091055 h 1091055"/>
              <a:gd name="connsiteX30" fmla="*/ 0 w 7265324"/>
              <a:gd name="connsiteY30" fmla="*/ 909209 h 1091055"/>
              <a:gd name="connsiteX31" fmla="*/ 0 w 7265324"/>
              <a:gd name="connsiteY31" fmla="*/ 552801 h 1091055"/>
              <a:gd name="connsiteX32" fmla="*/ 0 w 7265324"/>
              <a:gd name="connsiteY32" fmla="*/ 181846 h 1091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65324" h="1091055" fill="none" extrusionOk="0">
                <a:moveTo>
                  <a:pt x="0" y="181846"/>
                </a:moveTo>
                <a:cubicBezTo>
                  <a:pt x="5759" y="86303"/>
                  <a:pt x="82841" y="-2242"/>
                  <a:pt x="181846" y="0"/>
                </a:cubicBezTo>
                <a:cubicBezTo>
                  <a:pt x="382951" y="-2213"/>
                  <a:pt x="506177" y="25430"/>
                  <a:pt x="687966" y="0"/>
                </a:cubicBezTo>
                <a:cubicBezTo>
                  <a:pt x="869755" y="-25430"/>
                  <a:pt x="985619" y="29421"/>
                  <a:pt x="1263102" y="0"/>
                </a:cubicBezTo>
                <a:cubicBezTo>
                  <a:pt x="1540585" y="-29421"/>
                  <a:pt x="1524254" y="13032"/>
                  <a:pt x="1631189" y="0"/>
                </a:cubicBezTo>
                <a:cubicBezTo>
                  <a:pt x="1738124" y="-13032"/>
                  <a:pt x="2005553" y="29272"/>
                  <a:pt x="2275341" y="0"/>
                </a:cubicBezTo>
                <a:cubicBezTo>
                  <a:pt x="2545129" y="-29272"/>
                  <a:pt x="2635896" y="20299"/>
                  <a:pt x="2988510" y="0"/>
                </a:cubicBezTo>
                <a:cubicBezTo>
                  <a:pt x="3341124" y="-20299"/>
                  <a:pt x="3447916" y="21180"/>
                  <a:pt x="3632662" y="0"/>
                </a:cubicBezTo>
                <a:cubicBezTo>
                  <a:pt x="3817408" y="-21180"/>
                  <a:pt x="4122871" y="55796"/>
                  <a:pt x="4345831" y="0"/>
                </a:cubicBezTo>
                <a:cubicBezTo>
                  <a:pt x="4568791" y="-55796"/>
                  <a:pt x="4607679" y="39423"/>
                  <a:pt x="4851950" y="0"/>
                </a:cubicBezTo>
                <a:cubicBezTo>
                  <a:pt x="5096221" y="-39423"/>
                  <a:pt x="5074094" y="13942"/>
                  <a:pt x="5220037" y="0"/>
                </a:cubicBezTo>
                <a:cubicBezTo>
                  <a:pt x="5365980" y="-13942"/>
                  <a:pt x="5651693" y="27453"/>
                  <a:pt x="5795173" y="0"/>
                </a:cubicBezTo>
                <a:cubicBezTo>
                  <a:pt x="5938653" y="-27453"/>
                  <a:pt x="6063666" y="32837"/>
                  <a:pt x="6232277" y="0"/>
                </a:cubicBezTo>
                <a:cubicBezTo>
                  <a:pt x="6400888" y="-32837"/>
                  <a:pt x="6829099" y="9562"/>
                  <a:pt x="7083478" y="0"/>
                </a:cubicBezTo>
                <a:cubicBezTo>
                  <a:pt x="7169506" y="-21433"/>
                  <a:pt x="7273886" y="86419"/>
                  <a:pt x="7265324" y="181846"/>
                </a:cubicBezTo>
                <a:cubicBezTo>
                  <a:pt x="7289683" y="321806"/>
                  <a:pt x="7244128" y="400787"/>
                  <a:pt x="7265324" y="530980"/>
                </a:cubicBezTo>
                <a:cubicBezTo>
                  <a:pt x="7286520" y="661173"/>
                  <a:pt x="7222947" y="830222"/>
                  <a:pt x="7265324" y="909209"/>
                </a:cubicBezTo>
                <a:cubicBezTo>
                  <a:pt x="7267045" y="1018200"/>
                  <a:pt x="7184890" y="1088968"/>
                  <a:pt x="7083478" y="1091055"/>
                </a:cubicBezTo>
                <a:cubicBezTo>
                  <a:pt x="6952567" y="1123818"/>
                  <a:pt x="6785637" y="1041485"/>
                  <a:pt x="6577358" y="1091055"/>
                </a:cubicBezTo>
                <a:cubicBezTo>
                  <a:pt x="6369079" y="1140625"/>
                  <a:pt x="6225259" y="1048806"/>
                  <a:pt x="5933206" y="1091055"/>
                </a:cubicBezTo>
                <a:cubicBezTo>
                  <a:pt x="5641153" y="1133304"/>
                  <a:pt x="5677798" y="1078634"/>
                  <a:pt x="5496103" y="1091055"/>
                </a:cubicBezTo>
                <a:cubicBezTo>
                  <a:pt x="5314408" y="1103476"/>
                  <a:pt x="5284581" y="1065851"/>
                  <a:pt x="5128016" y="1091055"/>
                </a:cubicBezTo>
                <a:cubicBezTo>
                  <a:pt x="4971451" y="1116259"/>
                  <a:pt x="4621304" y="1050950"/>
                  <a:pt x="4483863" y="1091055"/>
                </a:cubicBezTo>
                <a:cubicBezTo>
                  <a:pt x="4346422" y="1131160"/>
                  <a:pt x="4144756" y="1052360"/>
                  <a:pt x="3908727" y="1091055"/>
                </a:cubicBezTo>
                <a:cubicBezTo>
                  <a:pt x="3672698" y="1129750"/>
                  <a:pt x="3588727" y="1050926"/>
                  <a:pt x="3333591" y="1091055"/>
                </a:cubicBezTo>
                <a:cubicBezTo>
                  <a:pt x="3078455" y="1131184"/>
                  <a:pt x="3020867" y="1033599"/>
                  <a:pt x="2827472" y="1091055"/>
                </a:cubicBezTo>
                <a:cubicBezTo>
                  <a:pt x="2634077" y="1148511"/>
                  <a:pt x="2341837" y="1055687"/>
                  <a:pt x="2114303" y="1091055"/>
                </a:cubicBezTo>
                <a:cubicBezTo>
                  <a:pt x="1886769" y="1126423"/>
                  <a:pt x="1786094" y="1040706"/>
                  <a:pt x="1539167" y="1091055"/>
                </a:cubicBezTo>
                <a:cubicBezTo>
                  <a:pt x="1292240" y="1141404"/>
                  <a:pt x="1273941" y="1084808"/>
                  <a:pt x="1033047" y="1091055"/>
                </a:cubicBezTo>
                <a:cubicBezTo>
                  <a:pt x="792153" y="1097302"/>
                  <a:pt x="460916" y="1048429"/>
                  <a:pt x="181846" y="1091055"/>
                </a:cubicBezTo>
                <a:cubicBezTo>
                  <a:pt x="69995" y="1088445"/>
                  <a:pt x="27529" y="1019820"/>
                  <a:pt x="0" y="909209"/>
                </a:cubicBezTo>
                <a:cubicBezTo>
                  <a:pt x="-31467" y="833849"/>
                  <a:pt x="2426" y="646230"/>
                  <a:pt x="0" y="552801"/>
                </a:cubicBezTo>
                <a:cubicBezTo>
                  <a:pt x="-2426" y="459372"/>
                  <a:pt x="22779" y="364904"/>
                  <a:pt x="0" y="181846"/>
                </a:cubicBezTo>
                <a:close/>
              </a:path>
              <a:path w="7265324" h="1091055" stroke="0" extrusionOk="0">
                <a:moveTo>
                  <a:pt x="0" y="181846"/>
                </a:moveTo>
                <a:cubicBezTo>
                  <a:pt x="-7134" y="77540"/>
                  <a:pt x="83085" y="-16579"/>
                  <a:pt x="181846" y="0"/>
                </a:cubicBezTo>
                <a:cubicBezTo>
                  <a:pt x="318446" y="-52709"/>
                  <a:pt x="453289" y="37731"/>
                  <a:pt x="687966" y="0"/>
                </a:cubicBezTo>
                <a:cubicBezTo>
                  <a:pt x="922643" y="-37731"/>
                  <a:pt x="1227317" y="61817"/>
                  <a:pt x="1401134" y="0"/>
                </a:cubicBezTo>
                <a:cubicBezTo>
                  <a:pt x="1574951" y="-61817"/>
                  <a:pt x="1598972" y="515"/>
                  <a:pt x="1769221" y="0"/>
                </a:cubicBezTo>
                <a:cubicBezTo>
                  <a:pt x="1939470" y="-515"/>
                  <a:pt x="2276411" y="53517"/>
                  <a:pt x="2482390" y="0"/>
                </a:cubicBezTo>
                <a:cubicBezTo>
                  <a:pt x="2688369" y="-53517"/>
                  <a:pt x="2792841" y="47636"/>
                  <a:pt x="3057526" y="0"/>
                </a:cubicBezTo>
                <a:cubicBezTo>
                  <a:pt x="3322211" y="-47636"/>
                  <a:pt x="3358105" y="33281"/>
                  <a:pt x="3494629" y="0"/>
                </a:cubicBezTo>
                <a:cubicBezTo>
                  <a:pt x="3631153" y="-33281"/>
                  <a:pt x="3863979" y="34261"/>
                  <a:pt x="4138782" y="0"/>
                </a:cubicBezTo>
                <a:cubicBezTo>
                  <a:pt x="4413585" y="-34261"/>
                  <a:pt x="4371624" y="34529"/>
                  <a:pt x="4506869" y="0"/>
                </a:cubicBezTo>
                <a:cubicBezTo>
                  <a:pt x="4642114" y="-34529"/>
                  <a:pt x="4955779" y="56087"/>
                  <a:pt x="5220037" y="0"/>
                </a:cubicBezTo>
                <a:cubicBezTo>
                  <a:pt x="5484295" y="-56087"/>
                  <a:pt x="5670119" y="28"/>
                  <a:pt x="5864190" y="0"/>
                </a:cubicBezTo>
                <a:cubicBezTo>
                  <a:pt x="6058261" y="-28"/>
                  <a:pt x="6068161" y="20939"/>
                  <a:pt x="6232277" y="0"/>
                </a:cubicBezTo>
                <a:cubicBezTo>
                  <a:pt x="6396393" y="-20939"/>
                  <a:pt x="6905838" y="55544"/>
                  <a:pt x="7083478" y="0"/>
                </a:cubicBezTo>
                <a:cubicBezTo>
                  <a:pt x="7174726" y="-12467"/>
                  <a:pt x="7281521" y="75772"/>
                  <a:pt x="7265324" y="181846"/>
                </a:cubicBezTo>
                <a:cubicBezTo>
                  <a:pt x="7273818" y="345956"/>
                  <a:pt x="7230044" y="439085"/>
                  <a:pt x="7265324" y="530980"/>
                </a:cubicBezTo>
                <a:cubicBezTo>
                  <a:pt x="7300604" y="622875"/>
                  <a:pt x="7234141" y="796942"/>
                  <a:pt x="7265324" y="909209"/>
                </a:cubicBezTo>
                <a:cubicBezTo>
                  <a:pt x="7264126" y="1006577"/>
                  <a:pt x="7158212" y="1075939"/>
                  <a:pt x="7083478" y="1091055"/>
                </a:cubicBezTo>
                <a:cubicBezTo>
                  <a:pt x="6929937" y="1130860"/>
                  <a:pt x="6738150" y="1088780"/>
                  <a:pt x="6439326" y="1091055"/>
                </a:cubicBezTo>
                <a:cubicBezTo>
                  <a:pt x="6140502" y="1093330"/>
                  <a:pt x="5887603" y="1072423"/>
                  <a:pt x="5726157" y="1091055"/>
                </a:cubicBezTo>
                <a:cubicBezTo>
                  <a:pt x="5564711" y="1109687"/>
                  <a:pt x="5415804" y="1057818"/>
                  <a:pt x="5220037" y="1091055"/>
                </a:cubicBezTo>
                <a:cubicBezTo>
                  <a:pt x="5024270" y="1124292"/>
                  <a:pt x="4846395" y="1057017"/>
                  <a:pt x="4644901" y="1091055"/>
                </a:cubicBezTo>
                <a:cubicBezTo>
                  <a:pt x="4443407" y="1125093"/>
                  <a:pt x="4265590" y="1089979"/>
                  <a:pt x="4000749" y="1091055"/>
                </a:cubicBezTo>
                <a:cubicBezTo>
                  <a:pt x="3735908" y="1092131"/>
                  <a:pt x="3574397" y="1090713"/>
                  <a:pt x="3287580" y="1091055"/>
                </a:cubicBezTo>
                <a:cubicBezTo>
                  <a:pt x="3000763" y="1091397"/>
                  <a:pt x="3021867" y="1061305"/>
                  <a:pt x="2919493" y="1091055"/>
                </a:cubicBezTo>
                <a:cubicBezTo>
                  <a:pt x="2817119" y="1120805"/>
                  <a:pt x="2621010" y="1069335"/>
                  <a:pt x="2413374" y="1091055"/>
                </a:cubicBezTo>
                <a:cubicBezTo>
                  <a:pt x="2205738" y="1112775"/>
                  <a:pt x="2159637" y="1082457"/>
                  <a:pt x="2045287" y="1091055"/>
                </a:cubicBezTo>
                <a:cubicBezTo>
                  <a:pt x="1930937" y="1099653"/>
                  <a:pt x="1536774" y="1052197"/>
                  <a:pt x="1401134" y="1091055"/>
                </a:cubicBezTo>
                <a:cubicBezTo>
                  <a:pt x="1265494" y="1129913"/>
                  <a:pt x="1057328" y="1045047"/>
                  <a:pt x="756982" y="1091055"/>
                </a:cubicBezTo>
                <a:cubicBezTo>
                  <a:pt x="456636" y="1137063"/>
                  <a:pt x="441009" y="1066111"/>
                  <a:pt x="181846" y="1091055"/>
                </a:cubicBezTo>
                <a:cubicBezTo>
                  <a:pt x="91601" y="1087116"/>
                  <a:pt x="8108" y="1002204"/>
                  <a:pt x="0" y="909209"/>
                </a:cubicBezTo>
                <a:cubicBezTo>
                  <a:pt x="-36317" y="803761"/>
                  <a:pt x="10552" y="723336"/>
                  <a:pt x="0" y="552801"/>
                </a:cubicBezTo>
                <a:cubicBezTo>
                  <a:pt x="-10552" y="382266"/>
                  <a:pt x="36721" y="282290"/>
                  <a:pt x="0" y="181846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cuối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12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Sáu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391560F0-9C29-E8E3-9C14-B0DC220005D1}"/>
              </a:ext>
            </a:extLst>
          </p:cNvPr>
          <p:cNvSpPr/>
          <p:nvPr/>
        </p:nvSpPr>
        <p:spPr>
          <a:xfrm>
            <a:off x="8974021" y="3951865"/>
            <a:ext cx="698299" cy="69829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1E36A142-2F82-3BF9-2892-E3EF2FB18968}"/>
              </a:ext>
            </a:extLst>
          </p:cNvPr>
          <p:cNvSpPr/>
          <p:nvPr/>
        </p:nvSpPr>
        <p:spPr>
          <a:xfrm>
            <a:off x="7242461" y="1551414"/>
            <a:ext cx="640440" cy="6404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="" xmlns:a16="http://schemas.microsoft.com/office/drawing/2014/main" id="{A532CB6F-D8DA-B49E-ED7F-4879DD7986A7}"/>
              </a:ext>
            </a:extLst>
          </p:cNvPr>
          <p:cNvSpPr/>
          <p:nvPr/>
        </p:nvSpPr>
        <p:spPr>
          <a:xfrm>
            <a:off x="8045461" y="2834640"/>
            <a:ext cx="570579" cy="487680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16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920F93C8-B3C0-DA92-E608-695C2B51F27C}"/>
              </a:ext>
            </a:extLst>
          </p:cNvPr>
          <p:cNvSpPr/>
          <p:nvPr/>
        </p:nvSpPr>
        <p:spPr>
          <a:xfrm>
            <a:off x="509096" y="585639"/>
            <a:ext cx="2630587" cy="4335896"/>
          </a:xfrm>
          <a:custGeom>
            <a:avLst/>
            <a:gdLst>
              <a:gd name="connsiteX0" fmla="*/ 0 w 2630587"/>
              <a:gd name="connsiteY0" fmla="*/ 438440 h 4335896"/>
              <a:gd name="connsiteX1" fmla="*/ 438440 w 2630587"/>
              <a:gd name="connsiteY1" fmla="*/ 0 h 4335896"/>
              <a:gd name="connsiteX2" fmla="*/ 987935 w 2630587"/>
              <a:gd name="connsiteY2" fmla="*/ 0 h 4335896"/>
              <a:gd name="connsiteX3" fmla="*/ 1519893 w 2630587"/>
              <a:gd name="connsiteY3" fmla="*/ 0 h 4335896"/>
              <a:gd name="connsiteX4" fmla="*/ 2192147 w 2630587"/>
              <a:gd name="connsiteY4" fmla="*/ 0 h 4335896"/>
              <a:gd name="connsiteX5" fmla="*/ 2630587 w 2630587"/>
              <a:gd name="connsiteY5" fmla="*/ 438440 h 4335896"/>
              <a:gd name="connsiteX6" fmla="*/ 2630587 w 2630587"/>
              <a:gd name="connsiteY6" fmla="*/ 911172 h 4335896"/>
              <a:gd name="connsiteX7" fmla="*/ 2630587 w 2630587"/>
              <a:gd name="connsiteY7" fmla="*/ 1383904 h 4335896"/>
              <a:gd name="connsiteX8" fmla="*/ 2630587 w 2630587"/>
              <a:gd name="connsiteY8" fmla="*/ 1960407 h 4335896"/>
              <a:gd name="connsiteX9" fmla="*/ 2630587 w 2630587"/>
              <a:gd name="connsiteY9" fmla="*/ 2502320 h 4335896"/>
              <a:gd name="connsiteX10" fmla="*/ 2630587 w 2630587"/>
              <a:gd name="connsiteY10" fmla="*/ 3009642 h 4335896"/>
              <a:gd name="connsiteX11" fmla="*/ 2630587 w 2630587"/>
              <a:gd name="connsiteY11" fmla="*/ 3897456 h 4335896"/>
              <a:gd name="connsiteX12" fmla="*/ 2192147 w 2630587"/>
              <a:gd name="connsiteY12" fmla="*/ 4335896 h 4335896"/>
              <a:gd name="connsiteX13" fmla="*/ 1625115 w 2630587"/>
              <a:gd name="connsiteY13" fmla="*/ 4335896 h 4335896"/>
              <a:gd name="connsiteX14" fmla="*/ 1023009 w 2630587"/>
              <a:gd name="connsiteY14" fmla="*/ 4335896 h 4335896"/>
              <a:gd name="connsiteX15" fmla="*/ 438440 w 2630587"/>
              <a:gd name="connsiteY15" fmla="*/ 4335896 h 4335896"/>
              <a:gd name="connsiteX16" fmla="*/ 0 w 2630587"/>
              <a:gd name="connsiteY16" fmla="*/ 3897456 h 4335896"/>
              <a:gd name="connsiteX17" fmla="*/ 0 w 2630587"/>
              <a:gd name="connsiteY17" fmla="*/ 3355543 h 4335896"/>
              <a:gd name="connsiteX18" fmla="*/ 0 w 2630587"/>
              <a:gd name="connsiteY18" fmla="*/ 2882811 h 4335896"/>
              <a:gd name="connsiteX19" fmla="*/ 0 w 2630587"/>
              <a:gd name="connsiteY19" fmla="*/ 2306309 h 4335896"/>
              <a:gd name="connsiteX20" fmla="*/ 0 w 2630587"/>
              <a:gd name="connsiteY20" fmla="*/ 1798986 h 4335896"/>
              <a:gd name="connsiteX21" fmla="*/ 0 w 2630587"/>
              <a:gd name="connsiteY21" fmla="*/ 1222484 h 4335896"/>
              <a:gd name="connsiteX22" fmla="*/ 0 w 2630587"/>
              <a:gd name="connsiteY22" fmla="*/ 438440 h 433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30587" h="4335896" fill="none" extrusionOk="0">
                <a:moveTo>
                  <a:pt x="0" y="438440"/>
                </a:moveTo>
                <a:cubicBezTo>
                  <a:pt x="-23268" y="251337"/>
                  <a:pt x="180762" y="-4086"/>
                  <a:pt x="438440" y="0"/>
                </a:cubicBezTo>
                <a:cubicBezTo>
                  <a:pt x="639982" y="-2831"/>
                  <a:pt x="751929" y="31255"/>
                  <a:pt x="987935" y="0"/>
                </a:cubicBezTo>
                <a:cubicBezTo>
                  <a:pt x="1223941" y="-31255"/>
                  <a:pt x="1272319" y="21312"/>
                  <a:pt x="1519893" y="0"/>
                </a:cubicBezTo>
                <a:cubicBezTo>
                  <a:pt x="1767467" y="-21312"/>
                  <a:pt x="1959119" y="7385"/>
                  <a:pt x="2192147" y="0"/>
                </a:cubicBezTo>
                <a:cubicBezTo>
                  <a:pt x="2480493" y="-30749"/>
                  <a:pt x="2669027" y="142133"/>
                  <a:pt x="2630587" y="438440"/>
                </a:cubicBezTo>
                <a:cubicBezTo>
                  <a:pt x="2678165" y="572000"/>
                  <a:pt x="2613794" y="682864"/>
                  <a:pt x="2630587" y="911172"/>
                </a:cubicBezTo>
                <a:cubicBezTo>
                  <a:pt x="2647380" y="1139480"/>
                  <a:pt x="2590334" y="1275687"/>
                  <a:pt x="2630587" y="1383904"/>
                </a:cubicBezTo>
                <a:cubicBezTo>
                  <a:pt x="2670840" y="1492121"/>
                  <a:pt x="2616703" y="1723619"/>
                  <a:pt x="2630587" y="1960407"/>
                </a:cubicBezTo>
                <a:cubicBezTo>
                  <a:pt x="2644471" y="2197195"/>
                  <a:pt x="2600803" y="2248294"/>
                  <a:pt x="2630587" y="2502320"/>
                </a:cubicBezTo>
                <a:cubicBezTo>
                  <a:pt x="2660371" y="2756346"/>
                  <a:pt x="2587918" y="2827648"/>
                  <a:pt x="2630587" y="3009642"/>
                </a:cubicBezTo>
                <a:cubicBezTo>
                  <a:pt x="2673256" y="3191636"/>
                  <a:pt x="2546847" y="3703059"/>
                  <a:pt x="2630587" y="3897456"/>
                </a:cubicBezTo>
                <a:cubicBezTo>
                  <a:pt x="2570004" y="4143464"/>
                  <a:pt x="2417704" y="4367847"/>
                  <a:pt x="2192147" y="4335896"/>
                </a:cubicBezTo>
                <a:cubicBezTo>
                  <a:pt x="1968854" y="4394984"/>
                  <a:pt x="1878145" y="4300908"/>
                  <a:pt x="1625115" y="4335896"/>
                </a:cubicBezTo>
                <a:cubicBezTo>
                  <a:pt x="1372085" y="4370884"/>
                  <a:pt x="1174605" y="4293374"/>
                  <a:pt x="1023009" y="4335896"/>
                </a:cubicBezTo>
                <a:cubicBezTo>
                  <a:pt x="871413" y="4378418"/>
                  <a:pt x="695344" y="4305567"/>
                  <a:pt x="438440" y="4335896"/>
                </a:cubicBezTo>
                <a:cubicBezTo>
                  <a:pt x="212536" y="4297353"/>
                  <a:pt x="22203" y="4148702"/>
                  <a:pt x="0" y="3897456"/>
                </a:cubicBezTo>
                <a:cubicBezTo>
                  <a:pt x="-20992" y="3641085"/>
                  <a:pt x="13734" y="3598727"/>
                  <a:pt x="0" y="3355543"/>
                </a:cubicBezTo>
                <a:cubicBezTo>
                  <a:pt x="-13734" y="3112359"/>
                  <a:pt x="4838" y="3091100"/>
                  <a:pt x="0" y="2882811"/>
                </a:cubicBezTo>
                <a:cubicBezTo>
                  <a:pt x="-4838" y="2674522"/>
                  <a:pt x="45970" y="2491356"/>
                  <a:pt x="0" y="2306309"/>
                </a:cubicBezTo>
                <a:cubicBezTo>
                  <a:pt x="-45970" y="2121262"/>
                  <a:pt x="41568" y="2040684"/>
                  <a:pt x="0" y="1798986"/>
                </a:cubicBezTo>
                <a:cubicBezTo>
                  <a:pt x="-41568" y="1557288"/>
                  <a:pt x="55810" y="1447641"/>
                  <a:pt x="0" y="1222484"/>
                </a:cubicBezTo>
                <a:cubicBezTo>
                  <a:pt x="-55810" y="997327"/>
                  <a:pt x="91409" y="677655"/>
                  <a:pt x="0" y="438440"/>
                </a:cubicBezTo>
                <a:close/>
              </a:path>
              <a:path w="2630587" h="4335896" stroke="0" extrusionOk="0">
                <a:moveTo>
                  <a:pt x="0" y="438440"/>
                </a:moveTo>
                <a:cubicBezTo>
                  <a:pt x="-47057" y="170736"/>
                  <a:pt x="197326" y="-10225"/>
                  <a:pt x="438440" y="0"/>
                </a:cubicBezTo>
                <a:cubicBezTo>
                  <a:pt x="697520" y="-17506"/>
                  <a:pt x="769570" y="13785"/>
                  <a:pt x="1005472" y="0"/>
                </a:cubicBezTo>
                <a:cubicBezTo>
                  <a:pt x="1241374" y="-13785"/>
                  <a:pt x="1330362" y="58421"/>
                  <a:pt x="1625115" y="0"/>
                </a:cubicBezTo>
                <a:cubicBezTo>
                  <a:pt x="1919868" y="-58421"/>
                  <a:pt x="1961602" y="38606"/>
                  <a:pt x="2192147" y="0"/>
                </a:cubicBezTo>
                <a:cubicBezTo>
                  <a:pt x="2430986" y="-5336"/>
                  <a:pt x="2640419" y="203850"/>
                  <a:pt x="2630587" y="438440"/>
                </a:cubicBezTo>
                <a:cubicBezTo>
                  <a:pt x="2679668" y="587116"/>
                  <a:pt x="2578237" y="743434"/>
                  <a:pt x="2630587" y="980353"/>
                </a:cubicBezTo>
                <a:cubicBezTo>
                  <a:pt x="2682937" y="1217272"/>
                  <a:pt x="2563303" y="1384343"/>
                  <a:pt x="2630587" y="1591445"/>
                </a:cubicBezTo>
                <a:cubicBezTo>
                  <a:pt x="2697871" y="1798547"/>
                  <a:pt x="2606734" y="1868544"/>
                  <a:pt x="2630587" y="2064178"/>
                </a:cubicBezTo>
                <a:cubicBezTo>
                  <a:pt x="2654440" y="2259812"/>
                  <a:pt x="2561182" y="2440039"/>
                  <a:pt x="2630587" y="2709861"/>
                </a:cubicBezTo>
                <a:cubicBezTo>
                  <a:pt x="2699992" y="2979683"/>
                  <a:pt x="2564434" y="3031750"/>
                  <a:pt x="2630587" y="3320953"/>
                </a:cubicBezTo>
                <a:cubicBezTo>
                  <a:pt x="2696740" y="3610156"/>
                  <a:pt x="2618312" y="3633713"/>
                  <a:pt x="2630587" y="3897456"/>
                </a:cubicBezTo>
                <a:cubicBezTo>
                  <a:pt x="2622391" y="4129756"/>
                  <a:pt x="2435351" y="4287330"/>
                  <a:pt x="2192147" y="4335896"/>
                </a:cubicBezTo>
                <a:cubicBezTo>
                  <a:pt x="2070412" y="4367513"/>
                  <a:pt x="1882837" y="4332203"/>
                  <a:pt x="1660189" y="4335896"/>
                </a:cubicBezTo>
                <a:cubicBezTo>
                  <a:pt x="1437541" y="4339589"/>
                  <a:pt x="1221813" y="4278853"/>
                  <a:pt x="1075620" y="4335896"/>
                </a:cubicBezTo>
                <a:cubicBezTo>
                  <a:pt x="929427" y="4392939"/>
                  <a:pt x="600648" y="4323747"/>
                  <a:pt x="438440" y="4335896"/>
                </a:cubicBezTo>
                <a:cubicBezTo>
                  <a:pt x="193847" y="4329636"/>
                  <a:pt x="-51175" y="4109498"/>
                  <a:pt x="0" y="3897456"/>
                </a:cubicBezTo>
                <a:cubicBezTo>
                  <a:pt x="-18517" y="3764565"/>
                  <a:pt x="58882" y="3562547"/>
                  <a:pt x="0" y="3286363"/>
                </a:cubicBezTo>
                <a:cubicBezTo>
                  <a:pt x="-58882" y="3010179"/>
                  <a:pt x="29005" y="2896798"/>
                  <a:pt x="0" y="2640680"/>
                </a:cubicBezTo>
                <a:cubicBezTo>
                  <a:pt x="-29005" y="2384562"/>
                  <a:pt x="3562" y="2229648"/>
                  <a:pt x="0" y="2098768"/>
                </a:cubicBezTo>
                <a:cubicBezTo>
                  <a:pt x="-3562" y="1967888"/>
                  <a:pt x="34901" y="1696491"/>
                  <a:pt x="0" y="1522265"/>
                </a:cubicBezTo>
                <a:cubicBezTo>
                  <a:pt x="-34901" y="1348039"/>
                  <a:pt x="62586" y="821827"/>
                  <a:pt x="0" y="438440"/>
                </a:cubicBezTo>
                <a:close/>
              </a:path>
            </a:pathLst>
          </a:custGeom>
          <a:solidFill>
            <a:srgbClr val="E9F5FB"/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Điền</a:t>
            </a:r>
            <a:r>
              <a:rPr lang="en-US" sz="4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thích</a:t>
            </a:r>
            <a:r>
              <a:rPr lang="en-US" sz="4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4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4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ô </a:t>
            </a:r>
            <a:r>
              <a:rPr lang="en-US" sz="4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trống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96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千库网_夏天六一儿童节气球节日儿童快乐清新手绘插画六一_插画编号80717">
            <a:extLst>
              <a:ext uri="{FF2B5EF4-FFF2-40B4-BE49-F238E27FC236}">
                <a16:creationId xmlns="" xmlns:a16="http://schemas.microsoft.com/office/drawing/2014/main" id="{AF08540B-0B93-91C2-BDE8-AD8B703559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DF47A486-A6C5-2C56-3F77-1776A642DDA6}"/>
              </a:ext>
            </a:extLst>
          </p:cNvPr>
          <p:cNvSpPr/>
          <p:nvPr/>
        </p:nvSpPr>
        <p:spPr>
          <a:xfrm>
            <a:off x="1498765" y="171336"/>
            <a:ext cx="8792743" cy="218190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E192480-E6EC-7E67-20B7-542CE6501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353241"/>
            <a:ext cx="8152663" cy="424668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992455AB-7C80-3395-E7F5-29EF61571490}"/>
              </a:ext>
            </a:extLst>
          </p:cNvPr>
          <p:cNvSpPr/>
          <p:nvPr/>
        </p:nvSpPr>
        <p:spPr>
          <a:xfrm>
            <a:off x="2919604" y="459878"/>
            <a:ext cx="6352155" cy="709896"/>
          </a:xfrm>
          <a:custGeom>
            <a:avLst/>
            <a:gdLst>
              <a:gd name="connsiteX0" fmla="*/ 0 w 6352155"/>
              <a:gd name="connsiteY0" fmla="*/ 118318 h 709896"/>
              <a:gd name="connsiteX1" fmla="*/ 118318 w 6352155"/>
              <a:gd name="connsiteY1" fmla="*/ 0 h 709896"/>
              <a:gd name="connsiteX2" fmla="*/ 613119 w 6352155"/>
              <a:gd name="connsiteY2" fmla="*/ 0 h 709896"/>
              <a:gd name="connsiteX3" fmla="*/ 1107920 w 6352155"/>
              <a:gd name="connsiteY3" fmla="*/ 0 h 709896"/>
              <a:gd name="connsiteX4" fmla="*/ 1541566 w 6352155"/>
              <a:gd name="connsiteY4" fmla="*/ 0 h 709896"/>
              <a:gd name="connsiteX5" fmla="*/ 2036367 w 6352155"/>
              <a:gd name="connsiteY5" fmla="*/ 0 h 709896"/>
              <a:gd name="connsiteX6" fmla="*/ 2470013 w 6352155"/>
              <a:gd name="connsiteY6" fmla="*/ 0 h 709896"/>
              <a:gd name="connsiteX7" fmla="*/ 3025969 w 6352155"/>
              <a:gd name="connsiteY7" fmla="*/ 0 h 709896"/>
              <a:gd name="connsiteX8" fmla="*/ 3398460 w 6352155"/>
              <a:gd name="connsiteY8" fmla="*/ 0 h 709896"/>
              <a:gd name="connsiteX9" fmla="*/ 4015571 w 6352155"/>
              <a:gd name="connsiteY9" fmla="*/ 0 h 709896"/>
              <a:gd name="connsiteX10" fmla="*/ 4693838 w 6352155"/>
              <a:gd name="connsiteY10" fmla="*/ 0 h 709896"/>
              <a:gd name="connsiteX11" fmla="*/ 5310950 w 6352155"/>
              <a:gd name="connsiteY11" fmla="*/ 0 h 709896"/>
              <a:gd name="connsiteX12" fmla="*/ 6233837 w 6352155"/>
              <a:gd name="connsiteY12" fmla="*/ 0 h 709896"/>
              <a:gd name="connsiteX13" fmla="*/ 6352155 w 6352155"/>
              <a:gd name="connsiteY13" fmla="*/ 118318 h 709896"/>
              <a:gd name="connsiteX14" fmla="*/ 6352155 w 6352155"/>
              <a:gd name="connsiteY14" fmla="*/ 591578 h 709896"/>
              <a:gd name="connsiteX15" fmla="*/ 6233837 w 6352155"/>
              <a:gd name="connsiteY15" fmla="*/ 709896 h 709896"/>
              <a:gd name="connsiteX16" fmla="*/ 5555570 w 6352155"/>
              <a:gd name="connsiteY16" fmla="*/ 709896 h 709896"/>
              <a:gd name="connsiteX17" fmla="*/ 4877304 w 6352155"/>
              <a:gd name="connsiteY17" fmla="*/ 709896 h 709896"/>
              <a:gd name="connsiteX18" fmla="*/ 4199037 w 6352155"/>
              <a:gd name="connsiteY18" fmla="*/ 709896 h 709896"/>
              <a:gd name="connsiteX19" fmla="*/ 3765391 w 6352155"/>
              <a:gd name="connsiteY19" fmla="*/ 709896 h 709896"/>
              <a:gd name="connsiteX20" fmla="*/ 3209435 w 6352155"/>
              <a:gd name="connsiteY20" fmla="*/ 709896 h 709896"/>
              <a:gd name="connsiteX21" fmla="*/ 2836944 w 6352155"/>
              <a:gd name="connsiteY21" fmla="*/ 709896 h 709896"/>
              <a:gd name="connsiteX22" fmla="*/ 2280988 w 6352155"/>
              <a:gd name="connsiteY22" fmla="*/ 709896 h 709896"/>
              <a:gd name="connsiteX23" fmla="*/ 1663876 w 6352155"/>
              <a:gd name="connsiteY23" fmla="*/ 709896 h 709896"/>
              <a:gd name="connsiteX24" fmla="*/ 1230231 w 6352155"/>
              <a:gd name="connsiteY24" fmla="*/ 709896 h 709896"/>
              <a:gd name="connsiteX25" fmla="*/ 857740 w 6352155"/>
              <a:gd name="connsiteY25" fmla="*/ 709896 h 709896"/>
              <a:gd name="connsiteX26" fmla="*/ 118318 w 6352155"/>
              <a:gd name="connsiteY26" fmla="*/ 709896 h 709896"/>
              <a:gd name="connsiteX27" fmla="*/ 0 w 6352155"/>
              <a:gd name="connsiteY27" fmla="*/ 591578 h 709896"/>
              <a:gd name="connsiteX28" fmla="*/ 0 w 6352155"/>
              <a:gd name="connsiteY28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352155" h="709896" fill="none" extrusionOk="0">
                <a:moveTo>
                  <a:pt x="0" y="118318"/>
                </a:moveTo>
                <a:cubicBezTo>
                  <a:pt x="2011" y="52195"/>
                  <a:pt x="62864" y="-9072"/>
                  <a:pt x="118318" y="0"/>
                </a:cubicBezTo>
                <a:cubicBezTo>
                  <a:pt x="353926" y="-34676"/>
                  <a:pt x="500240" y="19656"/>
                  <a:pt x="613119" y="0"/>
                </a:cubicBezTo>
                <a:cubicBezTo>
                  <a:pt x="725998" y="-19656"/>
                  <a:pt x="869856" y="15694"/>
                  <a:pt x="1107920" y="0"/>
                </a:cubicBezTo>
                <a:cubicBezTo>
                  <a:pt x="1345984" y="-15694"/>
                  <a:pt x="1379698" y="23292"/>
                  <a:pt x="1541566" y="0"/>
                </a:cubicBezTo>
                <a:cubicBezTo>
                  <a:pt x="1703434" y="-23292"/>
                  <a:pt x="1877852" y="36233"/>
                  <a:pt x="2036367" y="0"/>
                </a:cubicBezTo>
                <a:cubicBezTo>
                  <a:pt x="2194882" y="-36233"/>
                  <a:pt x="2266182" y="38684"/>
                  <a:pt x="2470013" y="0"/>
                </a:cubicBezTo>
                <a:cubicBezTo>
                  <a:pt x="2673844" y="-38684"/>
                  <a:pt x="2752121" y="51284"/>
                  <a:pt x="3025969" y="0"/>
                </a:cubicBezTo>
                <a:cubicBezTo>
                  <a:pt x="3299817" y="-51284"/>
                  <a:pt x="3231738" y="26491"/>
                  <a:pt x="3398460" y="0"/>
                </a:cubicBezTo>
                <a:cubicBezTo>
                  <a:pt x="3565182" y="-26491"/>
                  <a:pt x="3877782" y="30558"/>
                  <a:pt x="4015571" y="0"/>
                </a:cubicBezTo>
                <a:cubicBezTo>
                  <a:pt x="4153360" y="-30558"/>
                  <a:pt x="4406635" y="70469"/>
                  <a:pt x="4693838" y="0"/>
                </a:cubicBezTo>
                <a:cubicBezTo>
                  <a:pt x="4981041" y="-70469"/>
                  <a:pt x="5006821" y="27447"/>
                  <a:pt x="5310950" y="0"/>
                </a:cubicBezTo>
                <a:cubicBezTo>
                  <a:pt x="5615079" y="-27447"/>
                  <a:pt x="5985625" y="29231"/>
                  <a:pt x="6233837" y="0"/>
                </a:cubicBezTo>
                <a:cubicBezTo>
                  <a:pt x="6297250" y="2480"/>
                  <a:pt x="6349457" y="51529"/>
                  <a:pt x="6352155" y="118318"/>
                </a:cubicBezTo>
                <a:cubicBezTo>
                  <a:pt x="6359282" y="219312"/>
                  <a:pt x="6297074" y="438233"/>
                  <a:pt x="6352155" y="591578"/>
                </a:cubicBezTo>
                <a:cubicBezTo>
                  <a:pt x="6362472" y="658169"/>
                  <a:pt x="6291879" y="718952"/>
                  <a:pt x="6233837" y="709896"/>
                </a:cubicBezTo>
                <a:cubicBezTo>
                  <a:pt x="5959092" y="722243"/>
                  <a:pt x="5742169" y="639500"/>
                  <a:pt x="5555570" y="709896"/>
                </a:cubicBezTo>
                <a:cubicBezTo>
                  <a:pt x="5368971" y="780292"/>
                  <a:pt x="5081470" y="654518"/>
                  <a:pt x="4877304" y="709896"/>
                </a:cubicBezTo>
                <a:cubicBezTo>
                  <a:pt x="4673138" y="765274"/>
                  <a:pt x="4536200" y="658094"/>
                  <a:pt x="4199037" y="709896"/>
                </a:cubicBezTo>
                <a:cubicBezTo>
                  <a:pt x="3861874" y="761698"/>
                  <a:pt x="3873685" y="689723"/>
                  <a:pt x="3765391" y="709896"/>
                </a:cubicBezTo>
                <a:cubicBezTo>
                  <a:pt x="3657097" y="730069"/>
                  <a:pt x="3372778" y="648541"/>
                  <a:pt x="3209435" y="709896"/>
                </a:cubicBezTo>
                <a:cubicBezTo>
                  <a:pt x="3046092" y="771251"/>
                  <a:pt x="2915262" y="691025"/>
                  <a:pt x="2836944" y="709896"/>
                </a:cubicBezTo>
                <a:cubicBezTo>
                  <a:pt x="2758626" y="728767"/>
                  <a:pt x="2521107" y="689108"/>
                  <a:pt x="2280988" y="709896"/>
                </a:cubicBezTo>
                <a:cubicBezTo>
                  <a:pt x="2040869" y="730684"/>
                  <a:pt x="1863030" y="691436"/>
                  <a:pt x="1663876" y="709896"/>
                </a:cubicBezTo>
                <a:cubicBezTo>
                  <a:pt x="1464722" y="728356"/>
                  <a:pt x="1422074" y="708807"/>
                  <a:pt x="1230231" y="709896"/>
                </a:cubicBezTo>
                <a:cubicBezTo>
                  <a:pt x="1038388" y="710985"/>
                  <a:pt x="967398" y="674355"/>
                  <a:pt x="857740" y="709896"/>
                </a:cubicBezTo>
                <a:cubicBezTo>
                  <a:pt x="748082" y="745437"/>
                  <a:pt x="362674" y="632962"/>
                  <a:pt x="118318" y="709896"/>
                </a:cubicBezTo>
                <a:cubicBezTo>
                  <a:pt x="57879" y="714985"/>
                  <a:pt x="-3443" y="640663"/>
                  <a:pt x="0" y="591578"/>
                </a:cubicBezTo>
                <a:cubicBezTo>
                  <a:pt x="-476" y="452450"/>
                  <a:pt x="49577" y="263448"/>
                  <a:pt x="0" y="118318"/>
                </a:cubicBezTo>
                <a:close/>
              </a:path>
              <a:path w="6352155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99846" y="-2603"/>
                  <a:pt x="466284" y="9622"/>
                  <a:pt x="613119" y="0"/>
                </a:cubicBezTo>
                <a:cubicBezTo>
                  <a:pt x="759954" y="-9622"/>
                  <a:pt x="1116689" y="49821"/>
                  <a:pt x="1291386" y="0"/>
                </a:cubicBezTo>
                <a:cubicBezTo>
                  <a:pt x="1466083" y="-49821"/>
                  <a:pt x="1498292" y="36298"/>
                  <a:pt x="1663876" y="0"/>
                </a:cubicBezTo>
                <a:cubicBezTo>
                  <a:pt x="1829460" y="-36298"/>
                  <a:pt x="2012812" y="21372"/>
                  <a:pt x="2342143" y="0"/>
                </a:cubicBezTo>
                <a:cubicBezTo>
                  <a:pt x="2671474" y="-21372"/>
                  <a:pt x="2704755" y="22927"/>
                  <a:pt x="2898099" y="0"/>
                </a:cubicBezTo>
                <a:cubicBezTo>
                  <a:pt x="3091443" y="-22927"/>
                  <a:pt x="3124672" y="29349"/>
                  <a:pt x="3331745" y="0"/>
                </a:cubicBezTo>
                <a:cubicBezTo>
                  <a:pt x="3538818" y="-29349"/>
                  <a:pt x="3771935" y="3928"/>
                  <a:pt x="3948857" y="0"/>
                </a:cubicBezTo>
                <a:cubicBezTo>
                  <a:pt x="4125779" y="-3928"/>
                  <a:pt x="4197609" y="38405"/>
                  <a:pt x="4321347" y="0"/>
                </a:cubicBezTo>
                <a:cubicBezTo>
                  <a:pt x="4445085" y="-38405"/>
                  <a:pt x="4792167" y="69540"/>
                  <a:pt x="4999614" y="0"/>
                </a:cubicBezTo>
                <a:cubicBezTo>
                  <a:pt x="5207061" y="-69540"/>
                  <a:pt x="5412398" y="57443"/>
                  <a:pt x="5616726" y="0"/>
                </a:cubicBezTo>
                <a:cubicBezTo>
                  <a:pt x="5821054" y="-57443"/>
                  <a:pt x="6000872" y="52372"/>
                  <a:pt x="6233837" y="0"/>
                </a:cubicBezTo>
                <a:cubicBezTo>
                  <a:pt x="6293106" y="-7298"/>
                  <a:pt x="6352553" y="34748"/>
                  <a:pt x="6352155" y="118318"/>
                </a:cubicBezTo>
                <a:cubicBezTo>
                  <a:pt x="6368263" y="262602"/>
                  <a:pt x="6329810" y="414596"/>
                  <a:pt x="6352155" y="591578"/>
                </a:cubicBezTo>
                <a:cubicBezTo>
                  <a:pt x="6346679" y="646316"/>
                  <a:pt x="6317422" y="704166"/>
                  <a:pt x="6233837" y="709896"/>
                </a:cubicBezTo>
                <a:cubicBezTo>
                  <a:pt x="6034841" y="742183"/>
                  <a:pt x="5910178" y="668356"/>
                  <a:pt x="5739036" y="709896"/>
                </a:cubicBezTo>
                <a:cubicBezTo>
                  <a:pt x="5567894" y="751436"/>
                  <a:pt x="5430852" y="672440"/>
                  <a:pt x="5244235" y="709896"/>
                </a:cubicBezTo>
                <a:cubicBezTo>
                  <a:pt x="5057618" y="747352"/>
                  <a:pt x="4941018" y="681866"/>
                  <a:pt x="4749434" y="709896"/>
                </a:cubicBezTo>
                <a:cubicBezTo>
                  <a:pt x="4557850" y="737926"/>
                  <a:pt x="4238226" y="668003"/>
                  <a:pt x="4071167" y="709896"/>
                </a:cubicBezTo>
                <a:cubicBezTo>
                  <a:pt x="3904108" y="751789"/>
                  <a:pt x="3728923" y="679954"/>
                  <a:pt x="3576366" y="709896"/>
                </a:cubicBezTo>
                <a:cubicBezTo>
                  <a:pt x="3423809" y="739838"/>
                  <a:pt x="3289800" y="697453"/>
                  <a:pt x="3020410" y="709896"/>
                </a:cubicBezTo>
                <a:cubicBezTo>
                  <a:pt x="2751020" y="722339"/>
                  <a:pt x="2554992" y="660400"/>
                  <a:pt x="2403298" y="709896"/>
                </a:cubicBezTo>
                <a:cubicBezTo>
                  <a:pt x="2251604" y="759392"/>
                  <a:pt x="1895293" y="700011"/>
                  <a:pt x="1725032" y="709896"/>
                </a:cubicBezTo>
                <a:cubicBezTo>
                  <a:pt x="1554771" y="719781"/>
                  <a:pt x="1465724" y="706916"/>
                  <a:pt x="1352541" y="709896"/>
                </a:cubicBezTo>
                <a:cubicBezTo>
                  <a:pt x="1239358" y="712876"/>
                  <a:pt x="984255" y="664270"/>
                  <a:pt x="857740" y="709896"/>
                </a:cubicBezTo>
                <a:cubicBezTo>
                  <a:pt x="731225" y="755522"/>
                  <a:pt x="284505" y="672852"/>
                  <a:pt x="118318" y="709896"/>
                </a:cubicBezTo>
                <a:cubicBezTo>
                  <a:pt x="53481" y="712147"/>
                  <a:pt x="-3360" y="648781"/>
                  <a:pt x="0" y="591578"/>
                </a:cubicBezTo>
                <a:cubicBezTo>
                  <a:pt x="-460" y="460432"/>
                  <a:pt x="19862" y="262418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bao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nhiêu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A73902D1-F6DA-D7E5-39FD-D26C47CA319F}"/>
              </a:ext>
            </a:extLst>
          </p:cNvPr>
          <p:cNvSpPr/>
          <p:nvPr/>
        </p:nvSpPr>
        <p:spPr>
          <a:xfrm>
            <a:off x="3722035" y="1271360"/>
            <a:ext cx="5314734" cy="800222"/>
          </a:xfrm>
          <a:custGeom>
            <a:avLst/>
            <a:gdLst>
              <a:gd name="connsiteX0" fmla="*/ 0 w 5314733"/>
              <a:gd name="connsiteY0" fmla="*/ 133373 h 800222"/>
              <a:gd name="connsiteX1" fmla="*/ 133373 w 5314733"/>
              <a:gd name="connsiteY1" fmla="*/ 0 h 800222"/>
              <a:gd name="connsiteX2" fmla="*/ 643781 w 5314733"/>
              <a:gd name="connsiteY2" fmla="*/ 0 h 800222"/>
              <a:gd name="connsiteX3" fmla="*/ 1154188 w 5314733"/>
              <a:gd name="connsiteY3" fmla="*/ 0 h 800222"/>
              <a:gd name="connsiteX4" fmla="*/ 1614116 w 5314733"/>
              <a:gd name="connsiteY4" fmla="*/ 0 h 800222"/>
              <a:gd name="connsiteX5" fmla="*/ 2023564 w 5314733"/>
              <a:gd name="connsiteY5" fmla="*/ 0 h 800222"/>
              <a:gd name="connsiteX6" fmla="*/ 2584451 w 5314733"/>
              <a:gd name="connsiteY6" fmla="*/ 0 h 800222"/>
              <a:gd name="connsiteX7" fmla="*/ 3094859 w 5314733"/>
              <a:gd name="connsiteY7" fmla="*/ 0 h 800222"/>
              <a:gd name="connsiteX8" fmla="*/ 3554786 w 5314733"/>
              <a:gd name="connsiteY8" fmla="*/ 0 h 800222"/>
              <a:gd name="connsiteX9" fmla="*/ 4065194 w 5314733"/>
              <a:gd name="connsiteY9" fmla="*/ 0 h 800222"/>
              <a:gd name="connsiteX10" fmla="*/ 4525122 w 5314733"/>
              <a:gd name="connsiteY10" fmla="*/ 0 h 800222"/>
              <a:gd name="connsiteX11" fmla="*/ 5181360 w 5314733"/>
              <a:gd name="connsiteY11" fmla="*/ 0 h 800222"/>
              <a:gd name="connsiteX12" fmla="*/ 5314733 w 5314733"/>
              <a:gd name="connsiteY12" fmla="*/ 133373 h 800222"/>
              <a:gd name="connsiteX13" fmla="*/ 5314733 w 5314733"/>
              <a:gd name="connsiteY13" fmla="*/ 666849 h 800222"/>
              <a:gd name="connsiteX14" fmla="*/ 5181360 w 5314733"/>
              <a:gd name="connsiteY14" fmla="*/ 800222 h 800222"/>
              <a:gd name="connsiteX15" fmla="*/ 4670952 w 5314733"/>
              <a:gd name="connsiteY15" fmla="*/ 800222 h 800222"/>
              <a:gd name="connsiteX16" fmla="*/ 4261505 w 5314733"/>
              <a:gd name="connsiteY16" fmla="*/ 800222 h 800222"/>
              <a:gd name="connsiteX17" fmla="*/ 3700617 w 5314733"/>
              <a:gd name="connsiteY17" fmla="*/ 800222 h 800222"/>
              <a:gd name="connsiteX18" fmla="*/ 3240689 w 5314733"/>
              <a:gd name="connsiteY18" fmla="*/ 800222 h 800222"/>
              <a:gd name="connsiteX19" fmla="*/ 2679802 w 5314733"/>
              <a:gd name="connsiteY19" fmla="*/ 800222 h 800222"/>
              <a:gd name="connsiteX20" fmla="*/ 2219874 w 5314733"/>
              <a:gd name="connsiteY20" fmla="*/ 800222 h 800222"/>
              <a:gd name="connsiteX21" fmla="*/ 1558027 w 5314733"/>
              <a:gd name="connsiteY21" fmla="*/ 800222 h 800222"/>
              <a:gd name="connsiteX22" fmla="*/ 896180 w 5314733"/>
              <a:gd name="connsiteY22" fmla="*/ 800222 h 800222"/>
              <a:gd name="connsiteX23" fmla="*/ 133373 w 5314733"/>
              <a:gd name="connsiteY23" fmla="*/ 800222 h 800222"/>
              <a:gd name="connsiteX24" fmla="*/ 0 w 5314733"/>
              <a:gd name="connsiteY24" fmla="*/ 666849 h 800222"/>
              <a:gd name="connsiteX25" fmla="*/ 0 w 5314733"/>
              <a:gd name="connsiteY25" fmla="*/ 133373 h 80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14733" h="800222" fill="none" extrusionOk="0">
                <a:moveTo>
                  <a:pt x="0" y="133373"/>
                </a:moveTo>
                <a:cubicBezTo>
                  <a:pt x="3659" y="66282"/>
                  <a:pt x="77854" y="-1571"/>
                  <a:pt x="133373" y="0"/>
                </a:cubicBezTo>
                <a:cubicBezTo>
                  <a:pt x="336650" y="-8181"/>
                  <a:pt x="518378" y="22535"/>
                  <a:pt x="643781" y="0"/>
                </a:cubicBezTo>
                <a:cubicBezTo>
                  <a:pt x="769184" y="-22535"/>
                  <a:pt x="1047937" y="10118"/>
                  <a:pt x="1154188" y="0"/>
                </a:cubicBezTo>
                <a:cubicBezTo>
                  <a:pt x="1260439" y="-10118"/>
                  <a:pt x="1453806" y="2506"/>
                  <a:pt x="1614116" y="0"/>
                </a:cubicBezTo>
                <a:cubicBezTo>
                  <a:pt x="1774426" y="-2506"/>
                  <a:pt x="1858575" y="16828"/>
                  <a:pt x="2023564" y="0"/>
                </a:cubicBezTo>
                <a:cubicBezTo>
                  <a:pt x="2188553" y="-16828"/>
                  <a:pt x="2339339" y="60821"/>
                  <a:pt x="2584451" y="0"/>
                </a:cubicBezTo>
                <a:cubicBezTo>
                  <a:pt x="2829563" y="-60821"/>
                  <a:pt x="2978555" y="16362"/>
                  <a:pt x="3094859" y="0"/>
                </a:cubicBezTo>
                <a:cubicBezTo>
                  <a:pt x="3211163" y="-16362"/>
                  <a:pt x="3430129" y="5193"/>
                  <a:pt x="3554786" y="0"/>
                </a:cubicBezTo>
                <a:cubicBezTo>
                  <a:pt x="3679443" y="-5193"/>
                  <a:pt x="3949854" y="55993"/>
                  <a:pt x="4065194" y="0"/>
                </a:cubicBezTo>
                <a:cubicBezTo>
                  <a:pt x="4180534" y="-55993"/>
                  <a:pt x="4335072" y="17220"/>
                  <a:pt x="4525122" y="0"/>
                </a:cubicBezTo>
                <a:cubicBezTo>
                  <a:pt x="4715172" y="-17220"/>
                  <a:pt x="5017744" y="46289"/>
                  <a:pt x="5181360" y="0"/>
                </a:cubicBezTo>
                <a:cubicBezTo>
                  <a:pt x="5259088" y="3054"/>
                  <a:pt x="5304054" y="66156"/>
                  <a:pt x="5314733" y="133373"/>
                </a:cubicBezTo>
                <a:cubicBezTo>
                  <a:pt x="5337538" y="379055"/>
                  <a:pt x="5308763" y="494352"/>
                  <a:pt x="5314733" y="666849"/>
                </a:cubicBezTo>
                <a:cubicBezTo>
                  <a:pt x="5319255" y="729778"/>
                  <a:pt x="5261572" y="802908"/>
                  <a:pt x="5181360" y="800222"/>
                </a:cubicBezTo>
                <a:cubicBezTo>
                  <a:pt x="4948613" y="816510"/>
                  <a:pt x="4839287" y="759372"/>
                  <a:pt x="4670952" y="800222"/>
                </a:cubicBezTo>
                <a:cubicBezTo>
                  <a:pt x="4502617" y="841072"/>
                  <a:pt x="4356277" y="790963"/>
                  <a:pt x="4261505" y="800222"/>
                </a:cubicBezTo>
                <a:cubicBezTo>
                  <a:pt x="4166733" y="809481"/>
                  <a:pt x="3860668" y="738001"/>
                  <a:pt x="3700617" y="800222"/>
                </a:cubicBezTo>
                <a:cubicBezTo>
                  <a:pt x="3540566" y="862443"/>
                  <a:pt x="3366021" y="748089"/>
                  <a:pt x="3240689" y="800222"/>
                </a:cubicBezTo>
                <a:cubicBezTo>
                  <a:pt x="3115357" y="852355"/>
                  <a:pt x="2912634" y="740666"/>
                  <a:pt x="2679802" y="800222"/>
                </a:cubicBezTo>
                <a:cubicBezTo>
                  <a:pt x="2446970" y="859778"/>
                  <a:pt x="2368308" y="767347"/>
                  <a:pt x="2219874" y="800222"/>
                </a:cubicBezTo>
                <a:cubicBezTo>
                  <a:pt x="2071440" y="833097"/>
                  <a:pt x="1831534" y="790880"/>
                  <a:pt x="1558027" y="800222"/>
                </a:cubicBezTo>
                <a:cubicBezTo>
                  <a:pt x="1284520" y="809564"/>
                  <a:pt x="1068458" y="777898"/>
                  <a:pt x="896180" y="800222"/>
                </a:cubicBezTo>
                <a:cubicBezTo>
                  <a:pt x="723902" y="822546"/>
                  <a:pt x="390666" y="787050"/>
                  <a:pt x="133373" y="800222"/>
                </a:cubicBezTo>
                <a:cubicBezTo>
                  <a:pt x="63662" y="819867"/>
                  <a:pt x="916" y="738559"/>
                  <a:pt x="0" y="666849"/>
                </a:cubicBezTo>
                <a:cubicBezTo>
                  <a:pt x="-14570" y="559837"/>
                  <a:pt x="45331" y="319188"/>
                  <a:pt x="0" y="133373"/>
                </a:cubicBezTo>
                <a:close/>
              </a:path>
              <a:path w="5314733" h="800222" stroke="0" extrusionOk="0">
                <a:moveTo>
                  <a:pt x="0" y="133373"/>
                </a:moveTo>
                <a:cubicBezTo>
                  <a:pt x="-14466" y="51855"/>
                  <a:pt x="61244" y="-15201"/>
                  <a:pt x="133373" y="0"/>
                </a:cubicBezTo>
                <a:cubicBezTo>
                  <a:pt x="326077" y="-23266"/>
                  <a:pt x="456968" y="9739"/>
                  <a:pt x="643781" y="0"/>
                </a:cubicBezTo>
                <a:cubicBezTo>
                  <a:pt x="830594" y="-9739"/>
                  <a:pt x="1147990" y="57917"/>
                  <a:pt x="1305628" y="0"/>
                </a:cubicBezTo>
                <a:cubicBezTo>
                  <a:pt x="1463266" y="-57917"/>
                  <a:pt x="1554186" y="7919"/>
                  <a:pt x="1715076" y="0"/>
                </a:cubicBezTo>
                <a:cubicBezTo>
                  <a:pt x="1875966" y="-7919"/>
                  <a:pt x="2164070" y="68989"/>
                  <a:pt x="2376923" y="0"/>
                </a:cubicBezTo>
                <a:cubicBezTo>
                  <a:pt x="2589776" y="-68989"/>
                  <a:pt x="2728143" y="5268"/>
                  <a:pt x="2937810" y="0"/>
                </a:cubicBezTo>
                <a:cubicBezTo>
                  <a:pt x="3147477" y="-5268"/>
                  <a:pt x="3282515" y="39678"/>
                  <a:pt x="3397738" y="0"/>
                </a:cubicBezTo>
                <a:cubicBezTo>
                  <a:pt x="3512961" y="-39678"/>
                  <a:pt x="3807585" y="4972"/>
                  <a:pt x="4009105" y="0"/>
                </a:cubicBezTo>
                <a:cubicBezTo>
                  <a:pt x="4210625" y="-4972"/>
                  <a:pt x="4223536" y="2291"/>
                  <a:pt x="4418553" y="0"/>
                </a:cubicBezTo>
                <a:cubicBezTo>
                  <a:pt x="4613570" y="-2291"/>
                  <a:pt x="4910349" y="77531"/>
                  <a:pt x="5181360" y="0"/>
                </a:cubicBezTo>
                <a:cubicBezTo>
                  <a:pt x="5262999" y="15383"/>
                  <a:pt x="5316029" y="57523"/>
                  <a:pt x="5314733" y="133373"/>
                </a:cubicBezTo>
                <a:cubicBezTo>
                  <a:pt x="5368916" y="317640"/>
                  <a:pt x="5262970" y="482342"/>
                  <a:pt x="5314733" y="666849"/>
                </a:cubicBezTo>
                <a:cubicBezTo>
                  <a:pt x="5304361" y="726427"/>
                  <a:pt x="5257710" y="799285"/>
                  <a:pt x="5181360" y="800222"/>
                </a:cubicBezTo>
                <a:cubicBezTo>
                  <a:pt x="5002683" y="842333"/>
                  <a:pt x="4832474" y="776229"/>
                  <a:pt x="4721432" y="800222"/>
                </a:cubicBezTo>
                <a:cubicBezTo>
                  <a:pt x="4610390" y="824215"/>
                  <a:pt x="4394945" y="791013"/>
                  <a:pt x="4110065" y="800222"/>
                </a:cubicBezTo>
                <a:cubicBezTo>
                  <a:pt x="3825185" y="809431"/>
                  <a:pt x="3825074" y="755663"/>
                  <a:pt x="3650137" y="800222"/>
                </a:cubicBezTo>
                <a:cubicBezTo>
                  <a:pt x="3475200" y="844781"/>
                  <a:pt x="3349990" y="787370"/>
                  <a:pt x="3139730" y="800222"/>
                </a:cubicBezTo>
                <a:cubicBezTo>
                  <a:pt x="2929470" y="813074"/>
                  <a:pt x="2739787" y="786305"/>
                  <a:pt x="2629322" y="800222"/>
                </a:cubicBezTo>
                <a:cubicBezTo>
                  <a:pt x="2518857" y="814139"/>
                  <a:pt x="2230224" y="771857"/>
                  <a:pt x="1967475" y="800222"/>
                </a:cubicBezTo>
                <a:cubicBezTo>
                  <a:pt x="1704726" y="828587"/>
                  <a:pt x="1603642" y="766805"/>
                  <a:pt x="1457067" y="800222"/>
                </a:cubicBezTo>
                <a:cubicBezTo>
                  <a:pt x="1310492" y="833639"/>
                  <a:pt x="1070998" y="748367"/>
                  <a:pt x="896180" y="800222"/>
                </a:cubicBezTo>
                <a:cubicBezTo>
                  <a:pt x="721362" y="852077"/>
                  <a:pt x="300201" y="728270"/>
                  <a:pt x="133373" y="800222"/>
                </a:cubicBezTo>
                <a:cubicBezTo>
                  <a:pt x="54559" y="812415"/>
                  <a:pt x="-9770" y="737939"/>
                  <a:pt x="0" y="666849"/>
                </a:cubicBezTo>
                <a:cubicBezTo>
                  <a:pt x="-27500" y="434017"/>
                  <a:pt x="61938" y="387644"/>
                  <a:pt x="0" y="133373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custGeom>
                    <a:avLst/>
                    <a:gdLst>
                      <a:gd name="connsiteX0" fmla="*/ 0 w 5314734"/>
                      <a:gd name="connsiteY0" fmla="*/ 133373 h 800222"/>
                      <a:gd name="connsiteX1" fmla="*/ 133373 w 5314734"/>
                      <a:gd name="connsiteY1" fmla="*/ 0 h 800222"/>
                      <a:gd name="connsiteX2" fmla="*/ 643781 w 5314734"/>
                      <a:gd name="connsiteY2" fmla="*/ 0 h 800222"/>
                      <a:gd name="connsiteX3" fmla="*/ 1154188 w 5314734"/>
                      <a:gd name="connsiteY3" fmla="*/ 0 h 800222"/>
                      <a:gd name="connsiteX4" fmla="*/ 1614116 w 5314734"/>
                      <a:gd name="connsiteY4" fmla="*/ 0 h 800222"/>
                      <a:gd name="connsiteX5" fmla="*/ 2023564 w 5314734"/>
                      <a:gd name="connsiteY5" fmla="*/ 0 h 800222"/>
                      <a:gd name="connsiteX6" fmla="*/ 2584452 w 5314734"/>
                      <a:gd name="connsiteY6" fmla="*/ 0 h 800222"/>
                      <a:gd name="connsiteX7" fmla="*/ 3094859 w 5314734"/>
                      <a:gd name="connsiteY7" fmla="*/ 0 h 800222"/>
                      <a:gd name="connsiteX8" fmla="*/ 3554787 w 5314734"/>
                      <a:gd name="connsiteY8" fmla="*/ 0 h 800222"/>
                      <a:gd name="connsiteX9" fmla="*/ 4065195 w 5314734"/>
                      <a:gd name="connsiteY9" fmla="*/ 0 h 800222"/>
                      <a:gd name="connsiteX10" fmla="*/ 4525123 w 5314734"/>
                      <a:gd name="connsiteY10" fmla="*/ 0 h 800222"/>
                      <a:gd name="connsiteX11" fmla="*/ 5181361 w 5314734"/>
                      <a:gd name="connsiteY11" fmla="*/ 0 h 800222"/>
                      <a:gd name="connsiteX12" fmla="*/ 5314734 w 5314734"/>
                      <a:gd name="connsiteY12" fmla="*/ 133373 h 800222"/>
                      <a:gd name="connsiteX13" fmla="*/ 5314734 w 5314734"/>
                      <a:gd name="connsiteY13" fmla="*/ 666849 h 800222"/>
                      <a:gd name="connsiteX14" fmla="*/ 5181361 w 5314734"/>
                      <a:gd name="connsiteY14" fmla="*/ 800222 h 800222"/>
                      <a:gd name="connsiteX15" fmla="*/ 4670953 w 5314734"/>
                      <a:gd name="connsiteY15" fmla="*/ 800222 h 800222"/>
                      <a:gd name="connsiteX16" fmla="*/ 4261505 w 5314734"/>
                      <a:gd name="connsiteY16" fmla="*/ 800222 h 800222"/>
                      <a:gd name="connsiteX17" fmla="*/ 3700618 w 5314734"/>
                      <a:gd name="connsiteY17" fmla="*/ 800222 h 800222"/>
                      <a:gd name="connsiteX18" fmla="*/ 3240690 w 5314734"/>
                      <a:gd name="connsiteY18" fmla="*/ 800222 h 800222"/>
                      <a:gd name="connsiteX19" fmla="*/ 2679803 w 5314734"/>
                      <a:gd name="connsiteY19" fmla="*/ 800222 h 800222"/>
                      <a:gd name="connsiteX20" fmla="*/ 2219875 w 5314734"/>
                      <a:gd name="connsiteY20" fmla="*/ 800222 h 800222"/>
                      <a:gd name="connsiteX21" fmla="*/ 1558027 w 5314734"/>
                      <a:gd name="connsiteY21" fmla="*/ 800222 h 800222"/>
                      <a:gd name="connsiteX22" fmla="*/ 896180 w 5314734"/>
                      <a:gd name="connsiteY22" fmla="*/ 800222 h 800222"/>
                      <a:gd name="connsiteX23" fmla="*/ 133373 w 5314734"/>
                      <a:gd name="connsiteY23" fmla="*/ 800222 h 800222"/>
                      <a:gd name="connsiteX24" fmla="*/ 0 w 5314734"/>
                      <a:gd name="connsiteY24" fmla="*/ 666849 h 800222"/>
                      <a:gd name="connsiteX25" fmla="*/ 0 w 5314734"/>
                      <a:gd name="connsiteY25" fmla="*/ 133373 h 800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314734" h="800222" fill="none" extrusionOk="0">
                        <a:moveTo>
                          <a:pt x="0" y="133373"/>
                        </a:moveTo>
                        <a:cubicBezTo>
                          <a:pt x="3659" y="66282"/>
                          <a:pt x="77854" y="-1571"/>
                          <a:pt x="133373" y="0"/>
                        </a:cubicBezTo>
                        <a:cubicBezTo>
                          <a:pt x="336650" y="-8181"/>
                          <a:pt x="518378" y="22535"/>
                          <a:pt x="643781" y="0"/>
                        </a:cubicBezTo>
                        <a:cubicBezTo>
                          <a:pt x="769184" y="-22535"/>
                          <a:pt x="1047937" y="10118"/>
                          <a:pt x="1154188" y="0"/>
                        </a:cubicBezTo>
                        <a:cubicBezTo>
                          <a:pt x="1260439" y="-10118"/>
                          <a:pt x="1453806" y="2506"/>
                          <a:pt x="1614116" y="0"/>
                        </a:cubicBezTo>
                        <a:cubicBezTo>
                          <a:pt x="1774426" y="-2506"/>
                          <a:pt x="1858575" y="16828"/>
                          <a:pt x="2023564" y="0"/>
                        </a:cubicBezTo>
                        <a:cubicBezTo>
                          <a:pt x="2188553" y="-16828"/>
                          <a:pt x="2335364" y="57809"/>
                          <a:pt x="2584452" y="0"/>
                        </a:cubicBezTo>
                        <a:cubicBezTo>
                          <a:pt x="2833540" y="-57809"/>
                          <a:pt x="2982285" y="19132"/>
                          <a:pt x="3094859" y="0"/>
                        </a:cubicBezTo>
                        <a:cubicBezTo>
                          <a:pt x="3207433" y="-19132"/>
                          <a:pt x="3421147" y="1024"/>
                          <a:pt x="3554787" y="0"/>
                        </a:cubicBezTo>
                        <a:cubicBezTo>
                          <a:pt x="3688427" y="-1024"/>
                          <a:pt x="3949855" y="55993"/>
                          <a:pt x="4065195" y="0"/>
                        </a:cubicBezTo>
                        <a:cubicBezTo>
                          <a:pt x="4180535" y="-55993"/>
                          <a:pt x="4335073" y="17220"/>
                          <a:pt x="4525123" y="0"/>
                        </a:cubicBezTo>
                        <a:cubicBezTo>
                          <a:pt x="4715173" y="-17220"/>
                          <a:pt x="5017745" y="46289"/>
                          <a:pt x="5181361" y="0"/>
                        </a:cubicBezTo>
                        <a:cubicBezTo>
                          <a:pt x="5259089" y="3054"/>
                          <a:pt x="5304055" y="66156"/>
                          <a:pt x="5314734" y="133373"/>
                        </a:cubicBezTo>
                        <a:cubicBezTo>
                          <a:pt x="5337539" y="379055"/>
                          <a:pt x="5308764" y="494352"/>
                          <a:pt x="5314734" y="666849"/>
                        </a:cubicBezTo>
                        <a:cubicBezTo>
                          <a:pt x="5319256" y="729778"/>
                          <a:pt x="5261573" y="802908"/>
                          <a:pt x="5181361" y="800222"/>
                        </a:cubicBezTo>
                        <a:cubicBezTo>
                          <a:pt x="4948614" y="816510"/>
                          <a:pt x="4839288" y="759372"/>
                          <a:pt x="4670953" y="800222"/>
                        </a:cubicBezTo>
                        <a:cubicBezTo>
                          <a:pt x="4502618" y="841072"/>
                          <a:pt x="4357160" y="793675"/>
                          <a:pt x="4261505" y="800222"/>
                        </a:cubicBezTo>
                        <a:cubicBezTo>
                          <a:pt x="4165850" y="806769"/>
                          <a:pt x="3859858" y="733808"/>
                          <a:pt x="3700618" y="800222"/>
                        </a:cubicBezTo>
                        <a:cubicBezTo>
                          <a:pt x="3541378" y="866636"/>
                          <a:pt x="3366022" y="748089"/>
                          <a:pt x="3240690" y="800222"/>
                        </a:cubicBezTo>
                        <a:cubicBezTo>
                          <a:pt x="3115358" y="852355"/>
                          <a:pt x="2912635" y="740666"/>
                          <a:pt x="2679803" y="800222"/>
                        </a:cubicBezTo>
                        <a:cubicBezTo>
                          <a:pt x="2446971" y="859778"/>
                          <a:pt x="2368309" y="767347"/>
                          <a:pt x="2219875" y="800222"/>
                        </a:cubicBezTo>
                        <a:cubicBezTo>
                          <a:pt x="2071441" y="833097"/>
                          <a:pt x="1833438" y="792979"/>
                          <a:pt x="1558027" y="800222"/>
                        </a:cubicBezTo>
                        <a:cubicBezTo>
                          <a:pt x="1282616" y="807465"/>
                          <a:pt x="1068458" y="777898"/>
                          <a:pt x="896180" y="800222"/>
                        </a:cubicBezTo>
                        <a:cubicBezTo>
                          <a:pt x="723902" y="822546"/>
                          <a:pt x="390666" y="787050"/>
                          <a:pt x="133373" y="800222"/>
                        </a:cubicBezTo>
                        <a:cubicBezTo>
                          <a:pt x="63662" y="819867"/>
                          <a:pt x="916" y="738559"/>
                          <a:pt x="0" y="666849"/>
                        </a:cubicBezTo>
                        <a:cubicBezTo>
                          <a:pt x="-14570" y="559837"/>
                          <a:pt x="45331" y="319188"/>
                          <a:pt x="0" y="133373"/>
                        </a:cubicBezTo>
                        <a:close/>
                      </a:path>
                      <a:path w="5314734" h="800222" stroke="0" extrusionOk="0">
                        <a:moveTo>
                          <a:pt x="0" y="133373"/>
                        </a:moveTo>
                        <a:cubicBezTo>
                          <a:pt x="-14466" y="51855"/>
                          <a:pt x="61244" y="-15201"/>
                          <a:pt x="133373" y="0"/>
                        </a:cubicBezTo>
                        <a:cubicBezTo>
                          <a:pt x="326077" y="-23266"/>
                          <a:pt x="456968" y="9739"/>
                          <a:pt x="643781" y="0"/>
                        </a:cubicBezTo>
                        <a:cubicBezTo>
                          <a:pt x="830594" y="-9739"/>
                          <a:pt x="1147990" y="57917"/>
                          <a:pt x="1305628" y="0"/>
                        </a:cubicBezTo>
                        <a:cubicBezTo>
                          <a:pt x="1463266" y="-57917"/>
                          <a:pt x="1554186" y="7919"/>
                          <a:pt x="1715076" y="0"/>
                        </a:cubicBezTo>
                        <a:cubicBezTo>
                          <a:pt x="1875966" y="-7919"/>
                          <a:pt x="2164070" y="68989"/>
                          <a:pt x="2376923" y="0"/>
                        </a:cubicBezTo>
                        <a:cubicBezTo>
                          <a:pt x="2589776" y="-68989"/>
                          <a:pt x="2726348" y="1314"/>
                          <a:pt x="2937811" y="0"/>
                        </a:cubicBezTo>
                        <a:cubicBezTo>
                          <a:pt x="3149274" y="-1314"/>
                          <a:pt x="3282516" y="39678"/>
                          <a:pt x="3397739" y="0"/>
                        </a:cubicBezTo>
                        <a:cubicBezTo>
                          <a:pt x="3512962" y="-39678"/>
                          <a:pt x="3807586" y="4972"/>
                          <a:pt x="4009106" y="0"/>
                        </a:cubicBezTo>
                        <a:cubicBezTo>
                          <a:pt x="4210626" y="-4972"/>
                          <a:pt x="4223537" y="2291"/>
                          <a:pt x="4418554" y="0"/>
                        </a:cubicBezTo>
                        <a:cubicBezTo>
                          <a:pt x="4613571" y="-2291"/>
                          <a:pt x="4910350" y="77531"/>
                          <a:pt x="5181361" y="0"/>
                        </a:cubicBezTo>
                        <a:cubicBezTo>
                          <a:pt x="5263000" y="15383"/>
                          <a:pt x="5316030" y="57523"/>
                          <a:pt x="5314734" y="133373"/>
                        </a:cubicBezTo>
                        <a:cubicBezTo>
                          <a:pt x="5368917" y="317640"/>
                          <a:pt x="5262971" y="482342"/>
                          <a:pt x="5314734" y="666849"/>
                        </a:cubicBezTo>
                        <a:cubicBezTo>
                          <a:pt x="5304362" y="726427"/>
                          <a:pt x="5257711" y="799285"/>
                          <a:pt x="5181361" y="800222"/>
                        </a:cubicBezTo>
                        <a:cubicBezTo>
                          <a:pt x="5002684" y="842333"/>
                          <a:pt x="4832475" y="776229"/>
                          <a:pt x="4721433" y="800222"/>
                        </a:cubicBezTo>
                        <a:cubicBezTo>
                          <a:pt x="4610391" y="824215"/>
                          <a:pt x="4394946" y="791013"/>
                          <a:pt x="4110066" y="800222"/>
                        </a:cubicBezTo>
                        <a:cubicBezTo>
                          <a:pt x="3825186" y="809431"/>
                          <a:pt x="3825075" y="755663"/>
                          <a:pt x="3650138" y="800222"/>
                        </a:cubicBezTo>
                        <a:cubicBezTo>
                          <a:pt x="3475201" y="844781"/>
                          <a:pt x="3355537" y="795586"/>
                          <a:pt x="3139730" y="800222"/>
                        </a:cubicBezTo>
                        <a:cubicBezTo>
                          <a:pt x="2923923" y="804858"/>
                          <a:pt x="2735294" y="780312"/>
                          <a:pt x="2629323" y="800222"/>
                        </a:cubicBezTo>
                        <a:cubicBezTo>
                          <a:pt x="2523352" y="820132"/>
                          <a:pt x="2236587" y="773919"/>
                          <a:pt x="1967475" y="800222"/>
                        </a:cubicBezTo>
                        <a:cubicBezTo>
                          <a:pt x="1698363" y="826525"/>
                          <a:pt x="1598308" y="766649"/>
                          <a:pt x="1457068" y="800222"/>
                        </a:cubicBezTo>
                        <a:cubicBezTo>
                          <a:pt x="1315828" y="833795"/>
                          <a:pt x="1073313" y="751377"/>
                          <a:pt x="896180" y="800222"/>
                        </a:cubicBezTo>
                        <a:cubicBezTo>
                          <a:pt x="719047" y="849067"/>
                          <a:pt x="300201" y="728270"/>
                          <a:pt x="133373" y="800222"/>
                        </a:cubicBezTo>
                        <a:cubicBezTo>
                          <a:pt x="54559" y="812415"/>
                          <a:pt x="-9770" y="737939"/>
                          <a:pt x="0" y="666849"/>
                        </a:cubicBezTo>
                        <a:cubicBezTo>
                          <a:pt x="-27500" y="434017"/>
                          <a:pt x="61938" y="387644"/>
                          <a:pt x="0" y="133373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31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E2BD9962-F61E-CF00-9370-99534E8CA616}"/>
              </a:ext>
            </a:extLst>
          </p:cNvPr>
          <p:cNvSpPr/>
          <p:nvPr/>
        </p:nvSpPr>
        <p:spPr>
          <a:xfrm>
            <a:off x="2006435" y="400462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Dương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lịch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thứ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7EF42893-EE7E-F271-4DF8-EE64F4BF5115}"/>
              </a:ext>
            </a:extLst>
          </p:cNvPr>
          <p:cNvSpPr/>
          <p:nvPr/>
        </p:nvSpPr>
        <p:spPr>
          <a:xfrm>
            <a:off x="5116255" y="1261992"/>
            <a:ext cx="2134109" cy="894624"/>
          </a:xfrm>
          <a:custGeom>
            <a:avLst/>
            <a:gdLst>
              <a:gd name="connsiteX0" fmla="*/ 0 w 2134109"/>
              <a:gd name="connsiteY0" fmla="*/ 149107 h 894624"/>
              <a:gd name="connsiteX1" fmla="*/ 149107 w 2134109"/>
              <a:gd name="connsiteY1" fmla="*/ 0 h 894624"/>
              <a:gd name="connsiteX2" fmla="*/ 626440 w 2134109"/>
              <a:gd name="connsiteY2" fmla="*/ 0 h 894624"/>
              <a:gd name="connsiteX3" fmla="*/ 1122131 w 2134109"/>
              <a:gd name="connsiteY3" fmla="*/ 0 h 894624"/>
              <a:gd name="connsiteX4" fmla="*/ 1562746 w 2134109"/>
              <a:gd name="connsiteY4" fmla="*/ 0 h 894624"/>
              <a:gd name="connsiteX5" fmla="*/ 1985002 w 2134109"/>
              <a:gd name="connsiteY5" fmla="*/ 0 h 894624"/>
              <a:gd name="connsiteX6" fmla="*/ 2134109 w 2134109"/>
              <a:gd name="connsiteY6" fmla="*/ 149107 h 894624"/>
              <a:gd name="connsiteX7" fmla="*/ 2134109 w 2134109"/>
              <a:gd name="connsiteY7" fmla="*/ 745517 h 894624"/>
              <a:gd name="connsiteX8" fmla="*/ 1985002 w 2134109"/>
              <a:gd name="connsiteY8" fmla="*/ 894624 h 894624"/>
              <a:gd name="connsiteX9" fmla="*/ 1489310 w 2134109"/>
              <a:gd name="connsiteY9" fmla="*/ 894624 h 894624"/>
              <a:gd name="connsiteX10" fmla="*/ 1011978 w 2134109"/>
              <a:gd name="connsiteY10" fmla="*/ 894624 h 894624"/>
              <a:gd name="connsiteX11" fmla="*/ 571363 w 2134109"/>
              <a:gd name="connsiteY11" fmla="*/ 894624 h 894624"/>
              <a:gd name="connsiteX12" fmla="*/ 149107 w 2134109"/>
              <a:gd name="connsiteY12" fmla="*/ 894624 h 894624"/>
              <a:gd name="connsiteX13" fmla="*/ 0 w 2134109"/>
              <a:gd name="connsiteY13" fmla="*/ 745517 h 894624"/>
              <a:gd name="connsiteX14" fmla="*/ 0 w 2134109"/>
              <a:gd name="connsiteY14" fmla="*/ 149107 h 89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4109" h="894624" fill="none" extrusionOk="0">
                <a:moveTo>
                  <a:pt x="0" y="149107"/>
                </a:moveTo>
                <a:cubicBezTo>
                  <a:pt x="-2089" y="61416"/>
                  <a:pt x="64596" y="-1271"/>
                  <a:pt x="149107" y="0"/>
                </a:cubicBezTo>
                <a:cubicBezTo>
                  <a:pt x="368550" y="-34539"/>
                  <a:pt x="499261" y="41084"/>
                  <a:pt x="626440" y="0"/>
                </a:cubicBezTo>
                <a:cubicBezTo>
                  <a:pt x="753619" y="-41084"/>
                  <a:pt x="926922" y="13105"/>
                  <a:pt x="1122131" y="0"/>
                </a:cubicBezTo>
                <a:cubicBezTo>
                  <a:pt x="1317340" y="-13105"/>
                  <a:pt x="1423190" y="12372"/>
                  <a:pt x="1562746" y="0"/>
                </a:cubicBezTo>
                <a:cubicBezTo>
                  <a:pt x="1702303" y="-12372"/>
                  <a:pt x="1824492" y="37132"/>
                  <a:pt x="1985002" y="0"/>
                </a:cubicBezTo>
                <a:cubicBezTo>
                  <a:pt x="2072687" y="7800"/>
                  <a:pt x="2149597" y="76146"/>
                  <a:pt x="2134109" y="149107"/>
                </a:cubicBezTo>
                <a:cubicBezTo>
                  <a:pt x="2147449" y="424345"/>
                  <a:pt x="2110269" y="569603"/>
                  <a:pt x="2134109" y="745517"/>
                </a:cubicBezTo>
                <a:cubicBezTo>
                  <a:pt x="2149485" y="833005"/>
                  <a:pt x="2070191" y="891517"/>
                  <a:pt x="1985002" y="894624"/>
                </a:cubicBezTo>
                <a:cubicBezTo>
                  <a:pt x="1770019" y="948440"/>
                  <a:pt x="1600724" y="887163"/>
                  <a:pt x="1489310" y="894624"/>
                </a:cubicBezTo>
                <a:cubicBezTo>
                  <a:pt x="1377896" y="902085"/>
                  <a:pt x="1139008" y="894303"/>
                  <a:pt x="1011978" y="894624"/>
                </a:cubicBezTo>
                <a:cubicBezTo>
                  <a:pt x="884948" y="894945"/>
                  <a:pt x="755885" y="886002"/>
                  <a:pt x="571363" y="894624"/>
                </a:cubicBezTo>
                <a:cubicBezTo>
                  <a:pt x="386841" y="903246"/>
                  <a:pt x="334253" y="889723"/>
                  <a:pt x="149107" y="894624"/>
                </a:cubicBezTo>
                <a:cubicBezTo>
                  <a:pt x="87547" y="893483"/>
                  <a:pt x="-1915" y="806501"/>
                  <a:pt x="0" y="745517"/>
                </a:cubicBezTo>
                <a:cubicBezTo>
                  <a:pt x="-57662" y="575858"/>
                  <a:pt x="7521" y="429663"/>
                  <a:pt x="0" y="149107"/>
                </a:cubicBezTo>
                <a:close/>
              </a:path>
              <a:path w="2134109" h="894624" stroke="0" extrusionOk="0">
                <a:moveTo>
                  <a:pt x="0" y="149107"/>
                </a:moveTo>
                <a:cubicBezTo>
                  <a:pt x="-8442" y="62172"/>
                  <a:pt x="67358" y="-5968"/>
                  <a:pt x="149107" y="0"/>
                </a:cubicBezTo>
                <a:cubicBezTo>
                  <a:pt x="272680" y="-48665"/>
                  <a:pt x="471718" y="46646"/>
                  <a:pt x="589722" y="0"/>
                </a:cubicBezTo>
                <a:cubicBezTo>
                  <a:pt x="707727" y="-46646"/>
                  <a:pt x="862935" y="19970"/>
                  <a:pt x="1085413" y="0"/>
                </a:cubicBezTo>
                <a:cubicBezTo>
                  <a:pt x="1307891" y="-19970"/>
                  <a:pt x="1295040" y="38924"/>
                  <a:pt x="1489310" y="0"/>
                </a:cubicBezTo>
                <a:cubicBezTo>
                  <a:pt x="1683580" y="-38924"/>
                  <a:pt x="1827786" y="47451"/>
                  <a:pt x="1985002" y="0"/>
                </a:cubicBezTo>
                <a:cubicBezTo>
                  <a:pt x="2062657" y="-8217"/>
                  <a:pt x="2139603" y="66698"/>
                  <a:pt x="2134109" y="149107"/>
                </a:cubicBezTo>
                <a:cubicBezTo>
                  <a:pt x="2160060" y="426158"/>
                  <a:pt x="2129571" y="566786"/>
                  <a:pt x="2134109" y="745517"/>
                </a:cubicBezTo>
                <a:cubicBezTo>
                  <a:pt x="2153314" y="830090"/>
                  <a:pt x="2074538" y="900951"/>
                  <a:pt x="1985002" y="894624"/>
                </a:cubicBezTo>
                <a:cubicBezTo>
                  <a:pt x="1833003" y="912432"/>
                  <a:pt x="1624809" y="887842"/>
                  <a:pt x="1489310" y="894624"/>
                </a:cubicBezTo>
                <a:cubicBezTo>
                  <a:pt x="1353811" y="901406"/>
                  <a:pt x="1278711" y="866569"/>
                  <a:pt x="1085413" y="894624"/>
                </a:cubicBezTo>
                <a:cubicBezTo>
                  <a:pt x="892115" y="922679"/>
                  <a:pt x="771564" y="878605"/>
                  <a:pt x="644799" y="894624"/>
                </a:cubicBezTo>
                <a:cubicBezTo>
                  <a:pt x="518034" y="910643"/>
                  <a:pt x="339581" y="843374"/>
                  <a:pt x="149107" y="894624"/>
                </a:cubicBezTo>
                <a:cubicBezTo>
                  <a:pt x="64238" y="891705"/>
                  <a:pt x="13" y="839238"/>
                  <a:pt x="0" y="745517"/>
                </a:cubicBezTo>
                <a:cubicBezTo>
                  <a:pt x="-52363" y="570387"/>
                  <a:pt x="31237" y="300814"/>
                  <a:pt x="0" y="149107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Bảy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F1304C1F-1429-FF84-C826-3B1791B7E7D4}"/>
              </a:ext>
            </a:extLst>
          </p:cNvPr>
          <p:cNvSpPr/>
          <p:nvPr/>
        </p:nvSpPr>
        <p:spPr>
          <a:xfrm>
            <a:off x="2045063" y="258074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mấy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CE197C5C-9AF3-A7CF-D502-CFCEC648B87C}"/>
              </a:ext>
            </a:extLst>
          </p:cNvPr>
          <p:cNvSpPr/>
          <p:nvPr/>
        </p:nvSpPr>
        <p:spPr>
          <a:xfrm>
            <a:off x="2244259" y="1271361"/>
            <a:ext cx="7265325" cy="970924"/>
          </a:xfrm>
          <a:custGeom>
            <a:avLst/>
            <a:gdLst>
              <a:gd name="connsiteX0" fmla="*/ 0 w 7265324"/>
              <a:gd name="connsiteY0" fmla="*/ 161824 h 970924"/>
              <a:gd name="connsiteX1" fmla="*/ 161824 w 7265324"/>
              <a:gd name="connsiteY1" fmla="*/ 0 h 970924"/>
              <a:gd name="connsiteX2" fmla="*/ 670880 w 7265324"/>
              <a:gd name="connsiteY2" fmla="*/ 0 h 970924"/>
              <a:gd name="connsiteX3" fmla="*/ 1249353 w 7265324"/>
              <a:gd name="connsiteY3" fmla="*/ 0 h 970924"/>
              <a:gd name="connsiteX4" fmla="*/ 1619576 w 7265324"/>
              <a:gd name="connsiteY4" fmla="*/ 0 h 970924"/>
              <a:gd name="connsiteX5" fmla="*/ 2267466 w 7265324"/>
              <a:gd name="connsiteY5" fmla="*/ 0 h 970924"/>
              <a:gd name="connsiteX6" fmla="*/ 2984772 w 7265324"/>
              <a:gd name="connsiteY6" fmla="*/ 0 h 970924"/>
              <a:gd name="connsiteX7" fmla="*/ 3632662 w 7265324"/>
              <a:gd name="connsiteY7" fmla="*/ 0 h 970924"/>
              <a:gd name="connsiteX8" fmla="*/ 4349969 w 7265324"/>
              <a:gd name="connsiteY8" fmla="*/ 0 h 970924"/>
              <a:gd name="connsiteX9" fmla="*/ 4859025 w 7265324"/>
              <a:gd name="connsiteY9" fmla="*/ 0 h 970924"/>
              <a:gd name="connsiteX10" fmla="*/ 5229247 w 7265324"/>
              <a:gd name="connsiteY10" fmla="*/ 0 h 970924"/>
              <a:gd name="connsiteX11" fmla="*/ 5807720 w 7265324"/>
              <a:gd name="connsiteY11" fmla="*/ 0 h 970924"/>
              <a:gd name="connsiteX12" fmla="*/ 6247360 w 7265324"/>
              <a:gd name="connsiteY12" fmla="*/ 0 h 970924"/>
              <a:gd name="connsiteX13" fmla="*/ 7103500 w 7265324"/>
              <a:gd name="connsiteY13" fmla="*/ 0 h 970924"/>
              <a:gd name="connsiteX14" fmla="*/ 7265324 w 7265324"/>
              <a:gd name="connsiteY14" fmla="*/ 161824 h 970924"/>
              <a:gd name="connsiteX15" fmla="*/ 7265324 w 7265324"/>
              <a:gd name="connsiteY15" fmla="*/ 472516 h 970924"/>
              <a:gd name="connsiteX16" fmla="*/ 7265324 w 7265324"/>
              <a:gd name="connsiteY16" fmla="*/ 809100 h 970924"/>
              <a:gd name="connsiteX17" fmla="*/ 7103500 w 7265324"/>
              <a:gd name="connsiteY17" fmla="*/ 970924 h 970924"/>
              <a:gd name="connsiteX18" fmla="*/ 6594444 w 7265324"/>
              <a:gd name="connsiteY18" fmla="*/ 970924 h 970924"/>
              <a:gd name="connsiteX19" fmla="*/ 5946554 w 7265324"/>
              <a:gd name="connsiteY19" fmla="*/ 970924 h 970924"/>
              <a:gd name="connsiteX20" fmla="*/ 5506915 w 7265324"/>
              <a:gd name="connsiteY20" fmla="*/ 970924 h 970924"/>
              <a:gd name="connsiteX21" fmla="*/ 5136692 w 7265324"/>
              <a:gd name="connsiteY21" fmla="*/ 970924 h 970924"/>
              <a:gd name="connsiteX22" fmla="*/ 4488802 w 7265324"/>
              <a:gd name="connsiteY22" fmla="*/ 970924 h 970924"/>
              <a:gd name="connsiteX23" fmla="*/ 3910329 w 7265324"/>
              <a:gd name="connsiteY23" fmla="*/ 970924 h 970924"/>
              <a:gd name="connsiteX24" fmla="*/ 3331856 w 7265324"/>
              <a:gd name="connsiteY24" fmla="*/ 970924 h 970924"/>
              <a:gd name="connsiteX25" fmla="*/ 2822800 w 7265324"/>
              <a:gd name="connsiteY25" fmla="*/ 970924 h 970924"/>
              <a:gd name="connsiteX26" fmla="*/ 2105493 w 7265324"/>
              <a:gd name="connsiteY26" fmla="*/ 970924 h 970924"/>
              <a:gd name="connsiteX27" fmla="*/ 1527020 w 7265324"/>
              <a:gd name="connsiteY27" fmla="*/ 970924 h 970924"/>
              <a:gd name="connsiteX28" fmla="*/ 1017964 w 7265324"/>
              <a:gd name="connsiteY28" fmla="*/ 970924 h 970924"/>
              <a:gd name="connsiteX29" fmla="*/ 161824 w 7265324"/>
              <a:gd name="connsiteY29" fmla="*/ 970924 h 970924"/>
              <a:gd name="connsiteX30" fmla="*/ 0 w 7265324"/>
              <a:gd name="connsiteY30" fmla="*/ 809100 h 970924"/>
              <a:gd name="connsiteX31" fmla="*/ 0 w 7265324"/>
              <a:gd name="connsiteY31" fmla="*/ 491935 h 970924"/>
              <a:gd name="connsiteX32" fmla="*/ 0 w 7265324"/>
              <a:gd name="connsiteY32" fmla="*/ 161824 h 97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65324" h="970924" fill="none" extrusionOk="0">
                <a:moveTo>
                  <a:pt x="0" y="161824"/>
                </a:moveTo>
                <a:cubicBezTo>
                  <a:pt x="2932" y="74939"/>
                  <a:pt x="81370" y="-14022"/>
                  <a:pt x="161824" y="0"/>
                </a:cubicBezTo>
                <a:cubicBezTo>
                  <a:pt x="293247" y="-38195"/>
                  <a:pt x="488876" y="11702"/>
                  <a:pt x="670880" y="0"/>
                </a:cubicBezTo>
                <a:cubicBezTo>
                  <a:pt x="852884" y="-11702"/>
                  <a:pt x="993454" y="44246"/>
                  <a:pt x="1249353" y="0"/>
                </a:cubicBezTo>
                <a:cubicBezTo>
                  <a:pt x="1505252" y="-44246"/>
                  <a:pt x="1444241" y="43392"/>
                  <a:pt x="1619576" y="0"/>
                </a:cubicBezTo>
                <a:cubicBezTo>
                  <a:pt x="1794911" y="-43392"/>
                  <a:pt x="1971857" y="18669"/>
                  <a:pt x="2267466" y="0"/>
                </a:cubicBezTo>
                <a:cubicBezTo>
                  <a:pt x="2563075" y="-18669"/>
                  <a:pt x="2732540" y="80974"/>
                  <a:pt x="2984772" y="0"/>
                </a:cubicBezTo>
                <a:cubicBezTo>
                  <a:pt x="3237004" y="-80974"/>
                  <a:pt x="3449201" y="10080"/>
                  <a:pt x="3632662" y="0"/>
                </a:cubicBezTo>
                <a:cubicBezTo>
                  <a:pt x="3816123" y="-10080"/>
                  <a:pt x="4124160" y="53848"/>
                  <a:pt x="4349969" y="0"/>
                </a:cubicBezTo>
                <a:cubicBezTo>
                  <a:pt x="4575778" y="-53848"/>
                  <a:pt x="4686684" y="46058"/>
                  <a:pt x="4859025" y="0"/>
                </a:cubicBezTo>
                <a:cubicBezTo>
                  <a:pt x="5031366" y="-46058"/>
                  <a:pt x="5097446" y="15962"/>
                  <a:pt x="5229247" y="0"/>
                </a:cubicBezTo>
                <a:cubicBezTo>
                  <a:pt x="5361048" y="-15962"/>
                  <a:pt x="5630820" y="58763"/>
                  <a:pt x="5807720" y="0"/>
                </a:cubicBezTo>
                <a:cubicBezTo>
                  <a:pt x="5984620" y="-58763"/>
                  <a:pt x="6041016" y="39718"/>
                  <a:pt x="6247360" y="0"/>
                </a:cubicBezTo>
                <a:cubicBezTo>
                  <a:pt x="6453704" y="-39718"/>
                  <a:pt x="6693590" y="62766"/>
                  <a:pt x="7103500" y="0"/>
                </a:cubicBezTo>
                <a:cubicBezTo>
                  <a:pt x="7188132" y="-7054"/>
                  <a:pt x="7282558" y="82522"/>
                  <a:pt x="7265324" y="161824"/>
                </a:cubicBezTo>
                <a:cubicBezTo>
                  <a:pt x="7280725" y="295657"/>
                  <a:pt x="7238820" y="386123"/>
                  <a:pt x="7265324" y="472516"/>
                </a:cubicBezTo>
                <a:cubicBezTo>
                  <a:pt x="7291828" y="558909"/>
                  <a:pt x="7225761" y="736197"/>
                  <a:pt x="7265324" y="809100"/>
                </a:cubicBezTo>
                <a:cubicBezTo>
                  <a:pt x="7266679" y="905215"/>
                  <a:pt x="7194080" y="968356"/>
                  <a:pt x="7103500" y="970924"/>
                </a:cubicBezTo>
                <a:cubicBezTo>
                  <a:pt x="6962943" y="989215"/>
                  <a:pt x="6844958" y="959861"/>
                  <a:pt x="6594444" y="970924"/>
                </a:cubicBezTo>
                <a:cubicBezTo>
                  <a:pt x="6343930" y="981987"/>
                  <a:pt x="6121410" y="905738"/>
                  <a:pt x="5946554" y="970924"/>
                </a:cubicBezTo>
                <a:cubicBezTo>
                  <a:pt x="5771698" y="1036110"/>
                  <a:pt x="5725273" y="955658"/>
                  <a:pt x="5506915" y="970924"/>
                </a:cubicBezTo>
                <a:cubicBezTo>
                  <a:pt x="5288557" y="986190"/>
                  <a:pt x="5282002" y="927306"/>
                  <a:pt x="5136692" y="970924"/>
                </a:cubicBezTo>
                <a:cubicBezTo>
                  <a:pt x="4991382" y="1014542"/>
                  <a:pt x="4792713" y="904118"/>
                  <a:pt x="4488802" y="970924"/>
                </a:cubicBezTo>
                <a:cubicBezTo>
                  <a:pt x="4184891" y="1037730"/>
                  <a:pt x="4034600" y="941432"/>
                  <a:pt x="3910329" y="970924"/>
                </a:cubicBezTo>
                <a:cubicBezTo>
                  <a:pt x="3786058" y="1000416"/>
                  <a:pt x="3612699" y="956687"/>
                  <a:pt x="3331856" y="970924"/>
                </a:cubicBezTo>
                <a:cubicBezTo>
                  <a:pt x="3051013" y="985161"/>
                  <a:pt x="3028664" y="958169"/>
                  <a:pt x="2822800" y="970924"/>
                </a:cubicBezTo>
                <a:cubicBezTo>
                  <a:pt x="2616936" y="983679"/>
                  <a:pt x="2337559" y="932436"/>
                  <a:pt x="2105493" y="970924"/>
                </a:cubicBezTo>
                <a:cubicBezTo>
                  <a:pt x="1873427" y="1009412"/>
                  <a:pt x="1763098" y="953902"/>
                  <a:pt x="1527020" y="970924"/>
                </a:cubicBezTo>
                <a:cubicBezTo>
                  <a:pt x="1290942" y="987946"/>
                  <a:pt x="1130840" y="944511"/>
                  <a:pt x="1017964" y="970924"/>
                </a:cubicBezTo>
                <a:cubicBezTo>
                  <a:pt x="905088" y="997337"/>
                  <a:pt x="375877" y="932871"/>
                  <a:pt x="161824" y="970924"/>
                </a:cubicBezTo>
                <a:cubicBezTo>
                  <a:pt x="51551" y="966147"/>
                  <a:pt x="21033" y="906251"/>
                  <a:pt x="0" y="809100"/>
                </a:cubicBezTo>
                <a:cubicBezTo>
                  <a:pt x="-29822" y="657189"/>
                  <a:pt x="17886" y="625844"/>
                  <a:pt x="0" y="491935"/>
                </a:cubicBezTo>
                <a:cubicBezTo>
                  <a:pt x="-17886" y="358027"/>
                  <a:pt x="32898" y="289837"/>
                  <a:pt x="0" y="161824"/>
                </a:cubicBezTo>
                <a:close/>
              </a:path>
              <a:path w="7265324" h="970924" stroke="0" extrusionOk="0">
                <a:moveTo>
                  <a:pt x="0" y="161824"/>
                </a:moveTo>
                <a:cubicBezTo>
                  <a:pt x="-21114" y="60983"/>
                  <a:pt x="72708" y="-2552"/>
                  <a:pt x="161824" y="0"/>
                </a:cubicBezTo>
                <a:cubicBezTo>
                  <a:pt x="392862" y="-51313"/>
                  <a:pt x="472336" y="567"/>
                  <a:pt x="670880" y="0"/>
                </a:cubicBezTo>
                <a:cubicBezTo>
                  <a:pt x="869424" y="-567"/>
                  <a:pt x="1044617" y="68155"/>
                  <a:pt x="1388187" y="0"/>
                </a:cubicBezTo>
                <a:cubicBezTo>
                  <a:pt x="1731757" y="-68155"/>
                  <a:pt x="1668865" y="12646"/>
                  <a:pt x="1758409" y="0"/>
                </a:cubicBezTo>
                <a:cubicBezTo>
                  <a:pt x="1847953" y="-12646"/>
                  <a:pt x="2278533" y="39179"/>
                  <a:pt x="2475716" y="0"/>
                </a:cubicBezTo>
                <a:cubicBezTo>
                  <a:pt x="2672899" y="-39179"/>
                  <a:pt x="2844874" y="21597"/>
                  <a:pt x="3054189" y="0"/>
                </a:cubicBezTo>
                <a:cubicBezTo>
                  <a:pt x="3263504" y="-21597"/>
                  <a:pt x="3354204" y="1381"/>
                  <a:pt x="3493828" y="0"/>
                </a:cubicBezTo>
                <a:cubicBezTo>
                  <a:pt x="3633452" y="-1381"/>
                  <a:pt x="3876415" y="21879"/>
                  <a:pt x="4141718" y="0"/>
                </a:cubicBezTo>
                <a:cubicBezTo>
                  <a:pt x="4407021" y="-21879"/>
                  <a:pt x="4429899" y="31123"/>
                  <a:pt x="4511941" y="0"/>
                </a:cubicBezTo>
                <a:cubicBezTo>
                  <a:pt x="4593983" y="-31123"/>
                  <a:pt x="5053359" y="53039"/>
                  <a:pt x="5229247" y="0"/>
                </a:cubicBezTo>
                <a:cubicBezTo>
                  <a:pt x="5405135" y="-53039"/>
                  <a:pt x="5653148" y="62941"/>
                  <a:pt x="5877137" y="0"/>
                </a:cubicBezTo>
                <a:cubicBezTo>
                  <a:pt x="6101126" y="-62941"/>
                  <a:pt x="6146035" y="4318"/>
                  <a:pt x="6247360" y="0"/>
                </a:cubicBezTo>
                <a:cubicBezTo>
                  <a:pt x="6348685" y="-4318"/>
                  <a:pt x="6858826" y="72645"/>
                  <a:pt x="7103500" y="0"/>
                </a:cubicBezTo>
                <a:cubicBezTo>
                  <a:pt x="7191676" y="-1625"/>
                  <a:pt x="7289514" y="64023"/>
                  <a:pt x="7265324" y="161824"/>
                </a:cubicBezTo>
                <a:cubicBezTo>
                  <a:pt x="7300981" y="305274"/>
                  <a:pt x="7247277" y="406689"/>
                  <a:pt x="7265324" y="472516"/>
                </a:cubicBezTo>
                <a:cubicBezTo>
                  <a:pt x="7283371" y="538343"/>
                  <a:pt x="7261823" y="731606"/>
                  <a:pt x="7265324" y="809100"/>
                </a:cubicBezTo>
                <a:cubicBezTo>
                  <a:pt x="7260153" y="885255"/>
                  <a:pt x="7171046" y="958085"/>
                  <a:pt x="7103500" y="970924"/>
                </a:cubicBezTo>
                <a:cubicBezTo>
                  <a:pt x="6793223" y="1034556"/>
                  <a:pt x="6653686" y="915048"/>
                  <a:pt x="6455610" y="970924"/>
                </a:cubicBezTo>
                <a:cubicBezTo>
                  <a:pt x="6257534" y="1026800"/>
                  <a:pt x="6014845" y="946984"/>
                  <a:pt x="5738304" y="970924"/>
                </a:cubicBezTo>
                <a:cubicBezTo>
                  <a:pt x="5461763" y="994864"/>
                  <a:pt x="5345447" y="910336"/>
                  <a:pt x="5229247" y="970924"/>
                </a:cubicBezTo>
                <a:cubicBezTo>
                  <a:pt x="5113047" y="1031512"/>
                  <a:pt x="4922867" y="941883"/>
                  <a:pt x="4650774" y="970924"/>
                </a:cubicBezTo>
                <a:cubicBezTo>
                  <a:pt x="4378681" y="999965"/>
                  <a:pt x="4317791" y="939265"/>
                  <a:pt x="4002885" y="970924"/>
                </a:cubicBezTo>
                <a:cubicBezTo>
                  <a:pt x="3687979" y="1002583"/>
                  <a:pt x="3581327" y="913401"/>
                  <a:pt x="3285578" y="970924"/>
                </a:cubicBezTo>
                <a:cubicBezTo>
                  <a:pt x="2989829" y="1028447"/>
                  <a:pt x="3014964" y="937798"/>
                  <a:pt x="2915355" y="970924"/>
                </a:cubicBezTo>
                <a:cubicBezTo>
                  <a:pt x="2815746" y="1004050"/>
                  <a:pt x="2556890" y="915548"/>
                  <a:pt x="2406299" y="970924"/>
                </a:cubicBezTo>
                <a:cubicBezTo>
                  <a:pt x="2255708" y="1026300"/>
                  <a:pt x="2129117" y="949685"/>
                  <a:pt x="2036077" y="970924"/>
                </a:cubicBezTo>
                <a:cubicBezTo>
                  <a:pt x="1943037" y="992163"/>
                  <a:pt x="1590540" y="899675"/>
                  <a:pt x="1388187" y="970924"/>
                </a:cubicBezTo>
                <a:cubicBezTo>
                  <a:pt x="1185834" y="1042173"/>
                  <a:pt x="1024702" y="954591"/>
                  <a:pt x="740297" y="970924"/>
                </a:cubicBezTo>
                <a:cubicBezTo>
                  <a:pt x="455892" y="987257"/>
                  <a:pt x="390423" y="912840"/>
                  <a:pt x="161824" y="970924"/>
                </a:cubicBezTo>
                <a:cubicBezTo>
                  <a:pt x="89133" y="964473"/>
                  <a:pt x="12052" y="887419"/>
                  <a:pt x="0" y="809100"/>
                </a:cubicBezTo>
                <a:cubicBezTo>
                  <a:pt x="-27065" y="712352"/>
                  <a:pt x="10388" y="642628"/>
                  <a:pt x="0" y="491935"/>
                </a:cubicBezTo>
                <a:cubicBezTo>
                  <a:pt x="-10388" y="341243"/>
                  <a:pt x="1421" y="294219"/>
                  <a:pt x="0" y="161824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custGeom>
                    <a:avLst/>
                    <a:gdLst>
                      <a:gd name="connsiteX0" fmla="*/ 0 w 7265325"/>
                      <a:gd name="connsiteY0" fmla="*/ 161824 h 970924"/>
                      <a:gd name="connsiteX1" fmla="*/ 161824 w 7265325"/>
                      <a:gd name="connsiteY1" fmla="*/ 0 h 970924"/>
                      <a:gd name="connsiteX2" fmla="*/ 670880 w 7265325"/>
                      <a:gd name="connsiteY2" fmla="*/ 0 h 970924"/>
                      <a:gd name="connsiteX3" fmla="*/ 1249353 w 7265325"/>
                      <a:gd name="connsiteY3" fmla="*/ 0 h 970924"/>
                      <a:gd name="connsiteX4" fmla="*/ 1619576 w 7265325"/>
                      <a:gd name="connsiteY4" fmla="*/ 0 h 970924"/>
                      <a:gd name="connsiteX5" fmla="*/ 2267466 w 7265325"/>
                      <a:gd name="connsiteY5" fmla="*/ 0 h 970924"/>
                      <a:gd name="connsiteX6" fmla="*/ 2984773 w 7265325"/>
                      <a:gd name="connsiteY6" fmla="*/ 0 h 970924"/>
                      <a:gd name="connsiteX7" fmla="*/ 3632663 w 7265325"/>
                      <a:gd name="connsiteY7" fmla="*/ 0 h 970924"/>
                      <a:gd name="connsiteX8" fmla="*/ 4349969 w 7265325"/>
                      <a:gd name="connsiteY8" fmla="*/ 0 h 970924"/>
                      <a:gd name="connsiteX9" fmla="*/ 4859025 w 7265325"/>
                      <a:gd name="connsiteY9" fmla="*/ 0 h 970924"/>
                      <a:gd name="connsiteX10" fmla="*/ 5229248 w 7265325"/>
                      <a:gd name="connsiteY10" fmla="*/ 0 h 970924"/>
                      <a:gd name="connsiteX11" fmla="*/ 5807721 w 7265325"/>
                      <a:gd name="connsiteY11" fmla="*/ 0 h 970924"/>
                      <a:gd name="connsiteX12" fmla="*/ 6247361 w 7265325"/>
                      <a:gd name="connsiteY12" fmla="*/ 0 h 970924"/>
                      <a:gd name="connsiteX13" fmla="*/ 7103501 w 7265325"/>
                      <a:gd name="connsiteY13" fmla="*/ 0 h 970924"/>
                      <a:gd name="connsiteX14" fmla="*/ 7265325 w 7265325"/>
                      <a:gd name="connsiteY14" fmla="*/ 161824 h 970924"/>
                      <a:gd name="connsiteX15" fmla="*/ 7265325 w 7265325"/>
                      <a:gd name="connsiteY15" fmla="*/ 472516 h 970924"/>
                      <a:gd name="connsiteX16" fmla="*/ 7265325 w 7265325"/>
                      <a:gd name="connsiteY16" fmla="*/ 809100 h 970924"/>
                      <a:gd name="connsiteX17" fmla="*/ 7103501 w 7265325"/>
                      <a:gd name="connsiteY17" fmla="*/ 970924 h 970924"/>
                      <a:gd name="connsiteX18" fmla="*/ 6594445 w 7265325"/>
                      <a:gd name="connsiteY18" fmla="*/ 970924 h 970924"/>
                      <a:gd name="connsiteX19" fmla="*/ 5946555 w 7265325"/>
                      <a:gd name="connsiteY19" fmla="*/ 970924 h 970924"/>
                      <a:gd name="connsiteX20" fmla="*/ 5506915 w 7265325"/>
                      <a:gd name="connsiteY20" fmla="*/ 970924 h 970924"/>
                      <a:gd name="connsiteX21" fmla="*/ 5136693 w 7265325"/>
                      <a:gd name="connsiteY21" fmla="*/ 970924 h 970924"/>
                      <a:gd name="connsiteX22" fmla="*/ 4488803 w 7265325"/>
                      <a:gd name="connsiteY22" fmla="*/ 970924 h 970924"/>
                      <a:gd name="connsiteX23" fmla="*/ 3910330 w 7265325"/>
                      <a:gd name="connsiteY23" fmla="*/ 970924 h 970924"/>
                      <a:gd name="connsiteX24" fmla="*/ 3331856 w 7265325"/>
                      <a:gd name="connsiteY24" fmla="*/ 970924 h 970924"/>
                      <a:gd name="connsiteX25" fmla="*/ 2822800 w 7265325"/>
                      <a:gd name="connsiteY25" fmla="*/ 970924 h 970924"/>
                      <a:gd name="connsiteX26" fmla="*/ 2105494 w 7265325"/>
                      <a:gd name="connsiteY26" fmla="*/ 970924 h 970924"/>
                      <a:gd name="connsiteX27" fmla="*/ 1527020 w 7265325"/>
                      <a:gd name="connsiteY27" fmla="*/ 970924 h 970924"/>
                      <a:gd name="connsiteX28" fmla="*/ 1017964 w 7265325"/>
                      <a:gd name="connsiteY28" fmla="*/ 970924 h 970924"/>
                      <a:gd name="connsiteX29" fmla="*/ 161824 w 7265325"/>
                      <a:gd name="connsiteY29" fmla="*/ 970924 h 970924"/>
                      <a:gd name="connsiteX30" fmla="*/ 0 w 7265325"/>
                      <a:gd name="connsiteY30" fmla="*/ 809100 h 970924"/>
                      <a:gd name="connsiteX31" fmla="*/ 0 w 7265325"/>
                      <a:gd name="connsiteY31" fmla="*/ 491935 h 970924"/>
                      <a:gd name="connsiteX32" fmla="*/ 0 w 7265325"/>
                      <a:gd name="connsiteY32" fmla="*/ 161824 h 970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265325" h="970924" fill="none" extrusionOk="0">
                        <a:moveTo>
                          <a:pt x="0" y="161824"/>
                        </a:moveTo>
                        <a:cubicBezTo>
                          <a:pt x="2932" y="74939"/>
                          <a:pt x="81370" y="-14022"/>
                          <a:pt x="161824" y="0"/>
                        </a:cubicBezTo>
                        <a:cubicBezTo>
                          <a:pt x="293247" y="-38195"/>
                          <a:pt x="488876" y="11702"/>
                          <a:pt x="670880" y="0"/>
                        </a:cubicBezTo>
                        <a:cubicBezTo>
                          <a:pt x="852884" y="-11702"/>
                          <a:pt x="993454" y="44246"/>
                          <a:pt x="1249353" y="0"/>
                        </a:cubicBezTo>
                        <a:cubicBezTo>
                          <a:pt x="1505252" y="-44246"/>
                          <a:pt x="1444241" y="43392"/>
                          <a:pt x="1619576" y="0"/>
                        </a:cubicBezTo>
                        <a:cubicBezTo>
                          <a:pt x="1794911" y="-43392"/>
                          <a:pt x="1971857" y="18669"/>
                          <a:pt x="2267466" y="0"/>
                        </a:cubicBezTo>
                        <a:cubicBezTo>
                          <a:pt x="2563075" y="-18669"/>
                          <a:pt x="2729566" y="77245"/>
                          <a:pt x="2984773" y="0"/>
                        </a:cubicBezTo>
                        <a:cubicBezTo>
                          <a:pt x="3239980" y="-77245"/>
                          <a:pt x="3449202" y="10080"/>
                          <a:pt x="3632663" y="0"/>
                        </a:cubicBezTo>
                        <a:cubicBezTo>
                          <a:pt x="3816124" y="-10080"/>
                          <a:pt x="4125557" y="53973"/>
                          <a:pt x="4349969" y="0"/>
                        </a:cubicBezTo>
                        <a:cubicBezTo>
                          <a:pt x="4574381" y="-53973"/>
                          <a:pt x="4686684" y="46058"/>
                          <a:pt x="4859025" y="0"/>
                        </a:cubicBezTo>
                        <a:cubicBezTo>
                          <a:pt x="5031366" y="-46058"/>
                          <a:pt x="5096471" y="12963"/>
                          <a:pt x="5229248" y="0"/>
                        </a:cubicBezTo>
                        <a:cubicBezTo>
                          <a:pt x="5362025" y="-12963"/>
                          <a:pt x="5630821" y="58763"/>
                          <a:pt x="5807721" y="0"/>
                        </a:cubicBezTo>
                        <a:cubicBezTo>
                          <a:pt x="5984621" y="-58763"/>
                          <a:pt x="6041017" y="39718"/>
                          <a:pt x="6247361" y="0"/>
                        </a:cubicBezTo>
                        <a:cubicBezTo>
                          <a:pt x="6453705" y="-39718"/>
                          <a:pt x="6693591" y="62766"/>
                          <a:pt x="7103501" y="0"/>
                        </a:cubicBezTo>
                        <a:cubicBezTo>
                          <a:pt x="7188133" y="-7054"/>
                          <a:pt x="7282559" y="82522"/>
                          <a:pt x="7265325" y="161824"/>
                        </a:cubicBezTo>
                        <a:cubicBezTo>
                          <a:pt x="7280726" y="295657"/>
                          <a:pt x="7238821" y="386123"/>
                          <a:pt x="7265325" y="472516"/>
                        </a:cubicBezTo>
                        <a:cubicBezTo>
                          <a:pt x="7291829" y="558909"/>
                          <a:pt x="7225762" y="736197"/>
                          <a:pt x="7265325" y="809100"/>
                        </a:cubicBezTo>
                        <a:cubicBezTo>
                          <a:pt x="7266680" y="905215"/>
                          <a:pt x="7194081" y="968356"/>
                          <a:pt x="7103501" y="970924"/>
                        </a:cubicBezTo>
                        <a:cubicBezTo>
                          <a:pt x="6962944" y="989215"/>
                          <a:pt x="6844959" y="959861"/>
                          <a:pt x="6594445" y="970924"/>
                        </a:cubicBezTo>
                        <a:cubicBezTo>
                          <a:pt x="6343931" y="981987"/>
                          <a:pt x="6121411" y="905738"/>
                          <a:pt x="5946555" y="970924"/>
                        </a:cubicBezTo>
                        <a:cubicBezTo>
                          <a:pt x="5771699" y="1036110"/>
                          <a:pt x="5600634" y="957001"/>
                          <a:pt x="5506915" y="970924"/>
                        </a:cubicBezTo>
                        <a:cubicBezTo>
                          <a:pt x="5413196" y="984847"/>
                          <a:pt x="5281181" y="962663"/>
                          <a:pt x="5136693" y="970924"/>
                        </a:cubicBezTo>
                        <a:cubicBezTo>
                          <a:pt x="4992205" y="979185"/>
                          <a:pt x="4792714" y="904118"/>
                          <a:pt x="4488803" y="970924"/>
                        </a:cubicBezTo>
                        <a:cubicBezTo>
                          <a:pt x="4184892" y="1037730"/>
                          <a:pt x="4034601" y="941432"/>
                          <a:pt x="3910330" y="970924"/>
                        </a:cubicBezTo>
                        <a:cubicBezTo>
                          <a:pt x="3786059" y="1000416"/>
                          <a:pt x="3613586" y="962486"/>
                          <a:pt x="3331856" y="970924"/>
                        </a:cubicBezTo>
                        <a:cubicBezTo>
                          <a:pt x="3050126" y="979362"/>
                          <a:pt x="3028664" y="958169"/>
                          <a:pt x="2822800" y="970924"/>
                        </a:cubicBezTo>
                        <a:cubicBezTo>
                          <a:pt x="2616936" y="983679"/>
                          <a:pt x="2332492" y="930389"/>
                          <a:pt x="2105494" y="970924"/>
                        </a:cubicBezTo>
                        <a:cubicBezTo>
                          <a:pt x="1878496" y="1011459"/>
                          <a:pt x="1769041" y="959434"/>
                          <a:pt x="1527020" y="970924"/>
                        </a:cubicBezTo>
                        <a:cubicBezTo>
                          <a:pt x="1284999" y="982414"/>
                          <a:pt x="1130840" y="944511"/>
                          <a:pt x="1017964" y="970924"/>
                        </a:cubicBezTo>
                        <a:cubicBezTo>
                          <a:pt x="905088" y="997337"/>
                          <a:pt x="375877" y="932871"/>
                          <a:pt x="161824" y="970924"/>
                        </a:cubicBezTo>
                        <a:cubicBezTo>
                          <a:pt x="51551" y="966147"/>
                          <a:pt x="21033" y="906251"/>
                          <a:pt x="0" y="809100"/>
                        </a:cubicBezTo>
                        <a:cubicBezTo>
                          <a:pt x="-29822" y="657189"/>
                          <a:pt x="17886" y="625844"/>
                          <a:pt x="0" y="491935"/>
                        </a:cubicBezTo>
                        <a:cubicBezTo>
                          <a:pt x="-17886" y="358027"/>
                          <a:pt x="32898" y="289837"/>
                          <a:pt x="0" y="161824"/>
                        </a:cubicBezTo>
                        <a:close/>
                      </a:path>
                      <a:path w="7265325" h="970924" stroke="0" extrusionOk="0">
                        <a:moveTo>
                          <a:pt x="0" y="161824"/>
                        </a:moveTo>
                        <a:cubicBezTo>
                          <a:pt x="-21114" y="60983"/>
                          <a:pt x="72708" y="-2552"/>
                          <a:pt x="161824" y="0"/>
                        </a:cubicBezTo>
                        <a:cubicBezTo>
                          <a:pt x="392862" y="-51313"/>
                          <a:pt x="472336" y="567"/>
                          <a:pt x="670880" y="0"/>
                        </a:cubicBezTo>
                        <a:cubicBezTo>
                          <a:pt x="869424" y="-567"/>
                          <a:pt x="1044617" y="68155"/>
                          <a:pt x="1388187" y="0"/>
                        </a:cubicBezTo>
                        <a:cubicBezTo>
                          <a:pt x="1731757" y="-68155"/>
                          <a:pt x="1668438" y="9425"/>
                          <a:pt x="1758410" y="0"/>
                        </a:cubicBezTo>
                        <a:cubicBezTo>
                          <a:pt x="1848382" y="-9425"/>
                          <a:pt x="2283857" y="40444"/>
                          <a:pt x="2475716" y="0"/>
                        </a:cubicBezTo>
                        <a:cubicBezTo>
                          <a:pt x="2667575" y="-40444"/>
                          <a:pt x="2844874" y="21597"/>
                          <a:pt x="3054189" y="0"/>
                        </a:cubicBezTo>
                        <a:cubicBezTo>
                          <a:pt x="3263504" y="-21597"/>
                          <a:pt x="3347378" y="52387"/>
                          <a:pt x="3493829" y="0"/>
                        </a:cubicBezTo>
                        <a:cubicBezTo>
                          <a:pt x="3640280" y="-52387"/>
                          <a:pt x="3876416" y="21879"/>
                          <a:pt x="4141719" y="0"/>
                        </a:cubicBezTo>
                        <a:cubicBezTo>
                          <a:pt x="4407022" y="-21879"/>
                          <a:pt x="4429900" y="31123"/>
                          <a:pt x="4511942" y="0"/>
                        </a:cubicBezTo>
                        <a:cubicBezTo>
                          <a:pt x="4593984" y="-31123"/>
                          <a:pt x="5053360" y="53039"/>
                          <a:pt x="5229248" y="0"/>
                        </a:cubicBezTo>
                        <a:cubicBezTo>
                          <a:pt x="5405136" y="-53039"/>
                          <a:pt x="5653149" y="62941"/>
                          <a:pt x="5877138" y="0"/>
                        </a:cubicBezTo>
                        <a:cubicBezTo>
                          <a:pt x="6101127" y="-62941"/>
                          <a:pt x="6146036" y="4318"/>
                          <a:pt x="6247361" y="0"/>
                        </a:cubicBezTo>
                        <a:cubicBezTo>
                          <a:pt x="6348686" y="-4318"/>
                          <a:pt x="6858827" y="72645"/>
                          <a:pt x="7103501" y="0"/>
                        </a:cubicBezTo>
                        <a:cubicBezTo>
                          <a:pt x="7191677" y="-1625"/>
                          <a:pt x="7289515" y="64023"/>
                          <a:pt x="7265325" y="161824"/>
                        </a:cubicBezTo>
                        <a:cubicBezTo>
                          <a:pt x="7300982" y="305274"/>
                          <a:pt x="7247278" y="406689"/>
                          <a:pt x="7265325" y="472516"/>
                        </a:cubicBezTo>
                        <a:cubicBezTo>
                          <a:pt x="7283372" y="538343"/>
                          <a:pt x="7261824" y="731606"/>
                          <a:pt x="7265325" y="809100"/>
                        </a:cubicBezTo>
                        <a:cubicBezTo>
                          <a:pt x="7260154" y="885255"/>
                          <a:pt x="7171047" y="958085"/>
                          <a:pt x="7103501" y="970924"/>
                        </a:cubicBezTo>
                        <a:cubicBezTo>
                          <a:pt x="6793224" y="1034556"/>
                          <a:pt x="6653687" y="915048"/>
                          <a:pt x="6455611" y="970924"/>
                        </a:cubicBezTo>
                        <a:cubicBezTo>
                          <a:pt x="6257535" y="1026800"/>
                          <a:pt x="6014846" y="946984"/>
                          <a:pt x="5738305" y="970924"/>
                        </a:cubicBezTo>
                        <a:cubicBezTo>
                          <a:pt x="5461764" y="994864"/>
                          <a:pt x="5345448" y="910336"/>
                          <a:pt x="5229248" y="970924"/>
                        </a:cubicBezTo>
                        <a:cubicBezTo>
                          <a:pt x="5113048" y="1031512"/>
                          <a:pt x="4922868" y="941883"/>
                          <a:pt x="4650775" y="970924"/>
                        </a:cubicBezTo>
                        <a:cubicBezTo>
                          <a:pt x="4378682" y="999965"/>
                          <a:pt x="4320028" y="943890"/>
                          <a:pt x="4002885" y="970924"/>
                        </a:cubicBezTo>
                        <a:cubicBezTo>
                          <a:pt x="3685742" y="997958"/>
                          <a:pt x="3580809" y="913166"/>
                          <a:pt x="3285579" y="970924"/>
                        </a:cubicBezTo>
                        <a:cubicBezTo>
                          <a:pt x="2990349" y="1028682"/>
                          <a:pt x="3014965" y="937798"/>
                          <a:pt x="2915356" y="970924"/>
                        </a:cubicBezTo>
                        <a:cubicBezTo>
                          <a:pt x="2815747" y="1004050"/>
                          <a:pt x="2556891" y="915548"/>
                          <a:pt x="2406300" y="970924"/>
                        </a:cubicBezTo>
                        <a:cubicBezTo>
                          <a:pt x="2255709" y="1026300"/>
                          <a:pt x="2139504" y="954231"/>
                          <a:pt x="2036077" y="970924"/>
                        </a:cubicBezTo>
                        <a:cubicBezTo>
                          <a:pt x="1932650" y="987617"/>
                          <a:pt x="1590540" y="899675"/>
                          <a:pt x="1388187" y="970924"/>
                        </a:cubicBezTo>
                        <a:cubicBezTo>
                          <a:pt x="1185834" y="1042173"/>
                          <a:pt x="1024702" y="954591"/>
                          <a:pt x="740297" y="970924"/>
                        </a:cubicBezTo>
                        <a:cubicBezTo>
                          <a:pt x="455892" y="987257"/>
                          <a:pt x="390423" y="912840"/>
                          <a:pt x="161824" y="970924"/>
                        </a:cubicBezTo>
                        <a:cubicBezTo>
                          <a:pt x="89133" y="964473"/>
                          <a:pt x="12052" y="887419"/>
                          <a:pt x="0" y="809100"/>
                        </a:cubicBezTo>
                        <a:cubicBezTo>
                          <a:pt x="-27065" y="712352"/>
                          <a:pt x="10388" y="642628"/>
                          <a:pt x="0" y="491935"/>
                        </a:cubicBezTo>
                        <a:cubicBezTo>
                          <a:pt x="-10388" y="341243"/>
                          <a:pt x="1421" y="294219"/>
                          <a:pt x="0" y="161824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</a:t>
            </a:r>
          </a:p>
          <a:p>
            <a:pPr algn="ctr"/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8E1AA030-2C14-3FF1-D52D-44C01E4FC4F7}"/>
              </a:ext>
            </a:extLst>
          </p:cNvPr>
          <p:cNvSpPr/>
          <p:nvPr/>
        </p:nvSpPr>
        <p:spPr>
          <a:xfrm>
            <a:off x="3632478" y="5801380"/>
            <a:ext cx="640440" cy="6404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86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千库网_夏天六一儿童节气球节日儿童快乐清新手绘插画六一_插画编号80717">
            <a:extLst>
              <a:ext uri="{FF2B5EF4-FFF2-40B4-BE49-F238E27FC236}">
                <a16:creationId xmlns="" xmlns:a16="http://schemas.microsoft.com/office/drawing/2014/main" id="{761B0274-FFFA-BE4B-93C9-6C580D6D53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CCB96E6C-B06C-E5A7-43F7-5728F48620CF}"/>
              </a:ext>
            </a:extLst>
          </p:cNvPr>
          <p:cNvSpPr/>
          <p:nvPr/>
        </p:nvSpPr>
        <p:spPr>
          <a:xfrm>
            <a:off x="3860915" y="942410"/>
            <a:ext cx="4470170" cy="1435030"/>
          </a:xfrm>
          <a:custGeom>
            <a:avLst/>
            <a:gdLst>
              <a:gd name="connsiteX0" fmla="*/ 0 w 4470170"/>
              <a:gd name="connsiteY0" fmla="*/ 239176 h 1435030"/>
              <a:gd name="connsiteX1" fmla="*/ 239176 w 4470170"/>
              <a:gd name="connsiteY1" fmla="*/ 0 h 1435030"/>
              <a:gd name="connsiteX2" fmla="*/ 809436 w 4470170"/>
              <a:gd name="connsiteY2" fmla="*/ 0 h 1435030"/>
              <a:gd name="connsiteX3" fmla="*/ 1419614 w 4470170"/>
              <a:gd name="connsiteY3" fmla="*/ 0 h 1435030"/>
              <a:gd name="connsiteX4" fmla="*/ 2029792 w 4470170"/>
              <a:gd name="connsiteY4" fmla="*/ 0 h 1435030"/>
              <a:gd name="connsiteX5" fmla="*/ 2560133 w 4470170"/>
              <a:gd name="connsiteY5" fmla="*/ 0 h 1435030"/>
              <a:gd name="connsiteX6" fmla="*/ 3050556 w 4470170"/>
              <a:gd name="connsiteY6" fmla="*/ 0 h 1435030"/>
              <a:gd name="connsiteX7" fmla="*/ 3501062 w 4470170"/>
              <a:gd name="connsiteY7" fmla="*/ 0 h 1435030"/>
              <a:gd name="connsiteX8" fmla="*/ 4230994 w 4470170"/>
              <a:gd name="connsiteY8" fmla="*/ 0 h 1435030"/>
              <a:gd name="connsiteX9" fmla="*/ 4470170 w 4470170"/>
              <a:gd name="connsiteY9" fmla="*/ 239176 h 1435030"/>
              <a:gd name="connsiteX10" fmla="*/ 4470170 w 4470170"/>
              <a:gd name="connsiteY10" fmla="*/ 698381 h 1435030"/>
              <a:gd name="connsiteX11" fmla="*/ 4470170 w 4470170"/>
              <a:gd name="connsiteY11" fmla="*/ 1195854 h 1435030"/>
              <a:gd name="connsiteX12" fmla="*/ 4230994 w 4470170"/>
              <a:gd name="connsiteY12" fmla="*/ 1435030 h 1435030"/>
              <a:gd name="connsiteX13" fmla="*/ 3660734 w 4470170"/>
              <a:gd name="connsiteY13" fmla="*/ 1435030 h 1435030"/>
              <a:gd name="connsiteX14" fmla="*/ 3010638 w 4470170"/>
              <a:gd name="connsiteY14" fmla="*/ 1435030 h 1435030"/>
              <a:gd name="connsiteX15" fmla="*/ 2400460 w 4470170"/>
              <a:gd name="connsiteY15" fmla="*/ 1435030 h 1435030"/>
              <a:gd name="connsiteX16" fmla="*/ 1750364 w 4470170"/>
              <a:gd name="connsiteY16" fmla="*/ 1435030 h 1435030"/>
              <a:gd name="connsiteX17" fmla="*/ 1220023 w 4470170"/>
              <a:gd name="connsiteY17" fmla="*/ 1435030 h 1435030"/>
              <a:gd name="connsiteX18" fmla="*/ 769518 w 4470170"/>
              <a:gd name="connsiteY18" fmla="*/ 1435030 h 1435030"/>
              <a:gd name="connsiteX19" fmla="*/ 239176 w 4470170"/>
              <a:gd name="connsiteY19" fmla="*/ 1435030 h 1435030"/>
              <a:gd name="connsiteX20" fmla="*/ 0 w 4470170"/>
              <a:gd name="connsiteY20" fmla="*/ 1195854 h 1435030"/>
              <a:gd name="connsiteX21" fmla="*/ 0 w 4470170"/>
              <a:gd name="connsiteY21" fmla="*/ 698381 h 1435030"/>
              <a:gd name="connsiteX22" fmla="*/ 0 w 4470170"/>
              <a:gd name="connsiteY22" fmla="*/ 239176 h 143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0170" h="1435030" fill="none" extrusionOk="0">
                <a:moveTo>
                  <a:pt x="0" y="239176"/>
                </a:moveTo>
                <a:cubicBezTo>
                  <a:pt x="2075" y="99427"/>
                  <a:pt x="124098" y="-24465"/>
                  <a:pt x="239176" y="0"/>
                </a:cubicBezTo>
                <a:cubicBezTo>
                  <a:pt x="465130" y="-35668"/>
                  <a:pt x="665096" y="42292"/>
                  <a:pt x="809436" y="0"/>
                </a:cubicBezTo>
                <a:cubicBezTo>
                  <a:pt x="953776" y="-42292"/>
                  <a:pt x="1186455" y="19444"/>
                  <a:pt x="1419614" y="0"/>
                </a:cubicBezTo>
                <a:cubicBezTo>
                  <a:pt x="1652773" y="-19444"/>
                  <a:pt x="1870179" y="71948"/>
                  <a:pt x="2029792" y="0"/>
                </a:cubicBezTo>
                <a:cubicBezTo>
                  <a:pt x="2189405" y="-71948"/>
                  <a:pt x="2372888" y="30068"/>
                  <a:pt x="2560133" y="0"/>
                </a:cubicBezTo>
                <a:cubicBezTo>
                  <a:pt x="2747378" y="-30068"/>
                  <a:pt x="2820439" y="5622"/>
                  <a:pt x="3050556" y="0"/>
                </a:cubicBezTo>
                <a:cubicBezTo>
                  <a:pt x="3280673" y="-5622"/>
                  <a:pt x="3377408" y="1552"/>
                  <a:pt x="3501062" y="0"/>
                </a:cubicBezTo>
                <a:cubicBezTo>
                  <a:pt x="3624716" y="-1552"/>
                  <a:pt x="3998945" y="55746"/>
                  <a:pt x="4230994" y="0"/>
                </a:cubicBezTo>
                <a:cubicBezTo>
                  <a:pt x="4357966" y="21326"/>
                  <a:pt x="4442777" y="135500"/>
                  <a:pt x="4470170" y="239176"/>
                </a:cubicBezTo>
                <a:cubicBezTo>
                  <a:pt x="4472845" y="383984"/>
                  <a:pt x="4454501" y="479997"/>
                  <a:pt x="4470170" y="698381"/>
                </a:cubicBezTo>
                <a:cubicBezTo>
                  <a:pt x="4485839" y="916766"/>
                  <a:pt x="4442512" y="974115"/>
                  <a:pt x="4470170" y="1195854"/>
                </a:cubicBezTo>
                <a:cubicBezTo>
                  <a:pt x="4488804" y="1332948"/>
                  <a:pt x="4355450" y="1450276"/>
                  <a:pt x="4230994" y="1435030"/>
                </a:cubicBezTo>
                <a:cubicBezTo>
                  <a:pt x="4079336" y="1481046"/>
                  <a:pt x="3847497" y="1434681"/>
                  <a:pt x="3660734" y="1435030"/>
                </a:cubicBezTo>
                <a:cubicBezTo>
                  <a:pt x="3473971" y="1435379"/>
                  <a:pt x="3198502" y="1416665"/>
                  <a:pt x="3010638" y="1435030"/>
                </a:cubicBezTo>
                <a:cubicBezTo>
                  <a:pt x="2822774" y="1453395"/>
                  <a:pt x="2690241" y="1423329"/>
                  <a:pt x="2400460" y="1435030"/>
                </a:cubicBezTo>
                <a:cubicBezTo>
                  <a:pt x="2110679" y="1446731"/>
                  <a:pt x="1911903" y="1434624"/>
                  <a:pt x="1750364" y="1435030"/>
                </a:cubicBezTo>
                <a:cubicBezTo>
                  <a:pt x="1588825" y="1435436"/>
                  <a:pt x="1460292" y="1421807"/>
                  <a:pt x="1220023" y="1435030"/>
                </a:cubicBezTo>
                <a:cubicBezTo>
                  <a:pt x="979754" y="1448253"/>
                  <a:pt x="877106" y="1395450"/>
                  <a:pt x="769518" y="1435030"/>
                </a:cubicBezTo>
                <a:cubicBezTo>
                  <a:pt x="661931" y="1474610"/>
                  <a:pt x="471019" y="1419950"/>
                  <a:pt x="239176" y="1435030"/>
                </a:cubicBezTo>
                <a:cubicBezTo>
                  <a:pt x="141350" y="1439170"/>
                  <a:pt x="-12946" y="1344003"/>
                  <a:pt x="0" y="1195854"/>
                </a:cubicBezTo>
                <a:cubicBezTo>
                  <a:pt x="-55678" y="948001"/>
                  <a:pt x="51073" y="849127"/>
                  <a:pt x="0" y="698381"/>
                </a:cubicBezTo>
                <a:cubicBezTo>
                  <a:pt x="-51073" y="547635"/>
                  <a:pt x="10598" y="356523"/>
                  <a:pt x="0" y="239176"/>
                </a:cubicBezTo>
                <a:close/>
              </a:path>
              <a:path w="4470170" h="1435030" stroke="0" extrusionOk="0">
                <a:moveTo>
                  <a:pt x="0" y="239176"/>
                </a:moveTo>
                <a:cubicBezTo>
                  <a:pt x="-26838" y="92506"/>
                  <a:pt x="107803" y="-7142"/>
                  <a:pt x="239176" y="0"/>
                </a:cubicBezTo>
                <a:cubicBezTo>
                  <a:pt x="394611" y="-16858"/>
                  <a:pt x="571315" y="20245"/>
                  <a:pt x="769518" y="0"/>
                </a:cubicBezTo>
                <a:cubicBezTo>
                  <a:pt x="967721" y="-20245"/>
                  <a:pt x="1274034" y="40500"/>
                  <a:pt x="1419614" y="0"/>
                </a:cubicBezTo>
                <a:cubicBezTo>
                  <a:pt x="1565194" y="-40500"/>
                  <a:pt x="1772271" y="40059"/>
                  <a:pt x="1870119" y="0"/>
                </a:cubicBezTo>
                <a:cubicBezTo>
                  <a:pt x="1967968" y="-40059"/>
                  <a:pt x="2234387" y="31225"/>
                  <a:pt x="2520215" y="0"/>
                </a:cubicBezTo>
                <a:cubicBezTo>
                  <a:pt x="2806043" y="-31225"/>
                  <a:pt x="2812642" y="31887"/>
                  <a:pt x="3090475" y="0"/>
                </a:cubicBezTo>
                <a:cubicBezTo>
                  <a:pt x="3368308" y="-31887"/>
                  <a:pt x="3387473" y="54910"/>
                  <a:pt x="3580898" y="0"/>
                </a:cubicBezTo>
                <a:cubicBezTo>
                  <a:pt x="3774323" y="-54910"/>
                  <a:pt x="4022609" y="51308"/>
                  <a:pt x="4230994" y="0"/>
                </a:cubicBezTo>
                <a:cubicBezTo>
                  <a:pt x="4367104" y="465"/>
                  <a:pt x="4475995" y="112211"/>
                  <a:pt x="4470170" y="239176"/>
                </a:cubicBezTo>
                <a:cubicBezTo>
                  <a:pt x="4494251" y="442917"/>
                  <a:pt x="4434227" y="515276"/>
                  <a:pt x="4470170" y="736649"/>
                </a:cubicBezTo>
                <a:cubicBezTo>
                  <a:pt x="4506113" y="958022"/>
                  <a:pt x="4442332" y="1013240"/>
                  <a:pt x="4470170" y="1195854"/>
                </a:cubicBezTo>
                <a:cubicBezTo>
                  <a:pt x="4450430" y="1304239"/>
                  <a:pt x="4363814" y="1401739"/>
                  <a:pt x="4230994" y="1435030"/>
                </a:cubicBezTo>
                <a:cubicBezTo>
                  <a:pt x="4095642" y="1464182"/>
                  <a:pt x="3918716" y="1429281"/>
                  <a:pt x="3780489" y="1435030"/>
                </a:cubicBezTo>
                <a:cubicBezTo>
                  <a:pt x="3642263" y="1440779"/>
                  <a:pt x="3484431" y="1429236"/>
                  <a:pt x="3210229" y="1435030"/>
                </a:cubicBezTo>
                <a:cubicBezTo>
                  <a:pt x="2936027" y="1440824"/>
                  <a:pt x="2835576" y="1422710"/>
                  <a:pt x="2600051" y="1435030"/>
                </a:cubicBezTo>
                <a:cubicBezTo>
                  <a:pt x="2364526" y="1447350"/>
                  <a:pt x="2273048" y="1392144"/>
                  <a:pt x="2109628" y="1435030"/>
                </a:cubicBezTo>
                <a:cubicBezTo>
                  <a:pt x="1946208" y="1477916"/>
                  <a:pt x="1789996" y="1394507"/>
                  <a:pt x="1579286" y="1435030"/>
                </a:cubicBezTo>
                <a:cubicBezTo>
                  <a:pt x="1368576" y="1475553"/>
                  <a:pt x="1155181" y="1423981"/>
                  <a:pt x="1048945" y="1435030"/>
                </a:cubicBezTo>
                <a:cubicBezTo>
                  <a:pt x="942709" y="1446079"/>
                  <a:pt x="487611" y="1382794"/>
                  <a:pt x="239176" y="1435030"/>
                </a:cubicBezTo>
                <a:cubicBezTo>
                  <a:pt x="137571" y="1427269"/>
                  <a:pt x="-4447" y="1327159"/>
                  <a:pt x="0" y="1195854"/>
                </a:cubicBezTo>
                <a:cubicBezTo>
                  <a:pt x="-35951" y="1056171"/>
                  <a:pt x="23684" y="926192"/>
                  <a:pt x="0" y="698381"/>
                </a:cubicBezTo>
                <a:cubicBezTo>
                  <a:pt x="-23684" y="470570"/>
                  <a:pt x="41457" y="433517"/>
                  <a:pt x="0" y="239176"/>
                </a:cubicBezTo>
                <a:close/>
              </a:path>
            </a:pathLst>
          </a:custGeom>
          <a:solidFill>
            <a:srgbClr val="E9F5FB"/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Dặn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dò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23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千库网_夏天六一儿童节气球节日儿童快乐清新手绘插画六一_插画编号80717">
            <a:extLst>
              <a:ext uri="{FF2B5EF4-FFF2-40B4-BE49-F238E27FC236}">
                <a16:creationId xmlns="" xmlns:a16="http://schemas.microsoft.com/office/drawing/2014/main" id="{761B0274-FFFA-BE4B-93C9-6C580D6D53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8FA81D4-8C20-D577-1965-A49492BB9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99" y="1315243"/>
            <a:ext cx="10534801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97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agram&#10;&#10;Description automatically generated">
            <a:extLst>
              <a:ext uri="{FF2B5EF4-FFF2-40B4-BE49-F238E27FC236}">
                <a16:creationId xmlns="" xmlns:a16="http://schemas.microsoft.com/office/drawing/2014/main" id="{5E21605D-7AA4-42A4-1C00-453F4EF6E4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839"/>
          <a:stretch/>
        </p:blipFill>
        <p:spPr>
          <a:xfrm>
            <a:off x="0" y="-57066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51A645A-3F79-8F56-CA27-869F0685F7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0779" y="1170676"/>
            <a:ext cx="7076353" cy="4657196"/>
          </a:xfrm>
          <a:prstGeom prst="rect">
            <a:avLst/>
          </a:prstGeom>
        </p:spPr>
      </p:pic>
      <p:pic>
        <p:nvPicPr>
          <p:cNvPr id="21" name="Picture 20" descr="A picture containing clipart&#10;&#10;Description automatically generated">
            <a:hlinkClick r:id="rId6" action="ppaction://hlinksldjump"/>
            <a:extLst>
              <a:ext uri="{FF2B5EF4-FFF2-40B4-BE49-F238E27FC236}">
                <a16:creationId xmlns="" xmlns:a16="http://schemas.microsoft.com/office/drawing/2014/main" id="{686E731C-85DA-A3AC-1918-631D9AF6EF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08" b="99298" l="1232" r="99101">
                        <a14:foregroundMark x1="96012" y1="86059" x2="85474" y2="79226"/>
                        <a14:foregroundMark x1="79609" y1="96318" x2="81173" y2="85717"/>
                        <a14:foregroundMark x1="81173" y1="85717" x2="81173" y2="85717"/>
                        <a14:foregroundMark x1="47996" y1="77513" x2="39804" y2="81281"/>
                        <a14:foregroundMark x1="39804" y1="81281" x2="39804" y2="81281"/>
                        <a14:foregroundMark x1="12493" y1="71022" x2="5846" y2="68625"/>
                        <a14:foregroundMark x1="44888" y1="29645" x2="37458" y2="45042"/>
                        <a14:foregroundMark x1="37458" y1="45042" x2="37458" y2="45042"/>
                        <a14:foregroundMark x1="21466" y1="28960" x2="17947" y2="43672"/>
                        <a14:foregroundMark x1="17947" y1="43672" x2="17947" y2="43672"/>
                        <a14:foregroundMark x1="47214" y1="47080" x2="33177" y2="27950"/>
                        <a14:foregroundMark x1="33177" y1="27950" x2="33177" y2="27950"/>
                        <a14:foregroundMark x1="32395" y1="5035" x2="32395" y2="5035"/>
                        <a14:foregroundMark x1="5846" y1="9830" x2="5064" y2="11526"/>
                        <a14:foregroundMark x1="42933" y1="31016" x2="36285" y2="41274"/>
                        <a14:foregroundMark x1="36285" y1="41274" x2="36285" y2="41274"/>
                        <a14:foregroundMark x1="40196" y1="29303" x2="62053" y2="51190"/>
                        <a14:foregroundMark x1="62053" y1="51190" x2="62053" y2="51190"/>
                        <a14:foregroundMark x1="37067" y1="29303" x2="49169" y2="42302"/>
                        <a14:foregroundMark x1="49169" y1="42302" x2="49169" y2="42302"/>
                        <a14:foregroundMark x1="22639" y1="30331" x2="17556" y2="38191"/>
                        <a14:foregroundMark x1="17556" y1="38191" x2="17556" y2="38191"/>
                        <a14:foregroundMark x1="94839" y1="80939" x2="88192" y2="77171"/>
                        <a14:foregroundMark x1="26530" y1="33756" x2="17165" y2="36496"/>
                        <a14:foregroundMark x1="17165" y1="36496" x2="17165" y2="36496"/>
                        <a14:foregroundMark x1="43324" y1="30331" x2="47996" y2="44699"/>
                        <a14:foregroundMark x1="47996" y1="44699" x2="47996" y2="44699"/>
                        <a14:foregroundMark x1="41760" y1="34098" x2="43715" y2="36838"/>
                        <a14:foregroundMark x1="20293" y1="71022" x2="11711" y2="69310"/>
                        <a14:foregroundMark x1="11711" y1="69310" x2="11711" y2="69310"/>
                        <a14:foregroundMark x1="49169" y1="75458" x2="36285" y2="78198"/>
                        <a14:foregroundMark x1="48270" y1="25621" x2="48270" y2="25621"/>
                        <a14:foregroundMark x1="43030" y1="4282" x2="39374" y2="908"/>
                        <a14:foregroundMark x1="57478" y1="51379" x2="57478" y2="51379"/>
                        <a14:foregroundMark x1="57869" y1="52732" x2="57869" y2="52732"/>
                        <a14:foregroundMark x1="57674" y1="52732" x2="57674" y2="52732"/>
                        <a14:foregroundMark x1="54780" y1="52886" x2="54780" y2="52886"/>
                        <a14:foregroundMark x1="94858" y1="77359" x2="97556" y2="83439"/>
                        <a14:foregroundMark x1="99101" y1="84963" x2="97556" y2="89861"/>
                        <a14:foregroundMark x1="86393" y1="85460" x2="86002" y2="95427"/>
                        <a14:foregroundMark x1="86002" y1="95427" x2="86002" y2="95427"/>
                        <a14:foregroundMark x1="44379" y1="81076" x2="43226" y2="84278"/>
                        <a14:foregroundMark x1="40137" y1="79894" x2="39961" y2="84792"/>
                        <a14:foregroundMark x1="39765" y1="78215" x2="37067" y2="82257"/>
                        <a14:foregroundMark x1="17986" y1="68933" x2="14330" y2="68591"/>
                        <a14:foregroundMark x1="12590" y1="67905" x2="6432" y2="66724"/>
                        <a14:foregroundMark x1="6432" y1="67238" x2="11437" y2="68419"/>
                        <a14:foregroundMark x1="20117" y1="69430" x2="17224" y2="69772"/>
                        <a14:foregroundMark x1="12590" y1="69087" x2="3148" y2="65045"/>
                        <a14:foregroundMark x1="3148" y1="65045" x2="3148" y2="65045"/>
                        <a14:foregroundMark x1="6237" y1="67580" x2="4888" y2="69943"/>
                        <a14:foregroundMark x1="6628" y1="71125" x2="5650" y2="72804"/>
                        <a14:foregroundMark x1="9130" y1="70954" x2="8172" y2="72975"/>
                        <a14:foregroundMark x1="5650" y1="68762" x2="5083" y2="70783"/>
                        <a14:foregroundMark x1="99101" y1="88508" x2="96598" y2="92550"/>
                        <a14:foregroundMark x1="83871" y1="95085" x2="80215" y2="98287"/>
                        <a14:foregroundMark x1="7977" y1="72632" x2="7586" y2="75167"/>
                        <a14:foregroundMark x1="84262" y1="94914" x2="80606" y2="99298"/>
                        <a14:foregroundMark x1="98905" y1="90015" x2="97556" y2="91882"/>
                        <a14:foregroundMark x1="2190" y1="15259" x2="1799" y2="18462"/>
                        <a14:foregroundMark x1="3539" y1="14574" x2="1232" y2="19130"/>
                        <a14:foregroundMark x1="19140" y1="24028" x2="18768" y2="37541"/>
                        <a14:foregroundMark x1="83871" y1="84621" x2="80802" y2="92893"/>
                        <a14:foregroundMark x1="88700" y1="81418" x2="87918" y2="82771"/>
                        <a14:foregroundMark x1="91202" y1="85802" x2="93118" y2="90358"/>
                        <a14:foregroundMark x1="94663" y1="90700" x2="93705" y2="84278"/>
                        <a14:foregroundMark x1="76364" y1="96780" x2="76168" y2="934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08344" y="666435"/>
            <a:ext cx="4496086" cy="513248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A2437EE0-A191-5F82-704F-6C38C0A571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699" y="5611876"/>
            <a:ext cx="7635527" cy="1376100"/>
          </a:xfrm>
          <a:prstGeom prst="rect">
            <a:avLst/>
          </a:prstGeom>
        </p:spPr>
      </p:pic>
      <p:pic>
        <p:nvPicPr>
          <p:cNvPr id="51" name="câu 1">
            <a:hlinkClick r:id="rId10" action="ppaction://hlinksldjump"/>
            <a:extLst>
              <a:ext uri="{FF2B5EF4-FFF2-40B4-BE49-F238E27FC236}">
                <a16:creationId xmlns="" xmlns:a16="http://schemas.microsoft.com/office/drawing/2014/main" id="{3C6A8060-A64D-A70D-A0EF-AE72A3D08E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3915" y="1016973"/>
            <a:ext cx="3639627" cy="2450804"/>
          </a:xfrm>
          <a:prstGeom prst="rect">
            <a:avLst/>
          </a:prstGeom>
        </p:spPr>
      </p:pic>
      <p:pic>
        <p:nvPicPr>
          <p:cNvPr id="52" name="câu 2">
            <a:hlinkClick r:id="rId12" action="ppaction://hlinksldjump"/>
            <a:extLst>
              <a:ext uri="{FF2B5EF4-FFF2-40B4-BE49-F238E27FC236}">
                <a16:creationId xmlns="" xmlns:a16="http://schemas.microsoft.com/office/drawing/2014/main" id="{00BE11C8-E581-CB41-3CAF-C8D11F1BFB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82091" y="1129316"/>
            <a:ext cx="3529890" cy="2438611"/>
          </a:xfrm>
          <a:prstGeom prst="rect">
            <a:avLst/>
          </a:prstGeom>
        </p:spPr>
      </p:pic>
      <p:pic>
        <p:nvPicPr>
          <p:cNvPr id="53" name="câu 3">
            <a:hlinkClick r:id="rId14" action="ppaction://hlinksldjump"/>
            <a:extLst>
              <a:ext uri="{FF2B5EF4-FFF2-40B4-BE49-F238E27FC236}">
                <a16:creationId xmlns="" xmlns:a16="http://schemas.microsoft.com/office/drawing/2014/main" id="{91092A83-DAC8-0D4C-0F39-E49E1231F86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43915" y="3477916"/>
            <a:ext cx="3773751" cy="2328874"/>
          </a:xfrm>
          <a:prstGeom prst="rect">
            <a:avLst/>
          </a:prstGeom>
        </p:spPr>
      </p:pic>
      <p:pic>
        <p:nvPicPr>
          <p:cNvPr id="54" name="câu 4">
            <a:hlinkClick r:id="rId16" action="ppaction://hlinksldjump"/>
            <a:extLst>
              <a:ext uri="{FF2B5EF4-FFF2-40B4-BE49-F238E27FC236}">
                <a16:creationId xmlns="" xmlns:a16="http://schemas.microsoft.com/office/drawing/2014/main" id="{1ED152D8-8FB4-169C-07D6-746881A3854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464060" y="3429000"/>
            <a:ext cx="3731075" cy="2889754"/>
          </a:xfrm>
          <a:prstGeom prst="rect">
            <a:avLst/>
          </a:prstGeom>
        </p:spPr>
      </p:pic>
      <p:pic>
        <p:nvPicPr>
          <p:cNvPr id="56" name="Nhạc Vui Nhộn Không Lời OMFG Hello nếu Dùng LMHT thì max ảo ♫♫♫ 1">
            <a:hlinkClick r:id="" action="ppaction://media"/>
            <a:extLst>
              <a:ext uri="{FF2B5EF4-FFF2-40B4-BE49-F238E27FC236}">
                <a16:creationId xmlns="" xmlns:a16="http://schemas.microsoft.com/office/drawing/2014/main" id="{DF715D6B-572D-F524-F3A2-7FD6559EE7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3091884" y="555973"/>
            <a:ext cx="487363" cy="4873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601A826-9DBC-4144-A309-96D00EDA9B8E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200909" y="6343962"/>
            <a:ext cx="2186247" cy="23174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6EDD49C-554B-4C28-92F7-B784D7D8872A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467427" y="13740479"/>
            <a:ext cx="1824009" cy="20024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9034237-DA06-4066-849E-00A115FF4EA1}"/>
              </a:ext>
            </a:extLst>
          </p:cNvPr>
          <p:cNvSpPr txBox="1"/>
          <p:nvPr/>
        </p:nvSpPr>
        <p:spPr>
          <a:xfrm>
            <a:off x="3051697" y="14741721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1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18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18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9E5F6F2C-DE77-4B3E-986A-23D69ABD846E}"/>
              </a:ext>
            </a:extLst>
          </p:cNvPr>
          <p:cNvSpPr txBox="1">
            <a:spLocks/>
          </p:cNvSpPr>
          <p:nvPr/>
        </p:nvSpPr>
        <p:spPr>
          <a:xfrm>
            <a:off x="1286307" y="15448645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0">
                <a:solidFill>
                  <a:srgbClr val="2C9430"/>
                </a:solidFill>
                <a:latin typeface="#9Slide07 HoneyCream" pitchFamily="2" charset="0"/>
              </a:rPr>
              <a:t>Măng Non</a:t>
            </a:r>
            <a:endParaRPr lang="en-US" sz="3200" b="0" dirty="0">
              <a:solidFill>
                <a:srgbClr val="2C9430"/>
              </a:solidFill>
              <a:latin typeface="#9Slide07 HoneyCream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97987" y="-18101653"/>
            <a:ext cx="2186247" cy="3717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3741" y="-18101653"/>
            <a:ext cx="2186247" cy="3717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98624" y="21241901"/>
            <a:ext cx="2186247" cy="37177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3741" y="21241900"/>
            <a:ext cx="2186247" cy="371775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="" xmlns:a16="http://schemas.microsoft.com/office/drawing/2014/main" id="{7A218C26-69B7-499C-B190-96851A78FEC6}"/>
              </a:ext>
            </a:extLst>
          </p:cNvPr>
          <p:cNvSpPr txBox="1">
            <a:spLocks/>
          </p:cNvSpPr>
          <p:nvPr/>
        </p:nvSpPr>
        <p:spPr>
          <a:xfrm>
            <a:off x="-718820" y="12635637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0">
                <a:solidFill>
                  <a:schemeClr val="accent3">
                    <a:lumMod val="60000"/>
                    <a:lumOff val="40000"/>
                  </a:schemeClr>
                </a:solidFill>
                <a:latin typeface="#9Slide07 HoneyCream" pitchFamily="2" charset="0"/>
              </a:rPr>
              <a:t>Măng Non</a:t>
            </a:r>
            <a:endParaRPr lang="en-US" sz="1800" b="0" dirty="0">
              <a:solidFill>
                <a:schemeClr val="accent3">
                  <a:lumMod val="60000"/>
                  <a:lumOff val="40000"/>
                </a:schemeClr>
              </a:solidFill>
              <a:latin typeface="#9Slide07 HoneyCream" pitchFamily="2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="" xmlns:a16="http://schemas.microsoft.com/office/drawing/2014/main" id="{3EC13011-D62D-61CA-350F-A93987A6126E}"/>
              </a:ext>
            </a:extLst>
          </p:cNvPr>
          <p:cNvSpPr txBox="1"/>
          <p:nvPr/>
        </p:nvSpPr>
        <p:spPr>
          <a:xfrm>
            <a:off x="-2770829" y="8477063"/>
            <a:ext cx="33260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000" err="1">
                <a:solidFill>
                  <a:srgbClr val="2E9733"/>
                </a:solidFill>
                <a:effectLst>
                  <a:outerShdw dist="165100" dir="2700000" sx="99000" sy="99000" algn="tl" rotWithShape="0">
                    <a:schemeClr val="bg1">
                      <a:alpha val="63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Măng</a:t>
            </a:r>
            <a:r>
              <a:rPr lang="en-US" sz="3000">
                <a:solidFill>
                  <a:srgbClr val="2E9733"/>
                </a:solidFill>
                <a:effectLst>
                  <a:outerShdw dist="165100" dir="2700000" sx="99000" sy="99000" algn="tl" rotWithShape="0">
                    <a:schemeClr val="bg1">
                      <a:alpha val="63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 Non</a:t>
            </a:r>
            <a:endParaRPr lang="id-ID" sz="3000">
              <a:solidFill>
                <a:srgbClr val="2E9733"/>
              </a:solidFill>
              <a:effectLst>
                <a:outerShdw dist="165100" dir="2700000" sx="99000" sy="99000" algn="tl" rotWithShape="0">
                  <a:schemeClr val="bg1">
                    <a:alpha val="63000"/>
                  </a:schemeClr>
                </a:outerShdw>
                <a:reflection blurRad="6350" stA="55000" endA="300" endPos="45500" dir="5400000" sy="-100000" algn="bl" rotWithShape="0"/>
              </a:effectLst>
              <a:latin typeface="#9Slide07 HoneyCream" pitchFamily="2" charset="0"/>
              <a:cs typeface="#9Slide05 Bodega Script" pitchFamily="2" charset="0"/>
            </a:endParaRPr>
          </a:p>
        </p:txBody>
      </p:sp>
      <p:sp>
        <p:nvSpPr>
          <p:cNvPr id="12" name="TextBox 23">
            <a:extLst>
              <a:ext uri="{FF2B5EF4-FFF2-40B4-BE49-F238E27FC236}">
                <a16:creationId xmlns="" xmlns:a16="http://schemas.microsoft.com/office/drawing/2014/main" id="{24F97B44-4F13-FBF2-06CB-91123BE23E72}"/>
              </a:ext>
            </a:extLst>
          </p:cNvPr>
          <p:cNvSpPr txBox="1"/>
          <p:nvPr/>
        </p:nvSpPr>
        <p:spPr>
          <a:xfrm>
            <a:off x="9932379" y="6896258"/>
            <a:ext cx="2746978" cy="784811"/>
          </a:xfrm>
          <a:prstGeom prst="rect">
            <a:avLst/>
          </a:prstGeom>
          <a:noFill/>
        </p:spPr>
        <p:txBody>
          <a:bodyPr spcFirstLastPara="1" wrap="square" numCol="1" rtlCol="0">
            <a:prstTxWarp prst="textArchUp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600" kern="0">
                <a:solidFill>
                  <a:srgbClr val="014C4C">
                    <a:alpha val="45000"/>
                  </a:srgbClr>
                </a:solidFill>
                <a:effectLst>
                  <a:outerShdw dist="165100" dir="2700000" sx="99000" sy="99000" algn="tl" rotWithShape="0">
                    <a:srgbClr val="EC9684">
                      <a:alpha val="63000"/>
                    </a:srgbClr>
                  </a:outerShdw>
                </a:effectLst>
                <a:latin typeface="#9Slide05 Aphrodite Pro" panose="02000000000000000000" pitchFamily="2" charset="0"/>
                <a:cs typeface="#9Slide05 Bodega Script" pitchFamily="2" charset="0"/>
                <a:sym typeface="Arial"/>
              </a:rPr>
              <a:t>Măng Non</a:t>
            </a:r>
            <a:endParaRPr lang="id-ID" sz="1600" kern="0">
              <a:solidFill>
                <a:srgbClr val="014C4C">
                  <a:alpha val="45000"/>
                </a:srgbClr>
              </a:solidFill>
              <a:effectLst>
                <a:outerShdw dist="165100" dir="2700000" sx="99000" sy="99000" algn="tl" rotWithShape="0">
                  <a:srgbClr val="EC9684">
                    <a:alpha val="63000"/>
                  </a:srgbClr>
                </a:outerShdw>
              </a:effectLst>
              <a:latin typeface="#9Slide05 Aphrodite Pro" panose="02000000000000000000" pitchFamily="2" charset="0"/>
              <a:cs typeface="#9Slide05 Bodega Script" pitchFamily="2" charset="0"/>
              <a:sym typeface="Arial"/>
            </a:endParaRPr>
          </a:p>
        </p:txBody>
      </p:sp>
      <p:sp>
        <p:nvSpPr>
          <p:cNvPr id="13" name="TextBox 18">
            <a:extLst>
              <a:ext uri="{FF2B5EF4-FFF2-40B4-BE49-F238E27FC236}">
                <a16:creationId xmlns="" xmlns:a16="http://schemas.microsoft.com/office/drawing/2014/main" id="{7B7DCCBB-A006-6260-88C5-8ED9EE0DC868}"/>
              </a:ext>
            </a:extLst>
          </p:cNvPr>
          <p:cNvSpPr txBox="1"/>
          <p:nvPr/>
        </p:nvSpPr>
        <p:spPr>
          <a:xfrm>
            <a:off x="374303" y="16060406"/>
            <a:ext cx="11725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800" b="1">
                <a:solidFill>
                  <a:srgbClr val="C00000"/>
                </a:solidFill>
                <a:latin typeface="UTM Avo" panose="02040603050506020204" pitchFamily="18" charset="0"/>
              </a:rPr>
              <a:t>Sản phẩm của Măng Non – Tài liệu Tiểu học.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800" b="1">
                <a:solidFill>
                  <a:srgbClr val="C00000"/>
                </a:solidFill>
                <a:latin typeface="UTM Avo" panose="02040603050506020204" pitchFamily="18" charset="0"/>
              </a:rPr>
              <a:t> Nghiêm cấm buôn bán, sao chép và chỉnh sửa để thu lợi nhuận.</a:t>
            </a:r>
          </a:p>
        </p:txBody>
      </p:sp>
    </p:spTree>
    <p:extLst>
      <p:ext uri="{BB962C8B-B14F-4D97-AF65-F5344CB8AC3E}">
        <p14:creationId xmlns:p14="http://schemas.microsoft.com/office/powerpoint/2010/main" val="171818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7097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="" xmlns:a16="http://schemas.microsoft.com/office/drawing/2014/main" id="{21ED2692-FB03-19CB-8E02-30CC433EBC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8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9BA38859-1BCA-184F-4478-5D0A1D1C8688}"/>
              </a:ext>
            </a:extLst>
          </p:cNvPr>
          <p:cNvSpPr/>
          <p:nvPr/>
        </p:nvSpPr>
        <p:spPr>
          <a:xfrm>
            <a:off x="3611880" y="949866"/>
            <a:ext cx="8503920" cy="2849880"/>
          </a:xfrm>
          <a:custGeom>
            <a:avLst/>
            <a:gdLst>
              <a:gd name="connsiteX0" fmla="*/ 0 w 8503920"/>
              <a:gd name="connsiteY0" fmla="*/ 474989 h 2849880"/>
              <a:gd name="connsiteX1" fmla="*/ 474989 w 8503920"/>
              <a:gd name="connsiteY1" fmla="*/ 0 h 2849880"/>
              <a:gd name="connsiteX2" fmla="*/ 829443 w 8503920"/>
              <a:gd name="connsiteY2" fmla="*/ 0 h 2849880"/>
              <a:gd name="connsiteX3" fmla="*/ 1410516 w 8503920"/>
              <a:gd name="connsiteY3" fmla="*/ 0 h 2849880"/>
              <a:gd name="connsiteX4" fmla="*/ 1840509 w 8503920"/>
              <a:gd name="connsiteY4" fmla="*/ 0 h 2849880"/>
              <a:gd name="connsiteX5" fmla="*/ 2421582 w 8503920"/>
              <a:gd name="connsiteY5" fmla="*/ 0 h 2849880"/>
              <a:gd name="connsiteX6" fmla="*/ 2851575 w 8503920"/>
              <a:gd name="connsiteY6" fmla="*/ 0 h 2849880"/>
              <a:gd name="connsiteX7" fmla="*/ 3583727 w 8503920"/>
              <a:gd name="connsiteY7" fmla="*/ 0 h 2849880"/>
              <a:gd name="connsiteX8" fmla="*/ 4315878 w 8503920"/>
              <a:gd name="connsiteY8" fmla="*/ 0 h 2849880"/>
              <a:gd name="connsiteX9" fmla="*/ 4745872 w 8503920"/>
              <a:gd name="connsiteY9" fmla="*/ 0 h 2849880"/>
              <a:gd name="connsiteX10" fmla="*/ 5326944 w 8503920"/>
              <a:gd name="connsiteY10" fmla="*/ 0 h 2849880"/>
              <a:gd name="connsiteX11" fmla="*/ 5681398 w 8503920"/>
              <a:gd name="connsiteY11" fmla="*/ 0 h 2849880"/>
              <a:gd name="connsiteX12" fmla="*/ 6262471 w 8503920"/>
              <a:gd name="connsiteY12" fmla="*/ 0 h 2849880"/>
              <a:gd name="connsiteX13" fmla="*/ 6919083 w 8503920"/>
              <a:gd name="connsiteY13" fmla="*/ 0 h 2849880"/>
              <a:gd name="connsiteX14" fmla="*/ 7349076 w 8503920"/>
              <a:gd name="connsiteY14" fmla="*/ 0 h 2849880"/>
              <a:gd name="connsiteX15" fmla="*/ 8028931 w 8503920"/>
              <a:gd name="connsiteY15" fmla="*/ 0 h 2849880"/>
              <a:gd name="connsiteX16" fmla="*/ 8503920 w 8503920"/>
              <a:gd name="connsiteY16" fmla="*/ 474989 h 2849880"/>
              <a:gd name="connsiteX17" fmla="*/ 8503920 w 8503920"/>
              <a:gd name="connsiteY17" fmla="*/ 987963 h 2849880"/>
              <a:gd name="connsiteX18" fmla="*/ 8503920 w 8503920"/>
              <a:gd name="connsiteY18" fmla="*/ 1443939 h 2849880"/>
              <a:gd name="connsiteX19" fmla="*/ 8503920 w 8503920"/>
              <a:gd name="connsiteY19" fmla="*/ 1956913 h 2849880"/>
              <a:gd name="connsiteX20" fmla="*/ 8503920 w 8503920"/>
              <a:gd name="connsiteY20" fmla="*/ 2374891 h 2849880"/>
              <a:gd name="connsiteX21" fmla="*/ 8028931 w 8503920"/>
              <a:gd name="connsiteY21" fmla="*/ 2849880 h 2849880"/>
              <a:gd name="connsiteX22" fmla="*/ 7674477 w 8503920"/>
              <a:gd name="connsiteY22" fmla="*/ 2849880 h 2849880"/>
              <a:gd name="connsiteX23" fmla="*/ 6942325 w 8503920"/>
              <a:gd name="connsiteY23" fmla="*/ 2849880 h 2849880"/>
              <a:gd name="connsiteX24" fmla="*/ 6210174 w 8503920"/>
              <a:gd name="connsiteY24" fmla="*/ 2849880 h 2849880"/>
              <a:gd name="connsiteX25" fmla="*/ 5704641 w 8503920"/>
              <a:gd name="connsiteY25" fmla="*/ 2849880 h 2849880"/>
              <a:gd name="connsiteX26" fmla="*/ 5048029 w 8503920"/>
              <a:gd name="connsiteY26" fmla="*/ 2849880 h 2849880"/>
              <a:gd name="connsiteX27" fmla="*/ 4693575 w 8503920"/>
              <a:gd name="connsiteY27" fmla="*/ 2849880 h 2849880"/>
              <a:gd name="connsiteX28" fmla="*/ 3961424 w 8503920"/>
              <a:gd name="connsiteY28" fmla="*/ 2849880 h 2849880"/>
              <a:gd name="connsiteX29" fmla="*/ 3380351 w 8503920"/>
              <a:gd name="connsiteY29" fmla="*/ 2849880 h 2849880"/>
              <a:gd name="connsiteX30" fmla="*/ 2648200 w 8503920"/>
              <a:gd name="connsiteY30" fmla="*/ 2849880 h 2849880"/>
              <a:gd name="connsiteX31" fmla="*/ 1916049 w 8503920"/>
              <a:gd name="connsiteY31" fmla="*/ 2849880 h 2849880"/>
              <a:gd name="connsiteX32" fmla="*/ 1410516 w 8503920"/>
              <a:gd name="connsiteY32" fmla="*/ 2849880 h 2849880"/>
              <a:gd name="connsiteX33" fmla="*/ 474989 w 8503920"/>
              <a:gd name="connsiteY33" fmla="*/ 2849880 h 2849880"/>
              <a:gd name="connsiteX34" fmla="*/ 0 w 8503920"/>
              <a:gd name="connsiteY34" fmla="*/ 2374891 h 2849880"/>
              <a:gd name="connsiteX35" fmla="*/ 0 w 8503920"/>
              <a:gd name="connsiteY35" fmla="*/ 1899916 h 2849880"/>
              <a:gd name="connsiteX36" fmla="*/ 0 w 8503920"/>
              <a:gd name="connsiteY36" fmla="*/ 1424940 h 2849880"/>
              <a:gd name="connsiteX37" fmla="*/ 0 w 8503920"/>
              <a:gd name="connsiteY37" fmla="*/ 1006962 h 2849880"/>
              <a:gd name="connsiteX38" fmla="*/ 0 w 8503920"/>
              <a:gd name="connsiteY38" fmla="*/ 474989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503920" h="2849880" fill="none" extrusionOk="0">
                <a:moveTo>
                  <a:pt x="0" y="474989"/>
                </a:moveTo>
                <a:cubicBezTo>
                  <a:pt x="51310" y="220436"/>
                  <a:pt x="178637" y="-23317"/>
                  <a:pt x="474989" y="0"/>
                </a:cubicBezTo>
                <a:cubicBezTo>
                  <a:pt x="638989" y="-24139"/>
                  <a:pt x="669893" y="4591"/>
                  <a:pt x="829443" y="0"/>
                </a:cubicBezTo>
                <a:cubicBezTo>
                  <a:pt x="988993" y="-4591"/>
                  <a:pt x="1282931" y="18806"/>
                  <a:pt x="1410516" y="0"/>
                </a:cubicBezTo>
                <a:cubicBezTo>
                  <a:pt x="1538101" y="-18806"/>
                  <a:pt x="1651256" y="11995"/>
                  <a:pt x="1840509" y="0"/>
                </a:cubicBezTo>
                <a:cubicBezTo>
                  <a:pt x="2029762" y="-11995"/>
                  <a:pt x="2172379" y="16355"/>
                  <a:pt x="2421582" y="0"/>
                </a:cubicBezTo>
                <a:cubicBezTo>
                  <a:pt x="2670785" y="-16355"/>
                  <a:pt x="2694394" y="10343"/>
                  <a:pt x="2851575" y="0"/>
                </a:cubicBezTo>
                <a:cubicBezTo>
                  <a:pt x="3008756" y="-10343"/>
                  <a:pt x="3412834" y="38178"/>
                  <a:pt x="3583727" y="0"/>
                </a:cubicBezTo>
                <a:cubicBezTo>
                  <a:pt x="3754620" y="-38178"/>
                  <a:pt x="4129862" y="69051"/>
                  <a:pt x="4315878" y="0"/>
                </a:cubicBezTo>
                <a:cubicBezTo>
                  <a:pt x="4501894" y="-69051"/>
                  <a:pt x="4576911" y="17857"/>
                  <a:pt x="4745872" y="0"/>
                </a:cubicBezTo>
                <a:cubicBezTo>
                  <a:pt x="4914833" y="-17857"/>
                  <a:pt x="5203414" y="30487"/>
                  <a:pt x="5326944" y="0"/>
                </a:cubicBezTo>
                <a:cubicBezTo>
                  <a:pt x="5450474" y="-30487"/>
                  <a:pt x="5550227" y="19303"/>
                  <a:pt x="5681398" y="0"/>
                </a:cubicBezTo>
                <a:cubicBezTo>
                  <a:pt x="5812569" y="-19303"/>
                  <a:pt x="6014282" y="24851"/>
                  <a:pt x="6262471" y="0"/>
                </a:cubicBezTo>
                <a:cubicBezTo>
                  <a:pt x="6510660" y="-24851"/>
                  <a:pt x="6749940" y="24057"/>
                  <a:pt x="6919083" y="0"/>
                </a:cubicBezTo>
                <a:cubicBezTo>
                  <a:pt x="7088226" y="-24057"/>
                  <a:pt x="7181539" y="21156"/>
                  <a:pt x="7349076" y="0"/>
                </a:cubicBezTo>
                <a:cubicBezTo>
                  <a:pt x="7516613" y="-21156"/>
                  <a:pt x="7732083" y="78644"/>
                  <a:pt x="8028931" y="0"/>
                </a:cubicBezTo>
                <a:cubicBezTo>
                  <a:pt x="8271180" y="-33580"/>
                  <a:pt x="8468006" y="222618"/>
                  <a:pt x="8503920" y="474989"/>
                </a:cubicBezTo>
                <a:cubicBezTo>
                  <a:pt x="8553869" y="714211"/>
                  <a:pt x="8482652" y="767347"/>
                  <a:pt x="8503920" y="987963"/>
                </a:cubicBezTo>
                <a:cubicBezTo>
                  <a:pt x="8525188" y="1208579"/>
                  <a:pt x="8450322" y="1348574"/>
                  <a:pt x="8503920" y="1443939"/>
                </a:cubicBezTo>
                <a:cubicBezTo>
                  <a:pt x="8557518" y="1539304"/>
                  <a:pt x="8470437" y="1757582"/>
                  <a:pt x="8503920" y="1956913"/>
                </a:cubicBezTo>
                <a:cubicBezTo>
                  <a:pt x="8537403" y="2156244"/>
                  <a:pt x="8494885" y="2194742"/>
                  <a:pt x="8503920" y="2374891"/>
                </a:cubicBezTo>
                <a:cubicBezTo>
                  <a:pt x="8477194" y="2604661"/>
                  <a:pt x="8218210" y="2856423"/>
                  <a:pt x="8028931" y="2849880"/>
                </a:cubicBezTo>
                <a:cubicBezTo>
                  <a:pt x="7953849" y="2886576"/>
                  <a:pt x="7849631" y="2848067"/>
                  <a:pt x="7674477" y="2849880"/>
                </a:cubicBezTo>
                <a:cubicBezTo>
                  <a:pt x="7499323" y="2851693"/>
                  <a:pt x="7117640" y="2822662"/>
                  <a:pt x="6942325" y="2849880"/>
                </a:cubicBezTo>
                <a:cubicBezTo>
                  <a:pt x="6767010" y="2877098"/>
                  <a:pt x="6500978" y="2787943"/>
                  <a:pt x="6210174" y="2849880"/>
                </a:cubicBezTo>
                <a:cubicBezTo>
                  <a:pt x="5919370" y="2911817"/>
                  <a:pt x="5919298" y="2794715"/>
                  <a:pt x="5704641" y="2849880"/>
                </a:cubicBezTo>
                <a:cubicBezTo>
                  <a:pt x="5489984" y="2905045"/>
                  <a:pt x="5351650" y="2790023"/>
                  <a:pt x="5048029" y="2849880"/>
                </a:cubicBezTo>
                <a:cubicBezTo>
                  <a:pt x="4744408" y="2909737"/>
                  <a:pt x="4829248" y="2814682"/>
                  <a:pt x="4693575" y="2849880"/>
                </a:cubicBezTo>
                <a:cubicBezTo>
                  <a:pt x="4557902" y="2885078"/>
                  <a:pt x="4323868" y="2808445"/>
                  <a:pt x="3961424" y="2849880"/>
                </a:cubicBezTo>
                <a:cubicBezTo>
                  <a:pt x="3598980" y="2891315"/>
                  <a:pt x="3510718" y="2800407"/>
                  <a:pt x="3380351" y="2849880"/>
                </a:cubicBezTo>
                <a:cubicBezTo>
                  <a:pt x="3249984" y="2899353"/>
                  <a:pt x="2939094" y="2793706"/>
                  <a:pt x="2648200" y="2849880"/>
                </a:cubicBezTo>
                <a:cubicBezTo>
                  <a:pt x="2357306" y="2906054"/>
                  <a:pt x="2090031" y="2804610"/>
                  <a:pt x="1916049" y="2849880"/>
                </a:cubicBezTo>
                <a:cubicBezTo>
                  <a:pt x="1742067" y="2895150"/>
                  <a:pt x="1574193" y="2831197"/>
                  <a:pt x="1410516" y="2849880"/>
                </a:cubicBezTo>
                <a:cubicBezTo>
                  <a:pt x="1246839" y="2868563"/>
                  <a:pt x="694909" y="2790074"/>
                  <a:pt x="474989" y="2849880"/>
                </a:cubicBezTo>
                <a:cubicBezTo>
                  <a:pt x="179172" y="2894492"/>
                  <a:pt x="-36790" y="2618522"/>
                  <a:pt x="0" y="2374891"/>
                </a:cubicBezTo>
                <a:cubicBezTo>
                  <a:pt x="-16436" y="2194654"/>
                  <a:pt x="33723" y="2024982"/>
                  <a:pt x="0" y="1899916"/>
                </a:cubicBezTo>
                <a:cubicBezTo>
                  <a:pt x="-33723" y="1774851"/>
                  <a:pt x="17450" y="1574009"/>
                  <a:pt x="0" y="1424940"/>
                </a:cubicBezTo>
                <a:cubicBezTo>
                  <a:pt x="-17450" y="1275871"/>
                  <a:pt x="39809" y="1166765"/>
                  <a:pt x="0" y="1006962"/>
                </a:cubicBezTo>
                <a:cubicBezTo>
                  <a:pt x="-39809" y="847159"/>
                  <a:pt x="9319" y="725648"/>
                  <a:pt x="0" y="474989"/>
                </a:cubicBezTo>
                <a:close/>
              </a:path>
              <a:path w="8503920" h="2849880" stroke="0" extrusionOk="0">
                <a:moveTo>
                  <a:pt x="0" y="474989"/>
                </a:moveTo>
                <a:cubicBezTo>
                  <a:pt x="-64995" y="177357"/>
                  <a:pt x="215693" y="-30105"/>
                  <a:pt x="474989" y="0"/>
                </a:cubicBezTo>
                <a:cubicBezTo>
                  <a:pt x="648363" y="-33539"/>
                  <a:pt x="850318" y="1132"/>
                  <a:pt x="980522" y="0"/>
                </a:cubicBezTo>
                <a:cubicBezTo>
                  <a:pt x="1110726" y="-1132"/>
                  <a:pt x="1380587" y="36824"/>
                  <a:pt x="1712673" y="0"/>
                </a:cubicBezTo>
                <a:cubicBezTo>
                  <a:pt x="2044759" y="-36824"/>
                  <a:pt x="1915530" y="23824"/>
                  <a:pt x="2067128" y="0"/>
                </a:cubicBezTo>
                <a:cubicBezTo>
                  <a:pt x="2218727" y="-23824"/>
                  <a:pt x="2434568" y="62563"/>
                  <a:pt x="2799279" y="0"/>
                </a:cubicBezTo>
                <a:cubicBezTo>
                  <a:pt x="3163990" y="-62563"/>
                  <a:pt x="3177525" y="28227"/>
                  <a:pt x="3380351" y="0"/>
                </a:cubicBezTo>
                <a:cubicBezTo>
                  <a:pt x="3583177" y="-28227"/>
                  <a:pt x="3595651" y="6780"/>
                  <a:pt x="3810345" y="0"/>
                </a:cubicBezTo>
                <a:cubicBezTo>
                  <a:pt x="4025039" y="-6780"/>
                  <a:pt x="4204488" y="27124"/>
                  <a:pt x="4466957" y="0"/>
                </a:cubicBezTo>
                <a:cubicBezTo>
                  <a:pt x="4729426" y="-27124"/>
                  <a:pt x="4734014" y="13377"/>
                  <a:pt x="4821411" y="0"/>
                </a:cubicBezTo>
                <a:cubicBezTo>
                  <a:pt x="4908808" y="-13377"/>
                  <a:pt x="5222147" y="32339"/>
                  <a:pt x="5553562" y="0"/>
                </a:cubicBezTo>
                <a:cubicBezTo>
                  <a:pt x="5884977" y="-32339"/>
                  <a:pt x="6050825" y="33138"/>
                  <a:pt x="6210174" y="0"/>
                </a:cubicBezTo>
                <a:cubicBezTo>
                  <a:pt x="6369523" y="-33138"/>
                  <a:pt x="6493357" y="38441"/>
                  <a:pt x="6564628" y="0"/>
                </a:cubicBezTo>
                <a:cubicBezTo>
                  <a:pt x="6635899" y="-38441"/>
                  <a:pt x="6897637" y="8725"/>
                  <a:pt x="7070161" y="0"/>
                </a:cubicBezTo>
                <a:cubicBezTo>
                  <a:pt x="7242685" y="-8725"/>
                  <a:pt x="7328128" y="3875"/>
                  <a:pt x="7500155" y="0"/>
                </a:cubicBezTo>
                <a:cubicBezTo>
                  <a:pt x="7672182" y="-3875"/>
                  <a:pt x="7849670" y="50801"/>
                  <a:pt x="8028931" y="0"/>
                </a:cubicBezTo>
                <a:cubicBezTo>
                  <a:pt x="8285610" y="-10943"/>
                  <a:pt x="8533511" y="203365"/>
                  <a:pt x="8503920" y="474989"/>
                </a:cubicBezTo>
                <a:cubicBezTo>
                  <a:pt x="8553797" y="689186"/>
                  <a:pt x="8459222" y="808023"/>
                  <a:pt x="8503920" y="930965"/>
                </a:cubicBezTo>
                <a:cubicBezTo>
                  <a:pt x="8548618" y="1053907"/>
                  <a:pt x="8502545" y="1189870"/>
                  <a:pt x="8503920" y="1386942"/>
                </a:cubicBezTo>
                <a:cubicBezTo>
                  <a:pt x="8505295" y="1584014"/>
                  <a:pt x="8452134" y="1740774"/>
                  <a:pt x="8503920" y="1842918"/>
                </a:cubicBezTo>
                <a:cubicBezTo>
                  <a:pt x="8555706" y="1945062"/>
                  <a:pt x="8441606" y="2232267"/>
                  <a:pt x="8503920" y="2374891"/>
                </a:cubicBezTo>
                <a:cubicBezTo>
                  <a:pt x="8539328" y="2628207"/>
                  <a:pt x="8237149" y="2840297"/>
                  <a:pt x="8028931" y="2849880"/>
                </a:cubicBezTo>
                <a:cubicBezTo>
                  <a:pt x="7816526" y="2850641"/>
                  <a:pt x="7649255" y="2804833"/>
                  <a:pt x="7296780" y="2849880"/>
                </a:cubicBezTo>
                <a:cubicBezTo>
                  <a:pt x="6944305" y="2894927"/>
                  <a:pt x="6880270" y="2844959"/>
                  <a:pt x="6564628" y="2849880"/>
                </a:cubicBezTo>
                <a:cubicBezTo>
                  <a:pt x="6248986" y="2854801"/>
                  <a:pt x="6330267" y="2818457"/>
                  <a:pt x="6210174" y="2849880"/>
                </a:cubicBezTo>
                <a:cubicBezTo>
                  <a:pt x="6090081" y="2881303"/>
                  <a:pt x="5942349" y="2807997"/>
                  <a:pt x="5704641" y="2849880"/>
                </a:cubicBezTo>
                <a:cubicBezTo>
                  <a:pt x="5466933" y="2891763"/>
                  <a:pt x="5432914" y="2824219"/>
                  <a:pt x="5350187" y="2849880"/>
                </a:cubicBezTo>
                <a:cubicBezTo>
                  <a:pt x="5267460" y="2875541"/>
                  <a:pt x="5008454" y="2818930"/>
                  <a:pt x="4693575" y="2849880"/>
                </a:cubicBezTo>
                <a:cubicBezTo>
                  <a:pt x="4378696" y="2880830"/>
                  <a:pt x="4244014" y="2793044"/>
                  <a:pt x="4036963" y="2849880"/>
                </a:cubicBezTo>
                <a:cubicBezTo>
                  <a:pt x="3829912" y="2906716"/>
                  <a:pt x="3634807" y="2845093"/>
                  <a:pt x="3531430" y="2849880"/>
                </a:cubicBezTo>
                <a:cubicBezTo>
                  <a:pt x="3428053" y="2854667"/>
                  <a:pt x="3283711" y="2821170"/>
                  <a:pt x="3101437" y="2849880"/>
                </a:cubicBezTo>
                <a:cubicBezTo>
                  <a:pt x="2919163" y="2878590"/>
                  <a:pt x="2877539" y="2810684"/>
                  <a:pt x="2746982" y="2849880"/>
                </a:cubicBezTo>
                <a:cubicBezTo>
                  <a:pt x="2616425" y="2889076"/>
                  <a:pt x="2293771" y="2833256"/>
                  <a:pt x="2165910" y="2849880"/>
                </a:cubicBezTo>
                <a:cubicBezTo>
                  <a:pt x="2038049" y="2866504"/>
                  <a:pt x="1791751" y="2799117"/>
                  <a:pt x="1660377" y="2849880"/>
                </a:cubicBezTo>
                <a:cubicBezTo>
                  <a:pt x="1529003" y="2900643"/>
                  <a:pt x="1427239" y="2830648"/>
                  <a:pt x="1230383" y="2849880"/>
                </a:cubicBezTo>
                <a:cubicBezTo>
                  <a:pt x="1033527" y="2869112"/>
                  <a:pt x="685503" y="2781093"/>
                  <a:pt x="474989" y="2849880"/>
                </a:cubicBezTo>
                <a:cubicBezTo>
                  <a:pt x="164536" y="2852949"/>
                  <a:pt x="-16045" y="2668127"/>
                  <a:pt x="0" y="2374891"/>
                </a:cubicBezTo>
                <a:cubicBezTo>
                  <a:pt x="-25481" y="2261442"/>
                  <a:pt x="35972" y="2050760"/>
                  <a:pt x="0" y="1918915"/>
                </a:cubicBezTo>
                <a:cubicBezTo>
                  <a:pt x="-35972" y="1787070"/>
                  <a:pt x="38136" y="1650088"/>
                  <a:pt x="0" y="1424940"/>
                </a:cubicBezTo>
                <a:cubicBezTo>
                  <a:pt x="-38136" y="1199793"/>
                  <a:pt x="21870" y="1093338"/>
                  <a:pt x="0" y="911966"/>
                </a:cubicBezTo>
                <a:cubicBezTo>
                  <a:pt x="-21870" y="730594"/>
                  <a:pt x="26830" y="629434"/>
                  <a:pt x="0" y="47498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 descr="A picture containing clipart&#10;&#10;Description automatically generated">
            <a:extLst>
              <a:ext uri="{FF2B5EF4-FFF2-40B4-BE49-F238E27FC236}">
                <a16:creationId xmlns="" xmlns:a16="http://schemas.microsoft.com/office/drawing/2014/main" id="{3C21D0F7-13C6-70AF-9444-12D38185E7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32517" l="38133" r="68059">
                        <a14:foregroundMark x1="58915" y1="15527" x2="59107" y2="18263"/>
                        <a14:foregroundMark x1="38133" y1="18191" x2="38205" y2="19078"/>
                      </a14:backgroundRemoval>
                    </a14:imgEffect>
                  </a14:imgLayer>
                </a14:imgProps>
              </a:ext>
            </a:extLst>
          </a:blip>
          <a:srcRect l="34479" r="28188" b="63863"/>
          <a:stretch/>
        </p:blipFill>
        <p:spPr>
          <a:xfrm>
            <a:off x="3126487" y="2553864"/>
            <a:ext cx="5065776" cy="4903412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hlinkClick r:id="rId9" action="ppaction://hlinksldjump"/>
            <a:extLst>
              <a:ext uri="{FF2B5EF4-FFF2-40B4-BE49-F238E27FC236}">
                <a16:creationId xmlns="" xmlns:a16="http://schemas.microsoft.com/office/drawing/2014/main" id="{F76C12E5-424D-3118-1817-737C5866A8A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315" b="96328" l="70098" r="96712">
                        <a14:foregroundMark x1="70434" y1="82169" x2="70602" y2="81665"/>
                        <a14:foregroundMark x1="70098" y1="86225" x2="74130" y2="86057"/>
                      </a14:backgroundRemoval>
                    </a14:imgEffect>
                  </a14:imgLayer>
                </a14:imgProps>
              </a:ext>
            </a:extLst>
          </a:blip>
          <a:srcRect l="67462" t="63692" r="-4351" b="-3692"/>
          <a:stretch/>
        </p:blipFill>
        <p:spPr>
          <a:xfrm>
            <a:off x="-182878" y="-599276"/>
            <a:ext cx="4709160" cy="5106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D4BE51-E28E-C993-8A65-57414B48480C}"/>
              </a:ext>
            </a:extLst>
          </p:cNvPr>
          <p:cNvSpPr txBox="1"/>
          <p:nvPr/>
        </p:nvSpPr>
        <p:spPr>
          <a:xfrm>
            <a:off x="3611880" y="2001906"/>
            <a:ext cx="8656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giáo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Việt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Nam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nào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4DAFBD74-CB2F-4011-BAAC-B8B19191D5BF}"/>
              </a:ext>
            </a:extLst>
          </p:cNvPr>
          <p:cNvSpPr/>
          <p:nvPr/>
        </p:nvSpPr>
        <p:spPr>
          <a:xfrm>
            <a:off x="6918962" y="4156000"/>
            <a:ext cx="4709160" cy="1699140"/>
          </a:xfrm>
          <a:custGeom>
            <a:avLst/>
            <a:gdLst>
              <a:gd name="connsiteX0" fmla="*/ 0 w 4709160"/>
              <a:gd name="connsiteY0" fmla="*/ 283196 h 1699140"/>
              <a:gd name="connsiteX1" fmla="*/ 283196 w 4709160"/>
              <a:gd name="connsiteY1" fmla="*/ 0 h 1699140"/>
              <a:gd name="connsiteX2" fmla="*/ 875020 w 4709160"/>
              <a:gd name="connsiteY2" fmla="*/ 0 h 1699140"/>
              <a:gd name="connsiteX3" fmla="*/ 1508272 w 4709160"/>
              <a:gd name="connsiteY3" fmla="*/ 0 h 1699140"/>
              <a:gd name="connsiteX4" fmla="*/ 2141523 w 4709160"/>
              <a:gd name="connsiteY4" fmla="*/ 0 h 1699140"/>
              <a:gd name="connsiteX5" fmla="*/ 2691920 w 4709160"/>
              <a:gd name="connsiteY5" fmla="*/ 0 h 1699140"/>
              <a:gd name="connsiteX6" fmla="*/ 3200888 w 4709160"/>
              <a:gd name="connsiteY6" fmla="*/ 0 h 1699140"/>
              <a:gd name="connsiteX7" fmla="*/ 3668429 w 4709160"/>
              <a:gd name="connsiteY7" fmla="*/ 0 h 1699140"/>
              <a:gd name="connsiteX8" fmla="*/ 4425964 w 4709160"/>
              <a:gd name="connsiteY8" fmla="*/ 0 h 1699140"/>
              <a:gd name="connsiteX9" fmla="*/ 4709160 w 4709160"/>
              <a:gd name="connsiteY9" fmla="*/ 283196 h 1699140"/>
              <a:gd name="connsiteX10" fmla="*/ 4709160 w 4709160"/>
              <a:gd name="connsiteY10" fmla="*/ 826915 h 1699140"/>
              <a:gd name="connsiteX11" fmla="*/ 4709160 w 4709160"/>
              <a:gd name="connsiteY11" fmla="*/ 1415944 h 1699140"/>
              <a:gd name="connsiteX12" fmla="*/ 4425964 w 4709160"/>
              <a:gd name="connsiteY12" fmla="*/ 1699140 h 1699140"/>
              <a:gd name="connsiteX13" fmla="*/ 3834140 w 4709160"/>
              <a:gd name="connsiteY13" fmla="*/ 1699140 h 1699140"/>
              <a:gd name="connsiteX14" fmla="*/ 3159461 w 4709160"/>
              <a:gd name="connsiteY14" fmla="*/ 1699140 h 1699140"/>
              <a:gd name="connsiteX15" fmla="*/ 2526209 w 4709160"/>
              <a:gd name="connsiteY15" fmla="*/ 1699140 h 1699140"/>
              <a:gd name="connsiteX16" fmla="*/ 1851530 w 4709160"/>
              <a:gd name="connsiteY16" fmla="*/ 1699140 h 1699140"/>
              <a:gd name="connsiteX17" fmla="*/ 1301133 w 4709160"/>
              <a:gd name="connsiteY17" fmla="*/ 1699140 h 1699140"/>
              <a:gd name="connsiteX18" fmla="*/ 833592 w 4709160"/>
              <a:gd name="connsiteY18" fmla="*/ 1699140 h 1699140"/>
              <a:gd name="connsiteX19" fmla="*/ 283196 w 4709160"/>
              <a:gd name="connsiteY19" fmla="*/ 1699140 h 1699140"/>
              <a:gd name="connsiteX20" fmla="*/ 0 w 4709160"/>
              <a:gd name="connsiteY20" fmla="*/ 1415944 h 1699140"/>
              <a:gd name="connsiteX21" fmla="*/ 0 w 4709160"/>
              <a:gd name="connsiteY21" fmla="*/ 826915 h 1699140"/>
              <a:gd name="connsiteX22" fmla="*/ 0 w 4709160"/>
              <a:gd name="connsiteY22" fmla="*/ 283196 h 169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709160" h="1699140" fill="none" extrusionOk="0">
                <a:moveTo>
                  <a:pt x="0" y="283196"/>
                </a:moveTo>
                <a:cubicBezTo>
                  <a:pt x="12263" y="81541"/>
                  <a:pt x="146500" y="-28340"/>
                  <a:pt x="283196" y="0"/>
                </a:cubicBezTo>
                <a:cubicBezTo>
                  <a:pt x="493198" y="-29310"/>
                  <a:pt x="736604" y="38982"/>
                  <a:pt x="875020" y="0"/>
                </a:cubicBezTo>
                <a:cubicBezTo>
                  <a:pt x="1013436" y="-38982"/>
                  <a:pt x="1304737" y="31952"/>
                  <a:pt x="1508272" y="0"/>
                </a:cubicBezTo>
                <a:cubicBezTo>
                  <a:pt x="1711807" y="-31952"/>
                  <a:pt x="1833616" y="52088"/>
                  <a:pt x="2141523" y="0"/>
                </a:cubicBezTo>
                <a:cubicBezTo>
                  <a:pt x="2449430" y="-52088"/>
                  <a:pt x="2551158" y="41228"/>
                  <a:pt x="2691920" y="0"/>
                </a:cubicBezTo>
                <a:cubicBezTo>
                  <a:pt x="2832682" y="-41228"/>
                  <a:pt x="2998194" y="19439"/>
                  <a:pt x="3200888" y="0"/>
                </a:cubicBezTo>
                <a:cubicBezTo>
                  <a:pt x="3403582" y="-19439"/>
                  <a:pt x="3435497" y="26245"/>
                  <a:pt x="3668429" y="0"/>
                </a:cubicBezTo>
                <a:cubicBezTo>
                  <a:pt x="3901361" y="-26245"/>
                  <a:pt x="4186288" y="4881"/>
                  <a:pt x="4425964" y="0"/>
                </a:cubicBezTo>
                <a:cubicBezTo>
                  <a:pt x="4575465" y="28752"/>
                  <a:pt x="4682301" y="154654"/>
                  <a:pt x="4709160" y="283196"/>
                </a:cubicBezTo>
                <a:cubicBezTo>
                  <a:pt x="4771802" y="411927"/>
                  <a:pt x="4684855" y="646303"/>
                  <a:pt x="4709160" y="826915"/>
                </a:cubicBezTo>
                <a:cubicBezTo>
                  <a:pt x="4733465" y="1007527"/>
                  <a:pt x="4652313" y="1147975"/>
                  <a:pt x="4709160" y="1415944"/>
                </a:cubicBezTo>
                <a:cubicBezTo>
                  <a:pt x="4754419" y="1584495"/>
                  <a:pt x="4568948" y="1725933"/>
                  <a:pt x="4425964" y="1699140"/>
                </a:cubicBezTo>
                <a:cubicBezTo>
                  <a:pt x="4281837" y="1760279"/>
                  <a:pt x="4002620" y="1639467"/>
                  <a:pt x="3834140" y="1699140"/>
                </a:cubicBezTo>
                <a:cubicBezTo>
                  <a:pt x="3665660" y="1758813"/>
                  <a:pt x="3491327" y="1644853"/>
                  <a:pt x="3159461" y="1699140"/>
                </a:cubicBezTo>
                <a:cubicBezTo>
                  <a:pt x="2827595" y="1753427"/>
                  <a:pt x="2754904" y="1668287"/>
                  <a:pt x="2526209" y="1699140"/>
                </a:cubicBezTo>
                <a:cubicBezTo>
                  <a:pt x="2297514" y="1729993"/>
                  <a:pt x="2045793" y="1679006"/>
                  <a:pt x="1851530" y="1699140"/>
                </a:cubicBezTo>
                <a:cubicBezTo>
                  <a:pt x="1657267" y="1719274"/>
                  <a:pt x="1519864" y="1670110"/>
                  <a:pt x="1301133" y="1699140"/>
                </a:cubicBezTo>
                <a:cubicBezTo>
                  <a:pt x="1082402" y="1728170"/>
                  <a:pt x="1000215" y="1677280"/>
                  <a:pt x="833592" y="1699140"/>
                </a:cubicBezTo>
                <a:cubicBezTo>
                  <a:pt x="666969" y="1721000"/>
                  <a:pt x="528858" y="1637487"/>
                  <a:pt x="283196" y="1699140"/>
                </a:cubicBezTo>
                <a:cubicBezTo>
                  <a:pt x="156943" y="1702783"/>
                  <a:pt x="-29441" y="1608861"/>
                  <a:pt x="0" y="1415944"/>
                </a:cubicBezTo>
                <a:cubicBezTo>
                  <a:pt x="-3858" y="1250437"/>
                  <a:pt x="64555" y="1034894"/>
                  <a:pt x="0" y="826915"/>
                </a:cubicBezTo>
                <a:cubicBezTo>
                  <a:pt x="-64555" y="618936"/>
                  <a:pt x="28875" y="543482"/>
                  <a:pt x="0" y="283196"/>
                </a:cubicBezTo>
                <a:close/>
              </a:path>
              <a:path w="4709160" h="1699140" stroke="0" extrusionOk="0">
                <a:moveTo>
                  <a:pt x="0" y="283196"/>
                </a:moveTo>
                <a:cubicBezTo>
                  <a:pt x="-5389" y="123864"/>
                  <a:pt x="129162" y="-23540"/>
                  <a:pt x="283196" y="0"/>
                </a:cubicBezTo>
                <a:cubicBezTo>
                  <a:pt x="455109" y="-47561"/>
                  <a:pt x="712205" y="951"/>
                  <a:pt x="833592" y="0"/>
                </a:cubicBezTo>
                <a:cubicBezTo>
                  <a:pt x="954979" y="-951"/>
                  <a:pt x="1178827" y="52864"/>
                  <a:pt x="1508272" y="0"/>
                </a:cubicBezTo>
                <a:cubicBezTo>
                  <a:pt x="1837717" y="-52864"/>
                  <a:pt x="1780869" y="44583"/>
                  <a:pt x="1975813" y="0"/>
                </a:cubicBezTo>
                <a:cubicBezTo>
                  <a:pt x="2170757" y="-44583"/>
                  <a:pt x="2483536" y="44958"/>
                  <a:pt x="2650492" y="0"/>
                </a:cubicBezTo>
                <a:cubicBezTo>
                  <a:pt x="2817448" y="-44958"/>
                  <a:pt x="3042384" y="38475"/>
                  <a:pt x="3242316" y="0"/>
                </a:cubicBezTo>
                <a:cubicBezTo>
                  <a:pt x="3442248" y="-38475"/>
                  <a:pt x="3508128" y="35222"/>
                  <a:pt x="3751285" y="0"/>
                </a:cubicBezTo>
                <a:cubicBezTo>
                  <a:pt x="3994442" y="-35222"/>
                  <a:pt x="4250730" y="18855"/>
                  <a:pt x="4425964" y="0"/>
                </a:cubicBezTo>
                <a:cubicBezTo>
                  <a:pt x="4605274" y="2651"/>
                  <a:pt x="4714796" y="131753"/>
                  <a:pt x="4709160" y="283196"/>
                </a:cubicBezTo>
                <a:cubicBezTo>
                  <a:pt x="4774823" y="406404"/>
                  <a:pt x="4674249" y="730562"/>
                  <a:pt x="4709160" y="872225"/>
                </a:cubicBezTo>
                <a:cubicBezTo>
                  <a:pt x="4744071" y="1013888"/>
                  <a:pt x="4655086" y="1244831"/>
                  <a:pt x="4709160" y="1415944"/>
                </a:cubicBezTo>
                <a:cubicBezTo>
                  <a:pt x="4702796" y="1564705"/>
                  <a:pt x="4583209" y="1660653"/>
                  <a:pt x="4425964" y="1699140"/>
                </a:cubicBezTo>
                <a:cubicBezTo>
                  <a:pt x="4276849" y="1705344"/>
                  <a:pt x="4063514" y="1652212"/>
                  <a:pt x="3958423" y="1699140"/>
                </a:cubicBezTo>
                <a:cubicBezTo>
                  <a:pt x="3853332" y="1746068"/>
                  <a:pt x="3526486" y="1674102"/>
                  <a:pt x="3366599" y="1699140"/>
                </a:cubicBezTo>
                <a:cubicBezTo>
                  <a:pt x="3206712" y="1724178"/>
                  <a:pt x="3046002" y="1688229"/>
                  <a:pt x="2733347" y="1699140"/>
                </a:cubicBezTo>
                <a:cubicBezTo>
                  <a:pt x="2420692" y="1710051"/>
                  <a:pt x="2326881" y="1698420"/>
                  <a:pt x="2224379" y="1699140"/>
                </a:cubicBezTo>
                <a:cubicBezTo>
                  <a:pt x="2121877" y="1699860"/>
                  <a:pt x="1948479" y="1653920"/>
                  <a:pt x="1673982" y="1699140"/>
                </a:cubicBezTo>
                <a:cubicBezTo>
                  <a:pt x="1399485" y="1744360"/>
                  <a:pt x="1273785" y="1643658"/>
                  <a:pt x="1123586" y="1699140"/>
                </a:cubicBezTo>
                <a:cubicBezTo>
                  <a:pt x="973387" y="1754622"/>
                  <a:pt x="462062" y="1599929"/>
                  <a:pt x="283196" y="1699140"/>
                </a:cubicBezTo>
                <a:cubicBezTo>
                  <a:pt x="155189" y="1691911"/>
                  <a:pt x="-29099" y="1567196"/>
                  <a:pt x="0" y="1415944"/>
                </a:cubicBezTo>
                <a:cubicBezTo>
                  <a:pt x="-62273" y="1224339"/>
                  <a:pt x="66495" y="1120728"/>
                  <a:pt x="0" y="826915"/>
                </a:cubicBezTo>
                <a:cubicBezTo>
                  <a:pt x="-66495" y="533102"/>
                  <a:pt x="25928" y="492474"/>
                  <a:pt x="0" y="283196"/>
                </a:cubicBezTo>
                <a:close/>
              </a:path>
            </a:pathLst>
          </a:custGeom>
          <a:solidFill>
            <a:srgbClr val="E9F5FB"/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5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20 </a:t>
            </a:r>
            <a:r>
              <a:rPr kumimoji="0" lang="en-US" sz="5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5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11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8" name="10 Second Countdown - After Effects (1)">
            <a:hlinkClick r:id="" action="ppaction://media"/>
            <a:extLst>
              <a:ext uri="{FF2B5EF4-FFF2-40B4-BE49-F238E27FC236}">
                <a16:creationId xmlns="" xmlns:a16="http://schemas.microsoft.com/office/drawing/2014/main" id="{BF68E7A0-5160-67C1-1BB5-432425700D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0" y="5397697"/>
            <a:ext cx="2597996" cy="1460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Correct sound effect and wrong sound effect (3)">
            <a:hlinkClick r:id="" action="ppaction://media"/>
            <a:extLst>
              <a:ext uri="{FF2B5EF4-FFF2-40B4-BE49-F238E27FC236}">
                <a16:creationId xmlns="" xmlns:a16="http://schemas.microsoft.com/office/drawing/2014/main" id="{2F180E04-E417-5EBF-D373-ADA164043C4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862" end="6135.56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 flipH="1">
            <a:off x="14527720" y="4678680"/>
            <a:ext cx="209360" cy="5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2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="" xmlns:a16="http://schemas.microsoft.com/office/drawing/2014/main" id="{21ED2692-FB03-19CB-8E02-30CC433EBC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8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9BA38859-1BCA-184F-4478-5D0A1D1C8688}"/>
              </a:ext>
            </a:extLst>
          </p:cNvPr>
          <p:cNvSpPr/>
          <p:nvPr/>
        </p:nvSpPr>
        <p:spPr>
          <a:xfrm>
            <a:off x="3611880" y="949866"/>
            <a:ext cx="8503920" cy="2849880"/>
          </a:xfrm>
          <a:custGeom>
            <a:avLst/>
            <a:gdLst>
              <a:gd name="connsiteX0" fmla="*/ 0 w 8503920"/>
              <a:gd name="connsiteY0" fmla="*/ 474989 h 2849880"/>
              <a:gd name="connsiteX1" fmla="*/ 474989 w 8503920"/>
              <a:gd name="connsiteY1" fmla="*/ 0 h 2849880"/>
              <a:gd name="connsiteX2" fmla="*/ 829443 w 8503920"/>
              <a:gd name="connsiteY2" fmla="*/ 0 h 2849880"/>
              <a:gd name="connsiteX3" fmla="*/ 1410516 w 8503920"/>
              <a:gd name="connsiteY3" fmla="*/ 0 h 2849880"/>
              <a:gd name="connsiteX4" fmla="*/ 1840509 w 8503920"/>
              <a:gd name="connsiteY4" fmla="*/ 0 h 2849880"/>
              <a:gd name="connsiteX5" fmla="*/ 2421582 w 8503920"/>
              <a:gd name="connsiteY5" fmla="*/ 0 h 2849880"/>
              <a:gd name="connsiteX6" fmla="*/ 2851575 w 8503920"/>
              <a:gd name="connsiteY6" fmla="*/ 0 h 2849880"/>
              <a:gd name="connsiteX7" fmla="*/ 3583727 w 8503920"/>
              <a:gd name="connsiteY7" fmla="*/ 0 h 2849880"/>
              <a:gd name="connsiteX8" fmla="*/ 4315878 w 8503920"/>
              <a:gd name="connsiteY8" fmla="*/ 0 h 2849880"/>
              <a:gd name="connsiteX9" fmla="*/ 4745872 w 8503920"/>
              <a:gd name="connsiteY9" fmla="*/ 0 h 2849880"/>
              <a:gd name="connsiteX10" fmla="*/ 5326944 w 8503920"/>
              <a:gd name="connsiteY10" fmla="*/ 0 h 2849880"/>
              <a:gd name="connsiteX11" fmla="*/ 5681398 w 8503920"/>
              <a:gd name="connsiteY11" fmla="*/ 0 h 2849880"/>
              <a:gd name="connsiteX12" fmla="*/ 6262471 w 8503920"/>
              <a:gd name="connsiteY12" fmla="*/ 0 h 2849880"/>
              <a:gd name="connsiteX13" fmla="*/ 6919083 w 8503920"/>
              <a:gd name="connsiteY13" fmla="*/ 0 h 2849880"/>
              <a:gd name="connsiteX14" fmla="*/ 7349076 w 8503920"/>
              <a:gd name="connsiteY14" fmla="*/ 0 h 2849880"/>
              <a:gd name="connsiteX15" fmla="*/ 8028931 w 8503920"/>
              <a:gd name="connsiteY15" fmla="*/ 0 h 2849880"/>
              <a:gd name="connsiteX16" fmla="*/ 8503920 w 8503920"/>
              <a:gd name="connsiteY16" fmla="*/ 474989 h 2849880"/>
              <a:gd name="connsiteX17" fmla="*/ 8503920 w 8503920"/>
              <a:gd name="connsiteY17" fmla="*/ 987963 h 2849880"/>
              <a:gd name="connsiteX18" fmla="*/ 8503920 w 8503920"/>
              <a:gd name="connsiteY18" fmla="*/ 1443939 h 2849880"/>
              <a:gd name="connsiteX19" fmla="*/ 8503920 w 8503920"/>
              <a:gd name="connsiteY19" fmla="*/ 1956913 h 2849880"/>
              <a:gd name="connsiteX20" fmla="*/ 8503920 w 8503920"/>
              <a:gd name="connsiteY20" fmla="*/ 2374891 h 2849880"/>
              <a:gd name="connsiteX21" fmla="*/ 8028931 w 8503920"/>
              <a:gd name="connsiteY21" fmla="*/ 2849880 h 2849880"/>
              <a:gd name="connsiteX22" fmla="*/ 7674477 w 8503920"/>
              <a:gd name="connsiteY22" fmla="*/ 2849880 h 2849880"/>
              <a:gd name="connsiteX23" fmla="*/ 6942325 w 8503920"/>
              <a:gd name="connsiteY23" fmla="*/ 2849880 h 2849880"/>
              <a:gd name="connsiteX24" fmla="*/ 6210174 w 8503920"/>
              <a:gd name="connsiteY24" fmla="*/ 2849880 h 2849880"/>
              <a:gd name="connsiteX25" fmla="*/ 5704641 w 8503920"/>
              <a:gd name="connsiteY25" fmla="*/ 2849880 h 2849880"/>
              <a:gd name="connsiteX26" fmla="*/ 5048029 w 8503920"/>
              <a:gd name="connsiteY26" fmla="*/ 2849880 h 2849880"/>
              <a:gd name="connsiteX27" fmla="*/ 4693575 w 8503920"/>
              <a:gd name="connsiteY27" fmla="*/ 2849880 h 2849880"/>
              <a:gd name="connsiteX28" fmla="*/ 3961424 w 8503920"/>
              <a:gd name="connsiteY28" fmla="*/ 2849880 h 2849880"/>
              <a:gd name="connsiteX29" fmla="*/ 3380351 w 8503920"/>
              <a:gd name="connsiteY29" fmla="*/ 2849880 h 2849880"/>
              <a:gd name="connsiteX30" fmla="*/ 2648200 w 8503920"/>
              <a:gd name="connsiteY30" fmla="*/ 2849880 h 2849880"/>
              <a:gd name="connsiteX31" fmla="*/ 1916049 w 8503920"/>
              <a:gd name="connsiteY31" fmla="*/ 2849880 h 2849880"/>
              <a:gd name="connsiteX32" fmla="*/ 1410516 w 8503920"/>
              <a:gd name="connsiteY32" fmla="*/ 2849880 h 2849880"/>
              <a:gd name="connsiteX33" fmla="*/ 474989 w 8503920"/>
              <a:gd name="connsiteY33" fmla="*/ 2849880 h 2849880"/>
              <a:gd name="connsiteX34" fmla="*/ 0 w 8503920"/>
              <a:gd name="connsiteY34" fmla="*/ 2374891 h 2849880"/>
              <a:gd name="connsiteX35" fmla="*/ 0 w 8503920"/>
              <a:gd name="connsiteY35" fmla="*/ 1899916 h 2849880"/>
              <a:gd name="connsiteX36" fmla="*/ 0 w 8503920"/>
              <a:gd name="connsiteY36" fmla="*/ 1424940 h 2849880"/>
              <a:gd name="connsiteX37" fmla="*/ 0 w 8503920"/>
              <a:gd name="connsiteY37" fmla="*/ 1006962 h 2849880"/>
              <a:gd name="connsiteX38" fmla="*/ 0 w 8503920"/>
              <a:gd name="connsiteY38" fmla="*/ 474989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503920" h="2849880" fill="none" extrusionOk="0">
                <a:moveTo>
                  <a:pt x="0" y="474989"/>
                </a:moveTo>
                <a:cubicBezTo>
                  <a:pt x="51310" y="220436"/>
                  <a:pt x="178637" y="-23317"/>
                  <a:pt x="474989" y="0"/>
                </a:cubicBezTo>
                <a:cubicBezTo>
                  <a:pt x="638989" y="-24139"/>
                  <a:pt x="669893" y="4591"/>
                  <a:pt x="829443" y="0"/>
                </a:cubicBezTo>
                <a:cubicBezTo>
                  <a:pt x="988993" y="-4591"/>
                  <a:pt x="1282931" y="18806"/>
                  <a:pt x="1410516" y="0"/>
                </a:cubicBezTo>
                <a:cubicBezTo>
                  <a:pt x="1538101" y="-18806"/>
                  <a:pt x="1651256" y="11995"/>
                  <a:pt x="1840509" y="0"/>
                </a:cubicBezTo>
                <a:cubicBezTo>
                  <a:pt x="2029762" y="-11995"/>
                  <a:pt x="2172379" y="16355"/>
                  <a:pt x="2421582" y="0"/>
                </a:cubicBezTo>
                <a:cubicBezTo>
                  <a:pt x="2670785" y="-16355"/>
                  <a:pt x="2694394" y="10343"/>
                  <a:pt x="2851575" y="0"/>
                </a:cubicBezTo>
                <a:cubicBezTo>
                  <a:pt x="3008756" y="-10343"/>
                  <a:pt x="3412834" y="38178"/>
                  <a:pt x="3583727" y="0"/>
                </a:cubicBezTo>
                <a:cubicBezTo>
                  <a:pt x="3754620" y="-38178"/>
                  <a:pt x="4129862" y="69051"/>
                  <a:pt x="4315878" y="0"/>
                </a:cubicBezTo>
                <a:cubicBezTo>
                  <a:pt x="4501894" y="-69051"/>
                  <a:pt x="4576911" y="17857"/>
                  <a:pt x="4745872" y="0"/>
                </a:cubicBezTo>
                <a:cubicBezTo>
                  <a:pt x="4914833" y="-17857"/>
                  <a:pt x="5203414" y="30487"/>
                  <a:pt x="5326944" y="0"/>
                </a:cubicBezTo>
                <a:cubicBezTo>
                  <a:pt x="5450474" y="-30487"/>
                  <a:pt x="5550227" y="19303"/>
                  <a:pt x="5681398" y="0"/>
                </a:cubicBezTo>
                <a:cubicBezTo>
                  <a:pt x="5812569" y="-19303"/>
                  <a:pt x="6014282" y="24851"/>
                  <a:pt x="6262471" y="0"/>
                </a:cubicBezTo>
                <a:cubicBezTo>
                  <a:pt x="6510660" y="-24851"/>
                  <a:pt x="6749940" y="24057"/>
                  <a:pt x="6919083" y="0"/>
                </a:cubicBezTo>
                <a:cubicBezTo>
                  <a:pt x="7088226" y="-24057"/>
                  <a:pt x="7181539" y="21156"/>
                  <a:pt x="7349076" y="0"/>
                </a:cubicBezTo>
                <a:cubicBezTo>
                  <a:pt x="7516613" y="-21156"/>
                  <a:pt x="7732083" y="78644"/>
                  <a:pt x="8028931" y="0"/>
                </a:cubicBezTo>
                <a:cubicBezTo>
                  <a:pt x="8271180" y="-33580"/>
                  <a:pt x="8468006" y="222618"/>
                  <a:pt x="8503920" y="474989"/>
                </a:cubicBezTo>
                <a:cubicBezTo>
                  <a:pt x="8553869" y="714211"/>
                  <a:pt x="8482652" y="767347"/>
                  <a:pt x="8503920" y="987963"/>
                </a:cubicBezTo>
                <a:cubicBezTo>
                  <a:pt x="8525188" y="1208579"/>
                  <a:pt x="8450322" y="1348574"/>
                  <a:pt x="8503920" y="1443939"/>
                </a:cubicBezTo>
                <a:cubicBezTo>
                  <a:pt x="8557518" y="1539304"/>
                  <a:pt x="8470437" y="1757582"/>
                  <a:pt x="8503920" y="1956913"/>
                </a:cubicBezTo>
                <a:cubicBezTo>
                  <a:pt x="8537403" y="2156244"/>
                  <a:pt x="8494885" y="2194742"/>
                  <a:pt x="8503920" y="2374891"/>
                </a:cubicBezTo>
                <a:cubicBezTo>
                  <a:pt x="8477194" y="2604661"/>
                  <a:pt x="8218210" y="2856423"/>
                  <a:pt x="8028931" y="2849880"/>
                </a:cubicBezTo>
                <a:cubicBezTo>
                  <a:pt x="7953849" y="2886576"/>
                  <a:pt x="7849631" y="2848067"/>
                  <a:pt x="7674477" y="2849880"/>
                </a:cubicBezTo>
                <a:cubicBezTo>
                  <a:pt x="7499323" y="2851693"/>
                  <a:pt x="7117640" y="2822662"/>
                  <a:pt x="6942325" y="2849880"/>
                </a:cubicBezTo>
                <a:cubicBezTo>
                  <a:pt x="6767010" y="2877098"/>
                  <a:pt x="6500978" y="2787943"/>
                  <a:pt x="6210174" y="2849880"/>
                </a:cubicBezTo>
                <a:cubicBezTo>
                  <a:pt x="5919370" y="2911817"/>
                  <a:pt x="5919298" y="2794715"/>
                  <a:pt x="5704641" y="2849880"/>
                </a:cubicBezTo>
                <a:cubicBezTo>
                  <a:pt x="5489984" y="2905045"/>
                  <a:pt x="5351650" y="2790023"/>
                  <a:pt x="5048029" y="2849880"/>
                </a:cubicBezTo>
                <a:cubicBezTo>
                  <a:pt x="4744408" y="2909737"/>
                  <a:pt x="4829248" y="2814682"/>
                  <a:pt x="4693575" y="2849880"/>
                </a:cubicBezTo>
                <a:cubicBezTo>
                  <a:pt x="4557902" y="2885078"/>
                  <a:pt x="4323868" y="2808445"/>
                  <a:pt x="3961424" y="2849880"/>
                </a:cubicBezTo>
                <a:cubicBezTo>
                  <a:pt x="3598980" y="2891315"/>
                  <a:pt x="3510718" y="2800407"/>
                  <a:pt x="3380351" y="2849880"/>
                </a:cubicBezTo>
                <a:cubicBezTo>
                  <a:pt x="3249984" y="2899353"/>
                  <a:pt x="2939094" y="2793706"/>
                  <a:pt x="2648200" y="2849880"/>
                </a:cubicBezTo>
                <a:cubicBezTo>
                  <a:pt x="2357306" y="2906054"/>
                  <a:pt x="2090031" y="2804610"/>
                  <a:pt x="1916049" y="2849880"/>
                </a:cubicBezTo>
                <a:cubicBezTo>
                  <a:pt x="1742067" y="2895150"/>
                  <a:pt x="1574193" y="2831197"/>
                  <a:pt x="1410516" y="2849880"/>
                </a:cubicBezTo>
                <a:cubicBezTo>
                  <a:pt x="1246839" y="2868563"/>
                  <a:pt x="694909" y="2790074"/>
                  <a:pt x="474989" y="2849880"/>
                </a:cubicBezTo>
                <a:cubicBezTo>
                  <a:pt x="179172" y="2894492"/>
                  <a:pt x="-36790" y="2618522"/>
                  <a:pt x="0" y="2374891"/>
                </a:cubicBezTo>
                <a:cubicBezTo>
                  <a:pt x="-16436" y="2194654"/>
                  <a:pt x="33723" y="2024982"/>
                  <a:pt x="0" y="1899916"/>
                </a:cubicBezTo>
                <a:cubicBezTo>
                  <a:pt x="-33723" y="1774851"/>
                  <a:pt x="17450" y="1574009"/>
                  <a:pt x="0" y="1424940"/>
                </a:cubicBezTo>
                <a:cubicBezTo>
                  <a:pt x="-17450" y="1275871"/>
                  <a:pt x="39809" y="1166765"/>
                  <a:pt x="0" y="1006962"/>
                </a:cubicBezTo>
                <a:cubicBezTo>
                  <a:pt x="-39809" y="847159"/>
                  <a:pt x="9319" y="725648"/>
                  <a:pt x="0" y="474989"/>
                </a:cubicBezTo>
                <a:close/>
              </a:path>
              <a:path w="8503920" h="2849880" stroke="0" extrusionOk="0">
                <a:moveTo>
                  <a:pt x="0" y="474989"/>
                </a:moveTo>
                <a:cubicBezTo>
                  <a:pt x="-64995" y="177357"/>
                  <a:pt x="215693" y="-30105"/>
                  <a:pt x="474989" y="0"/>
                </a:cubicBezTo>
                <a:cubicBezTo>
                  <a:pt x="648363" y="-33539"/>
                  <a:pt x="850318" y="1132"/>
                  <a:pt x="980522" y="0"/>
                </a:cubicBezTo>
                <a:cubicBezTo>
                  <a:pt x="1110726" y="-1132"/>
                  <a:pt x="1380587" y="36824"/>
                  <a:pt x="1712673" y="0"/>
                </a:cubicBezTo>
                <a:cubicBezTo>
                  <a:pt x="2044759" y="-36824"/>
                  <a:pt x="1915530" y="23824"/>
                  <a:pt x="2067128" y="0"/>
                </a:cubicBezTo>
                <a:cubicBezTo>
                  <a:pt x="2218727" y="-23824"/>
                  <a:pt x="2434568" y="62563"/>
                  <a:pt x="2799279" y="0"/>
                </a:cubicBezTo>
                <a:cubicBezTo>
                  <a:pt x="3163990" y="-62563"/>
                  <a:pt x="3177525" y="28227"/>
                  <a:pt x="3380351" y="0"/>
                </a:cubicBezTo>
                <a:cubicBezTo>
                  <a:pt x="3583177" y="-28227"/>
                  <a:pt x="3595651" y="6780"/>
                  <a:pt x="3810345" y="0"/>
                </a:cubicBezTo>
                <a:cubicBezTo>
                  <a:pt x="4025039" y="-6780"/>
                  <a:pt x="4204488" y="27124"/>
                  <a:pt x="4466957" y="0"/>
                </a:cubicBezTo>
                <a:cubicBezTo>
                  <a:pt x="4729426" y="-27124"/>
                  <a:pt x="4734014" y="13377"/>
                  <a:pt x="4821411" y="0"/>
                </a:cubicBezTo>
                <a:cubicBezTo>
                  <a:pt x="4908808" y="-13377"/>
                  <a:pt x="5222147" y="32339"/>
                  <a:pt x="5553562" y="0"/>
                </a:cubicBezTo>
                <a:cubicBezTo>
                  <a:pt x="5884977" y="-32339"/>
                  <a:pt x="6050825" y="33138"/>
                  <a:pt x="6210174" y="0"/>
                </a:cubicBezTo>
                <a:cubicBezTo>
                  <a:pt x="6369523" y="-33138"/>
                  <a:pt x="6493357" y="38441"/>
                  <a:pt x="6564628" y="0"/>
                </a:cubicBezTo>
                <a:cubicBezTo>
                  <a:pt x="6635899" y="-38441"/>
                  <a:pt x="6897637" y="8725"/>
                  <a:pt x="7070161" y="0"/>
                </a:cubicBezTo>
                <a:cubicBezTo>
                  <a:pt x="7242685" y="-8725"/>
                  <a:pt x="7328128" y="3875"/>
                  <a:pt x="7500155" y="0"/>
                </a:cubicBezTo>
                <a:cubicBezTo>
                  <a:pt x="7672182" y="-3875"/>
                  <a:pt x="7849670" y="50801"/>
                  <a:pt x="8028931" y="0"/>
                </a:cubicBezTo>
                <a:cubicBezTo>
                  <a:pt x="8285610" y="-10943"/>
                  <a:pt x="8533511" y="203365"/>
                  <a:pt x="8503920" y="474989"/>
                </a:cubicBezTo>
                <a:cubicBezTo>
                  <a:pt x="8553797" y="689186"/>
                  <a:pt x="8459222" y="808023"/>
                  <a:pt x="8503920" y="930965"/>
                </a:cubicBezTo>
                <a:cubicBezTo>
                  <a:pt x="8548618" y="1053907"/>
                  <a:pt x="8502545" y="1189870"/>
                  <a:pt x="8503920" y="1386942"/>
                </a:cubicBezTo>
                <a:cubicBezTo>
                  <a:pt x="8505295" y="1584014"/>
                  <a:pt x="8452134" y="1740774"/>
                  <a:pt x="8503920" y="1842918"/>
                </a:cubicBezTo>
                <a:cubicBezTo>
                  <a:pt x="8555706" y="1945062"/>
                  <a:pt x="8441606" y="2232267"/>
                  <a:pt x="8503920" y="2374891"/>
                </a:cubicBezTo>
                <a:cubicBezTo>
                  <a:pt x="8539328" y="2628207"/>
                  <a:pt x="8237149" y="2840297"/>
                  <a:pt x="8028931" y="2849880"/>
                </a:cubicBezTo>
                <a:cubicBezTo>
                  <a:pt x="7816526" y="2850641"/>
                  <a:pt x="7649255" y="2804833"/>
                  <a:pt x="7296780" y="2849880"/>
                </a:cubicBezTo>
                <a:cubicBezTo>
                  <a:pt x="6944305" y="2894927"/>
                  <a:pt x="6880270" y="2844959"/>
                  <a:pt x="6564628" y="2849880"/>
                </a:cubicBezTo>
                <a:cubicBezTo>
                  <a:pt x="6248986" y="2854801"/>
                  <a:pt x="6330267" y="2818457"/>
                  <a:pt x="6210174" y="2849880"/>
                </a:cubicBezTo>
                <a:cubicBezTo>
                  <a:pt x="6090081" y="2881303"/>
                  <a:pt x="5942349" y="2807997"/>
                  <a:pt x="5704641" y="2849880"/>
                </a:cubicBezTo>
                <a:cubicBezTo>
                  <a:pt x="5466933" y="2891763"/>
                  <a:pt x="5432914" y="2824219"/>
                  <a:pt x="5350187" y="2849880"/>
                </a:cubicBezTo>
                <a:cubicBezTo>
                  <a:pt x="5267460" y="2875541"/>
                  <a:pt x="5008454" y="2818930"/>
                  <a:pt x="4693575" y="2849880"/>
                </a:cubicBezTo>
                <a:cubicBezTo>
                  <a:pt x="4378696" y="2880830"/>
                  <a:pt x="4244014" y="2793044"/>
                  <a:pt x="4036963" y="2849880"/>
                </a:cubicBezTo>
                <a:cubicBezTo>
                  <a:pt x="3829912" y="2906716"/>
                  <a:pt x="3634807" y="2845093"/>
                  <a:pt x="3531430" y="2849880"/>
                </a:cubicBezTo>
                <a:cubicBezTo>
                  <a:pt x="3428053" y="2854667"/>
                  <a:pt x="3283711" y="2821170"/>
                  <a:pt x="3101437" y="2849880"/>
                </a:cubicBezTo>
                <a:cubicBezTo>
                  <a:pt x="2919163" y="2878590"/>
                  <a:pt x="2877539" y="2810684"/>
                  <a:pt x="2746982" y="2849880"/>
                </a:cubicBezTo>
                <a:cubicBezTo>
                  <a:pt x="2616425" y="2889076"/>
                  <a:pt x="2293771" y="2833256"/>
                  <a:pt x="2165910" y="2849880"/>
                </a:cubicBezTo>
                <a:cubicBezTo>
                  <a:pt x="2038049" y="2866504"/>
                  <a:pt x="1791751" y="2799117"/>
                  <a:pt x="1660377" y="2849880"/>
                </a:cubicBezTo>
                <a:cubicBezTo>
                  <a:pt x="1529003" y="2900643"/>
                  <a:pt x="1427239" y="2830648"/>
                  <a:pt x="1230383" y="2849880"/>
                </a:cubicBezTo>
                <a:cubicBezTo>
                  <a:pt x="1033527" y="2869112"/>
                  <a:pt x="685503" y="2781093"/>
                  <a:pt x="474989" y="2849880"/>
                </a:cubicBezTo>
                <a:cubicBezTo>
                  <a:pt x="164536" y="2852949"/>
                  <a:pt x="-16045" y="2668127"/>
                  <a:pt x="0" y="2374891"/>
                </a:cubicBezTo>
                <a:cubicBezTo>
                  <a:pt x="-25481" y="2261442"/>
                  <a:pt x="35972" y="2050760"/>
                  <a:pt x="0" y="1918915"/>
                </a:cubicBezTo>
                <a:cubicBezTo>
                  <a:pt x="-35972" y="1787070"/>
                  <a:pt x="38136" y="1650088"/>
                  <a:pt x="0" y="1424940"/>
                </a:cubicBezTo>
                <a:cubicBezTo>
                  <a:pt x="-38136" y="1199793"/>
                  <a:pt x="21870" y="1093338"/>
                  <a:pt x="0" y="911966"/>
                </a:cubicBezTo>
                <a:cubicBezTo>
                  <a:pt x="-21870" y="730594"/>
                  <a:pt x="26830" y="629434"/>
                  <a:pt x="0" y="47498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 descr="A picture containing clipart&#10;&#10;Description automatically generated">
            <a:extLst>
              <a:ext uri="{FF2B5EF4-FFF2-40B4-BE49-F238E27FC236}">
                <a16:creationId xmlns="" xmlns:a16="http://schemas.microsoft.com/office/drawing/2014/main" id="{3C21D0F7-13C6-70AF-9444-12D38185E7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32517" l="38133" r="68059">
                        <a14:foregroundMark x1="58915" y1="15527" x2="59107" y2="18263"/>
                        <a14:foregroundMark x1="38133" y1="18191" x2="38205" y2="19078"/>
                      </a14:backgroundRemoval>
                    </a14:imgEffect>
                  </a14:imgLayer>
                </a14:imgProps>
              </a:ext>
            </a:extLst>
          </a:blip>
          <a:srcRect l="34479" r="28188" b="63863"/>
          <a:stretch/>
        </p:blipFill>
        <p:spPr>
          <a:xfrm>
            <a:off x="3126487" y="2553864"/>
            <a:ext cx="5065776" cy="4903412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hlinkClick r:id="rId9" action="ppaction://hlinksldjump"/>
            <a:extLst>
              <a:ext uri="{FF2B5EF4-FFF2-40B4-BE49-F238E27FC236}">
                <a16:creationId xmlns="" xmlns:a16="http://schemas.microsoft.com/office/drawing/2014/main" id="{F76C12E5-424D-3118-1817-737C5866A8A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315" b="96328" l="70098" r="96712">
                        <a14:foregroundMark x1="70434" y1="82169" x2="70602" y2="81665"/>
                        <a14:foregroundMark x1="70098" y1="86225" x2="74130" y2="86057"/>
                      </a14:backgroundRemoval>
                    </a14:imgEffect>
                  </a14:imgLayer>
                </a14:imgProps>
              </a:ext>
            </a:extLst>
          </a:blip>
          <a:srcRect l="67462" t="63692" r="-4351" b="-3692"/>
          <a:stretch/>
        </p:blipFill>
        <p:spPr>
          <a:xfrm>
            <a:off x="-182878" y="-599276"/>
            <a:ext cx="4709160" cy="5106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D4BE51-E28E-C993-8A65-57414B48480C}"/>
              </a:ext>
            </a:extLst>
          </p:cNvPr>
          <p:cNvSpPr txBox="1"/>
          <p:nvPr/>
        </p:nvSpPr>
        <p:spPr>
          <a:xfrm>
            <a:off x="2762222" y="1859340"/>
            <a:ext cx="8656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hồ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mấy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4DAFBD74-CB2F-4011-BAAC-B8B19191D5BF}"/>
              </a:ext>
            </a:extLst>
          </p:cNvPr>
          <p:cNvSpPr/>
          <p:nvPr/>
        </p:nvSpPr>
        <p:spPr>
          <a:xfrm>
            <a:off x="7005543" y="4153418"/>
            <a:ext cx="4709160" cy="1699140"/>
          </a:xfrm>
          <a:custGeom>
            <a:avLst/>
            <a:gdLst>
              <a:gd name="connsiteX0" fmla="*/ 0 w 4709160"/>
              <a:gd name="connsiteY0" fmla="*/ 283196 h 1699140"/>
              <a:gd name="connsiteX1" fmla="*/ 283196 w 4709160"/>
              <a:gd name="connsiteY1" fmla="*/ 0 h 1699140"/>
              <a:gd name="connsiteX2" fmla="*/ 875020 w 4709160"/>
              <a:gd name="connsiteY2" fmla="*/ 0 h 1699140"/>
              <a:gd name="connsiteX3" fmla="*/ 1508272 w 4709160"/>
              <a:gd name="connsiteY3" fmla="*/ 0 h 1699140"/>
              <a:gd name="connsiteX4" fmla="*/ 2141523 w 4709160"/>
              <a:gd name="connsiteY4" fmla="*/ 0 h 1699140"/>
              <a:gd name="connsiteX5" fmla="*/ 2691920 w 4709160"/>
              <a:gd name="connsiteY5" fmla="*/ 0 h 1699140"/>
              <a:gd name="connsiteX6" fmla="*/ 3200888 w 4709160"/>
              <a:gd name="connsiteY6" fmla="*/ 0 h 1699140"/>
              <a:gd name="connsiteX7" fmla="*/ 3668429 w 4709160"/>
              <a:gd name="connsiteY7" fmla="*/ 0 h 1699140"/>
              <a:gd name="connsiteX8" fmla="*/ 4425964 w 4709160"/>
              <a:gd name="connsiteY8" fmla="*/ 0 h 1699140"/>
              <a:gd name="connsiteX9" fmla="*/ 4709160 w 4709160"/>
              <a:gd name="connsiteY9" fmla="*/ 283196 h 1699140"/>
              <a:gd name="connsiteX10" fmla="*/ 4709160 w 4709160"/>
              <a:gd name="connsiteY10" fmla="*/ 826915 h 1699140"/>
              <a:gd name="connsiteX11" fmla="*/ 4709160 w 4709160"/>
              <a:gd name="connsiteY11" fmla="*/ 1415944 h 1699140"/>
              <a:gd name="connsiteX12" fmla="*/ 4425964 w 4709160"/>
              <a:gd name="connsiteY12" fmla="*/ 1699140 h 1699140"/>
              <a:gd name="connsiteX13" fmla="*/ 3834140 w 4709160"/>
              <a:gd name="connsiteY13" fmla="*/ 1699140 h 1699140"/>
              <a:gd name="connsiteX14" fmla="*/ 3159461 w 4709160"/>
              <a:gd name="connsiteY14" fmla="*/ 1699140 h 1699140"/>
              <a:gd name="connsiteX15" fmla="*/ 2526209 w 4709160"/>
              <a:gd name="connsiteY15" fmla="*/ 1699140 h 1699140"/>
              <a:gd name="connsiteX16" fmla="*/ 1851530 w 4709160"/>
              <a:gd name="connsiteY16" fmla="*/ 1699140 h 1699140"/>
              <a:gd name="connsiteX17" fmla="*/ 1301133 w 4709160"/>
              <a:gd name="connsiteY17" fmla="*/ 1699140 h 1699140"/>
              <a:gd name="connsiteX18" fmla="*/ 833592 w 4709160"/>
              <a:gd name="connsiteY18" fmla="*/ 1699140 h 1699140"/>
              <a:gd name="connsiteX19" fmla="*/ 283196 w 4709160"/>
              <a:gd name="connsiteY19" fmla="*/ 1699140 h 1699140"/>
              <a:gd name="connsiteX20" fmla="*/ 0 w 4709160"/>
              <a:gd name="connsiteY20" fmla="*/ 1415944 h 1699140"/>
              <a:gd name="connsiteX21" fmla="*/ 0 w 4709160"/>
              <a:gd name="connsiteY21" fmla="*/ 826915 h 1699140"/>
              <a:gd name="connsiteX22" fmla="*/ 0 w 4709160"/>
              <a:gd name="connsiteY22" fmla="*/ 283196 h 169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709160" h="1699140" fill="none" extrusionOk="0">
                <a:moveTo>
                  <a:pt x="0" y="283196"/>
                </a:moveTo>
                <a:cubicBezTo>
                  <a:pt x="12263" y="81541"/>
                  <a:pt x="146500" y="-28340"/>
                  <a:pt x="283196" y="0"/>
                </a:cubicBezTo>
                <a:cubicBezTo>
                  <a:pt x="493198" y="-29310"/>
                  <a:pt x="736604" y="38982"/>
                  <a:pt x="875020" y="0"/>
                </a:cubicBezTo>
                <a:cubicBezTo>
                  <a:pt x="1013436" y="-38982"/>
                  <a:pt x="1304737" y="31952"/>
                  <a:pt x="1508272" y="0"/>
                </a:cubicBezTo>
                <a:cubicBezTo>
                  <a:pt x="1711807" y="-31952"/>
                  <a:pt x="1833616" y="52088"/>
                  <a:pt x="2141523" y="0"/>
                </a:cubicBezTo>
                <a:cubicBezTo>
                  <a:pt x="2449430" y="-52088"/>
                  <a:pt x="2551158" y="41228"/>
                  <a:pt x="2691920" y="0"/>
                </a:cubicBezTo>
                <a:cubicBezTo>
                  <a:pt x="2832682" y="-41228"/>
                  <a:pt x="2998194" y="19439"/>
                  <a:pt x="3200888" y="0"/>
                </a:cubicBezTo>
                <a:cubicBezTo>
                  <a:pt x="3403582" y="-19439"/>
                  <a:pt x="3435497" y="26245"/>
                  <a:pt x="3668429" y="0"/>
                </a:cubicBezTo>
                <a:cubicBezTo>
                  <a:pt x="3901361" y="-26245"/>
                  <a:pt x="4186288" y="4881"/>
                  <a:pt x="4425964" y="0"/>
                </a:cubicBezTo>
                <a:cubicBezTo>
                  <a:pt x="4575465" y="28752"/>
                  <a:pt x="4682301" y="154654"/>
                  <a:pt x="4709160" y="283196"/>
                </a:cubicBezTo>
                <a:cubicBezTo>
                  <a:pt x="4771802" y="411927"/>
                  <a:pt x="4684855" y="646303"/>
                  <a:pt x="4709160" y="826915"/>
                </a:cubicBezTo>
                <a:cubicBezTo>
                  <a:pt x="4733465" y="1007527"/>
                  <a:pt x="4652313" y="1147975"/>
                  <a:pt x="4709160" y="1415944"/>
                </a:cubicBezTo>
                <a:cubicBezTo>
                  <a:pt x="4754419" y="1584495"/>
                  <a:pt x="4568948" y="1725933"/>
                  <a:pt x="4425964" y="1699140"/>
                </a:cubicBezTo>
                <a:cubicBezTo>
                  <a:pt x="4281837" y="1760279"/>
                  <a:pt x="4002620" y="1639467"/>
                  <a:pt x="3834140" y="1699140"/>
                </a:cubicBezTo>
                <a:cubicBezTo>
                  <a:pt x="3665660" y="1758813"/>
                  <a:pt x="3491327" y="1644853"/>
                  <a:pt x="3159461" y="1699140"/>
                </a:cubicBezTo>
                <a:cubicBezTo>
                  <a:pt x="2827595" y="1753427"/>
                  <a:pt x="2754904" y="1668287"/>
                  <a:pt x="2526209" y="1699140"/>
                </a:cubicBezTo>
                <a:cubicBezTo>
                  <a:pt x="2297514" y="1729993"/>
                  <a:pt x="2045793" y="1679006"/>
                  <a:pt x="1851530" y="1699140"/>
                </a:cubicBezTo>
                <a:cubicBezTo>
                  <a:pt x="1657267" y="1719274"/>
                  <a:pt x="1519864" y="1670110"/>
                  <a:pt x="1301133" y="1699140"/>
                </a:cubicBezTo>
                <a:cubicBezTo>
                  <a:pt x="1082402" y="1728170"/>
                  <a:pt x="1000215" y="1677280"/>
                  <a:pt x="833592" y="1699140"/>
                </a:cubicBezTo>
                <a:cubicBezTo>
                  <a:pt x="666969" y="1721000"/>
                  <a:pt x="528858" y="1637487"/>
                  <a:pt x="283196" y="1699140"/>
                </a:cubicBezTo>
                <a:cubicBezTo>
                  <a:pt x="156943" y="1702783"/>
                  <a:pt x="-29441" y="1608861"/>
                  <a:pt x="0" y="1415944"/>
                </a:cubicBezTo>
                <a:cubicBezTo>
                  <a:pt x="-3858" y="1250437"/>
                  <a:pt x="64555" y="1034894"/>
                  <a:pt x="0" y="826915"/>
                </a:cubicBezTo>
                <a:cubicBezTo>
                  <a:pt x="-64555" y="618936"/>
                  <a:pt x="28875" y="543482"/>
                  <a:pt x="0" y="283196"/>
                </a:cubicBezTo>
                <a:close/>
              </a:path>
              <a:path w="4709160" h="1699140" stroke="0" extrusionOk="0">
                <a:moveTo>
                  <a:pt x="0" y="283196"/>
                </a:moveTo>
                <a:cubicBezTo>
                  <a:pt x="-5389" y="123864"/>
                  <a:pt x="129162" y="-23540"/>
                  <a:pt x="283196" y="0"/>
                </a:cubicBezTo>
                <a:cubicBezTo>
                  <a:pt x="455109" y="-47561"/>
                  <a:pt x="712205" y="951"/>
                  <a:pt x="833592" y="0"/>
                </a:cubicBezTo>
                <a:cubicBezTo>
                  <a:pt x="954979" y="-951"/>
                  <a:pt x="1178827" y="52864"/>
                  <a:pt x="1508272" y="0"/>
                </a:cubicBezTo>
                <a:cubicBezTo>
                  <a:pt x="1837717" y="-52864"/>
                  <a:pt x="1780869" y="44583"/>
                  <a:pt x="1975813" y="0"/>
                </a:cubicBezTo>
                <a:cubicBezTo>
                  <a:pt x="2170757" y="-44583"/>
                  <a:pt x="2483536" y="44958"/>
                  <a:pt x="2650492" y="0"/>
                </a:cubicBezTo>
                <a:cubicBezTo>
                  <a:pt x="2817448" y="-44958"/>
                  <a:pt x="3042384" y="38475"/>
                  <a:pt x="3242316" y="0"/>
                </a:cubicBezTo>
                <a:cubicBezTo>
                  <a:pt x="3442248" y="-38475"/>
                  <a:pt x="3508128" y="35222"/>
                  <a:pt x="3751285" y="0"/>
                </a:cubicBezTo>
                <a:cubicBezTo>
                  <a:pt x="3994442" y="-35222"/>
                  <a:pt x="4250730" y="18855"/>
                  <a:pt x="4425964" y="0"/>
                </a:cubicBezTo>
                <a:cubicBezTo>
                  <a:pt x="4605274" y="2651"/>
                  <a:pt x="4714796" y="131753"/>
                  <a:pt x="4709160" y="283196"/>
                </a:cubicBezTo>
                <a:cubicBezTo>
                  <a:pt x="4774823" y="406404"/>
                  <a:pt x="4674249" y="730562"/>
                  <a:pt x="4709160" y="872225"/>
                </a:cubicBezTo>
                <a:cubicBezTo>
                  <a:pt x="4744071" y="1013888"/>
                  <a:pt x="4655086" y="1244831"/>
                  <a:pt x="4709160" y="1415944"/>
                </a:cubicBezTo>
                <a:cubicBezTo>
                  <a:pt x="4702796" y="1564705"/>
                  <a:pt x="4583209" y="1660653"/>
                  <a:pt x="4425964" y="1699140"/>
                </a:cubicBezTo>
                <a:cubicBezTo>
                  <a:pt x="4276849" y="1705344"/>
                  <a:pt x="4063514" y="1652212"/>
                  <a:pt x="3958423" y="1699140"/>
                </a:cubicBezTo>
                <a:cubicBezTo>
                  <a:pt x="3853332" y="1746068"/>
                  <a:pt x="3526486" y="1674102"/>
                  <a:pt x="3366599" y="1699140"/>
                </a:cubicBezTo>
                <a:cubicBezTo>
                  <a:pt x="3206712" y="1724178"/>
                  <a:pt x="3046002" y="1688229"/>
                  <a:pt x="2733347" y="1699140"/>
                </a:cubicBezTo>
                <a:cubicBezTo>
                  <a:pt x="2420692" y="1710051"/>
                  <a:pt x="2326881" y="1698420"/>
                  <a:pt x="2224379" y="1699140"/>
                </a:cubicBezTo>
                <a:cubicBezTo>
                  <a:pt x="2121877" y="1699860"/>
                  <a:pt x="1948479" y="1653920"/>
                  <a:pt x="1673982" y="1699140"/>
                </a:cubicBezTo>
                <a:cubicBezTo>
                  <a:pt x="1399485" y="1744360"/>
                  <a:pt x="1273785" y="1643658"/>
                  <a:pt x="1123586" y="1699140"/>
                </a:cubicBezTo>
                <a:cubicBezTo>
                  <a:pt x="973387" y="1754622"/>
                  <a:pt x="462062" y="1599929"/>
                  <a:pt x="283196" y="1699140"/>
                </a:cubicBezTo>
                <a:cubicBezTo>
                  <a:pt x="155189" y="1691911"/>
                  <a:pt x="-29099" y="1567196"/>
                  <a:pt x="0" y="1415944"/>
                </a:cubicBezTo>
                <a:cubicBezTo>
                  <a:pt x="-62273" y="1224339"/>
                  <a:pt x="66495" y="1120728"/>
                  <a:pt x="0" y="826915"/>
                </a:cubicBezTo>
                <a:cubicBezTo>
                  <a:pt x="-66495" y="533102"/>
                  <a:pt x="25928" y="492474"/>
                  <a:pt x="0" y="283196"/>
                </a:cubicBezTo>
                <a:close/>
              </a:path>
            </a:pathLst>
          </a:custGeom>
          <a:solidFill>
            <a:srgbClr val="E9F5FB"/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giờ</a:t>
            </a:r>
            <a:r>
              <a:rPr kumimoji="0" lang="en-US" sz="5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đúng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8" name="10 Second Countdown - After Effects (1)">
            <a:hlinkClick r:id="" action="ppaction://media"/>
            <a:extLst>
              <a:ext uri="{FF2B5EF4-FFF2-40B4-BE49-F238E27FC236}">
                <a16:creationId xmlns="" xmlns:a16="http://schemas.microsoft.com/office/drawing/2014/main" id="{BF68E7A0-5160-67C1-1BB5-432425700D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0" y="5397697"/>
            <a:ext cx="2597996" cy="1460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Correct sound effect and wrong sound effect (3)">
            <a:hlinkClick r:id="" action="ppaction://media"/>
            <a:extLst>
              <a:ext uri="{FF2B5EF4-FFF2-40B4-BE49-F238E27FC236}">
                <a16:creationId xmlns="" xmlns:a16="http://schemas.microsoft.com/office/drawing/2014/main" id="{2F180E04-E417-5EBF-D373-ADA164043C4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862" end="6135.56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 flipH="1">
            <a:off x="14527720" y="4678680"/>
            <a:ext cx="209360" cy="532610"/>
          </a:xfrm>
          <a:prstGeom prst="rect">
            <a:avLst/>
          </a:prstGeom>
        </p:spPr>
      </p:pic>
      <p:pic>
        <p:nvPicPr>
          <p:cNvPr id="1026" name="Picture 2" descr="Đồng hồ dưới đây đang chỉ mấy giờ ?">
            <a:extLst>
              <a:ext uri="{FF2B5EF4-FFF2-40B4-BE49-F238E27FC236}">
                <a16:creationId xmlns="" xmlns:a16="http://schemas.microsoft.com/office/drawing/2014/main" id="{BE5CB07A-337B-FBD2-BB23-949D90A92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02" y="1040567"/>
            <a:ext cx="2471479" cy="259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40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="" xmlns:a16="http://schemas.microsoft.com/office/drawing/2014/main" id="{21ED2692-FB03-19CB-8E02-30CC433EBC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8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9BA38859-1BCA-184F-4478-5D0A1D1C8688}"/>
              </a:ext>
            </a:extLst>
          </p:cNvPr>
          <p:cNvSpPr/>
          <p:nvPr/>
        </p:nvSpPr>
        <p:spPr>
          <a:xfrm>
            <a:off x="3611880" y="579120"/>
            <a:ext cx="8503920" cy="2849880"/>
          </a:xfrm>
          <a:custGeom>
            <a:avLst/>
            <a:gdLst>
              <a:gd name="connsiteX0" fmla="*/ 0 w 8503920"/>
              <a:gd name="connsiteY0" fmla="*/ 474989 h 2849880"/>
              <a:gd name="connsiteX1" fmla="*/ 474989 w 8503920"/>
              <a:gd name="connsiteY1" fmla="*/ 0 h 2849880"/>
              <a:gd name="connsiteX2" fmla="*/ 829443 w 8503920"/>
              <a:gd name="connsiteY2" fmla="*/ 0 h 2849880"/>
              <a:gd name="connsiteX3" fmla="*/ 1410516 w 8503920"/>
              <a:gd name="connsiteY3" fmla="*/ 0 h 2849880"/>
              <a:gd name="connsiteX4" fmla="*/ 1840509 w 8503920"/>
              <a:gd name="connsiteY4" fmla="*/ 0 h 2849880"/>
              <a:gd name="connsiteX5" fmla="*/ 2421582 w 8503920"/>
              <a:gd name="connsiteY5" fmla="*/ 0 h 2849880"/>
              <a:gd name="connsiteX6" fmla="*/ 2851575 w 8503920"/>
              <a:gd name="connsiteY6" fmla="*/ 0 h 2849880"/>
              <a:gd name="connsiteX7" fmla="*/ 3583727 w 8503920"/>
              <a:gd name="connsiteY7" fmla="*/ 0 h 2849880"/>
              <a:gd name="connsiteX8" fmla="*/ 4315878 w 8503920"/>
              <a:gd name="connsiteY8" fmla="*/ 0 h 2849880"/>
              <a:gd name="connsiteX9" fmla="*/ 4745872 w 8503920"/>
              <a:gd name="connsiteY9" fmla="*/ 0 h 2849880"/>
              <a:gd name="connsiteX10" fmla="*/ 5326944 w 8503920"/>
              <a:gd name="connsiteY10" fmla="*/ 0 h 2849880"/>
              <a:gd name="connsiteX11" fmla="*/ 5681398 w 8503920"/>
              <a:gd name="connsiteY11" fmla="*/ 0 h 2849880"/>
              <a:gd name="connsiteX12" fmla="*/ 6262471 w 8503920"/>
              <a:gd name="connsiteY12" fmla="*/ 0 h 2849880"/>
              <a:gd name="connsiteX13" fmla="*/ 6919083 w 8503920"/>
              <a:gd name="connsiteY13" fmla="*/ 0 h 2849880"/>
              <a:gd name="connsiteX14" fmla="*/ 7349076 w 8503920"/>
              <a:gd name="connsiteY14" fmla="*/ 0 h 2849880"/>
              <a:gd name="connsiteX15" fmla="*/ 8028931 w 8503920"/>
              <a:gd name="connsiteY15" fmla="*/ 0 h 2849880"/>
              <a:gd name="connsiteX16" fmla="*/ 8503920 w 8503920"/>
              <a:gd name="connsiteY16" fmla="*/ 474989 h 2849880"/>
              <a:gd name="connsiteX17" fmla="*/ 8503920 w 8503920"/>
              <a:gd name="connsiteY17" fmla="*/ 987963 h 2849880"/>
              <a:gd name="connsiteX18" fmla="*/ 8503920 w 8503920"/>
              <a:gd name="connsiteY18" fmla="*/ 1443939 h 2849880"/>
              <a:gd name="connsiteX19" fmla="*/ 8503920 w 8503920"/>
              <a:gd name="connsiteY19" fmla="*/ 1956913 h 2849880"/>
              <a:gd name="connsiteX20" fmla="*/ 8503920 w 8503920"/>
              <a:gd name="connsiteY20" fmla="*/ 2374891 h 2849880"/>
              <a:gd name="connsiteX21" fmla="*/ 8028931 w 8503920"/>
              <a:gd name="connsiteY21" fmla="*/ 2849880 h 2849880"/>
              <a:gd name="connsiteX22" fmla="*/ 7674477 w 8503920"/>
              <a:gd name="connsiteY22" fmla="*/ 2849880 h 2849880"/>
              <a:gd name="connsiteX23" fmla="*/ 6942325 w 8503920"/>
              <a:gd name="connsiteY23" fmla="*/ 2849880 h 2849880"/>
              <a:gd name="connsiteX24" fmla="*/ 6210174 w 8503920"/>
              <a:gd name="connsiteY24" fmla="*/ 2849880 h 2849880"/>
              <a:gd name="connsiteX25" fmla="*/ 5704641 w 8503920"/>
              <a:gd name="connsiteY25" fmla="*/ 2849880 h 2849880"/>
              <a:gd name="connsiteX26" fmla="*/ 5048029 w 8503920"/>
              <a:gd name="connsiteY26" fmla="*/ 2849880 h 2849880"/>
              <a:gd name="connsiteX27" fmla="*/ 4693575 w 8503920"/>
              <a:gd name="connsiteY27" fmla="*/ 2849880 h 2849880"/>
              <a:gd name="connsiteX28" fmla="*/ 3961424 w 8503920"/>
              <a:gd name="connsiteY28" fmla="*/ 2849880 h 2849880"/>
              <a:gd name="connsiteX29" fmla="*/ 3380351 w 8503920"/>
              <a:gd name="connsiteY29" fmla="*/ 2849880 h 2849880"/>
              <a:gd name="connsiteX30" fmla="*/ 2648200 w 8503920"/>
              <a:gd name="connsiteY30" fmla="*/ 2849880 h 2849880"/>
              <a:gd name="connsiteX31" fmla="*/ 1916049 w 8503920"/>
              <a:gd name="connsiteY31" fmla="*/ 2849880 h 2849880"/>
              <a:gd name="connsiteX32" fmla="*/ 1410516 w 8503920"/>
              <a:gd name="connsiteY32" fmla="*/ 2849880 h 2849880"/>
              <a:gd name="connsiteX33" fmla="*/ 474989 w 8503920"/>
              <a:gd name="connsiteY33" fmla="*/ 2849880 h 2849880"/>
              <a:gd name="connsiteX34" fmla="*/ 0 w 8503920"/>
              <a:gd name="connsiteY34" fmla="*/ 2374891 h 2849880"/>
              <a:gd name="connsiteX35" fmla="*/ 0 w 8503920"/>
              <a:gd name="connsiteY35" fmla="*/ 1899916 h 2849880"/>
              <a:gd name="connsiteX36" fmla="*/ 0 w 8503920"/>
              <a:gd name="connsiteY36" fmla="*/ 1424940 h 2849880"/>
              <a:gd name="connsiteX37" fmla="*/ 0 w 8503920"/>
              <a:gd name="connsiteY37" fmla="*/ 1006962 h 2849880"/>
              <a:gd name="connsiteX38" fmla="*/ 0 w 8503920"/>
              <a:gd name="connsiteY38" fmla="*/ 474989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503920" h="2849880" fill="none" extrusionOk="0">
                <a:moveTo>
                  <a:pt x="0" y="474989"/>
                </a:moveTo>
                <a:cubicBezTo>
                  <a:pt x="51310" y="220436"/>
                  <a:pt x="178637" y="-23317"/>
                  <a:pt x="474989" y="0"/>
                </a:cubicBezTo>
                <a:cubicBezTo>
                  <a:pt x="638989" y="-24139"/>
                  <a:pt x="669893" y="4591"/>
                  <a:pt x="829443" y="0"/>
                </a:cubicBezTo>
                <a:cubicBezTo>
                  <a:pt x="988993" y="-4591"/>
                  <a:pt x="1282931" y="18806"/>
                  <a:pt x="1410516" y="0"/>
                </a:cubicBezTo>
                <a:cubicBezTo>
                  <a:pt x="1538101" y="-18806"/>
                  <a:pt x="1651256" y="11995"/>
                  <a:pt x="1840509" y="0"/>
                </a:cubicBezTo>
                <a:cubicBezTo>
                  <a:pt x="2029762" y="-11995"/>
                  <a:pt x="2172379" y="16355"/>
                  <a:pt x="2421582" y="0"/>
                </a:cubicBezTo>
                <a:cubicBezTo>
                  <a:pt x="2670785" y="-16355"/>
                  <a:pt x="2694394" y="10343"/>
                  <a:pt x="2851575" y="0"/>
                </a:cubicBezTo>
                <a:cubicBezTo>
                  <a:pt x="3008756" y="-10343"/>
                  <a:pt x="3412834" y="38178"/>
                  <a:pt x="3583727" y="0"/>
                </a:cubicBezTo>
                <a:cubicBezTo>
                  <a:pt x="3754620" y="-38178"/>
                  <a:pt x="4129862" y="69051"/>
                  <a:pt x="4315878" y="0"/>
                </a:cubicBezTo>
                <a:cubicBezTo>
                  <a:pt x="4501894" y="-69051"/>
                  <a:pt x="4576911" y="17857"/>
                  <a:pt x="4745872" y="0"/>
                </a:cubicBezTo>
                <a:cubicBezTo>
                  <a:pt x="4914833" y="-17857"/>
                  <a:pt x="5203414" y="30487"/>
                  <a:pt x="5326944" y="0"/>
                </a:cubicBezTo>
                <a:cubicBezTo>
                  <a:pt x="5450474" y="-30487"/>
                  <a:pt x="5550227" y="19303"/>
                  <a:pt x="5681398" y="0"/>
                </a:cubicBezTo>
                <a:cubicBezTo>
                  <a:pt x="5812569" y="-19303"/>
                  <a:pt x="6014282" y="24851"/>
                  <a:pt x="6262471" y="0"/>
                </a:cubicBezTo>
                <a:cubicBezTo>
                  <a:pt x="6510660" y="-24851"/>
                  <a:pt x="6749940" y="24057"/>
                  <a:pt x="6919083" y="0"/>
                </a:cubicBezTo>
                <a:cubicBezTo>
                  <a:pt x="7088226" y="-24057"/>
                  <a:pt x="7181539" y="21156"/>
                  <a:pt x="7349076" y="0"/>
                </a:cubicBezTo>
                <a:cubicBezTo>
                  <a:pt x="7516613" y="-21156"/>
                  <a:pt x="7732083" y="78644"/>
                  <a:pt x="8028931" y="0"/>
                </a:cubicBezTo>
                <a:cubicBezTo>
                  <a:pt x="8271180" y="-33580"/>
                  <a:pt x="8468006" y="222618"/>
                  <a:pt x="8503920" y="474989"/>
                </a:cubicBezTo>
                <a:cubicBezTo>
                  <a:pt x="8553869" y="714211"/>
                  <a:pt x="8482652" y="767347"/>
                  <a:pt x="8503920" y="987963"/>
                </a:cubicBezTo>
                <a:cubicBezTo>
                  <a:pt x="8525188" y="1208579"/>
                  <a:pt x="8450322" y="1348574"/>
                  <a:pt x="8503920" y="1443939"/>
                </a:cubicBezTo>
                <a:cubicBezTo>
                  <a:pt x="8557518" y="1539304"/>
                  <a:pt x="8470437" y="1757582"/>
                  <a:pt x="8503920" y="1956913"/>
                </a:cubicBezTo>
                <a:cubicBezTo>
                  <a:pt x="8537403" y="2156244"/>
                  <a:pt x="8494885" y="2194742"/>
                  <a:pt x="8503920" y="2374891"/>
                </a:cubicBezTo>
                <a:cubicBezTo>
                  <a:pt x="8477194" y="2604661"/>
                  <a:pt x="8218210" y="2856423"/>
                  <a:pt x="8028931" y="2849880"/>
                </a:cubicBezTo>
                <a:cubicBezTo>
                  <a:pt x="7953849" y="2886576"/>
                  <a:pt x="7849631" y="2848067"/>
                  <a:pt x="7674477" y="2849880"/>
                </a:cubicBezTo>
                <a:cubicBezTo>
                  <a:pt x="7499323" y="2851693"/>
                  <a:pt x="7117640" y="2822662"/>
                  <a:pt x="6942325" y="2849880"/>
                </a:cubicBezTo>
                <a:cubicBezTo>
                  <a:pt x="6767010" y="2877098"/>
                  <a:pt x="6500978" y="2787943"/>
                  <a:pt x="6210174" y="2849880"/>
                </a:cubicBezTo>
                <a:cubicBezTo>
                  <a:pt x="5919370" y="2911817"/>
                  <a:pt x="5919298" y="2794715"/>
                  <a:pt x="5704641" y="2849880"/>
                </a:cubicBezTo>
                <a:cubicBezTo>
                  <a:pt x="5489984" y="2905045"/>
                  <a:pt x="5351650" y="2790023"/>
                  <a:pt x="5048029" y="2849880"/>
                </a:cubicBezTo>
                <a:cubicBezTo>
                  <a:pt x="4744408" y="2909737"/>
                  <a:pt x="4829248" y="2814682"/>
                  <a:pt x="4693575" y="2849880"/>
                </a:cubicBezTo>
                <a:cubicBezTo>
                  <a:pt x="4557902" y="2885078"/>
                  <a:pt x="4323868" y="2808445"/>
                  <a:pt x="3961424" y="2849880"/>
                </a:cubicBezTo>
                <a:cubicBezTo>
                  <a:pt x="3598980" y="2891315"/>
                  <a:pt x="3510718" y="2800407"/>
                  <a:pt x="3380351" y="2849880"/>
                </a:cubicBezTo>
                <a:cubicBezTo>
                  <a:pt x="3249984" y="2899353"/>
                  <a:pt x="2939094" y="2793706"/>
                  <a:pt x="2648200" y="2849880"/>
                </a:cubicBezTo>
                <a:cubicBezTo>
                  <a:pt x="2357306" y="2906054"/>
                  <a:pt x="2090031" y="2804610"/>
                  <a:pt x="1916049" y="2849880"/>
                </a:cubicBezTo>
                <a:cubicBezTo>
                  <a:pt x="1742067" y="2895150"/>
                  <a:pt x="1574193" y="2831197"/>
                  <a:pt x="1410516" y="2849880"/>
                </a:cubicBezTo>
                <a:cubicBezTo>
                  <a:pt x="1246839" y="2868563"/>
                  <a:pt x="694909" y="2790074"/>
                  <a:pt x="474989" y="2849880"/>
                </a:cubicBezTo>
                <a:cubicBezTo>
                  <a:pt x="179172" y="2894492"/>
                  <a:pt x="-36790" y="2618522"/>
                  <a:pt x="0" y="2374891"/>
                </a:cubicBezTo>
                <a:cubicBezTo>
                  <a:pt x="-16436" y="2194654"/>
                  <a:pt x="33723" y="2024982"/>
                  <a:pt x="0" y="1899916"/>
                </a:cubicBezTo>
                <a:cubicBezTo>
                  <a:pt x="-33723" y="1774851"/>
                  <a:pt x="17450" y="1574009"/>
                  <a:pt x="0" y="1424940"/>
                </a:cubicBezTo>
                <a:cubicBezTo>
                  <a:pt x="-17450" y="1275871"/>
                  <a:pt x="39809" y="1166765"/>
                  <a:pt x="0" y="1006962"/>
                </a:cubicBezTo>
                <a:cubicBezTo>
                  <a:pt x="-39809" y="847159"/>
                  <a:pt x="9319" y="725648"/>
                  <a:pt x="0" y="474989"/>
                </a:cubicBezTo>
                <a:close/>
              </a:path>
              <a:path w="8503920" h="2849880" stroke="0" extrusionOk="0">
                <a:moveTo>
                  <a:pt x="0" y="474989"/>
                </a:moveTo>
                <a:cubicBezTo>
                  <a:pt x="-64995" y="177357"/>
                  <a:pt x="215693" y="-30105"/>
                  <a:pt x="474989" y="0"/>
                </a:cubicBezTo>
                <a:cubicBezTo>
                  <a:pt x="648363" y="-33539"/>
                  <a:pt x="850318" y="1132"/>
                  <a:pt x="980522" y="0"/>
                </a:cubicBezTo>
                <a:cubicBezTo>
                  <a:pt x="1110726" y="-1132"/>
                  <a:pt x="1380587" y="36824"/>
                  <a:pt x="1712673" y="0"/>
                </a:cubicBezTo>
                <a:cubicBezTo>
                  <a:pt x="2044759" y="-36824"/>
                  <a:pt x="1915530" y="23824"/>
                  <a:pt x="2067128" y="0"/>
                </a:cubicBezTo>
                <a:cubicBezTo>
                  <a:pt x="2218727" y="-23824"/>
                  <a:pt x="2434568" y="62563"/>
                  <a:pt x="2799279" y="0"/>
                </a:cubicBezTo>
                <a:cubicBezTo>
                  <a:pt x="3163990" y="-62563"/>
                  <a:pt x="3177525" y="28227"/>
                  <a:pt x="3380351" y="0"/>
                </a:cubicBezTo>
                <a:cubicBezTo>
                  <a:pt x="3583177" y="-28227"/>
                  <a:pt x="3595651" y="6780"/>
                  <a:pt x="3810345" y="0"/>
                </a:cubicBezTo>
                <a:cubicBezTo>
                  <a:pt x="4025039" y="-6780"/>
                  <a:pt x="4204488" y="27124"/>
                  <a:pt x="4466957" y="0"/>
                </a:cubicBezTo>
                <a:cubicBezTo>
                  <a:pt x="4729426" y="-27124"/>
                  <a:pt x="4734014" y="13377"/>
                  <a:pt x="4821411" y="0"/>
                </a:cubicBezTo>
                <a:cubicBezTo>
                  <a:pt x="4908808" y="-13377"/>
                  <a:pt x="5222147" y="32339"/>
                  <a:pt x="5553562" y="0"/>
                </a:cubicBezTo>
                <a:cubicBezTo>
                  <a:pt x="5884977" y="-32339"/>
                  <a:pt x="6050825" y="33138"/>
                  <a:pt x="6210174" y="0"/>
                </a:cubicBezTo>
                <a:cubicBezTo>
                  <a:pt x="6369523" y="-33138"/>
                  <a:pt x="6493357" y="38441"/>
                  <a:pt x="6564628" y="0"/>
                </a:cubicBezTo>
                <a:cubicBezTo>
                  <a:pt x="6635899" y="-38441"/>
                  <a:pt x="6897637" y="8725"/>
                  <a:pt x="7070161" y="0"/>
                </a:cubicBezTo>
                <a:cubicBezTo>
                  <a:pt x="7242685" y="-8725"/>
                  <a:pt x="7328128" y="3875"/>
                  <a:pt x="7500155" y="0"/>
                </a:cubicBezTo>
                <a:cubicBezTo>
                  <a:pt x="7672182" y="-3875"/>
                  <a:pt x="7849670" y="50801"/>
                  <a:pt x="8028931" y="0"/>
                </a:cubicBezTo>
                <a:cubicBezTo>
                  <a:pt x="8285610" y="-10943"/>
                  <a:pt x="8533511" y="203365"/>
                  <a:pt x="8503920" y="474989"/>
                </a:cubicBezTo>
                <a:cubicBezTo>
                  <a:pt x="8553797" y="689186"/>
                  <a:pt x="8459222" y="808023"/>
                  <a:pt x="8503920" y="930965"/>
                </a:cubicBezTo>
                <a:cubicBezTo>
                  <a:pt x="8548618" y="1053907"/>
                  <a:pt x="8502545" y="1189870"/>
                  <a:pt x="8503920" y="1386942"/>
                </a:cubicBezTo>
                <a:cubicBezTo>
                  <a:pt x="8505295" y="1584014"/>
                  <a:pt x="8452134" y="1740774"/>
                  <a:pt x="8503920" y="1842918"/>
                </a:cubicBezTo>
                <a:cubicBezTo>
                  <a:pt x="8555706" y="1945062"/>
                  <a:pt x="8441606" y="2232267"/>
                  <a:pt x="8503920" y="2374891"/>
                </a:cubicBezTo>
                <a:cubicBezTo>
                  <a:pt x="8539328" y="2628207"/>
                  <a:pt x="8237149" y="2840297"/>
                  <a:pt x="8028931" y="2849880"/>
                </a:cubicBezTo>
                <a:cubicBezTo>
                  <a:pt x="7816526" y="2850641"/>
                  <a:pt x="7649255" y="2804833"/>
                  <a:pt x="7296780" y="2849880"/>
                </a:cubicBezTo>
                <a:cubicBezTo>
                  <a:pt x="6944305" y="2894927"/>
                  <a:pt x="6880270" y="2844959"/>
                  <a:pt x="6564628" y="2849880"/>
                </a:cubicBezTo>
                <a:cubicBezTo>
                  <a:pt x="6248986" y="2854801"/>
                  <a:pt x="6330267" y="2818457"/>
                  <a:pt x="6210174" y="2849880"/>
                </a:cubicBezTo>
                <a:cubicBezTo>
                  <a:pt x="6090081" y="2881303"/>
                  <a:pt x="5942349" y="2807997"/>
                  <a:pt x="5704641" y="2849880"/>
                </a:cubicBezTo>
                <a:cubicBezTo>
                  <a:pt x="5466933" y="2891763"/>
                  <a:pt x="5432914" y="2824219"/>
                  <a:pt x="5350187" y="2849880"/>
                </a:cubicBezTo>
                <a:cubicBezTo>
                  <a:pt x="5267460" y="2875541"/>
                  <a:pt x="5008454" y="2818930"/>
                  <a:pt x="4693575" y="2849880"/>
                </a:cubicBezTo>
                <a:cubicBezTo>
                  <a:pt x="4378696" y="2880830"/>
                  <a:pt x="4244014" y="2793044"/>
                  <a:pt x="4036963" y="2849880"/>
                </a:cubicBezTo>
                <a:cubicBezTo>
                  <a:pt x="3829912" y="2906716"/>
                  <a:pt x="3634807" y="2845093"/>
                  <a:pt x="3531430" y="2849880"/>
                </a:cubicBezTo>
                <a:cubicBezTo>
                  <a:pt x="3428053" y="2854667"/>
                  <a:pt x="3283711" y="2821170"/>
                  <a:pt x="3101437" y="2849880"/>
                </a:cubicBezTo>
                <a:cubicBezTo>
                  <a:pt x="2919163" y="2878590"/>
                  <a:pt x="2877539" y="2810684"/>
                  <a:pt x="2746982" y="2849880"/>
                </a:cubicBezTo>
                <a:cubicBezTo>
                  <a:pt x="2616425" y="2889076"/>
                  <a:pt x="2293771" y="2833256"/>
                  <a:pt x="2165910" y="2849880"/>
                </a:cubicBezTo>
                <a:cubicBezTo>
                  <a:pt x="2038049" y="2866504"/>
                  <a:pt x="1791751" y="2799117"/>
                  <a:pt x="1660377" y="2849880"/>
                </a:cubicBezTo>
                <a:cubicBezTo>
                  <a:pt x="1529003" y="2900643"/>
                  <a:pt x="1427239" y="2830648"/>
                  <a:pt x="1230383" y="2849880"/>
                </a:cubicBezTo>
                <a:cubicBezTo>
                  <a:pt x="1033527" y="2869112"/>
                  <a:pt x="685503" y="2781093"/>
                  <a:pt x="474989" y="2849880"/>
                </a:cubicBezTo>
                <a:cubicBezTo>
                  <a:pt x="164536" y="2852949"/>
                  <a:pt x="-16045" y="2668127"/>
                  <a:pt x="0" y="2374891"/>
                </a:cubicBezTo>
                <a:cubicBezTo>
                  <a:pt x="-25481" y="2261442"/>
                  <a:pt x="35972" y="2050760"/>
                  <a:pt x="0" y="1918915"/>
                </a:cubicBezTo>
                <a:cubicBezTo>
                  <a:pt x="-35972" y="1787070"/>
                  <a:pt x="38136" y="1650088"/>
                  <a:pt x="0" y="1424940"/>
                </a:cubicBezTo>
                <a:cubicBezTo>
                  <a:pt x="-38136" y="1199793"/>
                  <a:pt x="21870" y="1093338"/>
                  <a:pt x="0" y="911966"/>
                </a:cubicBezTo>
                <a:cubicBezTo>
                  <a:pt x="-21870" y="730594"/>
                  <a:pt x="26830" y="629434"/>
                  <a:pt x="0" y="47498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 descr="A picture containing clipart&#10;&#10;Description automatically generated">
            <a:extLst>
              <a:ext uri="{FF2B5EF4-FFF2-40B4-BE49-F238E27FC236}">
                <a16:creationId xmlns="" xmlns:a16="http://schemas.microsoft.com/office/drawing/2014/main" id="{3C21D0F7-13C6-70AF-9444-12D38185E7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32517" l="38133" r="68059">
                        <a14:foregroundMark x1="58915" y1="15527" x2="59107" y2="18263"/>
                        <a14:foregroundMark x1="38133" y1="18191" x2="38205" y2="19078"/>
                      </a14:backgroundRemoval>
                    </a14:imgEffect>
                  </a14:imgLayer>
                </a14:imgProps>
              </a:ext>
            </a:extLst>
          </a:blip>
          <a:srcRect l="34479" r="28188" b="63863"/>
          <a:stretch/>
        </p:blipFill>
        <p:spPr>
          <a:xfrm>
            <a:off x="3126487" y="2553864"/>
            <a:ext cx="5065776" cy="4903412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hlinkClick r:id="rId9" action="ppaction://hlinksldjump"/>
            <a:extLst>
              <a:ext uri="{FF2B5EF4-FFF2-40B4-BE49-F238E27FC236}">
                <a16:creationId xmlns="" xmlns:a16="http://schemas.microsoft.com/office/drawing/2014/main" id="{F76C12E5-424D-3118-1817-737C5866A8A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315" b="96328" l="70098" r="96712">
                        <a14:foregroundMark x1="70434" y1="82169" x2="70602" y2="81665"/>
                        <a14:foregroundMark x1="70098" y1="86225" x2="74130" y2="86057"/>
                      </a14:backgroundRemoval>
                    </a14:imgEffect>
                  </a14:imgLayer>
                </a14:imgProps>
              </a:ext>
            </a:extLst>
          </a:blip>
          <a:srcRect l="67462" t="63692" r="-4351" b="-3692"/>
          <a:stretch/>
        </p:blipFill>
        <p:spPr>
          <a:xfrm>
            <a:off x="-182878" y="-599276"/>
            <a:ext cx="4709160" cy="5106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D4BE51-E28E-C993-8A65-57414B48480C}"/>
              </a:ext>
            </a:extLst>
          </p:cNvPr>
          <p:cNvSpPr txBox="1"/>
          <p:nvPr/>
        </p:nvSpPr>
        <p:spPr>
          <a:xfrm>
            <a:off x="3535680" y="1801850"/>
            <a:ext cx="8656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giờ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4DAFBD74-CB2F-4011-BAAC-B8B19191D5BF}"/>
              </a:ext>
            </a:extLst>
          </p:cNvPr>
          <p:cNvSpPr/>
          <p:nvPr/>
        </p:nvSpPr>
        <p:spPr>
          <a:xfrm>
            <a:off x="6918962" y="4156000"/>
            <a:ext cx="4709160" cy="1699140"/>
          </a:xfrm>
          <a:custGeom>
            <a:avLst/>
            <a:gdLst>
              <a:gd name="connsiteX0" fmla="*/ 0 w 4709160"/>
              <a:gd name="connsiteY0" fmla="*/ 283196 h 1699140"/>
              <a:gd name="connsiteX1" fmla="*/ 283196 w 4709160"/>
              <a:gd name="connsiteY1" fmla="*/ 0 h 1699140"/>
              <a:gd name="connsiteX2" fmla="*/ 875020 w 4709160"/>
              <a:gd name="connsiteY2" fmla="*/ 0 h 1699140"/>
              <a:gd name="connsiteX3" fmla="*/ 1508272 w 4709160"/>
              <a:gd name="connsiteY3" fmla="*/ 0 h 1699140"/>
              <a:gd name="connsiteX4" fmla="*/ 2141523 w 4709160"/>
              <a:gd name="connsiteY4" fmla="*/ 0 h 1699140"/>
              <a:gd name="connsiteX5" fmla="*/ 2691920 w 4709160"/>
              <a:gd name="connsiteY5" fmla="*/ 0 h 1699140"/>
              <a:gd name="connsiteX6" fmla="*/ 3200888 w 4709160"/>
              <a:gd name="connsiteY6" fmla="*/ 0 h 1699140"/>
              <a:gd name="connsiteX7" fmla="*/ 3668429 w 4709160"/>
              <a:gd name="connsiteY7" fmla="*/ 0 h 1699140"/>
              <a:gd name="connsiteX8" fmla="*/ 4425964 w 4709160"/>
              <a:gd name="connsiteY8" fmla="*/ 0 h 1699140"/>
              <a:gd name="connsiteX9" fmla="*/ 4709160 w 4709160"/>
              <a:gd name="connsiteY9" fmla="*/ 283196 h 1699140"/>
              <a:gd name="connsiteX10" fmla="*/ 4709160 w 4709160"/>
              <a:gd name="connsiteY10" fmla="*/ 826915 h 1699140"/>
              <a:gd name="connsiteX11" fmla="*/ 4709160 w 4709160"/>
              <a:gd name="connsiteY11" fmla="*/ 1415944 h 1699140"/>
              <a:gd name="connsiteX12" fmla="*/ 4425964 w 4709160"/>
              <a:gd name="connsiteY12" fmla="*/ 1699140 h 1699140"/>
              <a:gd name="connsiteX13" fmla="*/ 3834140 w 4709160"/>
              <a:gd name="connsiteY13" fmla="*/ 1699140 h 1699140"/>
              <a:gd name="connsiteX14" fmla="*/ 3159461 w 4709160"/>
              <a:gd name="connsiteY14" fmla="*/ 1699140 h 1699140"/>
              <a:gd name="connsiteX15" fmla="*/ 2526209 w 4709160"/>
              <a:gd name="connsiteY15" fmla="*/ 1699140 h 1699140"/>
              <a:gd name="connsiteX16" fmla="*/ 1851530 w 4709160"/>
              <a:gd name="connsiteY16" fmla="*/ 1699140 h 1699140"/>
              <a:gd name="connsiteX17" fmla="*/ 1301133 w 4709160"/>
              <a:gd name="connsiteY17" fmla="*/ 1699140 h 1699140"/>
              <a:gd name="connsiteX18" fmla="*/ 833592 w 4709160"/>
              <a:gd name="connsiteY18" fmla="*/ 1699140 h 1699140"/>
              <a:gd name="connsiteX19" fmla="*/ 283196 w 4709160"/>
              <a:gd name="connsiteY19" fmla="*/ 1699140 h 1699140"/>
              <a:gd name="connsiteX20" fmla="*/ 0 w 4709160"/>
              <a:gd name="connsiteY20" fmla="*/ 1415944 h 1699140"/>
              <a:gd name="connsiteX21" fmla="*/ 0 w 4709160"/>
              <a:gd name="connsiteY21" fmla="*/ 826915 h 1699140"/>
              <a:gd name="connsiteX22" fmla="*/ 0 w 4709160"/>
              <a:gd name="connsiteY22" fmla="*/ 283196 h 169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709160" h="1699140" fill="none" extrusionOk="0">
                <a:moveTo>
                  <a:pt x="0" y="283196"/>
                </a:moveTo>
                <a:cubicBezTo>
                  <a:pt x="12263" y="81541"/>
                  <a:pt x="146500" y="-28340"/>
                  <a:pt x="283196" y="0"/>
                </a:cubicBezTo>
                <a:cubicBezTo>
                  <a:pt x="493198" y="-29310"/>
                  <a:pt x="736604" y="38982"/>
                  <a:pt x="875020" y="0"/>
                </a:cubicBezTo>
                <a:cubicBezTo>
                  <a:pt x="1013436" y="-38982"/>
                  <a:pt x="1304737" y="31952"/>
                  <a:pt x="1508272" y="0"/>
                </a:cubicBezTo>
                <a:cubicBezTo>
                  <a:pt x="1711807" y="-31952"/>
                  <a:pt x="1833616" y="52088"/>
                  <a:pt x="2141523" y="0"/>
                </a:cubicBezTo>
                <a:cubicBezTo>
                  <a:pt x="2449430" y="-52088"/>
                  <a:pt x="2551158" y="41228"/>
                  <a:pt x="2691920" y="0"/>
                </a:cubicBezTo>
                <a:cubicBezTo>
                  <a:pt x="2832682" y="-41228"/>
                  <a:pt x="2998194" y="19439"/>
                  <a:pt x="3200888" y="0"/>
                </a:cubicBezTo>
                <a:cubicBezTo>
                  <a:pt x="3403582" y="-19439"/>
                  <a:pt x="3435497" y="26245"/>
                  <a:pt x="3668429" y="0"/>
                </a:cubicBezTo>
                <a:cubicBezTo>
                  <a:pt x="3901361" y="-26245"/>
                  <a:pt x="4186288" y="4881"/>
                  <a:pt x="4425964" y="0"/>
                </a:cubicBezTo>
                <a:cubicBezTo>
                  <a:pt x="4575465" y="28752"/>
                  <a:pt x="4682301" y="154654"/>
                  <a:pt x="4709160" y="283196"/>
                </a:cubicBezTo>
                <a:cubicBezTo>
                  <a:pt x="4771802" y="411927"/>
                  <a:pt x="4684855" y="646303"/>
                  <a:pt x="4709160" y="826915"/>
                </a:cubicBezTo>
                <a:cubicBezTo>
                  <a:pt x="4733465" y="1007527"/>
                  <a:pt x="4652313" y="1147975"/>
                  <a:pt x="4709160" y="1415944"/>
                </a:cubicBezTo>
                <a:cubicBezTo>
                  <a:pt x="4754419" y="1584495"/>
                  <a:pt x="4568948" y="1725933"/>
                  <a:pt x="4425964" y="1699140"/>
                </a:cubicBezTo>
                <a:cubicBezTo>
                  <a:pt x="4281837" y="1760279"/>
                  <a:pt x="4002620" y="1639467"/>
                  <a:pt x="3834140" y="1699140"/>
                </a:cubicBezTo>
                <a:cubicBezTo>
                  <a:pt x="3665660" y="1758813"/>
                  <a:pt x="3491327" y="1644853"/>
                  <a:pt x="3159461" y="1699140"/>
                </a:cubicBezTo>
                <a:cubicBezTo>
                  <a:pt x="2827595" y="1753427"/>
                  <a:pt x="2754904" y="1668287"/>
                  <a:pt x="2526209" y="1699140"/>
                </a:cubicBezTo>
                <a:cubicBezTo>
                  <a:pt x="2297514" y="1729993"/>
                  <a:pt x="2045793" y="1679006"/>
                  <a:pt x="1851530" y="1699140"/>
                </a:cubicBezTo>
                <a:cubicBezTo>
                  <a:pt x="1657267" y="1719274"/>
                  <a:pt x="1519864" y="1670110"/>
                  <a:pt x="1301133" y="1699140"/>
                </a:cubicBezTo>
                <a:cubicBezTo>
                  <a:pt x="1082402" y="1728170"/>
                  <a:pt x="1000215" y="1677280"/>
                  <a:pt x="833592" y="1699140"/>
                </a:cubicBezTo>
                <a:cubicBezTo>
                  <a:pt x="666969" y="1721000"/>
                  <a:pt x="528858" y="1637487"/>
                  <a:pt x="283196" y="1699140"/>
                </a:cubicBezTo>
                <a:cubicBezTo>
                  <a:pt x="156943" y="1702783"/>
                  <a:pt x="-29441" y="1608861"/>
                  <a:pt x="0" y="1415944"/>
                </a:cubicBezTo>
                <a:cubicBezTo>
                  <a:pt x="-3858" y="1250437"/>
                  <a:pt x="64555" y="1034894"/>
                  <a:pt x="0" y="826915"/>
                </a:cubicBezTo>
                <a:cubicBezTo>
                  <a:pt x="-64555" y="618936"/>
                  <a:pt x="28875" y="543482"/>
                  <a:pt x="0" y="283196"/>
                </a:cubicBezTo>
                <a:close/>
              </a:path>
              <a:path w="4709160" h="1699140" stroke="0" extrusionOk="0">
                <a:moveTo>
                  <a:pt x="0" y="283196"/>
                </a:moveTo>
                <a:cubicBezTo>
                  <a:pt x="-5389" y="123864"/>
                  <a:pt x="129162" y="-23540"/>
                  <a:pt x="283196" y="0"/>
                </a:cubicBezTo>
                <a:cubicBezTo>
                  <a:pt x="455109" y="-47561"/>
                  <a:pt x="712205" y="951"/>
                  <a:pt x="833592" y="0"/>
                </a:cubicBezTo>
                <a:cubicBezTo>
                  <a:pt x="954979" y="-951"/>
                  <a:pt x="1178827" y="52864"/>
                  <a:pt x="1508272" y="0"/>
                </a:cubicBezTo>
                <a:cubicBezTo>
                  <a:pt x="1837717" y="-52864"/>
                  <a:pt x="1780869" y="44583"/>
                  <a:pt x="1975813" y="0"/>
                </a:cubicBezTo>
                <a:cubicBezTo>
                  <a:pt x="2170757" y="-44583"/>
                  <a:pt x="2483536" y="44958"/>
                  <a:pt x="2650492" y="0"/>
                </a:cubicBezTo>
                <a:cubicBezTo>
                  <a:pt x="2817448" y="-44958"/>
                  <a:pt x="3042384" y="38475"/>
                  <a:pt x="3242316" y="0"/>
                </a:cubicBezTo>
                <a:cubicBezTo>
                  <a:pt x="3442248" y="-38475"/>
                  <a:pt x="3508128" y="35222"/>
                  <a:pt x="3751285" y="0"/>
                </a:cubicBezTo>
                <a:cubicBezTo>
                  <a:pt x="3994442" y="-35222"/>
                  <a:pt x="4250730" y="18855"/>
                  <a:pt x="4425964" y="0"/>
                </a:cubicBezTo>
                <a:cubicBezTo>
                  <a:pt x="4605274" y="2651"/>
                  <a:pt x="4714796" y="131753"/>
                  <a:pt x="4709160" y="283196"/>
                </a:cubicBezTo>
                <a:cubicBezTo>
                  <a:pt x="4774823" y="406404"/>
                  <a:pt x="4674249" y="730562"/>
                  <a:pt x="4709160" y="872225"/>
                </a:cubicBezTo>
                <a:cubicBezTo>
                  <a:pt x="4744071" y="1013888"/>
                  <a:pt x="4655086" y="1244831"/>
                  <a:pt x="4709160" y="1415944"/>
                </a:cubicBezTo>
                <a:cubicBezTo>
                  <a:pt x="4702796" y="1564705"/>
                  <a:pt x="4583209" y="1660653"/>
                  <a:pt x="4425964" y="1699140"/>
                </a:cubicBezTo>
                <a:cubicBezTo>
                  <a:pt x="4276849" y="1705344"/>
                  <a:pt x="4063514" y="1652212"/>
                  <a:pt x="3958423" y="1699140"/>
                </a:cubicBezTo>
                <a:cubicBezTo>
                  <a:pt x="3853332" y="1746068"/>
                  <a:pt x="3526486" y="1674102"/>
                  <a:pt x="3366599" y="1699140"/>
                </a:cubicBezTo>
                <a:cubicBezTo>
                  <a:pt x="3206712" y="1724178"/>
                  <a:pt x="3046002" y="1688229"/>
                  <a:pt x="2733347" y="1699140"/>
                </a:cubicBezTo>
                <a:cubicBezTo>
                  <a:pt x="2420692" y="1710051"/>
                  <a:pt x="2326881" y="1698420"/>
                  <a:pt x="2224379" y="1699140"/>
                </a:cubicBezTo>
                <a:cubicBezTo>
                  <a:pt x="2121877" y="1699860"/>
                  <a:pt x="1948479" y="1653920"/>
                  <a:pt x="1673982" y="1699140"/>
                </a:cubicBezTo>
                <a:cubicBezTo>
                  <a:pt x="1399485" y="1744360"/>
                  <a:pt x="1273785" y="1643658"/>
                  <a:pt x="1123586" y="1699140"/>
                </a:cubicBezTo>
                <a:cubicBezTo>
                  <a:pt x="973387" y="1754622"/>
                  <a:pt x="462062" y="1599929"/>
                  <a:pt x="283196" y="1699140"/>
                </a:cubicBezTo>
                <a:cubicBezTo>
                  <a:pt x="155189" y="1691911"/>
                  <a:pt x="-29099" y="1567196"/>
                  <a:pt x="0" y="1415944"/>
                </a:cubicBezTo>
                <a:cubicBezTo>
                  <a:pt x="-62273" y="1224339"/>
                  <a:pt x="66495" y="1120728"/>
                  <a:pt x="0" y="826915"/>
                </a:cubicBezTo>
                <a:cubicBezTo>
                  <a:pt x="-66495" y="533102"/>
                  <a:pt x="25928" y="492474"/>
                  <a:pt x="0" y="283196"/>
                </a:cubicBezTo>
                <a:close/>
              </a:path>
            </a:pathLst>
          </a:custGeom>
          <a:solidFill>
            <a:srgbClr val="E9F5FB"/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8" name="10 Second Countdown - After Effects (1)">
            <a:hlinkClick r:id="" action="ppaction://media"/>
            <a:extLst>
              <a:ext uri="{FF2B5EF4-FFF2-40B4-BE49-F238E27FC236}">
                <a16:creationId xmlns="" xmlns:a16="http://schemas.microsoft.com/office/drawing/2014/main" id="{BF68E7A0-5160-67C1-1BB5-432425700D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0" y="5397697"/>
            <a:ext cx="2597996" cy="1460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Correct sound effect and wrong sound effect (3)">
            <a:hlinkClick r:id="" action="ppaction://media"/>
            <a:extLst>
              <a:ext uri="{FF2B5EF4-FFF2-40B4-BE49-F238E27FC236}">
                <a16:creationId xmlns="" xmlns:a16="http://schemas.microsoft.com/office/drawing/2014/main" id="{2F180E04-E417-5EBF-D373-ADA164043C4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862" end="6135.56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 flipH="1">
            <a:off x="14527720" y="4678680"/>
            <a:ext cx="209360" cy="5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67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="" xmlns:a16="http://schemas.microsoft.com/office/drawing/2014/main" id="{21ED2692-FB03-19CB-8E02-30CC433EBC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8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9BA38859-1BCA-184F-4478-5D0A1D1C8688}"/>
              </a:ext>
            </a:extLst>
          </p:cNvPr>
          <p:cNvSpPr/>
          <p:nvPr/>
        </p:nvSpPr>
        <p:spPr>
          <a:xfrm>
            <a:off x="3611880" y="949866"/>
            <a:ext cx="8503920" cy="2849880"/>
          </a:xfrm>
          <a:custGeom>
            <a:avLst/>
            <a:gdLst>
              <a:gd name="connsiteX0" fmla="*/ 0 w 8503920"/>
              <a:gd name="connsiteY0" fmla="*/ 474989 h 2849880"/>
              <a:gd name="connsiteX1" fmla="*/ 474989 w 8503920"/>
              <a:gd name="connsiteY1" fmla="*/ 0 h 2849880"/>
              <a:gd name="connsiteX2" fmla="*/ 829443 w 8503920"/>
              <a:gd name="connsiteY2" fmla="*/ 0 h 2849880"/>
              <a:gd name="connsiteX3" fmla="*/ 1410516 w 8503920"/>
              <a:gd name="connsiteY3" fmla="*/ 0 h 2849880"/>
              <a:gd name="connsiteX4" fmla="*/ 1840509 w 8503920"/>
              <a:gd name="connsiteY4" fmla="*/ 0 h 2849880"/>
              <a:gd name="connsiteX5" fmla="*/ 2421582 w 8503920"/>
              <a:gd name="connsiteY5" fmla="*/ 0 h 2849880"/>
              <a:gd name="connsiteX6" fmla="*/ 2851575 w 8503920"/>
              <a:gd name="connsiteY6" fmla="*/ 0 h 2849880"/>
              <a:gd name="connsiteX7" fmla="*/ 3583727 w 8503920"/>
              <a:gd name="connsiteY7" fmla="*/ 0 h 2849880"/>
              <a:gd name="connsiteX8" fmla="*/ 4315878 w 8503920"/>
              <a:gd name="connsiteY8" fmla="*/ 0 h 2849880"/>
              <a:gd name="connsiteX9" fmla="*/ 4745872 w 8503920"/>
              <a:gd name="connsiteY9" fmla="*/ 0 h 2849880"/>
              <a:gd name="connsiteX10" fmla="*/ 5326944 w 8503920"/>
              <a:gd name="connsiteY10" fmla="*/ 0 h 2849880"/>
              <a:gd name="connsiteX11" fmla="*/ 5681398 w 8503920"/>
              <a:gd name="connsiteY11" fmla="*/ 0 h 2849880"/>
              <a:gd name="connsiteX12" fmla="*/ 6262471 w 8503920"/>
              <a:gd name="connsiteY12" fmla="*/ 0 h 2849880"/>
              <a:gd name="connsiteX13" fmla="*/ 6919083 w 8503920"/>
              <a:gd name="connsiteY13" fmla="*/ 0 h 2849880"/>
              <a:gd name="connsiteX14" fmla="*/ 7349076 w 8503920"/>
              <a:gd name="connsiteY14" fmla="*/ 0 h 2849880"/>
              <a:gd name="connsiteX15" fmla="*/ 8028931 w 8503920"/>
              <a:gd name="connsiteY15" fmla="*/ 0 h 2849880"/>
              <a:gd name="connsiteX16" fmla="*/ 8503920 w 8503920"/>
              <a:gd name="connsiteY16" fmla="*/ 474989 h 2849880"/>
              <a:gd name="connsiteX17" fmla="*/ 8503920 w 8503920"/>
              <a:gd name="connsiteY17" fmla="*/ 987963 h 2849880"/>
              <a:gd name="connsiteX18" fmla="*/ 8503920 w 8503920"/>
              <a:gd name="connsiteY18" fmla="*/ 1443939 h 2849880"/>
              <a:gd name="connsiteX19" fmla="*/ 8503920 w 8503920"/>
              <a:gd name="connsiteY19" fmla="*/ 1956913 h 2849880"/>
              <a:gd name="connsiteX20" fmla="*/ 8503920 w 8503920"/>
              <a:gd name="connsiteY20" fmla="*/ 2374891 h 2849880"/>
              <a:gd name="connsiteX21" fmla="*/ 8028931 w 8503920"/>
              <a:gd name="connsiteY21" fmla="*/ 2849880 h 2849880"/>
              <a:gd name="connsiteX22" fmla="*/ 7674477 w 8503920"/>
              <a:gd name="connsiteY22" fmla="*/ 2849880 h 2849880"/>
              <a:gd name="connsiteX23" fmla="*/ 6942325 w 8503920"/>
              <a:gd name="connsiteY23" fmla="*/ 2849880 h 2849880"/>
              <a:gd name="connsiteX24" fmla="*/ 6210174 w 8503920"/>
              <a:gd name="connsiteY24" fmla="*/ 2849880 h 2849880"/>
              <a:gd name="connsiteX25" fmla="*/ 5704641 w 8503920"/>
              <a:gd name="connsiteY25" fmla="*/ 2849880 h 2849880"/>
              <a:gd name="connsiteX26" fmla="*/ 5048029 w 8503920"/>
              <a:gd name="connsiteY26" fmla="*/ 2849880 h 2849880"/>
              <a:gd name="connsiteX27" fmla="*/ 4693575 w 8503920"/>
              <a:gd name="connsiteY27" fmla="*/ 2849880 h 2849880"/>
              <a:gd name="connsiteX28" fmla="*/ 3961424 w 8503920"/>
              <a:gd name="connsiteY28" fmla="*/ 2849880 h 2849880"/>
              <a:gd name="connsiteX29" fmla="*/ 3380351 w 8503920"/>
              <a:gd name="connsiteY29" fmla="*/ 2849880 h 2849880"/>
              <a:gd name="connsiteX30" fmla="*/ 2648200 w 8503920"/>
              <a:gd name="connsiteY30" fmla="*/ 2849880 h 2849880"/>
              <a:gd name="connsiteX31" fmla="*/ 1916049 w 8503920"/>
              <a:gd name="connsiteY31" fmla="*/ 2849880 h 2849880"/>
              <a:gd name="connsiteX32" fmla="*/ 1410516 w 8503920"/>
              <a:gd name="connsiteY32" fmla="*/ 2849880 h 2849880"/>
              <a:gd name="connsiteX33" fmla="*/ 474989 w 8503920"/>
              <a:gd name="connsiteY33" fmla="*/ 2849880 h 2849880"/>
              <a:gd name="connsiteX34" fmla="*/ 0 w 8503920"/>
              <a:gd name="connsiteY34" fmla="*/ 2374891 h 2849880"/>
              <a:gd name="connsiteX35" fmla="*/ 0 w 8503920"/>
              <a:gd name="connsiteY35" fmla="*/ 1899916 h 2849880"/>
              <a:gd name="connsiteX36" fmla="*/ 0 w 8503920"/>
              <a:gd name="connsiteY36" fmla="*/ 1424940 h 2849880"/>
              <a:gd name="connsiteX37" fmla="*/ 0 w 8503920"/>
              <a:gd name="connsiteY37" fmla="*/ 1006962 h 2849880"/>
              <a:gd name="connsiteX38" fmla="*/ 0 w 8503920"/>
              <a:gd name="connsiteY38" fmla="*/ 474989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503920" h="2849880" fill="none" extrusionOk="0">
                <a:moveTo>
                  <a:pt x="0" y="474989"/>
                </a:moveTo>
                <a:cubicBezTo>
                  <a:pt x="51310" y="220436"/>
                  <a:pt x="178637" y="-23317"/>
                  <a:pt x="474989" y="0"/>
                </a:cubicBezTo>
                <a:cubicBezTo>
                  <a:pt x="638989" y="-24139"/>
                  <a:pt x="669893" y="4591"/>
                  <a:pt x="829443" y="0"/>
                </a:cubicBezTo>
                <a:cubicBezTo>
                  <a:pt x="988993" y="-4591"/>
                  <a:pt x="1282931" y="18806"/>
                  <a:pt x="1410516" y="0"/>
                </a:cubicBezTo>
                <a:cubicBezTo>
                  <a:pt x="1538101" y="-18806"/>
                  <a:pt x="1651256" y="11995"/>
                  <a:pt x="1840509" y="0"/>
                </a:cubicBezTo>
                <a:cubicBezTo>
                  <a:pt x="2029762" y="-11995"/>
                  <a:pt x="2172379" y="16355"/>
                  <a:pt x="2421582" y="0"/>
                </a:cubicBezTo>
                <a:cubicBezTo>
                  <a:pt x="2670785" y="-16355"/>
                  <a:pt x="2694394" y="10343"/>
                  <a:pt x="2851575" y="0"/>
                </a:cubicBezTo>
                <a:cubicBezTo>
                  <a:pt x="3008756" y="-10343"/>
                  <a:pt x="3412834" y="38178"/>
                  <a:pt x="3583727" y="0"/>
                </a:cubicBezTo>
                <a:cubicBezTo>
                  <a:pt x="3754620" y="-38178"/>
                  <a:pt x="4129862" y="69051"/>
                  <a:pt x="4315878" y="0"/>
                </a:cubicBezTo>
                <a:cubicBezTo>
                  <a:pt x="4501894" y="-69051"/>
                  <a:pt x="4576911" y="17857"/>
                  <a:pt x="4745872" y="0"/>
                </a:cubicBezTo>
                <a:cubicBezTo>
                  <a:pt x="4914833" y="-17857"/>
                  <a:pt x="5203414" y="30487"/>
                  <a:pt x="5326944" y="0"/>
                </a:cubicBezTo>
                <a:cubicBezTo>
                  <a:pt x="5450474" y="-30487"/>
                  <a:pt x="5550227" y="19303"/>
                  <a:pt x="5681398" y="0"/>
                </a:cubicBezTo>
                <a:cubicBezTo>
                  <a:pt x="5812569" y="-19303"/>
                  <a:pt x="6014282" y="24851"/>
                  <a:pt x="6262471" y="0"/>
                </a:cubicBezTo>
                <a:cubicBezTo>
                  <a:pt x="6510660" y="-24851"/>
                  <a:pt x="6749940" y="24057"/>
                  <a:pt x="6919083" y="0"/>
                </a:cubicBezTo>
                <a:cubicBezTo>
                  <a:pt x="7088226" y="-24057"/>
                  <a:pt x="7181539" y="21156"/>
                  <a:pt x="7349076" y="0"/>
                </a:cubicBezTo>
                <a:cubicBezTo>
                  <a:pt x="7516613" y="-21156"/>
                  <a:pt x="7732083" y="78644"/>
                  <a:pt x="8028931" y="0"/>
                </a:cubicBezTo>
                <a:cubicBezTo>
                  <a:pt x="8271180" y="-33580"/>
                  <a:pt x="8468006" y="222618"/>
                  <a:pt x="8503920" y="474989"/>
                </a:cubicBezTo>
                <a:cubicBezTo>
                  <a:pt x="8553869" y="714211"/>
                  <a:pt x="8482652" y="767347"/>
                  <a:pt x="8503920" y="987963"/>
                </a:cubicBezTo>
                <a:cubicBezTo>
                  <a:pt x="8525188" y="1208579"/>
                  <a:pt x="8450322" y="1348574"/>
                  <a:pt x="8503920" y="1443939"/>
                </a:cubicBezTo>
                <a:cubicBezTo>
                  <a:pt x="8557518" y="1539304"/>
                  <a:pt x="8470437" y="1757582"/>
                  <a:pt x="8503920" y="1956913"/>
                </a:cubicBezTo>
                <a:cubicBezTo>
                  <a:pt x="8537403" y="2156244"/>
                  <a:pt x="8494885" y="2194742"/>
                  <a:pt x="8503920" y="2374891"/>
                </a:cubicBezTo>
                <a:cubicBezTo>
                  <a:pt x="8477194" y="2604661"/>
                  <a:pt x="8218210" y="2856423"/>
                  <a:pt x="8028931" y="2849880"/>
                </a:cubicBezTo>
                <a:cubicBezTo>
                  <a:pt x="7953849" y="2886576"/>
                  <a:pt x="7849631" y="2848067"/>
                  <a:pt x="7674477" y="2849880"/>
                </a:cubicBezTo>
                <a:cubicBezTo>
                  <a:pt x="7499323" y="2851693"/>
                  <a:pt x="7117640" y="2822662"/>
                  <a:pt x="6942325" y="2849880"/>
                </a:cubicBezTo>
                <a:cubicBezTo>
                  <a:pt x="6767010" y="2877098"/>
                  <a:pt x="6500978" y="2787943"/>
                  <a:pt x="6210174" y="2849880"/>
                </a:cubicBezTo>
                <a:cubicBezTo>
                  <a:pt x="5919370" y="2911817"/>
                  <a:pt x="5919298" y="2794715"/>
                  <a:pt x="5704641" y="2849880"/>
                </a:cubicBezTo>
                <a:cubicBezTo>
                  <a:pt x="5489984" y="2905045"/>
                  <a:pt x="5351650" y="2790023"/>
                  <a:pt x="5048029" y="2849880"/>
                </a:cubicBezTo>
                <a:cubicBezTo>
                  <a:pt x="4744408" y="2909737"/>
                  <a:pt x="4829248" y="2814682"/>
                  <a:pt x="4693575" y="2849880"/>
                </a:cubicBezTo>
                <a:cubicBezTo>
                  <a:pt x="4557902" y="2885078"/>
                  <a:pt x="4323868" y="2808445"/>
                  <a:pt x="3961424" y="2849880"/>
                </a:cubicBezTo>
                <a:cubicBezTo>
                  <a:pt x="3598980" y="2891315"/>
                  <a:pt x="3510718" y="2800407"/>
                  <a:pt x="3380351" y="2849880"/>
                </a:cubicBezTo>
                <a:cubicBezTo>
                  <a:pt x="3249984" y="2899353"/>
                  <a:pt x="2939094" y="2793706"/>
                  <a:pt x="2648200" y="2849880"/>
                </a:cubicBezTo>
                <a:cubicBezTo>
                  <a:pt x="2357306" y="2906054"/>
                  <a:pt x="2090031" y="2804610"/>
                  <a:pt x="1916049" y="2849880"/>
                </a:cubicBezTo>
                <a:cubicBezTo>
                  <a:pt x="1742067" y="2895150"/>
                  <a:pt x="1574193" y="2831197"/>
                  <a:pt x="1410516" y="2849880"/>
                </a:cubicBezTo>
                <a:cubicBezTo>
                  <a:pt x="1246839" y="2868563"/>
                  <a:pt x="694909" y="2790074"/>
                  <a:pt x="474989" y="2849880"/>
                </a:cubicBezTo>
                <a:cubicBezTo>
                  <a:pt x="179172" y="2894492"/>
                  <a:pt x="-36790" y="2618522"/>
                  <a:pt x="0" y="2374891"/>
                </a:cubicBezTo>
                <a:cubicBezTo>
                  <a:pt x="-16436" y="2194654"/>
                  <a:pt x="33723" y="2024982"/>
                  <a:pt x="0" y="1899916"/>
                </a:cubicBezTo>
                <a:cubicBezTo>
                  <a:pt x="-33723" y="1774851"/>
                  <a:pt x="17450" y="1574009"/>
                  <a:pt x="0" y="1424940"/>
                </a:cubicBezTo>
                <a:cubicBezTo>
                  <a:pt x="-17450" y="1275871"/>
                  <a:pt x="39809" y="1166765"/>
                  <a:pt x="0" y="1006962"/>
                </a:cubicBezTo>
                <a:cubicBezTo>
                  <a:pt x="-39809" y="847159"/>
                  <a:pt x="9319" y="725648"/>
                  <a:pt x="0" y="474989"/>
                </a:cubicBezTo>
                <a:close/>
              </a:path>
              <a:path w="8503920" h="2849880" stroke="0" extrusionOk="0">
                <a:moveTo>
                  <a:pt x="0" y="474989"/>
                </a:moveTo>
                <a:cubicBezTo>
                  <a:pt x="-64995" y="177357"/>
                  <a:pt x="215693" y="-30105"/>
                  <a:pt x="474989" y="0"/>
                </a:cubicBezTo>
                <a:cubicBezTo>
                  <a:pt x="648363" y="-33539"/>
                  <a:pt x="850318" y="1132"/>
                  <a:pt x="980522" y="0"/>
                </a:cubicBezTo>
                <a:cubicBezTo>
                  <a:pt x="1110726" y="-1132"/>
                  <a:pt x="1380587" y="36824"/>
                  <a:pt x="1712673" y="0"/>
                </a:cubicBezTo>
                <a:cubicBezTo>
                  <a:pt x="2044759" y="-36824"/>
                  <a:pt x="1915530" y="23824"/>
                  <a:pt x="2067128" y="0"/>
                </a:cubicBezTo>
                <a:cubicBezTo>
                  <a:pt x="2218727" y="-23824"/>
                  <a:pt x="2434568" y="62563"/>
                  <a:pt x="2799279" y="0"/>
                </a:cubicBezTo>
                <a:cubicBezTo>
                  <a:pt x="3163990" y="-62563"/>
                  <a:pt x="3177525" y="28227"/>
                  <a:pt x="3380351" y="0"/>
                </a:cubicBezTo>
                <a:cubicBezTo>
                  <a:pt x="3583177" y="-28227"/>
                  <a:pt x="3595651" y="6780"/>
                  <a:pt x="3810345" y="0"/>
                </a:cubicBezTo>
                <a:cubicBezTo>
                  <a:pt x="4025039" y="-6780"/>
                  <a:pt x="4204488" y="27124"/>
                  <a:pt x="4466957" y="0"/>
                </a:cubicBezTo>
                <a:cubicBezTo>
                  <a:pt x="4729426" y="-27124"/>
                  <a:pt x="4734014" y="13377"/>
                  <a:pt x="4821411" y="0"/>
                </a:cubicBezTo>
                <a:cubicBezTo>
                  <a:pt x="4908808" y="-13377"/>
                  <a:pt x="5222147" y="32339"/>
                  <a:pt x="5553562" y="0"/>
                </a:cubicBezTo>
                <a:cubicBezTo>
                  <a:pt x="5884977" y="-32339"/>
                  <a:pt x="6050825" y="33138"/>
                  <a:pt x="6210174" y="0"/>
                </a:cubicBezTo>
                <a:cubicBezTo>
                  <a:pt x="6369523" y="-33138"/>
                  <a:pt x="6493357" y="38441"/>
                  <a:pt x="6564628" y="0"/>
                </a:cubicBezTo>
                <a:cubicBezTo>
                  <a:pt x="6635899" y="-38441"/>
                  <a:pt x="6897637" y="8725"/>
                  <a:pt x="7070161" y="0"/>
                </a:cubicBezTo>
                <a:cubicBezTo>
                  <a:pt x="7242685" y="-8725"/>
                  <a:pt x="7328128" y="3875"/>
                  <a:pt x="7500155" y="0"/>
                </a:cubicBezTo>
                <a:cubicBezTo>
                  <a:pt x="7672182" y="-3875"/>
                  <a:pt x="7849670" y="50801"/>
                  <a:pt x="8028931" y="0"/>
                </a:cubicBezTo>
                <a:cubicBezTo>
                  <a:pt x="8285610" y="-10943"/>
                  <a:pt x="8533511" y="203365"/>
                  <a:pt x="8503920" y="474989"/>
                </a:cubicBezTo>
                <a:cubicBezTo>
                  <a:pt x="8553797" y="689186"/>
                  <a:pt x="8459222" y="808023"/>
                  <a:pt x="8503920" y="930965"/>
                </a:cubicBezTo>
                <a:cubicBezTo>
                  <a:pt x="8548618" y="1053907"/>
                  <a:pt x="8502545" y="1189870"/>
                  <a:pt x="8503920" y="1386942"/>
                </a:cubicBezTo>
                <a:cubicBezTo>
                  <a:pt x="8505295" y="1584014"/>
                  <a:pt x="8452134" y="1740774"/>
                  <a:pt x="8503920" y="1842918"/>
                </a:cubicBezTo>
                <a:cubicBezTo>
                  <a:pt x="8555706" y="1945062"/>
                  <a:pt x="8441606" y="2232267"/>
                  <a:pt x="8503920" y="2374891"/>
                </a:cubicBezTo>
                <a:cubicBezTo>
                  <a:pt x="8539328" y="2628207"/>
                  <a:pt x="8237149" y="2840297"/>
                  <a:pt x="8028931" y="2849880"/>
                </a:cubicBezTo>
                <a:cubicBezTo>
                  <a:pt x="7816526" y="2850641"/>
                  <a:pt x="7649255" y="2804833"/>
                  <a:pt x="7296780" y="2849880"/>
                </a:cubicBezTo>
                <a:cubicBezTo>
                  <a:pt x="6944305" y="2894927"/>
                  <a:pt x="6880270" y="2844959"/>
                  <a:pt x="6564628" y="2849880"/>
                </a:cubicBezTo>
                <a:cubicBezTo>
                  <a:pt x="6248986" y="2854801"/>
                  <a:pt x="6330267" y="2818457"/>
                  <a:pt x="6210174" y="2849880"/>
                </a:cubicBezTo>
                <a:cubicBezTo>
                  <a:pt x="6090081" y="2881303"/>
                  <a:pt x="5942349" y="2807997"/>
                  <a:pt x="5704641" y="2849880"/>
                </a:cubicBezTo>
                <a:cubicBezTo>
                  <a:pt x="5466933" y="2891763"/>
                  <a:pt x="5432914" y="2824219"/>
                  <a:pt x="5350187" y="2849880"/>
                </a:cubicBezTo>
                <a:cubicBezTo>
                  <a:pt x="5267460" y="2875541"/>
                  <a:pt x="5008454" y="2818930"/>
                  <a:pt x="4693575" y="2849880"/>
                </a:cubicBezTo>
                <a:cubicBezTo>
                  <a:pt x="4378696" y="2880830"/>
                  <a:pt x="4244014" y="2793044"/>
                  <a:pt x="4036963" y="2849880"/>
                </a:cubicBezTo>
                <a:cubicBezTo>
                  <a:pt x="3829912" y="2906716"/>
                  <a:pt x="3634807" y="2845093"/>
                  <a:pt x="3531430" y="2849880"/>
                </a:cubicBezTo>
                <a:cubicBezTo>
                  <a:pt x="3428053" y="2854667"/>
                  <a:pt x="3283711" y="2821170"/>
                  <a:pt x="3101437" y="2849880"/>
                </a:cubicBezTo>
                <a:cubicBezTo>
                  <a:pt x="2919163" y="2878590"/>
                  <a:pt x="2877539" y="2810684"/>
                  <a:pt x="2746982" y="2849880"/>
                </a:cubicBezTo>
                <a:cubicBezTo>
                  <a:pt x="2616425" y="2889076"/>
                  <a:pt x="2293771" y="2833256"/>
                  <a:pt x="2165910" y="2849880"/>
                </a:cubicBezTo>
                <a:cubicBezTo>
                  <a:pt x="2038049" y="2866504"/>
                  <a:pt x="1791751" y="2799117"/>
                  <a:pt x="1660377" y="2849880"/>
                </a:cubicBezTo>
                <a:cubicBezTo>
                  <a:pt x="1529003" y="2900643"/>
                  <a:pt x="1427239" y="2830648"/>
                  <a:pt x="1230383" y="2849880"/>
                </a:cubicBezTo>
                <a:cubicBezTo>
                  <a:pt x="1033527" y="2869112"/>
                  <a:pt x="685503" y="2781093"/>
                  <a:pt x="474989" y="2849880"/>
                </a:cubicBezTo>
                <a:cubicBezTo>
                  <a:pt x="164536" y="2852949"/>
                  <a:pt x="-16045" y="2668127"/>
                  <a:pt x="0" y="2374891"/>
                </a:cubicBezTo>
                <a:cubicBezTo>
                  <a:pt x="-25481" y="2261442"/>
                  <a:pt x="35972" y="2050760"/>
                  <a:pt x="0" y="1918915"/>
                </a:cubicBezTo>
                <a:cubicBezTo>
                  <a:pt x="-35972" y="1787070"/>
                  <a:pt x="38136" y="1650088"/>
                  <a:pt x="0" y="1424940"/>
                </a:cubicBezTo>
                <a:cubicBezTo>
                  <a:pt x="-38136" y="1199793"/>
                  <a:pt x="21870" y="1093338"/>
                  <a:pt x="0" y="911966"/>
                </a:cubicBezTo>
                <a:cubicBezTo>
                  <a:pt x="-21870" y="730594"/>
                  <a:pt x="26830" y="629434"/>
                  <a:pt x="0" y="47498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 descr="A picture containing clipart&#10;&#10;Description automatically generated">
            <a:extLst>
              <a:ext uri="{FF2B5EF4-FFF2-40B4-BE49-F238E27FC236}">
                <a16:creationId xmlns="" xmlns:a16="http://schemas.microsoft.com/office/drawing/2014/main" id="{3C21D0F7-13C6-70AF-9444-12D38185E7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32517" l="38133" r="68059">
                        <a14:foregroundMark x1="58915" y1="15527" x2="59107" y2="18263"/>
                        <a14:foregroundMark x1="38133" y1="18191" x2="38205" y2="19078"/>
                      </a14:backgroundRemoval>
                    </a14:imgEffect>
                  </a14:imgLayer>
                </a14:imgProps>
              </a:ext>
            </a:extLst>
          </a:blip>
          <a:srcRect l="34479" r="28188" b="63863"/>
          <a:stretch/>
        </p:blipFill>
        <p:spPr>
          <a:xfrm>
            <a:off x="3126487" y="2553864"/>
            <a:ext cx="5065776" cy="4903412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hlinkClick r:id="rId9" action="ppaction://hlinksldjump"/>
            <a:extLst>
              <a:ext uri="{FF2B5EF4-FFF2-40B4-BE49-F238E27FC236}">
                <a16:creationId xmlns="" xmlns:a16="http://schemas.microsoft.com/office/drawing/2014/main" id="{F76C12E5-424D-3118-1817-737C5866A8A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315" b="96328" l="70098" r="96712">
                        <a14:foregroundMark x1="70434" y1="82169" x2="70602" y2="81665"/>
                        <a14:foregroundMark x1="70098" y1="86225" x2="74130" y2="86057"/>
                      </a14:backgroundRemoval>
                    </a14:imgEffect>
                  </a14:imgLayer>
                </a14:imgProps>
              </a:ext>
            </a:extLst>
          </a:blip>
          <a:srcRect l="67462" t="63692" r="-4351" b="-3692"/>
          <a:stretch/>
        </p:blipFill>
        <p:spPr>
          <a:xfrm>
            <a:off x="-182878" y="-599276"/>
            <a:ext cx="4709160" cy="5106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D4BE51-E28E-C993-8A65-57414B48480C}"/>
              </a:ext>
            </a:extLst>
          </p:cNvPr>
          <p:cNvSpPr txBox="1"/>
          <p:nvPr/>
        </p:nvSpPr>
        <p:spPr>
          <a:xfrm>
            <a:off x="3611880" y="2015255"/>
            <a:ext cx="8656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giờ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phút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/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</a:b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4DAFBD74-CB2F-4011-BAAC-B8B19191D5BF}"/>
              </a:ext>
            </a:extLst>
          </p:cNvPr>
          <p:cNvSpPr/>
          <p:nvPr/>
        </p:nvSpPr>
        <p:spPr>
          <a:xfrm>
            <a:off x="6918962" y="4156000"/>
            <a:ext cx="4709160" cy="1699140"/>
          </a:xfrm>
          <a:custGeom>
            <a:avLst/>
            <a:gdLst>
              <a:gd name="connsiteX0" fmla="*/ 0 w 4709160"/>
              <a:gd name="connsiteY0" fmla="*/ 283196 h 1699140"/>
              <a:gd name="connsiteX1" fmla="*/ 283196 w 4709160"/>
              <a:gd name="connsiteY1" fmla="*/ 0 h 1699140"/>
              <a:gd name="connsiteX2" fmla="*/ 875020 w 4709160"/>
              <a:gd name="connsiteY2" fmla="*/ 0 h 1699140"/>
              <a:gd name="connsiteX3" fmla="*/ 1508272 w 4709160"/>
              <a:gd name="connsiteY3" fmla="*/ 0 h 1699140"/>
              <a:gd name="connsiteX4" fmla="*/ 2141523 w 4709160"/>
              <a:gd name="connsiteY4" fmla="*/ 0 h 1699140"/>
              <a:gd name="connsiteX5" fmla="*/ 2691920 w 4709160"/>
              <a:gd name="connsiteY5" fmla="*/ 0 h 1699140"/>
              <a:gd name="connsiteX6" fmla="*/ 3200888 w 4709160"/>
              <a:gd name="connsiteY6" fmla="*/ 0 h 1699140"/>
              <a:gd name="connsiteX7" fmla="*/ 3668429 w 4709160"/>
              <a:gd name="connsiteY7" fmla="*/ 0 h 1699140"/>
              <a:gd name="connsiteX8" fmla="*/ 4425964 w 4709160"/>
              <a:gd name="connsiteY8" fmla="*/ 0 h 1699140"/>
              <a:gd name="connsiteX9" fmla="*/ 4709160 w 4709160"/>
              <a:gd name="connsiteY9" fmla="*/ 283196 h 1699140"/>
              <a:gd name="connsiteX10" fmla="*/ 4709160 w 4709160"/>
              <a:gd name="connsiteY10" fmla="*/ 826915 h 1699140"/>
              <a:gd name="connsiteX11" fmla="*/ 4709160 w 4709160"/>
              <a:gd name="connsiteY11" fmla="*/ 1415944 h 1699140"/>
              <a:gd name="connsiteX12" fmla="*/ 4425964 w 4709160"/>
              <a:gd name="connsiteY12" fmla="*/ 1699140 h 1699140"/>
              <a:gd name="connsiteX13" fmla="*/ 3834140 w 4709160"/>
              <a:gd name="connsiteY13" fmla="*/ 1699140 h 1699140"/>
              <a:gd name="connsiteX14" fmla="*/ 3159461 w 4709160"/>
              <a:gd name="connsiteY14" fmla="*/ 1699140 h 1699140"/>
              <a:gd name="connsiteX15" fmla="*/ 2526209 w 4709160"/>
              <a:gd name="connsiteY15" fmla="*/ 1699140 h 1699140"/>
              <a:gd name="connsiteX16" fmla="*/ 1851530 w 4709160"/>
              <a:gd name="connsiteY16" fmla="*/ 1699140 h 1699140"/>
              <a:gd name="connsiteX17" fmla="*/ 1301133 w 4709160"/>
              <a:gd name="connsiteY17" fmla="*/ 1699140 h 1699140"/>
              <a:gd name="connsiteX18" fmla="*/ 833592 w 4709160"/>
              <a:gd name="connsiteY18" fmla="*/ 1699140 h 1699140"/>
              <a:gd name="connsiteX19" fmla="*/ 283196 w 4709160"/>
              <a:gd name="connsiteY19" fmla="*/ 1699140 h 1699140"/>
              <a:gd name="connsiteX20" fmla="*/ 0 w 4709160"/>
              <a:gd name="connsiteY20" fmla="*/ 1415944 h 1699140"/>
              <a:gd name="connsiteX21" fmla="*/ 0 w 4709160"/>
              <a:gd name="connsiteY21" fmla="*/ 826915 h 1699140"/>
              <a:gd name="connsiteX22" fmla="*/ 0 w 4709160"/>
              <a:gd name="connsiteY22" fmla="*/ 283196 h 169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709160" h="1699140" fill="none" extrusionOk="0">
                <a:moveTo>
                  <a:pt x="0" y="283196"/>
                </a:moveTo>
                <a:cubicBezTo>
                  <a:pt x="12263" y="81541"/>
                  <a:pt x="146500" y="-28340"/>
                  <a:pt x="283196" y="0"/>
                </a:cubicBezTo>
                <a:cubicBezTo>
                  <a:pt x="493198" y="-29310"/>
                  <a:pt x="736604" y="38982"/>
                  <a:pt x="875020" y="0"/>
                </a:cubicBezTo>
                <a:cubicBezTo>
                  <a:pt x="1013436" y="-38982"/>
                  <a:pt x="1304737" y="31952"/>
                  <a:pt x="1508272" y="0"/>
                </a:cubicBezTo>
                <a:cubicBezTo>
                  <a:pt x="1711807" y="-31952"/>
                  <a:pt x="1833616" y="52088"/>
                  <a:pt x="2141523" y="0"/>
                </a:cubicBezTo>
                <a:cubicBezTo>
                  <a:pt x="2449430" y="-52088"/>
                  <a:pt x="2551158" y="41228"/>
                  <a:pt x="2691920" y="0"/>
                </a:cubicBezTo>
                <a:cubicBezTo>
                  <a:pt x="2832682" y="-41228"/>
                  <a:pt x="2998194" y="19439"/>
                  <a:pt x="3200888" y="0"/>
                </a:cubicBezTo>
                <a:cubicBezTo>
                  <a:pt x="3403582" y="-19439"/>
                  <a:pt x="3435497" y="26245"/>
                  <a:pt x="3668429" y="0"/>
                </a:cubicBezTo>
                <a:cubicBezTo>
                  <a:pt x="3901361" y="-26245"/>
                  <a:pt x="4186288" y="4881"/>
                  <a:pt x="4425964" y="0"/>
                </a:cubicBezTo>
                <a:cubicBezTo>
                  <a:pt x="4575465" y="28752"/>
                  <a:pt x="4682301" y="154654"/>
                  <a:pt x="4709160" y="283196"/>
                </a:cubicBezTo>
                <a:cubicBezTo>
                  <a:pt x="4771802" y="411927"/>
                  <a:pt x="4684855" y="646303"/>
                  <a:pt x="4709160" y="826915"/>
                </a:cubicBezTo>
                <a:cubicBezTo>
                  <a:pt x="4733465" y="1007527"/>
                  <a:pt x="4652313" y="1147975"/>
                  <a:pt x="4709160" y="1415944"/>
                </a:cubicBezTo>
                <a:cubicBezTo>
                  <a:pt x="4754419" y="1584495"/>
                  <a:pt x="4568948" y="1725933"/>
                  <a:pt x="4425964" y="1699140"/>
                </a:cubicBezTo>
                <a:cubicBezTo>
                  <a:pt x="4281837" y="1760279"/>
                  <a:pt x="4002620" y="1639467"/>
                  <a:pt x="3834140" y="1699140"/>
                </a:cubicBezTo>
                <a:cubicBezTo>
                  <a:pt x="3665660" y="1758813"/>
                  <a:pt x="3491327" y="1644853"/>
                  <a:pt x="3159461" y="1699140"/>
                </a:cubicBezTo>
                <a:cubicBezTo>
                  <a:pt x="2827595" y="1753427"/>
                  <a:pt x="2754904" y="1668287"/>
                  <a:pt x="2526209" y="1699140"/>
                </a:cubicBezTo>
                <a:cubicBezTo>
                  <a:pt x="2297514" y="1729993"/>
                  <a:pt x="2045793" y="1679006"/>
                  <a:pt x="1851530" y="1699140"/>
                </a:cubicBezTo>
                <a:cubicBezTo>
                  <a:pt x="1657267" y="1719274"/>
                  <a:pt x="1519864" y="1670110"/>
                  <a:pt x="1301133" y="1699140"/>
                </a:cubicBezTo>
                <a:cubicBezTo>
                  <a:pt x="1082402" y="1728170"/>
                  <a:pt x="1000215" y="1677280"/>
                  <a:pt x="833592" y="1699140"/>
                </a:cubicBezTo>
                <a:cubicBezTo>
                  <a:pt x="666969" y="1721000"/>
                  <a:pt x="528858" y="1637487"/>
                  <a:pt x="283196" y="1699140"/>
                </a:cubicBezTo>
                <a:cubicBezTo>
                  <a:pt x="156943" y="1702783"/>
                  <a:pt x="-29441" y="1608861"/>
                  <a:pt x="0" y="1415944"/>
                </a:cubicBezTo>
                <a:cubicBezTo>
                  <a:pt x="-3858" y="1250437"/>
                  <a:pt x="64555" y="1034894"/>
                  <a:pt x="0" y="826915"/>
                </a:cubicBezTo>
                <a:cubicBezTo>
                  <a:pt x="-64555" y="618936"/>
                  <a:pt x="28875" y="543482"/>
                  <a:pt x="0" y="283196"/>
                </a:cubicBezTo>
                <a:close/>
              </a:path>
              <a:path w="4709160" h="1699140" stroke="0" extrusionOk="0">
                <a:moveTo>
                  <a:pt x="0" y="283196"/>
                </a:moveTo>
                <a:cubicBezTo>
                  <a:pt x="-5389" y="123864"/>
                  <a:pt x="129162" y="-23540"/>
                  <a:pt x="283196" y="0"/>
                </a:cubicBezTo>
                <a:cubicBezTo>
                  <a:pt x="455109" y="-47561"/>
                  <a:pt x="712205" y="951"/>
                  <a:pt x="833592" y="0"/>
                </a:cubicBezTo>
                <a:cubicBezTo>
                  <a:pt x="954979" y="-951"/>
                  <a:pt x="1178827" y="52864"/>
                  <a:pt x="1508272" y="0"/>
                </a:cubicBezTo>
                <a:cubicBezTo>
                  <a:pt x="1837717" y="-52864"/>
                  <a:pt x="1780869" y="44583"/>
                  <a:pt x="1975813" y="0"/>
                </a:cubicBezTo>
                <a:cubicBezTo>
                  <a:pt x="2170757" y="-44583"/>
                  <a:pt x="2483536" y="44958"/>
                  <a:pt x="2650492" y="0"/>
                </a:cubicBezTo>
                <a:cubicBezTo>
                  <a:pt x="2817448" y="-44958"/>
                  <a:pt x="3042384" y="38475"/>
                  <a:pt x="3242316" y="0"/>
                </a:cubicBezTo>
                <a:cubicBezTo>
                  <a:pt x="3442248" y="-38475"/>
                  <a:pt x="3508128" y="35222"/>
                  <a:pt x="3751285" y="0"/>
                </a:cubicBezTo>
                <a:cubicBezTo>
                  <a:pt x="3994442" y="-35222"/>
                  <a:pt x="4250730" y="18855"/>
                  <a:pt x="4425964" y="0"/>
                </a:cubicBezTo>
                <a:cubicBezTo>
                  <a:pt x="4605274" y="2651"/>
                  <a:pt x="4714796" y="131753"/>
                  <a:pt x="4709160" y="283196"/>
                </a:cubicBezTo>
                <a:cubicBezTo>
                  <a:pt x="4774823" y="406404"/>
                  <a:pt x="4674249" y="730562"/>
                  <a:pt x="4709160" y="872225"/>
                </a:cubicBezTo>
                <a:cubicBezTo>
                  <a:pt x="4744071" y="1013888"/>
                  <a:pt x="4655086" y="1244831"/>
                  <a:pt x="4709160" y="1415944"/>
                </a:cubicBezTo>
                <a:cubicBezTo>
                  <a:pt x="4702796" y="1564705"/>
                  <a:pt x="4583209" y="1660653"/>
                  <a:pt x="4425964" y="1699140"/>
                </a:cubicBezTo>
                <a:cubicBezTo>
                  <a:pt x="4276849" y="1705344"/>
                  <a:pt x="4063514" y="1652212"/>
                  <a:pt x="3958423" y="1699140"/>
                </a:cubicBezTo>
                <a:cubicBezTo>
                  <a:pt x="3853332" y="1746068"/>
                  <a:pt x="3526486" y="1674102"/>
                  <a:pt x="3366599" y="1699140"/>
                </a:cubicBezTo>
                <a:cubicBezTo>
                  <a:pt x="3206712" y="1724178"/>
                  <a:pt x="3046002" y="1688229"/>
                  <a:pt x="2733347" y="1699140"/>
                </a:cubicBezTo>
                <a:cubicBezTo>
                  <a:pt x="2420692" y="1710051"/>
                  <a:pt x="2326881" y="1698420"/>
                  <a:pt x="2224379" y="1699140"/>
                </a:cubicBezTo>
                <a:cubicBezTo>
                  <a:pt x="2121877" y="1699860"/>
                  <a:pt x="1948479" y="1653920"/>
                  <a:pt x="1673982" y="1699140"/>
                </a:cubicBezTo>
                <a:cubicBezTo>
                  <a:pt x="1399485" y="1744360"/>
                  <a:pt x="1273785" y="1643658"/>
                  <a:pt x="1123586" y="1699140"/>
                </a:cubicBezTo>
                <a:cubicBezTo>
                  <a:pt x="973387" y="1754622"/>
                  <a:pt x="462062" y="1599929"/>
                  <a:pt x="283196" y="1699140"/>
                </a:cubicBezTo>
                <a:cubicBezTo>
                  <a:pt x="155189" y="1691911"/>
                  <a:pt x="-29099" y="1567196"/>
                  <a:pt x="0" y="1415944"/>
                </a:cubicBezTo>
                <a:cubicBezTo>
                  <a:pt x="-62273" y="1224339"/>
                  <a:pt x="66495" y="1120728"/>
                  <a:pt x="0" y="826915"/>
                </a:cubicBezTo>
                <a:cubicBezTo>
                  <a:pt x="-66495" y="533102"/>
                  <a:pt x="25928" y="492474"/>
                  <a:pt x="0" y="283196"/>
                </a:cubicBezTo>
                <a:close/>
              </a:path>
            </a:pathLst>
          </a:custGeom>
          <a:solidFill>
            <a:srgbClr val="E9F5FB"/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60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phút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8" name="10 Second Countdown - After Effects (1)">
            <a:hlinkClick r:id="" action="ppaction://media"/>
            <a:extLst>
              <a:ext uri="{FF2B5EF4-FFF2-40B4-BE49-F238E27FC236}">
                <a16:creationId xmlns="" xmlns:a16="http://schemas.microsoft.com/office/drawing/2014/main" id="{BF68E7A0-5160-67C1-1BB5-432425700D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0" y="5397697"/>
            <a:ext cx="2597996" cy="1460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Correct sound effect and wrong sound effect (3)">
            <a:hlinkClick r:id="" action="ppaction://media"/>
            <a:extLst>
              <a:ext uri="{FF2B5EF4-FFF2-40B4-BE49-F238E27FC236}">
                <a16:creationId xmlns="" xmlns:a16="http://schemas.microsoft.com/office/drawing/2014/main" id="{2F180E04-E417-5EBF-D373-ADA164043C4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862" end="6135.56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 flipH="1">
            <a:off x="14527720" y="4678680"/>
            <a:ext cx="209360" cy="5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9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IMG_3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" y="19466"/>
            <a:ext cx="2035173" cy="143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94"/>
          <p:cNvSpPr txBox="1">
            <a:spLocks noChangeArrowheads="1"/>
          </p:cNvSpPr>
          <p:nvPr/>
        </p:nvSpPr>
        <p:spPr bwMode="auto">
          <a:xfrm>
            <a:off x="2289545" y="1949971"/>
            <a:ext cx="84328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</a:rPr>
              <a:t>MÔN: </a:t>
            </a:r>
            <a:r>
              <a:rPr lang="en-US" sz="3200" b="1" dirty="0" smtClean="0">
                <a:solidFill>
                  <a:srgbClr val="0000FF"/>
                </a:solidFill>
              </a:rPr>
              <a:t>TOÁN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3200" b="1" dirty="0" smtClean="0">
                <a:solidFill>
                  <a:srgbClr val="0000FF"/>
                </a:solidFill>
              </a:rPr>
              <a:t>LỚP 2A3</a:t>
            </a:r>
            <a:r>
              <a:rPr lang="en-US" dirty="0" smtClean="0">
                <a:solidFill>
                  <a:srgbClr val="0000FF"/>
                </a:solidFill>
              </a:rPr>
              <a:t>                                      </a:t>
            </a:r>
            <a:endParaRPr lang="en-US" sz="3600" b="1" dirty="0">
              <a:solidFill>
                <a:srgbClr val="0000FF"/>
              </a:solidFill>
              <a:latin typeface="Bodoni MT Black" pitchFamily="18" charset="0"/>
            </a:endParaRPr>
          </a:p>
        </p:txBody>
      </p:sp>
      <p:sp>
        <p:nvSpPr>
          <p:cNvPr id="6" name="Text Box 191"/>
          <p:cNvSpPr txBox="1">
            <a:spLocks noChangeArrowheads="1"/>
          </p:cNvSpPr>
          <p:nvPr/>
        </p:nvSpPr>
        <p:spPr bwMode="auto">
          <a:xfrm>
            <a:off x="2044988" y="281702"/>
            <a:ext cx="9694415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200" b="1" dirty="0" smtClean="0">
                <a:solidFill>
                  <a:srgbClr val="0000FF"/>
                </a:solidFill>
                <a:latin typeface="Times New Roman" pitchFamily="18" charset="0"/>
              </a:rPr>
              <a:t>TRƯỜNG TIỂU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</a:rPr>
              <a:t>HỌC </a:t>
            </a:r>
            <a:r>
              <a:rPr lang="en-US" sz="2200" b="1" dirty="0" smtClean="0">
                <a:solidFill>
                  <a:srgbClr val="0000FF"/>
                </a:solidFill>
                <a:latin typeface="Times New Roman" pitchFamily="18" charset="0"/>
              </a:rPr>
              <a:t>ĐOÀN KẾT</a:t>
            </a:r>
            <a:endParaRPr lang="en-US" sz="2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1589691" y="3330319"/>
            <a:ext cx="9894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Nguyễn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Thị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Ánh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Hồng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8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4840827"/>
            <a:ext cx="12818076" cy="1747215"/>
          </a:xfrm>
          <a:prstGeom prst="rect">
            <a:avLst/>
          </a:prstGeom>
        </p:spPr>
      </p:pic>
      <p:grpSp>
        <p:nvGrpSpPr>
          <p:cNvPr id="9" name="组合 107"/>
          <p:cNvGrpSpPr/>
          <p:nvPr/>
        </p:nvGrpSpPr>
        <p:grpSpPr>
          <a:xfrm>
            <a:off x="639713" y="3886200"/>
            <a:ext cx="1405279" cy="2282498"/>
            <a:chOff x="181346" y="1761375"/>
            <a:chExt cx="1517253" cy="2901593"/>
          </a:xfrm>
        </p:grpSpPr>
        <p:pic>
          <p:nvPicPr>
            <p:cNvPr id="10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1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2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3" name="图片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9670243" y="3886205"/>
            <a:ext cx="2176556" cy="2821345"/>
          </a:xfrm>
          <a:prstGeom prst="rect">
            <a:avLst/>
          </a:prstGeom>
        </p:spPr>
      </p:pic>
      <p:pic>
        <p:nvPicPr>
          <p:cNvPr id="15" name="图片 7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432"/>
          <a:stretch>
            <a:fillRect/>
          </a:stretch>
        </p:blipFill>
        <p:spPr>
          <a:xfrm>
            <a:off x="7" y="4840823"/>
            <a:ext cx="2751436" cy="1620820"/>
          </a:xfrm>
          <a:prstGeom prst="rect">
            <a:avLst/>
          </a:prstGeom>
        </p:spPr>
      </p:pic>
      <p:pic>
        <p:nvPicPr>
          <p:cNvPr id="16" name="图片 8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/>
          <a:stretch>
            <a:fillRect/>
          </a:stretch>
        </p:blipFill>
        <p:spPr>
          <a:xfrm>
            <a:off x="9407616" y="4800725"/>
            <a:ext cx="2784389" cy="1620820"/>
          </a:xfrm>
          <a:prstGeom prst="rect">
            <a:avLst/>
          </a:prstGeom>
        </p:spPr>
      </p:pic>
      <p:sp>
        <p:nvSpPr>
          <p:cNvPr id="17" name="任意多边形 91"/>
          <p:cNvSpPr/>
          <p:nvPr/>
        </p:nvSpPr>
        <p:spPr>
          <a:xfrm>
            <a:off x="-6576" y="6171794"/>
            <a:ext cx="12192000" cy="686217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任意多边形 110"/>
          <p:cNvSpPr/>
          <p:nvPr/>
        </p:nvSpPr>
        <p:spPr>
          <a:xfrm>
            <a:off x="-6576" y="6307444"/>
            <a:ext cx="12211455" cy="569031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111"/>
          <p:cNvSpPr/>
          <p:nvPr/>
        </p:nvSpPr>
        <p:spPr>
          <a:xfrm>
            <a:off x="-6576" y="6514902"/>
            <a:ext cx="12192000" cy="36563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0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072" y="0"/>
            <a:ext cx="1392317" cy="120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3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千库网_夏天六一儿童节气球节日儿童快乐清新手绘插画六一_插画编号80717">
            <a:extLst>
              <a:ext uri="{FF2B5EF4-FFF2-40B4-BE49-F238E27FC236}">
                <a16:creationId xmlns="" xmlns:a16="http://schemas.microsoft.com/office/drawing/2014/main" id="{65C337CC-C5BC-123F-527F-E460B59B80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2B21D8F-3BC8-45BA-3CEC-38DACEE10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88" y="0"/>
            <a:ext cx="11034624" cy="4945108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="" xmlns:a16="http://schemas.microsoft.com/office/drawing/2014/main" id="{B4BA42CA-27F7-FD02-A32A-C206353D8455}"/>
              </a:ext>
            </a:extLst>
          </p:cNvPr>
          <p:cNvSpPr/>
          <p:nvPr/>
        </p:nvSpPr>
        <p:spPr>
          <a:xfrm>
            <a:off x="3472775" y="145915"/>
            <a:ext cx="1634246" cy="525293"/>
          </a:xfrm>
          <a:prstGeom prst="wedgeRoundRectCallout">
            <a:avLst>
              <a:gd name="adj1" fmla="val 60300"/>
              <a:gd name="adj2" fmla="val 209611"/>
              <a:gd name="adj3" fmla="val 16667"/>
            </a:avLst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="" xmlns:a16="http://schemas.microsoft.com/office/drawing/2014/main" id="{4F28FF46-5E58-0648-45E3-49BD7B8A01A6}"/>
              </a:ext>
            </a:extLst>
          </p:cNvPr>
          <p:cNvSpPr/>
          <p:nvPr/>
        </p:nvSpPr>
        <p:spPr>
          <a:xfrm>
            <a:off x="1251627" y="1284051"/>
            <a:ext cx="1634246" cy="525293"/>
          </a:xfrm>
          <a:prstGeom prst="wedgeRoundRectCallout">
            <a:avLst>
              <a:gd name="adj1" fmla="val 124586"/>
              <a:gd name="adj2" fmla="val -10760"/>
              <a:gd name="adj3" fmla="val 16667"/>
            </a:avLst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="" xmlns:a16="http://schemas.microsoft.com/office/drawing/2014/main" id="{23D59204-062E-13AD-224D-B85C4B9356FA}"/>
              </a:ext>
            </a:extLst>
          </p:cNvPr>
          <p:cNvSpPr/>
          <p:nvPr/>
        </p:nvSpPr>
        <p:spPr>
          <a:xfrm>
            <a:off x="10376171" y="3429000"/>
            <a:ext cx="1634246" cy="525293"/>
          </a:xfrm>
          <a:prstGeom prst="wedgeRoundRectCallout">
            <a:avLst>
              <a:gd name="adj1" fmla="val -91486"/>
              <a:gd name="adj2" fmla="val 31833"/>
              <a:gd name="adj3" fmla="val 16667"/>
            </a:avLst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DA046C0D-BDC6-8387-8F1F-92DF938FF705}"/>
              </a:ext>
            </a:extLst>
          </p:cNvPr>
          <p:cNvSpPr/>
          <p:nvPr/>
        </p:nvSpPr>
        <p:spPr>
          <a:xfrm>
            <a:off x="2807389" y="5024702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năm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bao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nhiêu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F600D1C0-A5C4-66AF-4A40-F1C4D69C9C2A}"/>
              </a:ext>
            </a:extLst>
          </p:cNvPr>
          <p:cNvSpPr/>
          <p:nvPr/>
        </p:nvSpPr>
        <p:spPr>
          <a:xfrm>
            <a:off x="473339" y="5824580"/>
            <a:ext cx="11277188" cy="1009554"/>
          </a:xfrm>
          <a:custGeom>
            <a:avLst/>
            <a:gdLst>
              <a:gd name="connsiteX0" fmla="*/ 0 w 11277188"/>
              <a:gd name="connsiteY0" fmla="*/ 168262 h 1009554"/>
              <a:gd name="connsiteX1" fmla="*/ 168262 w 11277188"/>
              <a:gd name="connsiteY1" fmla="*/ 0 h 1009554"/>
              <a:gd name="connsiteX2" fmla="*/ 634680 w 11277188"/>
              <a:gd name="connsiteY2" fmla="*/ 0 h 1009554"/>
              <a:gd name="connsiteX3" fmla="*/ 1319911 w 11277188"/>
              <a:gd name="connsiteY3" fmla="*/ 0 h 1009554"/>
              <a:gd name="connsiteX4" fmla="*/ 1676922 w 11277188"/>
              <a:gd name="connsiteY4" fmla="*/ 0 h 1009554"/>
              <a:gd name="connsiteX5" fmla="*/ 1924526 w 11277188"/>
              <a:gd name="connsiteY5" fmla="*/ 0 h 1009554"/>
              <a:gd name="connsiteX6" fmla="*/ 2609758 w 11277188"/>
              <a:gd name="connsiteY6" fmla="*/ 0 h 1009554"/>
              <a:gd name="connsiteX7" fmla="*/ 3185582 w 11277188"/>
              <a:gd name="connsiteY7" fmla="*/ 0 h 1009554"/>
              <a:gd name="connsiteX8" fmla="*/ 3761406 w 11277188"/>
              <a:gd name="connsiteY8" fmla="*/ 0 h 1009554"/>
              <a:gd name="connsiteX9" fmla="*/ 4227824 w 11277188"/>
              <a:gd name="connsiteY9" fmla="*/ 0 h 1009554"/>
              <a:gd name="connsiteX10" fmla="*/ 5022462 w 11277188"/>
              <a:gd name="connsiteY10" fmla="*/ 0 h 1009554"/>
              <a:gd name="connsiteX11" fmla="*/ 5598286 w 11277188"/>
              <a:gd name="connsiteY11" fmla="*/ 0 h 1009554"/>
              <a:gd name="connsiteX12" fmla="*/ 6064704 w 11277188"/>
              <a:gd name="connsiteY12" fmla="*/ 0 h 1009554"/>
              <a:gd name="connsiteX13" fmla="*/ 6312309 w 11277188"/>
              <a:gd name="connsiteY13" fmla="*/ 0 h 1009554"/>
              <a:gd name="connsiteX14" fmla="*/ 6669320 w 11277188"/>
              <a:gd name="connsiteY14" fmla="*/ 0 h 1009554"/>
              <a:gd name="connsiteX15" fmla="*/ 7463957 w 11277188"/>
              <a:gd name="connsiteY15" fmla="*/ 0 h 1009554"/>
              <a:gd name="connsiteX16" fmla="*/ 8258595 w 11277188"/>
              <a:gd name="connsiteY16" fmla="*/ 0 h 1009554"/>
              <a:gd name="connsiteX17" fmla="*/ 8725013 w 11277188"/>
              <a:gd name="connsiteY17" fmla="*/ 0 h 1009554"/>
              <a:gd name="connsiteX18" fmla="*/ 9410244 w 11277188"/>
              <a:gd name="connsiteY18" fmla="*/ 0 h 1009554"/>
              <a:gd name="connsiteX19" fmla="*/ 9657848 w 11277188"/>
              <a:gd name="connsiteY19" fmla="*/ 0 h 1009554"/>
              <a:gd name="connsiteX20" fmla="*/ 10452486 w 11277188"/>
              <a:gd name="connsiteY20" fmla="*/ 0 h 1009554"/>
              <a:gd name="connsiteX21" fmla="*/ 11108926 w 11277188"/>
              <a:gd name="connsiteY21" fmla="*/ 0 h 1009554"/>
              <a:gd name="connsiteX22" fmla="*/ 11277188 w 11277188"/>
              <a:gd name="connsiteY22" fmla="*/ 168262 h 1009554"/>
              <a:gd name="connsiteX23" fmla="*/ 11277188 w 11277188"/>
              <a:gd name="connsiteY23" fmla="*/ 511507 h 1009554"/>
              <a:gd name="connsiteX24" fmla="*/ 11277188 w 11277188"/>
              <a:gd name="connsiteY24" fmla="*/ 841292 h 1009554"/>
              <a:gd name="connsiteX25" fmla="*/ 11108926 w 11277188"/>
              <a:gd name="connsiteY25" fmla="*/ 1009554 h 1009554"/>
              <a:gd name="connsiteX26" fmla="*/ 10533102 w 11277188"/>
              <a:gd name="connsiteY26" fmla="*/ 1009554 h 1009554"/>
              <a:gd name="connsiteX27" fmla="*/ 9957277 w 11277188"/>
              <a:gd name="connsiteY27" fmla="*/ 1009554 h 1009554"/>
              <a:gd name="connsiteX28" fmla="*/ 9709673 w 11277188"/>
              <a:gd name="connsiteY28" fmla="*/ 1009554 h 1009554"/>
              <a:gd name="connsiteX29" fmla="*/ 9462068 w 11277188"/>
              <a:gd name="connsiteY29" fmla="*/ 1009554 h 1009554"/>
              <a:gd name="connsiteX30" fmla="*/ 8776837 w 11277188"/>
              <a:gd name="connsiteY30" fmla="*/ 1009554 h 1009554"/>
              <a:gd name="connsiteX31" fmla="*/ 8419826 w 11277188"/>
              <a:gd name="connsiteY31" fmla="*/ 1009554 h 1009554"/>
              <a:gd name="connsiteX32" fmla="*/ 7953408 w 11277188"/>
              <a:gd name="connsiteY32" fmla="*/ 1009554 h 1009554"/>
              <a:gd name="connsiteX33" fmla="*/ 7705804 w 11277188"/>
              <a:gd name="connsiteY33" fmla="*/ 1009554 h 1009554"/>
              <a:gd name="connsiteX34" fmla="*/ 7129979 w 11277188"/>
              <a:gd name="connsiteY34" fmla="*/ 1009554 h 1009554"/>
              <a:gd name="connsiteX35" fmla="*/ 6663561 w 11277188"/>
              <a:gd name="connsiteY35" fmla="*/ 1009554 h 1009554"/>
              <a:gd name="connsiteX36" fmla="*/ 6306550 w 11277188"/>
              <a:gd name="connsiteY36" fmla="*/ 1009554 h 1009554"/>
              <a:gd name="connsiteX37" fmla="*/ 5621319 w 11277188"/>
              <a:gd name="connsiteY37" fmla="*/ 1009554 h 1009554"/>
              <a:gd name="connsiteX38" fmla="*/ 5373715 w 11277188"/>
              <a:gd name="connsiteY38" fmla="*/ 1009554 h 1009554"/>
              <a:gd name="connsiteX39" fmla="*/ 4797890 w 11277188"/>
              <a:gd name="connsiteY39" fmla="*/ 1009554 h 1009554"/>
              <a:gd name="connsiteX40" fmla="*/ 4222066 w 11277188"/>
              <a:gd name="connsiteY40" fmla="*/ 1009554 h 1009554"/>
              <a:gd name="connsiteX41" fmla="*/ 3427428 w 11277188"/>
              <a:gd name="connsiteY41" fmla="*/ 1009554 h 1009554"/>
              <a:gd name="connsiteX42" fmla="*/ 2742197 w 11277188"/>
              <a:gd name="connsiteY42" fmla="*/ 1009554 h 1009554"/>
              <a:gd name="connsiteX43" fmla="*/ 2275779 w 11277188"/>
              <a:gd name="connsiteY43" fmla="*/ 1009554 h 1009554"/>
              <a:gd name="connsiteX44" fmla="*/ 1918768 w 11277188"/>
              <a:gd name="connsiteY44" fmla="*/ 1009554 h 1009554"/>
              <a:gd name="connsiteX45" fmla="*/ 1452350 w 11277188"/>
              <a:gd name="connsiteY45" fmla="*/ 1009554 h 1009554"/>
              <a:gd name="connsiteX46" fmla="*/ 1095339 w 11277188"/>
              <a:gd name="connsiteY46" fmla="*/ 1009554 h 1009554"/>
              <a:gd name="connsiteX47" fmla="*/ 168262 w 11277188"/>
              <a:gd name="connsiteY47" fmla="*/ 1009554 h 1009554"/>
              <a:gd name="connsiteX48" fmla="*/ 0 w 11277188"/>
              <a:gd name="connsiteY48" fmla="*/ 841292 h 1009554"/>
              <a:gd name="connsiteX49" fmla="*/ 0 w 11277188"/>
              <a:gd name="connsiteY49" fmla="*/ 498047 h 1009554"/>
              <a:gd name="connsiteX50" fmla="*/ 0 w 11277188"/>
              <a:gd name="connsiteY50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277188" h="1009554" fill="none" extrusionOk="0">
                <a:moveTo>
                  <a:pt x="0" y="168262"/>
                </a:moveTo>
                <a:cubicBezTo>
                  <a:pt x="1011" y="80362"/>
                  <a:pt x="82890" y="-16081"/>
                  <a:pt x="168262" y="0"/>
                </a:cubicBezTo>
                <a:cubicBezTo>
                  <a:pt x="400535" y="-40961"/>
                  <a:pt x="442730" y="18815"/>
                  <a:pt x="634680" y="0"/>
                </a:cubicBezTo>
                <a:cubicBezTo>
                  <a:pt x="826630" y="-18815"/>
                  <a:pt x="1165539" y="43354"/>
                  <a:pt x="1319911" y="0"/>
                </a:cubicBezTo>
                <a:cubicBezTo>
                  <a:pt x="1474283" y="-43354"/>
                  <a:pt x="1560466" y="5946"/>
                  <a:pt x="1676922" y="0"/>
                </a:cubicBezTo>
                <a:cubicBezTo>
                  <a:pt x="1793378" y="-5946"/>
                  <a:pt x="1833109" y="25772"/>
                  <a:pt x="1924526" y="0"/>
                </a:cubicBezTo>
                <a:cubicBezTo>
                  <a:pt x="2015943" y="-25772"/>
                  <a:pt x="2313484" y="70339"/>
                  <a:pt x="2609758" y="0"/>
                </a:cubicBezTo>
                <a:cubicBezTo>
                  <a:pt x="2906032" y="-70339"/>
                  <a:pt x="2922256" y="50207"/>
                  <a:pt x="3185582" y="0"/>
                </a:cubicBezTo>
                <a:cubicBezTo>
                  <a:pt x="3448908" y="-50207"/>
                  <a:pt x="3583705" y="35200"/>
                  <a:pt x="3761406" y="0"/>
                </a:cubicBezTo>
                <a:cubicBezTo>
                  <a:pt x="3939107" y="-35200"/>
                  <a:pt x="4059390" y="24297"/>
                  <a:pt x="4227824" y="0"/>
                </a:cubicBezTo>
                <a:cubicBezTo>
                  <a:pt x="4396258" y="-24297"/>
                  <a:pt x="4786261" y="55473"/>
                  <a:pt x="5022462" y="0"/>
                </a:cubicBezTo>
                <a:cubicBezTo>
                  <a:pt x="5258663" y="-55473"/>
                  <a:pt x="5384864" y="22646"/>
                  <a:pt x="5598286" y="0"/>
                </a:cubicBezTo>
                <a:cubicBezTo>
                  <a:pt x="5811708" y="-22646"/>
                  <a:pt x="5892470" y="15887"/>
                  <a:pt x="6064704" y="0"/>
                </a:cubicBezTo>
                <a:cubicBezTo>
                  <a:pt x="6236938" y="-15887"/>
                  <a:pt x="6202767" y="5100"/>
                  <a:pt x="6312309" y="0"/>
                </a:cubicBezTo>
                <a:cubicBezTo>
                  <a:pt x="6421852" y="-5100"/>
                  <a:pt x="6587196" y="36114"/>
                  <a:pt x="6669320" y="0"/>
                </a:cubicBezTo>
                <a:cubicBezTo>
                  <a:pt x="6751444" y="-36114"/>
                  <a:pt x="7136562" y="28625"/>
                  <a:pt x="7463957" y="0"/>
                </a:cubicBezTo>
                <a:cubicBezTo>
                  <a:pt x="7791352" y="-28625"/>
                  <a:pt x="8025902" y="92435"/>
                  <a:pt x="8258595" y="0"/>
                </a:cubicBezTo>
                <a:cubicBezTo>
                  <a:pt x="8491288" y="-92435"/>
                  <a:pt x="8606722" y="27441"/>
                  <a:pt x="8725013" y="0"/>
                </a:cubicBezTo>
                <a:cubicBezTo>
                  <a:pt x="8843304" y="-27441"/>
                  <a:pt x="9256504" y="57910"/>
                  <a:pt x="9410244" y="0"/>
                </a:cubicBezTo>
                <a:cubicBezTo>
                  <a:pt x="9563984" y="-57910"/>
                  <a:pt x="9589495" y="2569"/>
                  <a:pt x="9657848" y="0"/>
                </a:cubicBezTo>
                <a:cubicBezTo>
                  <a:pt x="9726201" y="-2569"/>
                  <a:pt x="10129527" y="89804"/>
                  <a:pt x="10452486" y="0"/>
                </a:cubicBezTo>
                <a:cubicBezTo>
                  <a:pt x="10775445" y="-89804"/>
                  <a:pt x="10824808" y="15908"/>
                  <a:pt x="11108926" y="0"/>
                </a:cubicBezTo>
                <a:cubicBezTo>
                  <a:pt x="11199600" y="16177"/>
                  <a:pt x="11301530" y="86592"/>
                  <a:pt x="11277188" y="168262"/>
                </a:cubicBezTo>
                <a:cubicBezTo>
                  <a:pt x="11316869" y="321308"/>
                  <a:pt x="11272158" y="405063"/>
                  <a:pt x="11277188" y="511507"/>
                </a:cubicBezTo>
                <a:cubicBezTo>
                  <a:pt x="11282218" y="617951"/>
                  <a:pt x="11251788" y="677302"/>
                  <a:pt x="11277188" y="841292"/>
                </a:cubicBezTo>
                <a:cubicBezTo>
                  <a:pt x="11266083" y="949015"/>
                  <a:pt x="11195635" y="1006393"/>
                  <a:pt x="11108926" y="1009554"/>
                </a:cubicBezTo>
                <a:cubicBezTo>
                  <a:pt x="10887012" y="1066506"/>
                  <a:pt x="10722835" y="964387"/>
                  <a:pt x="10533102" y="1009554"/>
                </a:cubicBezTo>
                <a:cubicBezTo>
                  <a:pt x="10343369" y="1054721"/>
                  <a:pt x="10217232" y="950637"/>
                  <a:pt x="9957277" y="1009554"/>
                </a:cubicBezTo>
                <a:cubicBezTo>
                  <a:pt x="9697322" y="1068471"/>
                  <a:pt x="9763969" y="991315"/>
                  <a:pt x="9709673" y="1009554"/>
                </a:cubicBezTo>
                <a:cubicBezTo>
                  <a:pt x="9655377" y="1027793"/>
                  <a:pt x="9542591" y="984481"/>
                  <a:pt x="9462068" y="1009554"/>
                </a:cubicBezTo>
                <a:cubicBezTo>
                  <a:pt x="9381545" y="1034627"/>
                  <a:pt x="9107406" y="972772"/>
                  <a:pt x="8776837" y="1009554"/>
                </a:cubicBezTo>
                <a:cubicBezTo>
                  <a:pt x="8446268" y="1046336"/>
                  <a:pt x="8543534" y="1009442"/>
                  <a:pt x="8419826" y="1009554"/>
                </a:cubicBezTo>
                <a:cubicBezTo>
                  <a:pt x="8296118" y="1009666"/>
                  <a:pt x="8176697" y="969846"/>
                  <a:pt x="7953408" y="1009554"/>
                </a:cubicBezTo>
                <a:cubicBezTo>
                  <a:pt x="7730119" y="1049262"/>
                  <a:pt x="7773525" y="991394"/>
                  <a:pt x="7705804" y="1009554"/>
                </a:cubicBezTo>
                <a:cubicBezTo>
                  <a:pt x="7638083" y="1027714"/>
                  <a:pt x="7376055" y="972179"/>
                  <a:pt x="7129979" y="1009554"/>
                </a:cubicBezTo>
                <a:cubicBezTo>
                  <a:pt x="6883903" y="1046929"/>
                  <a:pt x="6895437" y="960739"/>
                  <a:pt x="6663561" y="1009554"/>
                </a:cubicBezTo>
                <a:cubicBezTo>
                  <a:pt x="6431685" y="1058369"/>
                  <a:pt x="6442348" y="974030"/>
                  <a:pt x="6306550" y="1009554"/>
                </a:cubicBezTo>
                <a:cubicBezTo>
                  <a:pt x="6170752" y="1045078"/>
                  <a:pt x="5784398" y="944966"/>
                  <a:pt x="5621319" y="1009554"/>
                </a:cubicBezTo>
                <a:cubicBezTo>
                  <a:pt x="5458240" y="1074142"/>
                  <a:pt x="5437342" y="993919"/>
                  <a:pt x="5373715" y="1009554"/>
                </a:cubicBezTo>
                <a:cubicBezTo>
                  <a:pt x="5310088" y="1025189"/>
                  <a:pt x="4920582" y="989390"/>
                  <a:pt x="4797890" y="1009554"/>
                </a:cubicBezTo>
                <a:cubicBezTo>
                  <a:pt x="4675199" y="1029718"/>
                  <a:pt x="4444107" y="1004444"/>
                  <a:pt x="4222066" y="1009554"/>
                </a:cubicBezTo>
                <a:cubicBezTo>
                  <a:pt x="4000025" y="1014664"/>
                  <a:pt x="3643370" y="914256"/>
                  <a:pt x="3427428" y="1009554"/>
                </a:cubicBezTo>
                <a:cubicBezTo>
                  <a:pt x="3211486" y="1104852"/>
                  <a:pt x="3008100" y="949560"/>
                  <a:pt x="2742197" y="1009554"/>
                </a:cubicBezTo>
                <a:cubicBezTo>
                  <a:pt x="2476294" y="1069548"/>
                  <a:pt x="2462188" y="965300"/>
                  <a:pt x="2275779" y="1009554"/>
                </a:cubicBezTo>
                <a:cubicBezTo>
                  <a:pt x="2089370" y="1053808"/>
                  <a:pt x="2086346" y="1000730"/>
                  <a:pt x="1918768" y="1009554"/>
                </a:cubicBezTo>
                <a:cubicBezTo>
                  <a:pt x="1751190" y="1018378"/>
                  <a:pt x="1642959" y="956317"/>
                  <a:pt x="1452350" y="1009554"/>
                </a:cubicBezTo>
                <a:cubicBezTo>
                  <a:pt x="1261741" y="1062791"/>
                  <a:pt x="1228802" y="1004172"/>
                  <a:pt x="1095339" y="1009554"/>
                </a:cubicBezTo>
                <a:cubicBezTo>
                  <a:pt x="961876" y="1014936"/>
                  <a:pt x="577528" y="901492"/>
                  <a:pt x="168262" y="1009554"/>
                </a:cubicBezTo>
                <a:cubicBezTo>
                  <a:pt x="62770" y="1011936"/>
                  <a:pt x="-11701" y="909441"/>
                  <a:pt x="0" y="841292"/>
                </a:cubicBezTo>
                <a:cubicBezTo>
                  <a:pt x="-12014" y="728885"/>
                  <a:pt x="16758" y="606923"/>
                  <a:pt x="0" y="498047"/>
                </a:cubicBezTo>
                <a:cubicBezTo>
                  <a:pt x="-16758" y="389172"/>
                  <a:pt x="20523" y="328664"/>
                  <a:pt x="0" y="168262"/>
                </a:cubicBezTo>
                <a:close/>
              </a:path>
              <a:path w="11277188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69526" y="-13542"/>
                  <a:pt x="490681" y="7693"/>
                  <a:pt x="634680" y="0"/>
                </a:cubicBezTo>
                <a:cubicBezTo>
                  <a:pt x="778679" y="-7693"/>
                  <a:pt x="1103463" y="13187"/>
                  <a:pt x="1429317" y="0"/>
                </a:cubicBezTo>
                <a:cubicBezTo>
                  <a:pt x="1755171" y="-13187"/>
                  <a:pt x="1587224" y="26175"/>
                  <a:pt x="1676922" y="0"/>
                </a:cubicBezTo>
                <a:cubicBezTo>
                  <a:pt x="1766621" y="-26175"/>
                  <a:pt x="2075814" y="48201"/>
                  <a:pt x="2471560" y="0"/>
                </a:cubicBezTo>
                <a:cubicBezTo>
                  <a:pt x="2867306" y="-48201"/>
                  <a:pt x="2786836" y="20328"/>
                  <a:pt x="3047384" y="0"/>
                </a:cubicBezTo>
                <a:cubicBezTo>
                  <a:pt x="3307932" y="-20328"/>
                  <a:pt x="3330094" y="7620"/>
                  <a:pt x="3404395" y="0"/>
                </a:cubicBezTo>
                <a:cubicBezTo>
                  <a:pt x="3478696" y="-7620"/>
                  <a:pt x="3889763" y="69259"/>
                  <a:pt x="4089626" y="0"/>
                </a:cubicBezTo>
                <a:cubicBezTo>
                  <a:pt x="4289489" y="-69259"/>
                  <a:pt x="4231265" y="23960"/>
                  <a:pt x="4337231" y="0"/>
                </a:cubicBezTo>
                <a:cubicBezTo>
                  <a:pt x="4443197" y="-23960"/>
                  <a:pt x="4783257" y="11879"/>
                  <a:pt x="5131869" y="0"/>
                </a:cubicBezTo>
                <a:cubicBezTo>
                  <a:pt x="5480481" y="-11879"/>
                  <a:pt x="5675324" y="47678"/>
                  <a:pt x="5817100" y="0"/>
                </a:cubicBezTo>
                <a:cubicBezTo>
                  <a:pt x="5958876" y="-47678"/>
                  <a:pt x="5993547" y="12037"/>
                  <a:pt x="6064704" y="0"/>
                </a:cubicBezTo>
                <a:cubicBezTo>
                  <a:pt x="6135861" y="-12037"/>
                  <a:pt x="6415846" y="21039"/>
                  <a:pt x="6531122" y="0"/>
                </a:cubicBezTo>
                <a:cubicBezTo>
                  <a:pt x="6646398" y="-21039"/>
                  <a:pt x="6799692" y="26086"/>
                  <a:pt x="6888133" y="0"/>
                </a:cubicBezTo>
                <a:cubicBezTo>
                  <a:pt x="6976574" y="-26086"/>
                  <a:pt x="7075972" y="14212"/>
                  <a:pt x="7135737" y="0"/>
                </a:cubicBezTo>
                <a:cubicBezTo>
                  <a:pt x="7195502" y="-14212"/>
                  <a:pt x="7511204" y="19478"/>
                  <a:pt x="7711562" y="0"/>
                </a:cubicBezTo>
                <a:cubicBezTo>
                  <a:pt x="7911920" y="-19478"/>
                  <a:pt x="8126099" y="12103"/>
                  <a:pt x="8396793" y="0"/>
                </a:cubicBezTo>
                <a:cubicBezTo>
                  <a:pt x="8667487" y="-12103"/>
                  <a:pt x="8653860" y="5114"/>
                  <a:pt x="8753804" y="0"/>
                </a:cubicBezTo>
                <a:cubicBezTo>
                  <a:pt x="8853748" y="-5114"/>
                  <a:pt x="9120831" y="23633"/>
                  <a:pt x="9220222" y="0"/>
                </a:cubicBezTo>
                <a:cubicBezTo>
                  <a:pt x="9319613" y="-23633"/>
                  <a:pt x="9533636" y="23014"/>
                  <a:pt x="9686640" y="0"/>
                </a:cubicBezTo>
                <a:cubicBezTo>
                  <a:pt x="9839644" y="-23014"/>
                  <a:pt x="10269521" y="84644"/>
                  <a:pt x="10481277" y="0"/>
                </a:cubicBezTo>
                <a:cubicBezTo>
                  <a:pt x="10693033" y="-84644"/>
                  <a:pt x="10953035" y="74204"/>
                  <a:pt x="11108926" y="0"/>
                </a:cubicBezTo>
                <a:cubicBezTo>
                  <a:pt x="11229021" y="-2226"/>
                  <a:pt x="11285453" y="65130"/>
                  <a:pt x="11277188" y="168262"/>
                </a:cubicBezTo>
                <a:cubicBezTo>
                  <a:pt x="11307832" y="300907"/>
                  <a:pt x="11246727" y="424790"/>
                  <a:pt x="11277188" y="511507"/>
                </a:cubicBezTo>
                <a:cubicBezTo>
                  <a:pt x="11307649" y="598224"/>
                  <a:pt x="11260233" y="728048"/>
                  <a:pt x="11277188" y="841292"/>
                </a:cubicBezTo>
                <a:cubicBezTo>
                  <a:pt x="11279857" y="935113"/>
                  <a:pt x="11216494" y="993530"/>
                  <a:pt x="11108926" y="1009554"/>
                </a:cubicBezTo>
                <a:cubicBezTo>
                  <a:pt x="10859588" y="1023800"/>
                  <a:pt x="10533765" y="1006142"/>
                  <a:pt x="10314288" y="1009554"/>
                </a:cubicBezTo>
                <a:cubicBezTo>
                  <a:pt x="10094811" y="1012966"/>
                  <a:pt x="9955145" y="970385"/>
                  <a:pt x="9629057" y="1009554"/>
                </a:cubicBezTo>
                <a:cubicBezTo>
                  <a:pt x="9302969" y="1048723"/>
                  <a:pt x="9370054" y="981088"/>
                  <a:pt x="9162639" y="1009554"/>
                </a:cubicBezTo>
                <a:cubicBezTo>
                  <a:pt x="8955224" y="1038020"/>
                  <a:pt x="8975361" y="986996"/>
                  <a:pt x="8805628" y="1009554"/>
                </a:cubicBezTo>
                <a:cubicBezTo>
                  <a:pt x="8635895" y="1032112"/>
                  <a:pt x="8655664" y="1005694"/>
                  <a:pt x="8558024" y="1009554"/>
                </a:cubicBezTo>
                <a:cubicBezTo>
                  <a:pt x="8460384" y="1013414"/>
                  <a:pt x="8187847" y="944200"/>
                  <a:pt x="7982199" y="1009554"/>
                </a:cubicBezTo>
                <a:cubicBezTo>
                  <a:pt x="7776552" y="1074908"/>
                  <a:pt x="7674572" y="1002495"/>
                  <a:pt x="7515782" y="1009554"/>
                </a:cubicBezTo>
                <a:cubicBezTo>
                  <a:pt x="7356992" y="1016613"/>
                  <a:pt x="7314597" y="998839"/>
                  <a:pt x="7158770" y="1009554"/>
                </a:cubicBezTo>
                <a:cubicBezTo>
                  <a:pt x="7002943" y="1020269"/>
                  <a:pt x="6816812" y="984104"/>
                  <a:pt x="6692353" y="1009554"/>
                </a:cubicBezTo>
                <a:cubicBezTo>
                  <a:pt x="6567894" y="1035004"/>
                  <a:pt x="6504832" y="1009301"/>
                  <a:pt x="6335342" y="1009554"/>
                </a:cubicBezTo>
                <a:cubicBezTo>
                  <a:pt x="6165852" y="1009807"/>
                  <a:pt x="5944281" y="954272"/>
                  <a:pt x="5759517" y="1009554"/>
                </a:cubicBezTo>
                <a:cubicBezTo>
                  <a:pt x="5574754" y="1064836"/>
                  <a:pt x="5627215" y="989972"/>
                  <a:pt x="5511913" y="1009554"/>
                </a:cubicBezTo>
                <a:cubicBezTo>
                  <a:pt x="5396611" y="1029136"/>
                  <a:pt x="5153743" y="954945"/>
                  <a:pt x="4826682" y="1009554"/>
                </a:cubicBezTo>
                <a:cubicBezTo>
                  <a:pt x="4499621" y="1064163"/>
                  <a:pt x="4321509" y="987769"/>
                  <a:pt x="4032044" y="1009554"/>
                </a:cubicBezTo>
                <a:cubicBezTo>
                  <a:pt x="3742579" y="1031339"/>
                  <a:pt x="3624616" y="961648"/>
                  <a:pt x="3346813" y="1009554"/>
                </a:cubicBezTo>
                <a:cubicBezTo>
                  <a:pt x="3069010" y="1057460"/>
                  <a:pt x="2794434" y="957043"/>
                  <a:pt x="2552175" y="1009554"/>
                </a:cubicBezTo>
                <a:cubicBezTo>
                  <a:pt x="2309916" y="1062065"/>
                  <a:pt x="2242954" y="989944"/>
                  <a:pt x="2085757" y="1009554"/>
                </a:cubicBezTo>
                <a:cubicBezTo>
                  <a:pt x="1928560" y="1029164"/>
                  <a:pt x="1951149" y="993672"/>
                  <a:pt x="1838153" y="1009554"/>
                </a:cubicBezTo>
                <a:cubicBezTo>
                  <a:pt x="1725157" y="1025436"/>
                  <a:pt x="1431941" y="966115"/>
                  <a:pt x="1262328" y="1009554"/>
                </a:cubicBezTo>
                <a:cubicBezTo>
                  <a:pt x="1092715" y="1052993"/>
                  <a:pt x="1071177" y="988651"/>
                  <a:pt x="905317" y="1009554"/>
                </a:cubicBezTo>
                <a:cubicBezTo>
                  <a:pt x="739457" y="1030457"/>
                  <a:pt x="516972" y="1002043"/>
                  <a:pt x="168262" y="1009554"/>
                </a:cubicBezTo>
                <a:cubicBezTo>
                  <a:pt x="67883" y="998468"/>
                  <a:pt x="10602" y="940417"/>
                  <a:pt x="0" y="841292"/>
                </a:cubicBezTo>
                <a:cubicBezTo>
                  <a:pt x="-21175" y="735157"/>
                  <a:pt x="13525" y="599103"/>
                  <a:pt x="0" y="518238"/>
                </a:cubicBezTo>
                <a:cubicBezTo>
                  <a:pt x="-13525" y="437373"/>
                  <a:pt x="16931" y="296840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7,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8,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10,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12.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67830442-5D3D-A0D3-E06E-57C00A88E76B}"/>
              </a:ext>
            </a:extLst>
          </p:cNvPr>
          <p:cNvSpPr/>
          <p:nvPr/>
        </p:nvSpPr>
        <p:spPr>
          <a:xfrm>
            <a:off x="2677531" y="5014823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tuần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EE7BA5B5-CBCD-A159-491E-4E1C6657DA56}"/>
              </a:ext>
            </a:extLst>
          </p:cNvPr>
          <p:cNvSpPr/>
          <p:nvPr/>
        </p:nvSpPr>
        <p:spPr>
          <a:xfrm>
            <a:off x="343481" y="5814701"/>
            <a:ext cx="11277188" cy="1009554"/>
          </a:xfrm>
          <a:custGeom>
            <a:avLst/>
            <a:gdLst>
              <a:gd name="connsiteX0" fmla="*/ 0 w 11277188"/>
              <a:gd name="connsiteY0" fmla="*/ 168262 h 1009554"/>
              <a:gd name="connsiteX1" fmla="*/ 168262 w 11277188"/>
              <a:gd name="connsiteY1" fmla="*/ 0 h 1009554"/>
              <a:gd name="connsiteX2" fmla="*/ 634680 w 11277188"/>
              <a:gd name="connsiteY2" fmla="*/ 0 h 1009554"/>
              <a:gd name="connsiteX3" fmla="*/ 1319911 w 11277188"/>
              <a:gd name="connsiteY3" fmla="*/ 0 h 1009554"/>
              <a:gd name="connsiteX4" fmla="*/ 1676922 w 11277188"/>
              <a:gd name="connsiteY4" fmla="*/ 0 h 1009554"/>
              <a:gd name="connsiteX5" fmla="*/ 1924526 w 11277188"/>
              <a:gd name="connsiteY5" fmla="*/ 0 h 1009554"/>
              <a:gd name="connsiteX6" fmla="*/ 2609758 w 11277188"/>
              <a:gd name="connsiteY6" fmla="*/ 0 h 1009554"/>
              <a:gd name="connsiteX7" fmla="*/ 3185582 w 11277188"/>
              <a:gd name="connsiteY7" fmla="*/ 0 h 1009554"/>
              <a:gd name="connsiteX8" fmla="*/ 3761406 w 11277188"/>
              <a:gd name="connsiteY8" fmla="*/ 0 h 1009554"/>
              <a:gd name="connsiteX9" fmla="*/ 4227824 w 11277188"/>
              <a:gd name="connsiteY9" fmla="*/ 0 h 1009554"/>
              <a:gd name="connsiteX10" fmla="*/ 5022462 w 11277188"/>
              <a:gd name="connsiteY10" fmla="*/ 0 h 1009554"/>
              <a:gd name="connsiteX11" fmla="*/ 5598286 w 11277188"/>
              <a:gd name="connsiteY11" fmla="*/ 0 h 1009554"/>
              <a:gd name="connsiteX12" fmla="*/ 6064704 w 11277188"/>
              <a:gd name="connsiteY12" fmla="*/ 0 h 1009554"/>
              <a:gd name="connsiteX13" fmla="*/ 6312309 w 11277188"/>
              <a:gd name="connsiteY13" fmla="*/ 0 h 1009554"/>
              <a:gd name="connsiteX14" fmla="*/ 6669320 w 11277188"/>
              <a:gd name="connsiteY14" fmla="*/ 0 h 1009554"/>
              <a:gd name="connsiteX15" fmla="*/ 7463957 w 11277188"/>
              <a:gd name="connsiteY15" fmla="*/ 0 h 1009554"/>
              <a:gd name="connsiteX16" fmla="*/ 8258595 w 11277188"/>
              <a:gd name="connsiteY16" fmla="*/ 0 h 1009554"/>
              <a:gd name="connsiteX17" fmla="*/ 8725013 w 11277188"/>
              <a:gd name="connsiteY17" fmla="*/ 0 h 1009554"/>
              <a:gd name="connsiteX18" fmla="*/ 9410244 w 11277188"/>
              <a:gd name="connsiteY18" fmla="*/ 0 h 1009554"/>
              <a:gd name="connsiteX19" fmla="*/ 9657848 w 11277188"/>
              <a:gd name="connsiteY19" fmla="*/ 0 h 1009554"/>
              <a:gd name="connsiteX20" fmla="*/ 10452486 w 11277188"/>
              <a:gd name="connsiteY20" fmla="*/ 0 h 1009554"/>
              <a:gd name="connsiteX21" fmla="*/ 11108926 w 11277188"/>
              <a:gd name="connsiteY21" fmla="*/ 0 h 1009554"/>
              <a:gd name="connsiteX22" fmla="*/ 11277188 w 11277188"/>
              <a:gd name="connsiteY22" fmla="*/ 168262 h 1009554"/>
              <a:gd name="connsiteX23" fmla="*/ 11277188 w 11277188"/>
              <a:gd name="connsiteY23" fmla="*/ 511507 h 1009554"/>
              <a:gd name="connsiteX24" fmla="*/ 11277188 w 11277188"/>
              <a:gd name="connsiteY24" fmla="*/ 841292 h 1009554"/>
              <a:gd name="connsiteX25" fmla="*/ 11108926 w 11277188"/>
              <a:gd name="connsiteY25" fmla="*/ 1009554 h 1009554"/>
              <a:gd name="connsiteX26" fmla="*/ 10533102 w 11277188"/>
              <a:gd name="connsiteY26" fmla="*/ 1009554 h 1009554"/>
              <a:gd name="connsiteX27" fmla="*/ 9957277 w 11277188"/>
              <a:gd name="connsiteY27" fmla="*/ 1009554 h 1009554"/>
              <a:gd name="connsiteX28" fmla="*/ 9709673 w 11277188"/>
              <a:gd name="connsiteY28" fmla="*/ 1009554 h 1009554"/>
              <a:gd name="connsiteX29" fmla="*/ 9462068 w 11277188"/>
              <a:gd name="connsiteY29" fmla="*/ 1009554 h 1009554"/>
              <a:gd name="connsiteX30" fmla="*/ 8776837 w 11277188"/>
              <a:gd name="connsiteY30" fmla="*/ 1009554 h 1009554"/>
              <a:gd name="connsiteX31" fmla="*/ 8419826 w 11277188"/>
              <a:gd name="connsiteY31" fmla="*/ 1009554 h 1009554"/>
              <a:gd name="connsiteX32" fmla="*/ 7953408 w 11277188"/>
              <a:gd name="connsiteY32" fmla="*/ 1009554 h 1009554"/>
              <a:gd name="connsiteX33" fmla="*/ 7705804 w 11277188"/>
              <a:gd name="connsiteY33" fmla="*/ 1009554 h 1009554"/>
              <a:gd name="connsiteX34" fmla="*/ 7129979 w 11277188"/>
              <a:gd name="connsiteY34" fmla="*/ 1009554 h 1009554"/>
              <a:gd name="connsiteX35" fmla="*/ 6663561 w 11277188"/>
              <a:gd name="connsiteY35" fmla="*/ 1009554 h 1009554"/>
              <a:gd name="connsiteX36" fmla="*/ 6306550 w 11277188"/>
              <a:gd name="connsiteY36" fmla="*/ 1009554 h 1009554"/>
              <a:gd name="connsiteX37" fmla="*/ 5621319 w 11277188"/>
              <a:gd name="connsiteY37" fmla="*/ 1009554 h 1009554"/>
              <a:gd name="connsiteX38" fmla="*/ 5373715 w 11277188"/>
              <a:gd name="connsiteY38" fmla="*/ 1009554 h 1009554"/>
              <a:gd name="connsiteX39" fmla="*/ 4797890 w 11277188"/>
              <a:gd name="connsiteY39" fmla="*/ 1009554 h 1009554"/>
              <a:gd name="connsiteX40" fmla="*/ 4222066 w 11277188"/>
              <a:gd name="connsiteY40" fmla="*/ 1009554 h 1009554"/>
              <a:gd name="connsiteX41" fmla="*/ 3427428 w 11277188"/>
              <a:gd name="connsiteY41" fmla="*/ 1009554 h 1009554"/>
              <a:gd name="connsiteX42" fmla="*/ 2742197 w 11277188"/>
              <a:gd name="connsiteY42" fmla="*/ 1009554 h 1009554"/>
              <a:gd name="connsiteX43" fmla="*/ 2275779 w 11277188"/>
              <a:gd name="connsiteY43" fmla="*/ 1009554 h 1009554"/>
              <a:gd name="connsiteX44" fmla="*/ 1918768 w 11277188"/>
              <a:gd name="connsiteY44" fmla="*/ 1009554 h 1009554"/>
              <a:gd name="connsiteX45" fmla="*/ 1452350 w 11277188"/>
              <a:gd name="connsiteY45" fmla="*/ 1009554 h 1009554"/>
              <a:gd name="connsiteX46" fmla="*/ 1095339 w 11277188"/>
              <a:gd name="connsiteY46" fmla="*/ 1009554 h 1009554"/>
              <a:gd name="connsiteX47" fmla="*/ 168262 w 11277188"/>
              <a:gd name="connsiteY47" fmla="*/ 1009554 h 1009554"/>
              <a:gd name="connsiteX48" fmla="*/ 0 w 11277188"/>
              <a:gd name="connsiteY48" fmla="*/ 841292 h 1009554"/>
              <a:gd name="connsiteX49" fmla="*/ 0 w 11277188"/>
              <a:gd name="connsiteY49" fmla="*/ 498047 h 1009554"/>
              <a:gd name="connsiteX50" fmla="*/ 0 w 11277188"/>
              <a:gd name="connsiteY50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277188" h="1009554" fill="none" extrusionOk="0">
                <a:moveTo>
                  <a:pt x="0" y="168262"/>
                </a:moveTo>
                <a:cubicBezTo>
                  <a:pt x="1011" y="80362"/>
                  <a:pt x="82890" y="-16081"/>
                  <a:pt x="168262" y="0"/>
                </a:cubicBezTo>
                <a:cubicBezTo>
                  <a:pt x="400535" y="-40961"/>
                  <a:pt x="442730" y="18815"/>
                  <a:pt x="634680" y="0"/>
                </a:cubicBezTo>
                <a:cubicBezTo>
                  <a:pt x="826630" y="-18815"/>
                  <a:pt x="1165539" y="43354"/>
                  <a:pt x="1319911" y="0"/>
                </a:cubicBezTo>
                <a:cubicBezTo>
                  <a:pt x="1474283" y="-43354"/>
                  <a:pt x="1560466" y="5946"/>
                  <a:pt x="1676922" y="0"/>
                </a:cubicBezTo>
                <a:cubicBezTo>
                  <a:pt x="1793378" y="-5946"/>
                  <a:pt x="1833109" y="25772"/>
                  <a:pt x="1924526" y="0"/>
                </a:cubicBezTo>
                <a:cubicBezTo>
                  <a:pt x="2015943" y="-25772"/>
                  <a:pt x="2313484" y="70339"/>
                  <a:pt x="2609758" y="0"/>
                </a:cubicBezTo>
                <a:cubicBezTo>
                  <a:pt x="2906032" y="-70339"/>
                  <a:pt x="2922256" y="50207"/>
                  <a:pt x="3185582" y="0"/>
                </a:cubicBezTo>
                <a:cubicBezTo>
                  <a:pt x="3448908" y="-50207"/>
                  <a:pt x="3583705" y="35200"/>
                  <a:pt x="3761406" y="0"/>
                </a:cubicBezTo>
                <a:cubicBezTo>
                  <a:pt x="3939107" y="-35200"/>
                  <a:pt x="4059390" y="24297"/>
                  <a:pt x="4227824" y="0"/>
                </a:cubicBezTo>
                <a:cubicBezTo>
                  <a:pt x="4396258" y="-24297"/>
                  <a:pt x="4786261" y="55473"/>
                  <a:pt x="5022462" y="0"/>
                </a:cubicBezTo>
                <a:cubicBezTo>
                  <a:pt x="5258663" y="-55473"/>
                  <a:pt x="5384864" y="22646"/>
                  <a:pt x="5598286" y="0"/>
                </a:cubicBezTo>
                <a:cubicBezTo>
                  <a:pt x="5811708" y="-22646"/>
                  <a:pt x="5892470" y="15887"/>
                  <a:pt x="6064704" y="0"/>
                </a:cubicBezTo>
                <a:cubicBezTo>
                  <a:pt x="6236938" y="-15887"/>
                  <a:pt x="6202767" y="5100"/>
                  <a:pt x="6312309" y="0"/>
                </a:cubicBezTo>
                <a:cubicBezTo>
                  <a:pt x="6421852" y="-5100"/>
                  <a:pt x="6587196" y="36114"/>
                  <a:pt x="6669320" y="0"/>
                </a:cubicBezTo>
                <a:cubicBezTo>
                  <a:pt x="6751444" y="-36114"/>
                  <a:pt x="7136562" y="28625"/>
                  <a:pt x="7463957" y="0"/>
                </a:cubicBezTo>
                <a:cubicBezTo>
                  <a:pt x="7791352" y="-28625"/>
                  <a:pt x="8025902" y="92435"/>
                  <a:pt x="8258595" y="0"/>
                </a:cubicBezTo>
                <a:cubicBezTo>
                  <a:pt x="8491288" y="-92435"/>
                  <a:pt x="8606722" y="27441"/>
                  <a:pt x="8725013" y="0"/>
                </a:cubicBezTo>
                <a:cubicBezTo>
                  <a:pt x="8843304" y="-27441"/>
                  <a:pt x="9256504" y="57910"/>
                  <a:pt x="9410244" y="0"/>
                </a:cubicBezTo>
                <a:cubicBezTo>
                  <a:pt x="9563984" y="-57910"/>
                  <a:pt x="9589495" y="2569"/>
                  <a:pt x="9657848" y="0"/>
                </a:cubicBezTo>
                <a:cubicBezTo>
                  <a:pt x="9726201" y="-2569"/>
                  <a:pt x="10129527" y="89804"/>
                  <a:pt x="10452486" y="0"/>
                </a:cubicBezTo>
                <a:cubicBezTo>
                  <a:pt x="10775445" y="-89804"/>
                  <a:pt x="10824808" y="15908"/>
                  <a:pt x="11108926" y="0"/>
                </a:cubicBezTo>
                <a:cubicBezTo>
                  <a:pt x="11199600" y="16177"/>
                  <a:pt x="11301530" y="86592"/>
                  <a:pt x="11277188" y="168262"/>
                </a:cubicBezTo>
                <a:cubicBezTo>
                  <a:pt x="11316869" y="321308"/>
                  <a:pt x="11272158" y="405063"/>
                  <a:pt x="11277188" y="511507"/>
                </a:cubicBezTo>
                <a:cubicBezTo>
                  <a:pt x="11282218" y="617951"/>
                  <a:pt x="11251788" y="677302"/>
                  <a:pt x="11277188" y="841292"/>
                </a:cubicBezTo>
                <a:cubicBezTo>
                  <a:pt x="11266083" y="949015"/>
                  <a:pt x="11195635" y="1006393"/>
                  <a:pt x="11108926" y="1009554"/>
                </a:cubicBezTo>
                <a:cubicBezTo>
                  <a:pt x="10887012" y="1066506"/>
                  <a:pt x="10722835" y="964387"/>
                  <a:pt x="10533102" y="1009554"/>
                </a:cubicBezTo>
                <a:cubicBezTo>
                  <a:pt x="10343369" y="1054721"/>
                  <a:pt x="10217232" y="950637"/>
                  <a:pt x="9957277" y="1009554"/>
                </a:cubicBezTo>
                <a:cubicBezTo>
                  <a:pt x="9697322" y="1068471"/>
                  <a:pt x="9763969" y="991315"/>
                  <a:pt x="9709673" y="1009554"/>
                </a:cubicBezTo>
                <a:cubicBezTo>
                  <a:pt x="9655377" y="1027793"/>
                  <a:pt x="9542591" y="984481"/>
                  <a:pt x="9462068" y="1009554"/>
                </a:cubicBezTo>
                <a:cubicBezTo>
                  <a:pt x="9381545" y="1034627"/>
                  <a:pt x="9107406" y="972772"/>
                  <a:pt x="8776837" y="1009554"/>
                </a:cubicBezTo>
                <a:cubicBezTo>
                  <a:pt x="8446268" y="1046336"/>
                  <a:pt x="8543534" y="1009442"/>
                  <a:pt x="8419826" y="1009554"/>
                </a:cubicBezTo>
                <a:cubicBezTo>
                  <a:pt x="8296118" y="1009666"/>
                  <a:pt x="8176697" y="969846"/>
                  <a:pt x="7953408" y="1009554"/>
                </a:cubicBezTo>
                <a:cubicBezTo>
                  <a:pt x="7730119" y="1049262"/>
                  <a:pt x="7773525" y="991394"/>
                  <a:pt x="7705804" y="1009554"/>
                </a:cubicBezTo>
                <a:cubicBezTo>
                  <a:pt x="7638083" y="1027714"/>
                  <a:pt x="7376055" y="972179"/>
                  <a:pt x="7129979" y="1009554"/>
                </a:cubicBezTo>
                <a:cubicBezTo>
                  <a:pt x="6883903" y="1046929"/>
                  <a:pt x="6895437" y="960739"/>
                  <a:pt x="6663561" y="1009554"/>
                </a:cubicBezTo>
                <a:cubicBezTo>
                  <a:pt x="6431685" y="1058369"/>
                  <a:pt x="6442348" y="974030"/>
                  <a:pt x="6306550" y="1009554"/>
                </a:cubicBezTo>
                <a:cubicBezTo>
                  <a:pt x="6170752" y="1045078"/>
                  <a:pt x="5784398" y="944966"/>
                  <a:pt x="5621319" y="1009554"/>
                </a:cubicBezTo>
                <a:cubicBezTo>
                  <a:pt x="5458240" y="1074142"/>
                  <a:pt x="5437342" y="993919"/>
                  <a:pt x="5373715" y="1009554"/>
                </a:cubicBezTo>
                <a:cubicBezTo>
                  <a:pt x="5310088" y="1025189"/>
                  <a:pt x="4920582" y="989390"/>
                  <a:pt x="4797890" y="1009554"/>
                </a:cubicBezTo>
                <a:cubicBezTo>
                  <a:pt x="4675199" y="1029718"/>
                  <a:pt x="4444107" y="1004444"/>
                  <a:pt x="4222066" y="1009554"/>
                </a:cubicBezTo>
                <a:cubicBezTo>
                  <a:pt x="4000025" y="1014664"/>
                  <a:pt x="3643370" y="914256"/>
                  <a:pt x="3427428" y="1009554"/>
                </a:cubicBezTo>
                <a:cubicBezTo>
                  <a:pt x="3211486" y="1104852"/>
                  <a:pt x="3008100" y="949560"/>
                  <a:pt x="2742197" y="1009554"/>
                </a:cubicBezTo>
                <a:cubicBezTo>
                  <a:pt x="2476294" y="1069548"/>
                  <a:pt x="2462188" y="965300"/>
                  <a:pt x="2275779" y="1009554"/>
                </a:cubicBezTo>
                <a:cubicBezTo>
                  <a:pt x="2089370" y="1053808"/>
                  <a:pt x="2086346" y="1000730"/>
                  <a:pt x="1918768" y="1009554"/>
                </a:cubicBezTo>
                <a:cubicBezTo>
                  <a:pt x="1751190" y="1018378"/>
                  <a:pt x="1642959" y="956317"/>
                  <a:pt x="1452350" y="1009554"/>
                </a:cubicBezTo>
                <a:cubicBezTo>
                  <a:pt x="1261741" y="1062791"/>
                  <a:pt x="1228802" y="1004172"/>
                  <a:pt x="1095339" y="1009554"/>
                </a:cubicBezTo>
                <a:cubicBezTo>
                  <a:pt x="961876" y="1014936"/>
                  <a:pt x="577528" y="901492"/>
                  <a:pt x="168262" y="1009554"/>
                </a:cubicBezTo>
                <a:cubicBezTo>
                  <a:pt x="62770" y="1011936"/>
                  <a:pt x="-11701" y="909441"/>
                  <a:pt x="0" y="841292"/>
                </a:cubicBezTo>
                <a:cubicBezTo>
                  <a:pt x="-12014" y="728885"/>
                  <a:pt x="16758" y="606923"/>
                  <a:pt x="0" y="498047"/>
                </a:cubicBezTo>
                <a:cubicBezTo>
                  <a:pt x="-16758" y="389172"/>
                  <a:pt x="20523" y="328664"/>
                  <a:pt x="0" y="168262"/>
                </a:cubicBezTo>
                <a:close/>
              </a:path>
              <a:path w="11277188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69526" y="-13542"/>
                  <a:pt x="490681" y="7693"/>
                  <a:pt x="634680" y="0"/>
                </a:cubicBezTo>
                <a:cubicBezTo>
                  <a:pt x="778679" y="-7693"/>
                  <a:pt x="1103463" y="13187"/>
                  <a:pt x="1429317" y="0"/>
                </a:cubicBezTo>
                <a:cubicBezTo>
                  <a:pt x="1755171" y="-13187"/>
                  <a:pt x="1587224" y="26175"/>
                  <a:pt x="1676922" y="0"/>
                </a:cubicBezTo>
                <a:cubicBezTo>
                  <a:pt x="1766621" y="-26175"/>
                  <a:pt x="2075814" y="48201"/>
                  <a:pt x="2471560" y="0"/>
                </a:cubicBezTo>
                <a:cubicBezTo>
                  <a:pt x="2867306" y="-48201"/>
                  <a:pt x="2786836" y="20328"/>
                  <a:pt x="3047384" y="0"/>
                </a:cubicBezTo>
                <a:cubicBezTo>
                  <a:pt x="3307932" y="-20328"/>
                  <a:pt x="3330094" y="7620"/>
                  <a:pt x="3404395" y="0"/>
                </a:cubicBezTo>
                <a:cubicBezTo>
                  <a:pt x="3478696" y="-7620"/>
                  <a:pt x="3889763" y="69259"/>
                  <a:pt x="4089626" y="0"/>
                </a:cubicBezTo>
                <a:cubicBezTo>
                  <a:pt x="4289489" y="-69259"/>
                  <a:pt x="4231265" y="23960"/>
                  <a:pt x="4337231" y="0"/>
                </a:cubicBezTo>
                <a:cubicBezTo>
                  <a:pt x="4443197" y="-23960"/>
                  <a:pt x="4783257" y="11879"/>
                  <a:pt x="5131869" y="0"/>
                </a:cubicBezTo>
                <a:cubicBezTo>
                  <a:pt x="5480481" y="-11879"/>
                  <a:pt x="5675324" y="47678"/>
                  <a:pt x="5817100" y="0"/>
                </a:cubicBezTo>
                <a:cubicBezTo>
                  <a:pt x="5958876" y="-47678"/>
                  <a:pt x="5993547" y="12037"/>
                  <a:pt x="6064704" y="0"/>
                </a:cubicBezTo>
                <a:cubicBezTo>
                  <a:pt x="6135861" y="-12037"/>
                  <a:pt x="6415846" y="21039"/>
                  <a:pt x="6531122" y="0"/>
                </a:cubicBezTo>
                <a:cubicBezTo>
                  <a:pt x="6646398" y="-21039"/>
                  <a:pt x="6799692" y="26086"/>
                  <a:pt x="6888133" y="0"/>
                </a:cubicBezTo>
                <a:cubicBezTo>
                  <a:pt x="6976574" y="-26086"/>
                  <a:pt x="7075972" y="14212"/>
                  <a:pt x="7135737" y="0"/>
                </a:cubicBezTo>
                <a:cubicBezTo>
                  <a:pt x="7195502" y="-14212"/>
                  <a:pt x="7511204" y="19478"/>
                  <a:pt x="7711562" y="0"/>
                </a:cubicBezTo>
                <a:cubicBezTo>
                  <a:pt x="7911920" y="-19478"/>
                  <a:pt x="8126099" y="12103"/>
                  <a:pt x="8396793" y="0"/>
                </a:cubicBezTo>
                <a:cubicBezTo>
                  <a:pt x="8667487" y="-12103"/>
                  <a:pt x="8653860" y="5114"/>
                  <a:pt x="8753804" y="0"/>
                </a:cubicBezTo>
                <a:cubicBezTo>
                  <a:pt x="8853748" y="-5114"/>
                  <a:pt x="9120831" y="23633"/>
                  <a:pt x="9220222" y="0"/>
                </a:cubicBezTo>
                <a:cubicBezTo>
                  <a:pt x="9319613" y="-23633"/>
                  <a:pt x="9533636" y="23014"/>
                  <a:pt x="9686640" y="0"/>
                </a:cubicBezTo>
                <a:cubicBezTo>
                  <a:pt x="9839644" y="-23014"/>
                  <a:pt x="10269521" y="84644"/>
                  <a:pt x="10481277" y="0"/>
                </a:cubicBezTo>
                <a:cubicBezTo>
                  <a:pt x="10693033" y="-84644"/>
                  <a:pt x="10953035" y="74204"/>
                  <a:pt x="11108926" y="0"/>
                </a:cubicBezTo>
                <a:cubicBezTo>
                  <a:pt x="11229021" y="-2226"/>
                  <a:pt x="11285453" y="65130"/>
                  <a:pt x="11277188" y="168262"/>
                </a:cubicBezTo>
                <a:cubicBezTo>
                  <a:pt x="11307832" y="300907"/>
                  <a:pt x="11246727" y="424790"/>
                  <a:pt x="11277188" y="511507"/>
                </a:cubicBezTo>
                <a:cubicBezTo>
                  <a:pt x="11307649" y="598224"/>
                  <a:pt x="11260233" y="728048"/>
                  <a:pt x="11277188" y="841292"/>
                </a:cubicBezTo>
                <a:cubicBezTo>
                  <a:pt x="11279857" y="935113"/>
                  <a:pt x="11216494" y="993530"/>
                  <a:pt x="11108926" y="1009554"/>
                </a:cubicBezTo>
                <a:cubicBezTo>
                  <a:pt x="10859588" y="1023800"/>
                  <a:pt x="10533765" y="1006142"/>
                  <a:pt x="10314288" y="1009554"/>
                </a:cubicBezTo>
                <a:cubicBezTo>
                  <a:pt x="10094811" y="1012966"/>
                  <a:pt x="9955145" y="970385"/>
                  <a:pt x="9629057" y="1009554"/>
                </a:cubicBezTo>
                <a:cubicBezTo>
                  <a:pt x="9302969" y="1048723"/>
                  <a:pt x="9370054" y="981088"/>
                  <a:pt x="9162639" y="1009554"/>
                </a:cubicBezTo>
                <a:cubicBezTo>
                  <a:pt x="8955224" y="1038020"/>
                  <a:pt x="8975361" y="986996"/>
                  <a:pt x="8805628" y="1009554"/>
                </a:cubicBezTo>
                <a:cubicBezTo>
                  <a:pt x="8635895" y="1032112"/>
                  <a:pt x="8655664" y="1005694"/>
                  <a:pt x="8558024" y="1009554"/>
                </a:cubicBezTo>
                <a:cubicBezTo>
                  <a:pt x="8460384" y="1013414"/>
                  <a:pt x="8187847" y="944200"/>
                  <a:pt x="7982199" y="1009554"/>
                </a:cubicBezTo>
                <a:cubicBezTo>
                  <a:pt x="7776552" y="1074908"/>
                  <a:pt x="7674572" y="1002495"/>
                  <a:pt x="7515782" y="1009554"/>
                </a:cubicBezTo>
                <a:cubicBezTo>
                  <a:pt x="7356992" y="1016613"/>
                  <a:pt x="7314597" y="998839"/>
                  <a:pt x="7158770" y="1009554"/>
                </a:cubicBezTo>
                <a:cubicBezTo>
                  <a:pt x="7002943" y="1020269"/>
                  <a:pt x="6816812" y="984104"/>
                  <a:pt x="6692353" y="1009554"/>
                </a:cubicBezTo>
                <a:cubicBezTo>
                  <a:pt x="6567894" y="1035004"/>
                  <a:pt x="6504832" y="1009301"/>
                  <a:pt x="6335342" y="1009554"/>
                </a:cubicBezTo>
                <a:cubicBezTo>
                  <a:pt x="6165852" y="1009807"/>
                  <a:pt x="5944281" y="954272"/>
                  <a:pt x="5759517" y="1009554"/>
                </a:cubicBezTo>
                <a:cubicBezTo>
                  <a:pt x="5574754" y="1064836"/>
                  <a:pt x="5627215" y="989972"/>
                  <a:pt x="5511913" y="1009554"/>
                </a:cubicBezTo>
                <a:cubicBezTo>
                  <a:pt x="5396611" y="1029136"/>
                  <a:pt x="5153743" y="954945"/>
                  <a:pt x="4826682" y="1009554"/>
                </a:cubicBezTo>
                <a:cubicBezTo>
                  <a:pt x="4499621" y="1064163"/>
                  <a:pt x="4321509" y="987769"/>
                  <a:pt x="4032044" y="1009554"/>
                </a:cubicBezTo>
                <a:cubicBezTo>
                  <a:pt x="3742579" y="1031339"/>
                  <a:pt x="3624616" y="961648"/>
                  <a:pt x="3346813" y="1009554"/>
                </a:cubicBezTo>
                <a:cubicBezTo>
                  <a:pt x="3069010" y="1057460"/>
                  <a:pt x="2794434" y="957043"/>
                  <a:pt x="2552175" y="1009554"/>
                </a:cubicBezTo>
                <a:cubicBezTo>
                  <a:pt x="2309916" y="1062065"/>
                  <a:pt x="2242954" y="989944"/>
                  <a:pt x="2085757" y="1009554"/>
                </a:cubicBezTo>
                <a:cubicBezTo>
                  <a:pt x="1928560" y="1029164"/>
                  <a:pt x="1951149" y="993672"/>
                  <a:pt x="1838153" y="1009554"/>
                </a:cubicBezTo>
                <a:cubicBezTo>
                  <a:pt x="1725157" y="1025436"/>
                  <a:pt x="1431941" y="966115"/>
                  <a:pt x="1262328" y="1009554"/>
                </a:cubicBezTo>
                <a:cubicBezTo>
                  <a:pt x="1092715" y="1052993"/>
                  <a:pt x="1071177" y="988651"/>
                  <a:pt x="905317" y="1009554"/>
                </a:cubicBezTo>
                <a:cubicBezTo>
                  <a:pt x="739457" y="1030457"/>
                  <a:pt x="516972" y="1002043"/>
                  <a:pt x="168262" y="1009554"/>
                </a:cubicBezTo>
                <a:cubicBezTo>
                  <a:pt x="67883" y="998468"/>
                  <a:pt x="10602" y="940417"/>
                  <a:pt x="0" y="841292"/>
                </a:cubicBezTo>
                <a:cubicBezTo>
                  <a:pt x="-21175" y="735157"/>
                  <a:pt x="13525" y="599103"/>
                  <a:pt x="0" y="518238"/>
                </a:cubicBezTo>
                <a:cubicBezTo>
                  <a:pt x="-13525" y="437373"/>
                  <a:pt x="16931" y="296840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Hai,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Sáu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Chủ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="" xmlns:a16="http://schemas.microsoft.com/office/drawing/2014/main" id="{9790C62A-B818-B3A1-ACC6-E0671BBA10A6}"/>
              </a:ext>
            </a:extLst>
          </p:cNvPr>
          <p:cNvSpPr/>
          <p:nvPr/>
        </p:nvSpPr>
        <p:spPr>
          <a:xfrm>
            <a:off x="2461584" y="5132414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tờ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lịch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mấy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3E2B5DAC-5573-7D39-633A-4987C1782076}"/>
              </a:ext>
            </a:extLst>
          </p:cNvPr>
          <p:cNvSpPr/>
          <p:nvPr/>
        </p:nvSpPr>
        <p:spPr>
          <a:xfrm>
            <a:off x="3183847" y="6183927"/>
            <a:ext cx="5788017" cy="709896"/>
          </a:xfrm>
          <a:custGeom>
            <a:avLst/>
            <a:gdLst>
              <a:gd name="connsiteX0" fmla="*/ 0 w 5788017"/>
              <a:gd name="connsiteY0" fmla="*/ 118318 h 709896"/>
              <a:gd name="connsiteX1" fmla="*/ 118318 w 5788017"/>
              <a:gd name="connsiteY1" fmla="*/ 0 h 709896"/>
              <a:gd name="connsiteX2" fmla="*/ 506915 w 5788017"/>
              <a:gd name="connsiteY2" fmla="*/ 0 h 709896"/>
              <a:gd name="connsiteX3" fmla="*/ 895511 w 5788017"/>
              <a:gd name="connsiteY3" fmla="*/ 0 h 709896"/>
              <a:gd name="connsiteX4" fmla="*/ 1450649 w 5788017"/>
              <a:gd name="connsiteY4" fmla="*/ 0 h 709896"/>
              <a:gd name="connsiteX5" fmla="*/ 1950274 w 5788017"/>
              <a:gd name="connsiteY5" fmla="*/ 0 h 709896"/>
              <a:gd name="connsiteX6" fmla="*/ 2394384 w 5788017"/>
              <a:gd name="connsiteY6" fmla="*/ 0 h 709896"/>
              <a:gd name="connsiteX7" fmla="*/ 2894009 w 5788017"/>
              <a:gd name="connsiteY7" fmla="*/ 0 h 709896"/>
              <a:gd name="connsiteX8" fmla="*/ 3338119 w 5788017"/>
              <a:gd name="connsiteY8" fmla="*/ 0 h 709896"/>
              <a:gd name="connsiteX9" fmla="*/ 3893257 w 5788017"/>
              <a:gd name="connsiteY9" fmla="*/ 0 h 709896"/>
              <a:gd name="connsiteX10" fmla="*/ 4281854 w 5788017"/>
              <a:gd name="connsiteY10" fmla="*/ 0 h 709896"/>
              <a:gd name="connsiteX11" fmla="*/ 4892506 w 5788017"/>
              <a:gd name="connsiteY11" fmla="*/ 0 h 709896"/>
              <a:gd name="connsiteX12" fmla="*/ 5669699 w 5788017"/>
              <a:gd name="connsiteY12" fmla="*/ 0 h 709896"/>
              <a:gd name="connsiteX13" fmla="*/ 5788017 w 5788017"/>
              <a:gd name="connsiteY13" fmla="*/ 118318 h 709896"/>
              <a:gd name="connsiteX14" fmla="*/ 5788017 w 5788017"/>
              <a:gd name="connsiteY14" fmla="*/ 591578 h 709896"/>
              <a:gd name="connsiteX15" fmla="*/ 5669699 w 5788017"/>
              <a:gd name="connsiteY15" fmla="*/ 709896 h 709896"/>
              <a:gd name="connsiteX16" fmla="*/ 5281102 w 5788017"/>
              <a:gd name="connsiteY16" fmla="*/ 709896 h 709896"/>
              <a:gd name="connsiteX17" fmla="*/ 4725964 w 5788017"/>
              <a:gd name="connsiteY17" fmla="*/ 709896 h 709896"/>
              <a:gd name="connsiteX18" fmla="*/ 4281854 w 5788017"/>
              <a:gd name="connsiteY18" fmla="*/ 709896 h 709896"/>
              <a:gd name="connsiteX19" fmla="*/ 3615688 w 5788017"/>
              <a:gd name="connsiteY19" fmla="*/ 709896 h 709896"/>
              <a:gd name="connsiteX20" fmla="*/ 2949522 w 5788017"/>
              <a:gd name="connsiteY20" fmla="*/ 709896 h 709896"/>
              <a:gd name="connsiteX21" fmla="*/ 2505412 w 5788017"/>
              <a:gd name="connsiteY21" fmla="*/ 709896 h 709896"/>
              <a:gd name="connsiteX22" fmla="*/ 1950274 w 5788017"/>
              <a:gd name="connsiteY22" fmla="*/ 709896 h 709896"/>
              <a:gd name="connsiteX23" fmla="*/ 1561677 w 5788017"/>
              <a:gd name="connsiteY23" fmla="*/ 709896 h 709896"/>
              <a:gd name="connsiteX24" fmla="*/ 1006539 w 5788017"/>
              <a:gd name="connsiteY24" fmla="*/ 709896 h 709896"/>
              <a:gd name="connsiteX25" fmla="*/ 118318 w 5788017"/>
              <a:gd name="connsiteY25" fmla="*/ 709896 h 709896"/>
              <a:gd name="connsiteX26" fmla="*/ 0 w 5788017"/>
              <a:gd name="connsiteY26" fmla="*/ 591578 h 709896"/>
              <a:gd name="connsiteX27" fmla="*/ 0 w 5788017"/>
              <a:gd name="connsiteY27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88017" h="709896" fill="none" extrusionOk="0">
                <a:moveTo>
                  <a:pt x="0" y="118318"/>
                </a:moveTo>
                <a:cubicBezTo>
                  <a:pt x="10057" y="46280"/>
                  <a:pt x="58382" y="-7622"/>
                  <a:pt x="118318" y="0"/>
                </a:cubicBezTo>
                <a:cubicBezTo>
                  <a:pt x="241393" y="-16321"/>
                  <a:pt x="356715" y="37438"/>
                  <a:pt x="506915" y="0"/>
                </a:cubicBezTo>
                <a:cubicBezTo>
                  <a:pt x="657115" y="-37438"/>
                  <a:pt x="774763" y="34213"/>
                  <a:pt x="895511" y="0"/>
                </a:cubicBezTo>
                <a:cubicBezTo>
                  <a:pt x="1016259" y="-34213"/>
                  <a:pt x="1244377" y="50984"/>
                  <a:pt x="1450649" y="0"/>
                </a:cubicBezTo>
                <a:cubicBezTo>
                  <a:pt x="1656921" y="-50984"/>
                  <a:pt x="1735632" y="23369"/>
                  <a:pt x="1950274" y="0"/>
                </a:cubicBezTo>
                <a:cubicBezTo>
                  <a:pt x="2164916" y="-23369"/>
                  <a:pt x="2194742" y="17516"/>
                  <a:pt x="2394384" y="0"/>
                </a:cubicBezTo>
                <a:cubicBezTo>
                  <a:pt x="2594026" y="-17516"/>
                  <a:pt x="2670436" y="12822"/>
                  <a:pt x="2894009" y="0"/>
                </a:cubicBezTo>
                <a:cubicBezTo>
                  <a:pt x="3117582" y="-12822"/>
                  <a:pt x="3172477" y="33569"/>
                  <a:pt x="3338119" y="0"/>
                </a:cubicBezTo>
                <a:cubicBezTo>
                  <a:pt x="3503761" y="-33569"/>
                  <a:pt x="3642402" y="11218"/>
                  <a:pt x="3893257" y="0"/>
                </a:cubicBezTo>
                <a:cubicBezTo>
                  <a:pt x="4144112" y="-11218"/>
                  <a:pt x="4115906" y="3100"/>
                  <a:pt x="4281854" y="0"/>
                </a:cubicBezTo>
                <a:cubicBezTo>
                  <a:pt x="4447802" y="-3100"/>
                  <a:pt x="4730706" y="16659"/>
                  <a:pt x="4892506" y="0"/>
                </a:cubicBezTo>
                <a:cubicBezTo>
                  <a:pt x="5054306" y="-16659"/>
                  <a:pt x="5369076" y="91687"/>
                  <a:pt x="5669699" y="0"/>
                </a:cubicBezTo>
                <a:cubicBezTo>
                  <a:pt x="5741029" y="-14203"/>
                  <a:pt x="5800548" y="58110"/>
                  <a:pt x="5788017" y="118318"/>
                </a:cubicBezTo>
                <a:cubicBezTo>
                  <a:pt x="5801286" y="309787"/>
                  <a:pt x="5738184" y="448707"/>
                  <a:pt x="5788017" y="591578"/>
                </a:cubicBezTo>
                <a:cubicBezTo>
                  <a:pt x="5769348" y="657545"/>
                  <a:pt x="5744135" y="696298"/>
                  <a:pt x="5669699" y="709896"/>
                </a:cubicBezTo>
                <a:cubicBezTo>
                  <a:pt x="5577669" y="755893"/>
                  <a:pt x="5429537" y="708163"/>
                  <a:pt x="5281102" y="709896"/>
                </a:cubicBezTo>
                <a:cubicBezTo>
                  <a:pt x="5132667" y="711629"/>
                  <a:pt x="4854903" y="657069"/>
                  <a:pt x="4725964" y="709896"/>
                </a:cubicBezTo>
                <a:cubicBezTo>
                  <a:pt x="4597025" y="762723"/>
                  <a:pt x="4471474" y="662200"/>
                  <a:pt x="4281854" y="709896"/>
                </a:cubicBezTo>
                <a:cubicBezTo>
                  <a:pt x="4092234" y="757592"/>
                  <a:pt x="3919984" y="653157"/>
                  <a:pt x="3615688" y="709896"/>
                </a:cubicBezTo>
                <a:cubicBezTo>
                  <a:pt x="3311392" y="766635"/>
                  <a:pt x="3194489" y="654217"/>
                  <a:pt x="2949522" y="709896"/>
                </a:cubicBezTo>
                <a:cubicBezTo>
                  <a:pt x="2704555" y="765575"/>
                  <a:pt x="2599084" y="695272"/>
                  <a:pt x="2505412" y="709896"/>
                </a:cubicBezTo>
                <a:cubicBezTo>
                  <a:pt x="2411740" y="724520"/>
                  <a:pt x="2213413" y="653671"/>
                  <a:pt x="1950274" y="709896"/>
                </a:cubicBezTo>
                <a:cubicBezTo>
                  <a:pt x="1687135" y="766121"/>
                  <a:pt x="1677207" y="680732"/>
                  <a:pt x="1561677" y="709896"/>
                </a:cubicBezTo>
                <a:cubicBezTo>
                  <a:pt x="1446147" y="739060"/>
                  <a:pt x="1123450" y="684978"/>
                  <a:pt x="1006539" y="709896"/>
                </a:cubicBezTo>
                <a:cubicBezTo>
                  <a:pt x="889628" y="734814"/>
                  <a:pt x="431362" y="641775"/>
                  <a:pt x="118318" y="709896"/>
                </a:cubicBezTo>
                <a:cubicBezTo>
                  <a:pt x="63668" y="695323"/>
                  <a:pt x="-11653" y="668192"/>
                  <a:pt x="0" y="591578"/>
                </a:cubicBezTo>
                <a:cubicBezTo>
                  <a:pt x="-9855" y="384585"/>
                  <a:pt x="27234" y="321187"/>
                  <a:pt x="0" y="118318"/>
                </a:cubicBezTo>
                <a:close/>
              </a:path>
              <a:path w="5788017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352058" y="-47311"/>
                  <a:pt x="482160" y="14495"/>
                  <a:pt x="617942" y="0"/>
                </a:cubicBezTo>
                <a:cubicBezTo>
                  <a:pt x="753724" y="-14495"/>
                  <a:pt x="1070531" y="60547"/>
                  <a:pt x="1284108" y="0"/>
                </a:cubicBezTo>
                <a:cubicBezTo>
                  <a:pt x="1497685" y="-60547"/>
                  <a:pt x="1535040" y="34989"/>
                  <a:pt x="1672705" y="0"/>
                </a:cubicBezTo>
                <a:cubicBezTo>
                  <a:pt x="1810370" y="-34989"/>
                  <a:pt x="2194629" y="64556"/>
                  <a:pt x="2338870" y="0"/>
                </a:cubicBezTo>
                <a:cubicBezTo>
                  <a:pt x="2483111" y="-64556"/>
                  <a:pt x="2682103" y="17952"/>
                  <a:pt x="2894009" y="0"/>
                </a:cubicBezTo>
                <a:cubicBezTo>
                  <a:pt x="3105915" y="-17952"/>
                  <a:pt x="3186905" y="11410"/>
                  <a:pt x="3338119" y="0"/>
                </a:cubicBezTo>
                <a:cubicBezTo>
                  <a:pt x="3489333" y="-11410"/>
                  <a:pt x="3698846" y="21113"/>
                  <a:pt x="3948771" y="0"/>
                </a:cubicBezTo>
                <a:cubicBezTo>
                  <a:pt x="4198696" y="-21113"/>
                  <a:pt x="4152815" y="33086"/>
                  <a:pt x="4337368" y="0"/>
                </a:cubicBezTo>
                <a:cubicBezTo>
                  <a:pt x="4521921" y="-33086"/>
                  <a:pt x="4843707" y="6867"/>
                  <a:pt x="5003533" y="0"/>
                </a:cubicBezTo>
                <a:cubicBezTo>
                  <a:pt x="5163359" y="-6867"/>
                  <a:pt x="5532902" y="32974"/>
                  <a:pt x="5669699" y="0"/>
                </a:cubicBezTo>
                <a:cubicBezTo>
                  <a:pt x="5726119" y="4743"/>
                  <a:pt x="5799605" y="43666"/>
                  <a:pt x="5788017" y="118318"/>
                </a:cubicBezTo>
                <a:cubicBezTo>
                  <a:pt x="5830663" y="295973"/>
                  <a:pt x="5780130" y="369060"/>
                  <a:pt x="5788017" y="591578"/>
                </a:cubicBezTo>
                <a:cubicBezTo>
                  <a:pt x="5775878" y="642856"/>
                  <a:pt x="5735062" y="725788"/>
                  <a:pt x="5669699" y="709896"/>
                </a:cubicBezTo>
                <a:cubicBezTo>
                  <a:pt x="5514529" y="712306"/>
                  <a:pt x="5360832" y="692124"/>
                  <a:pt x="5281102" y="709896"/>
                </a:cubicBezTo>
                <a:cubicBezTo>
                  <a:pt x="5201372" y="727668"/>
                  <a:pt x="5004718" y="690475"/>
                  <a:pt x="4836992" y="709896"/>
                </a:cubicBezTo>
                <a:cubicBezTo>
                  <a:pt x="4669266" y="729317"/>
                  <a:pt x="4540797" y="658137"/>
                  <a:pt x="4337368" y="709896"/>
                </a:cubicBezTo>
                <a:cubicBezTo>
                  <a:pt x="4133939" y="761655"/>
                  <a:pt x="4057593" y="705813"/>
                  <a:pt x="3837743" y="709896"/>
                </a:cubicBezTo>
                <a:cubicBezTo>
                  <a:pt x="3617893" y="713979"/>
                  <a:pt x="3333846" y="708648"/>
                  <a:pt x="3171578" y="709896"/>
                </a:cubicBezTo>
                <a:cubicBezTo>
                  <a:pt x="3009310" y="711144"/>
                  <a:pt x="2844094" y="675659"/>
                  <a:pt x="2671953" y="709896"/>
                </a:cubicBezTo>
                <a:cubicBezTo>
                  <a:pt x="2499812" y="744133"/>
                  <a:pt x="2307815" y="678916"/>
                  <a:pt x="2116815" y="709896"/>
                </a:cubicBezTo>
                <a:cubicBezTo>
                  <a:pt x="1925815" y="740876"/>
                  <a:pt x="1693156" y="655018"/>
                  <a:pt x="1506163" y="709896"/>
                </a:cubicBezTo>
                <a:cubicBezTo>
                  <a:pt x="1319170" y="764774"/>
                  <a:pt x="1162938" y="657703"/>
                  <a:pt x="839998" y="709896"/>
                </a:cubicBezTo>
                <a:cubicBezTo>
                  <a:pt x="517059" y="762089"/>
                  <a:pt x="362269" y="666911"/>
                  <a:pt x="118318" y="709896"/>
                </a:cubicBezTo>
                <a:cubicBezTo>
                  <a:pt x="66848" y="714532"/>
                  <a:pt x="6056" y="650293"/>
                  <a:pt x="0" y="591578"/>
                </a:cubicBezTo>
                <a:cubicBezTo>
                  <a:pt x="-6878" y="471651"/>
                  <a:pt x="27691" y="219823"/>
                  <a:pt x="0" y="118318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tờ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lịch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4A839176-F9B8-B7A3-2829-599D688F9A95}"/>
              </a:ext>
            </a:extLst>
          </p:cNvPr>
          <p:cNvSpPr/>
          <p:nvPr/>
        </p:nvSpPr>
        <p:spPr>
          <a:xfrm>
            <a:off x="2677531" y="4979424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năm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bao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nhiêu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="" xmlns:a16="http://schemas.microsoft.com/office/drawing/2014/main" id="{7DB48375-BD46-F8E4-2F8E-22347FA2B160}"/>
              </a:ext>
            </a:extLst>
          </p:cNvPr>
          <p:cNvSpPr/>
          <p:nvPr/>
        </p:nvSpPr>
        <p:spPr>
          <a:xfrm>
            <a:off x="343481" y="5779302"/>
            <a:ext cx="11277188" cy="1009554"/>
          </a:xfrm>
          <a:custGeom>
            <a:avLst/>
            <a:gdLst>
              <a:gd name="connsiteX0" fmla="*/ 0 w 11277188"/>
              <a:gd name="connsiteY0" fmla="*/ 168262 h 1009554"/>
              <a:gd name="connsiteX1" fmla="*/ 168262 w 11277188"/>
              <a:gd name="connsiteY1" fmla="*/ 0 h 1009554"/>
              <a:gd name="connsiteX2" fmla="*/ 634680 w 11277188"/>
              <a:gd name="connsiteY2" fmla="*/ 0 h 1009554"/>
              <a:gd name="connsiteX3" fmla="*/ 1319911 w 11277188"/>
              <a:gd name="connsiteY3" fmla="*/ 0 h 1009554"/>
              <a:gd name="connsiteX4" fmla="*/ 1676922 w 11277188"/>
              <a:gd name="connsiteY4" fmla="*/ 0 h 1009554"/>
              <a:gd name="connsiteX5" fmla="*/ 1924526 w 11277188"/>
              <a:gd name="connsiteY5" fmla="*/ 0 h 1009554"/>
              <a:gd name="connsiteX6" fmla="*/ 2609758 w 11277188"/>
              <a:gd name="connsiteY6" fmla="*/ 0 h 1009554"/>
              <a:gd name="connsiteX7" fmla="*/ 3185582 w 11277188"/>
              <a:gd name="connsiteY7" fmla="*/ 0 h 1009554"/>
              <a:gd name="connsiteX8" fmla="*/ 3761406 w 11277188"/>
              <a:gd name="connsiteY8" fmla="*/ 0 h 1009554"/>
              <a:gd name="connsiteX9" fmla="*/ 4227824 w 11277188"/>
              <a:gd name="connsiteY9" fmla="*/ 0 h 1009554"/>
              <a:gd name="connsiteX10" fmla="*/ 5022462 w 11277188"/>
              <a:gd name="connsiteY10" fmla="*/ 0 h 1009554"/>
              <a:gd name="connsiteX11" fmla="*/ 5598286 w 11277188"/>
              <a:gd name="connsiteY11" fmla="*/ 0 h 1009554"/>
              <a:gd name="connsiteX12" fmla="*/ 6064704 w 11277188"/>
              <a:gd name="connsiteY12" fmla="*/ 0 h 1009554"/>
              <a:gd name="connsiteX13" fmla="*/ 6312309 w 11277188"/>
              <a:gd name="connsiteY13" fmla="*/ 0 h 1009554"/>
              <a:gd name="connsiteX14" fmla="*/ 6669320 w 11277188"/>
              <a:gd name="connsiteY14" fmla="*/ 0 h 1009554"/>
              <a:gd name="connsiteX15" fmla="*/ 7463957 w 11277188"/>
              <a:gd name="connsiteY15" fmla="*/ 0 h 1009554"/>
              <a:gd name="connsiteX16" fmla="*/ 8258595 w 11277188"/>
              <a:gd name="connsiteY16" fmla="*/ 0 h 1009554"/>
              <a:gd name="connsiteX17" fmla="*/ 8725013 w 11277188"/>
              <a:gd name="connsiteY17" fmla="*/ 0 h 1009554"/>
              <a:gd name="connsiteX18" fmla="*/ 9410244 w 11277188"/>
              <a:gd name="connsiteY18" fmla="*/ 0 h 1009554"/>
              <a:gd name="connsiteX19" fmla="*/ 9657848 w 11277188"/>
              <a:gd name="connsiteY19" fmla="*/ 0 h 1009554"/>
              <a:gd name="connsiteX20" fmla="*/ 10452486 w 11277188"/>
              <a:gd name="connsiteY20" fmla="*/ 0 h 1009554"/>
              <a:gd name="connsiteX21" fmla="*/ 11108926 w 11277188"/>
              <a:gd name="connsiteY21" fmla="*/ 0 h 1009554"/>
              <a:gd name="connsiteX22" fmla="*/ 11277188 w 11277188"/>
              <a:gd name="connsiteY22" fmla="*/ 168262 h 1009554"/>
              <a:gd name="connsiteX23" fmla="*/ 11277188 w 11277188"/>
              <a:gd name="connsiteY23" fmla="*/ 511507 h 1009554"/>
              <a:gd name="connsiteX24" fmla="*/ 11277188 w 11277188"/>
              <a:gd name="connsiteY24" fmla="*/ 841292 h 1009554"/>
              <a:gd name="connsiteX25" fmla="*/ 11108926 w 11277188"/>
              <a:gd name="connsiteY25" fmla="*/ 1009554 h 1009554"/>
              <a:gd name="connsiteX26" fmla="*/ 10533102 w 11277188"/>
              <a:gd name="connsiteY26" fmla="*/ 1009554 h 1009554"/>
              <a:gd name="connsiteX27" fmla="*/ 9957277 w 11277188"/>
              <a:gd name="connsiteY27" fmla="*/ 1009554 h 1009554"/>
              <a:gd name="connsiteX28" fmla="*/ 9709673 w 11277188"/>
              <a:gd name="connsiteY28" fmla="*/ 1009554 h 1009554"/>
              <a:gd name="connsiteX29" fmla="*/ 9462068 w 11277188"/>
              <a:gd name="connsiteY29" fmla="*/ 1009554 h 1009554"/>
              <a:gd name="connsiteX30" fmla="*/ 8776837 w 11277188"/>
              <a:gd name="connsiteY30" fmla="*/ 1009554 h 1009554"/>
              <a:gd name="connsiteX31" fmla="*/ 8419826 w 11277188"/>
              <a:gd name="connsiteY31" fmla="*/ 1009554 h 1009554"/>
              <a:gd name="connsiteX32" fmla="*/ 7953408 w 11277188"/>
              <a:gd name="connsiteY32" fmla="*/ 1009554 h 1009554"/>
              <a:gd name="connsiteX33" fmla="*/ 7705804 w 11277188"/>
              <a:gd name="connsiteY33" fmla="*/ 1009554 h 1009554"/>
              <a:gd name="connsiteX34" fmla="*/ 7129979 w 11277188"/>
              <a:gd name="connsiteY34" fmla="*/ 1009554 h 1009554"/>
              <a:gd name="connsiteX35" fmla="*/ 6663561 w 11277188"/>
              <a:gd name="connsiteY35" fmla="*/ 1009554 h 1009554"/>
              <a:gd name="connsiteX36" fmla="*/ 6306550 w 11277188"/>
              <a:gd name="connsiteY36" fmla="*/ 1009554 h 1009554"/>
              <a:gd name="connsiteX37" fmla="*/ 5621319 w 11277188"/>
              <a:gd name="connsiteY37" fmla="*/ 1009554 h 1009554"/>
              <a:gd name="connsiteX38" fmla="*/ 5373715 w 11277188"/>
              <a:gd name="connsiteY38" fmla="*/ 1009554 h 1009554"/>
              <a:gd name="connsiteX39" fmla="*/ 4797890 w 11277188"/>
              <a:gd name="connsiteY39" fmla="*/ 1009554 h 1009554"/>
              <a:gd name="connsiteX40" fmla="*/ 4222066 w 11277188"/>
              <a:gd name="connsiteY40" fmla="*/ 1009554 h 1009554"/>
              <a:gd name="connsiteX41" fmla="*/ 3427428 w 11277188"/>
              <a:gd name="connsiteY41" fmla="*/ 1009554 h 1009554"/>
              <a:gd name="connsiteX42" fmla="*/ 2742197 w 11277188"/>
              <a:gd name="connsiteY42" fmla="*/ 1009554 h 1009554"/>
              <a:gd name="connsiteX43" fmla="*/ 2275779 w 11277188"/>
              <a:gd name="connsiteY43" fmla="*/ 1009554 h 1009554"/>
              <a:gd name="connsiteX44" fmla="*/ 1918768 w 11277188"/>
              <a:gd name="connsiteY44" fmla="*/ 1009554 h 1009554"/>
              <a:gd name="connsiteX45" fmla="*/ 1452350 w 11277188"/>
              <a:gd name="connsiteY45" fmla="*/ 1009554 h 1009554"/>
              <a:gd name="connsiteX46" fmla="*/ 1095339 w 11277188"/>
              <a:gd name="connsiteY46" fmla="*/ 1009554 h 1009554"/>
              <a:gd name="connsiteX47" fmla="*/ 168262 w 11277188"/>
              <a:gd name="connsiteY47" fmla="*/ 1009554 h 1009554"/>
              <a:gd name="connsiteX48" fmla="*/ 0 w 11277188"/>
              <a:gd name="connsiteY48" fmla="*/ 841292 h 1009554"/>
              <a:gd name="connsiteX49" fmla="*/ 0 w 11277188"/>
              <a:gd name="connsiteY49" fmla="*/ 498047 h 1009554"/>
              <a:gd name="connsiteX50" fmla="*/ 0 w 11277188"/>
              <a:gd name="connsiteY50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277188" h="1009554" fill="none" extrusionOk="0">
                <a:moveTo>
                  <a:pt x="0" y="168262"/>
                </a:moveTo>
                <a:cubicBezTo>
                  <a:pt x="1011" y="80362"/>
                  <a:pt x="82890" y="-16081"/>
                  <a:pt x="168262" y="0"/>
                </a:cubicBezTo>
                <a:cubicBezTo>
                  <a:pt x="400535" y="-40961"/>
                  <a:pt x="442730" y="18815"/>
                  <a:pt x="634680" y="0"/>
                </a:cubicBezTo>
                <a:cubicBezTo>
                  <a:pt x="826630" y="-18815"/>
                  <a:pt x="1165539" y="43354"/>
                  <a:pt x="1319911" y="0"/>
                </a:cubicBezTo>
                <a:cubicBezTo>
                  <a:pt x="1474283" y="-43354"/>
                  <a:pt x="1560466" y="5946"/>
                  <a:pt x="1676922" y="0"/>
                </a:cubicBezTo>
                <a:cubicBezTo>
                  <a:pt x="1793378" y="-5946"/>
                  <a:pt x="1833109" y="25772"/>
                  <a:pt x="1924526" y="0"/>
                </a:cubicBezTo>
                <a:cubicBezTo>
                  <a:pt x="2015943" y="-25772"/>
                  <a:pt x="2313484" y="70339"/>
                  <a:pt x="2609758" y="0"/>
                </a:cubicBezTo>
                <a:cubicBezTo>
                  <a:pt x="2906032" y="-70339"/>
                  <a:pt x="2922256" y="50207"/>
                  <a:pt x="3185582" y="0"/>
                </a:cubicBezTo>
                <a:cubicBezTo>
                  <a:pt x="3448908" y="-50207"/>
                  <a:pt x="3583705" y="35200"/>
                  <a:pt x="3761406" y="0"/>
                </a:cubicBezTo>
                <a:cubicBezTo>
                  <a:pt x="3939107" y="-35200"/>
                  <a:pt x="4059390" y="24297"/>
                  <a:pt x="4227824" y="0"/>
                </a:cubicBezTo>
                <a:cubicBezTo>
                  <a:pt x="4396258" y="-24297"/>
                  <a:pt x="4786261" y="55473"/>
                  <a:pt x="5022462" y="0"/>
                </a:cubicBezTo>
                <a:cubicBezTo>
                  <a:pt x="5258663" y="-55473"/>
                  <a:pt x="5384864" y="22646"/>
                  <a:pt x="5598286" y="0"/>
                </a:cubicBezTo>
                <a:cubicBezTo>
                  <a:pt x="5811708" y="-22646"/>
                  <a:pt x="5892470" y="15887"/>
                  <a:pt x="6064704" y="0"/>
                </a:cubicBezTo>
                <a:cubicBezTo>
                  <a:pt x="6236938" y="-15887"/>
                  <a:pt x="6202767" y="5100"/>
                  <a:pt x="6312309" y="0"/>
                </a:cubicBezTo>
                <a:cubicBezTo>
                  <a:pt x="6421852" y="-5100"/>
                  <a:pt x="6587196" y="36114"/>
                  <a:pt x="6669320" y="0"/>
                </a:cubicBezTo>
                <a:cubicBezTo>
                  <a:pt x="6751444" y="-36114"/>
                  <a:pt x="7136562" y="28625"/>
                  <a:pt x="7463957" y="0"/>
                </a:cubicBezTo>
                <a:cubicBezTo>
                  <a:pt x="7791352" y="-28625"/>
                  <a:pt x="8025902" y="92435"/>
                  <a:pt x="8258595" y="0"/>
                </a:cubicBezTo>
                <a:cubicBezTo>
                  <a:pt x="8491288" y="-92435"/>
                  <a:pt x="8606722" y="27441"/>
                  <a:pt x="8725013" y="0"/>
                </a:cubicBezTo>
                <a:cubicBezTo>
                  <a:pt x="8843304" y="-27441"/>
                  <a:pt x="9256504" y="57910"/>
                  <a:pt x="9410244" y="0"/>
                </a:cubicBezTo>
                <a:cubicBezTo>
                  <a:pt x="9563984" y="-57910"/>
                  <a:pt x="9589495" y="2569"/>
                  <a:pt x="9657848" y="0"/>
                </a:cubicBezTo>
                <a:cubicBezTo>
                  <a:pt x="9726201" y="-2569"/>
                  <a:pt x="10129527" y="89804"/>
                  <a:pt x="10452486" y="0"/>
                </a:cubicBezTo>
                <a:cubicBezTo>
                  <a:pt x="10775445" y="-89804"/>
                  <a:pt x="10824808" y="15908"/>
                  <a:pt x="11108926" y="0"/>
                </a:cubicBezTo>
                <a:cubicBezTo>
                  <a:pt x="11199600" y="16177"/>
                  <a:pt x="11301530" y="86592"/>
                  <a:pt x="11277188" y="168262"/>
                </a:cubicBezTo>
                <a:cubicBezTo>
                  <a:pt x="11316869" y="321308"/>
                  <a:pt x="11272158" y="405063"/>
                  <a:pt x="11277188" y="511507"/>
                </a:cubicBezTo>
                <a:cubicBezTo>
                  <a:pt x="11282218" y="617951"/>
                  <a:pt x="11251788" y="677302"/>
                  <a:pt x="11277188" y="841292"/>
                </a:cubicBezTo>
                <a:cubicBezTo>
                  <a:pt x="11266083" y="949015"/>
                  <a:pt x="11195635" y="1006393"/>
                  <a:pt x="11108926" y="1009554"/>
                </a:cubicBezTo>
                <a:cubicBezTo>
                  <a:pt x="10887012" y="1066506"/>
                  <a:pt x="10722835" y="964387"/>
                  <a:pt x="10533102" y="1009554"/>
                </a:cubicBezTo>
                <a:cubicBezTo>
                  <a:pt x="10343369" y="1054721"/>
                  <a:pt x="10217232" y="950637"/>
                  <a:pt x="9957277" y="1009554"/>
                </a:cubicBezTo>
                <a:cubicBezTo>
                  <a:pt x="9697322" y="1068471"/>
                  <a:pt x="9763969" y="991315"/>
                  <a:pt x="9709673" y="1009554"/>
                </a:cubicBezTo>
                <a:cubicBezTo>
                  <a:pt x="9655377" y="1027793"/>
                  <a:pt x="9542591" y="984481"/>
                  <a:pt x="9462068" y="1009554"/>
                </a:cubicBezTo>
                <a:cubicBezTo>
                  <a:pt x="9381545" y="1034627"/>
                  <a:pt x="9107406" y="972772"/>
                  <a:pt x="8776837" y="1009554"/>
                </a:cubicBezTo>
                <a:cubicBezTo>
                  <a:pt x="8446268" y="1046336"/>
                  <a:pt x="8543534" y="1009442"/>
                  <a:pt x="8419826" y="1009554"/>
                </a:cubicBezTo>
                <a:cubicBezTo>
                  <a:pt x="8296118" y="1009666"/>
                  <a:pt x="8176697" y="969846"/>
                  <a:pt x="7953408" y="1009554"/>
                </a:cubicBezTo>
                <a:cubicBezTo>
                  <a:pt x="7730119" y="1049262"/>
                  <a:pt x="7773525" y="991394"/>
                  <a:pt x="7705804" y="1009554"/>
                </a:cubicBezTo>
                <a:cubicBezTo>
                  <a:pt x="7638083" y="1027714"/>
                  <a:pt x="7376055" y="972179"/>
                  <a:pt x="7129979" y="1009554"/>
                </a:cubicBezTo>
                <a:cubicBezTo>
                  <a:pt x="6883903" y="1046929"/>
                  <a:pt x="6895437" y="960739"/>
                  <a:pt x="6663561" y="1009554"/>
                </a:cubicBezTo>
                <a:cubicBezTo>
                  <a:pt x="6431685" y="1058369"/>
                  <a:pt x="6442348" y="974030"/>
                  <a:pt x="6306550" y="1009554"/>
                </a:cubicBezTo>
                <a:cubicBezTo>
                  <a:pt x="6170752" y="1045078"/>
                  <a:pt x="5784398" y="944966"/>
                  <a:pt x="5621319" y="1009554"/>
                </a:cubicBezTo>
                <a:cubicBezTo>
                  <a:pt x="5458240" y="1074142"/>
                  <a:pt x="5437342" y="993919"/>
                  <a:pt x="5373715" y="1009554"/>
                </a:cubicBezTo>
                <a:cubicBezTo>
                  <a:pt x="5310088" y="1025189"/>
                  <a:pt x="4920582" y="989390"/>
                  <a:pt x="4797890" y="1009554"/>
                </a:cubicBezTo>
                <a:cubicBezTo>
                  <a:pt x="4675199" y="1029718"/>
                  <a:pt x="4444107" y="1004444"/>
                  <a:pt x="4222066" y="1009554"/>
                </a:cubicBezTo>
                <a:cubicBezTo>
                  <a:pt x="4000025" y="1014664"/>
                  <a:pt x="3643370" y="914256"/>
                  <a:pt x="3427428" y="1009554"/>
                </a:cubicBezTo>
                <a:cubicBezTo>
                  <a:pt x="3211486" y="1104852"/>
                  <a:pt x="3008100" y="949560"/>
                  <a:pt x="2742197" y="1009554"/>
                </a:cubicBezTo>
                <a:cubicBezTo>
                  <a:pt x="2476294" y="1069548"/>
                  <a:pt x="2462188" y="965300"/>
                  <a:pt x="2275779" y="1009554"/>
                </a:cubicBezTo>
                <a:cubicBezTo>
                  <a:pt x="2089370" y="1053808"/>
                  <a:pt x="2086346" y="1000730"/>
                  <a:pt x="1918768" y="1009554"/>
                </a:cubicBezTo>
                <a:cubicBezTo>
                  <a:pt x="1751190" y="1018378"/>
                  <a:pt x="1642959" y="956317"/>
                  <a:pt x="1452350" y="1009554"/>
                </a:cubicBezTo>
                <a:cubicBezTo>
                  <a:pt x="1261741" y="1062791"/>
                  <a:pt x="1228802" y="1004172"/>
                  <a:pt x="1095339" y="1009554"/>
                </a:cubicBezTo>
                <a:cubicBezTo>
                  <a:pt x="961876" y="1014936"/>
                  <a:pt x="577528" y="901492"/>
                  <a:pt x="168262" y="1009554"/>
                </a:cubicBezTo>
                <a:cubicBezTo>
                  <a:pt x="62770" y="1011936"/>
                  <a:pt x="-11701" y="909441"/>
                  <a:pt x="0" y="841292"/>
                </a:cubicBezTo>
                <a:cubicBezTo>
                  <a:pt x="-12014" y="728885"/>
                  <a:pt x="16758" y="606923"/>
                  <a:pt x="0" y="498047"/>
                </a:cubicBezTo>
                <a:cubicBezTo>
                  <a:pt x="-16758" y="389172"/>
                  <a:pt x="20523" y="328664"/>
                  <a:pt x="0" y="168262"/>
                </a:cubicBezTo>
                <a:close/>
              </a:path>
              <a:path w="11277188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69526" y="-13542"/>
                  <a:pt x="490681" y="7693"/>
                  <a:pt x="634680" y="0"/>
                </a:cubicBezTo>
                <a:cubicBezTo>
                  <a:pt x="778679" y="-7693"/>
                  <a:pt x="1103463" y="13187"/>
                  <a:pt x="1429317" y="0"/>
                </a:cubicBezTo>
                <a:cubicBezTo>
                  <a:pt x="1755171" y="-13187"/>
                  <a:pt x="1587224" y="26175"/>
                  <a:pt x="1676922" y="0"/>
                </a:cubicBezTo>
                <a:cubicBezTo>
                  <a:pt x="1766621" y="-26175"/>
                  <a:pt x="2075814" y="48201"/>
                  <a:pt x="2471560" y="0"/>
                </a:cubicBezTo>
                <a:cubicBezTo>
                  <a:pt x="2867306" y="-48201"/>
                  <a:pt x="2786836" y="20328"/>
                  <a:pt x="3047384" y="0"/>
                </a:cubicBezTo>
                <a:cubicBezTo>
                  <a:pt x="3307932" y="-20328"/>
                  <a:pt x="3330094" y="7620"/>
                  <a:pt x="3404395" y="0"/>
                </a:cubicBezTo>
                <a:cubicBezTo>
                  <a:pt x="3478696" y="-7620"/>
                  <a:pt x="3889763" y="69259"/>
                  <a:pt x="4089626" y="0"/>
                </a:cubicBezTo>
                <a:cubicBezTo>
                  <a:pt x="4289489" y="-69259"/>
                  <a:pt x="4231265" y="23960"/>
                  <a:pt x="4337231" y="0"/>
                </a:cubicBezTo>
                <a:cubicBezTo>
                  <a:pt x="4443197" y="-23960"/>
                  <a:pt x="4783257" y="11879"/>
                  <a:pt x="5131869" y="0"/>
                </a:cubicBezTo>
                <a:cubicBezTo>
                  <a:pt x="5480481" y="-11879"/>
                  <a:pt x="5675324" y="47678"/>
                  <a:pt x="5817100" y="0"/>
                </a:cubicBezTo>
                <a:cubicBezTo>
                  <a:pt x="5958876" y="-47678"/>
                  <a:pt x="5993547" y="12037"/>
                  <a:pt x="6064704" y="0"/>
                </a:cubicBezTo>
                <a:cubicBezTo>
                  <a:pt x="6135861" y="-12037"/>
                  <a:pt x="6415846" y="21039"/>
                  <a:pt x="6531122" y="0"/>
                </a:cubicBezTo>
                <a:cubicBezTo>
                  <a:pt x="6646398" y="-21039"/>
                  <a:pt x="6799692" y="26086"/>
                  <a:pt x="6888133" y="0"/>
                </a:cubicBezTo>
                <a:cubicBezTo>
                  <a:pt x="6976574" y="-26086"/>
                  <a:pt x="7075972" y="14212"/>
                  <a:pt x="7135737" y="0"/>
                </a:cubicBezTo>
                <a:cubicBezTo>
                  <a:pt x="7195502" y="-14212"/>
                  <a:pt x="7511204" y="19478"/>
                  <a:pt x="7711562" y="0"/>
                </a:cubicBezTo>
                <a:cubicBezTo>
                  <a:pt x="7911920" y="-19478"/>
                  <a:pt x="8126099" y="12103"/>
                  <a:pt x="8396793" y="0"/>
                </a:cubicBezTo>
                <a:cubicBezTo>
                  <a:pt x="8667487" y="-12103"/>
                  <a:pt x="8653860" y="5114"/>
                  <a:pt x="8753804" y="0"/>
                </a:cubicBezTo>
                <a:cubicBezTo>
                  <a:pt x="8853748" y="-5114"/>
                  <a:pt x="9120831" y="23633"/>
                  <a:pt x="9220222" y="0"/>
                </a:cubicBezTo>
                <a:cubicBezTo>
                  <a:pt x="9319613" y="-23633"/>
                  <a:pt x="9533636" y="23014"/>
                  <a:pt x="9686640" y="0"/>
                </a:cubicBezTo>
                <a:cubicBezTo>
                  <a:pt x="9839644" y="-23014"/>
                  <a:pt x="10269521" y="84644"/>
                  <a:pt x="10481277" y="0"/>
                </a:cubicBezTo>
                <a:cubicBezTo>
                  <a:pt x="10693033" y="-84644"/>
                  <a:pt x="10953035" y="74204"/>
                  <a:pt x="11108926" y="0"/>
                </a:cubicBezTo>
                <a:cubicBezTo>
                  <a:pt x="11229021" y="-2226"/>
                  <a:pt x="11285453" y="65130"/>
                  <a:pt x="11277188" y="168262"/>
                </a:cubicBezTo>
                <a:cubicBezTo>
                  <a:pt x="11307832" y="300907"/>
                  <a:pt x="11246727" y="424790"/>
                  <a:pt x="11277188" y="511507"/>
                </a:cubicBezTo>
                <a:cubicBezTo>
                  <a:pt x="11307649" y="598224"/>
                  <a:pt x="11260233" y="728048"/>
                  <a:pt x="11277188" y="841292"/>
                </a:cubicBezTo>
                <a:cubicBezTo>
                  <a:pt x="11279857" y="935113"/>
                  <a:pt x="11216494" y="993530"/>
                  <a:pt x="11108926" y="1009554"/>
                </a:cubicBezTo>
                <a:cubicBezTo>
                  <a:pt x="10859588" y="1023800"/>
                  <a:pt x="10533765" y="1006142"/>
                  <a:pt x="10314288" y="1009554"/>
                </a:cubicBezTo>
                <a:cubicBezTo>
                  <a:pt x="10094811" y="1012966"/>
                  <a:pt x="9955145" y="970385"/>
                  <a:pt x="9629057" y="1009554"/>
                </a:cubicBezTo>
                <a:cubicBezTo>
                  <a:pt x="9302969" y="1048723"/>
                  <a:pt x="9370054" y="981088"/>
                  <a:pt x="9162639" y="1009554"/>
                </a:cubicBezTo>
                <a:cubicBezTo>
                  <a:pt x="8955224" y="1038020"/>
                  <a:pt x="8975361" y="986996"/>
                  <a:pt x="8805628" y="1009554"/>
                </a:cubicBezTo>
                <a:cubicBezTo>
                  <a:pt x="8635895" y="1032112"/>
                  <a:pt x="8655664" y="1005694"/>
                  <a:pt x="8558024" y="1009554"/>
                </a:cubicBezTo>
                <a:cubicBezTo>
                  <a:pt x="8460384" y="1013414"/>
                  <a:pt x="8187847" y="944200"/>
                  <a:pt x="7982199" y="1009554"/>
                </a:cubicBezTo>
                <a:cubicBezTo>
                  <a:pt x="7776552" y="1074908"/>
                  <a:pt x="7674572" y="1002495"/>
                  <a:pt x="7515782" y="1009554"/>
                </a:cubicBezTo>
                <a:cubicBezTo>
                  <a:pt x="7356992" y="1016613"/>
                  <a:pt x="7314597" y="998839"/>
                  <a:pt x="7158770" y="1009554"/>
                </a:cubicBezTo>
                <a:cubicBezTo>
                  <a:pt x="7002943" y="1020269"/>
                  <a:pt x="6816812" y="984104"/>
                  <a:pt x="6692353" y="1009554"/>
                </a:cubicBezTo>
                <a:cubicBezTo>
                  <a:pt x="6567894" y="1035004"/>
                  <a:pt x="6504832" y="1009301"/>
                  <a:pt x="6335342" y="1009554"/>
                </a:cubicBezTo>
                <a:cubicBezTo>
                  <a:pt x="6165852" y="1009807"/>
                  <a:pt x="5944281" y="954272"/>
                  <a:pt x="5759517" y="1009554"/>
                </a:cubicBezTo>
                <a:cubicBezTo>
                  <a:pt x="5574754" y="1064836"/>
                  <a:pt x="5627215" y="989972"/>
                  <a:pt x="5511913" y="1009554"/>
                </a:cubicBezTo>
                <a:cubicBezTo>
                  <a:pt x="5396611" y="1029136"/>
                  <a:pt x="5153743" y="954945"/>
                  <a:pt x="4826682" y="1009554"/>
                </a:cubicBezTo>
                <a:cubicBezTo>
                  <a:pt x="4499621" y="1064163"/>
                  <a:pt x="4321509" y="987769"/>
                  <a:pt x="4032044" y="1009554"/>
                </a:cubicBezTo>
                <a:cubicBezTo>
                  <a:pt x="3742579" y="1031339"/>
                  <a:pt x="3624616" y="961648"/>
                  <a:pt x="3346813" y="1009554"/>
                </a:cubicBezTo>
                <a:cubicBezTo>
                  <a:pt x="3069010" y="1057460"/>
                  <a:pt x="2794434" y="957043"/>
                  <a:pt x="2552175" y="1009554"/>
                </a:cubicBezTo>
                <a:cubicBezTo>
                  <a:pt x="2309916" y="1062065"/>
                  <a:pt x="2242954" y="989944"/>
                  <a:pt x="2085757" y="1009554"/>
                </a:cubicBezTo>
                <a:cubicBezTo>
                  <a:pt x="1928560" y="1029164"/>
                  <a:pt x="1951149" y="993672"/>
                  <a:pt x="1838153" y="1009554"/>
                </a:cubicBezTo>
                <a:cubicBezTo>
                  <a:pt x="1725157" y="1025436"/>
                  <a:pt x="1431941" y="966115"/>
                  <a:pt x="1262328" y="1009554"/>
                </a:cubicBezTo>
                <a:cubicBezTo>
                  <a:pt x="1092715" y="1052993"/>
                  <a:pt x="1071177" y="988651"/>
                  <a:pt x="905317" y="1009554"/>
                </a:cubicBezTo>
                <a:cubicBezTo>
                  <a:pt x="739457" y="1030457"/>
                  <a:pt x="516972" y="1002043"/>
                  <a:pt x="168262" y="1009554"/>
                </a:cubicBezTo>
                <a:cubicBezTo>
                  <a:pt x="67883" y="998468"/>
                  <a:pt x="10602" y="940417"/>
                  <a:pt x="0" y="841292"/>
                </a:cubicBezTo>
                <a:cubicBezTo>
                  <a:pt x="-21175" y="735157"/>
                  <a:pt x="13525" y="599103"/>
                  <a:pt x="0" y="518238"/>
                </a:cubicBezTo>
                <a:cubicBezTo>
                  <a:pt x="-13525" y="437373"/>
                  <a:pt x="16931" y="296840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7,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8,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10,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11,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12.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6F2457F7-7BB9-3BE4-F2AC-5687975CF3BC}"/>
              </a:ext>
            </a:extLst>
          </p:cNvPr>
          <p:cNvSpPr/>
          <p:nvPr/>
        </p:nvSpPr>
        <p:spPr>
          <a:xfrm>
            <a:off x="2068750" y="5015484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tiên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mấy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="" xmlns:a16="http://schemas.microsoft.com/office/drawing/2014/main" id="{6F13C162-5F0F-E9C0-023C-DCF77CB02A71}"/>
              </a:ext>
            </a:extLst>
          </p:cNvPr>
          <p:cNvSpPr/>
          <p:nvPr/>
        </p:nvSpPr>
        <p:spPr>
          <a:xfrm>
            <a:off x="3195505" y="4978600"/>
            <a:ext cx="5629209" cy="709896"/>
          </a:xfrm>
          <a:custGeom>
            <a:avLst/>
            <a:gdLst>
              <a:gd name="connsiteX0" fmla="*/ 0 w 5629209"/>
              <a:gd name="connsiteY0" fmla="*/ 118318 h 709896"/>
              <a:gd name="connsiteX1" fmla="*/ 118318 w 5629209"/>
              <a:gd name="connsiteY1" fmla="*/ 0 h 709896"/>
              <a:gd name="connsiteX2" fmla="*/ 663567 w 5629209"/>
              <a:gd name="connsiteY2" fmla="*/ 0 h 709896"/>
              <a:gd name="connsiteX3" fmla="*/ 1208816 w 5629209"/>
              <a:gd name="connsiteY3" fmla="*/ 0 h 709896"/>
              <a:gd name="connsiteX4" fmla="*/ 1700139 w 5629209"/>
              <a:gd name="connsiteY4" fmla="*/ 0 h 709896"/>
              <a:gd name="connsiteX5" fmla="*/ 2137537 w 5629209"/>
              <a:gd name="connsiteY5" fmla="*/ 0 h 709896"/>
              <a:gd name="connsiteX6" fmla="*/ 2736712 w 5629209"/>
              <a:gd name="connsiteY6" fmla="*/ 0 h 709896"/>
              <a:gd name="connsiteX7" fmla="*/ 3281961 w 5629209"/>
              <a:gd name="connsiteY7" fmla="*/ 0 h 709896"/>
              <a:gd name="connsiteX8" fmla="*/ 3773284 w 5629209"/>
              <a:gd name="connsiteY8" fmla="*/ 0 h 709896"/>
              <a:gd name="connsiteX9" fmla="*/ 4318533 w 5629209"/>
              <a:gd name="connsiteY9" fmla="*/ 0 h 709896"/>
              <a:gd name="connsiteX10" fmla="*/ 4809857 w 5629209"/>
              <a:gd name="connsiteY10" fmla="*/ 0 h 709896"/>
              <a:gd name="connsiteX11" fmla="*/ 5510891 w 5629209"/>
              <a:gd name="connsiteY11" fmla="*/ 0 h 709896"/>
              <a:gd name="connsiteX12" fmla="*/ 5629209 w 5629209"/>
              <a:gd name="connsiteY12" fmla="*/ 118318 h 709896"/>
              <a:gd name="connsiteX13" fmla="*/ 5629209 w 5629209"/>
              <a:gd name="connsiteY13" fmla="*/ 591578 h 709896"/>
              <a:gd name="connsiteX14" fmla="*/ 5510891 w 5629209"/>
              <a:gd name="connsiteY14" fmla="*/ 709896 h 709896"/>
              <a:gd name="connsiteX15" fmla="*/ 4965642 w 5629209"/>
              <a:gd name="connsiteY15" fmla="*/ 709896 h 709896"/>
              <a:gd name="connsiteX16" fmla="*/ 4528244 w 5629209"/>
              <a:gd name="connsiteY16" fmla="*/ 709896 h 709896"/>
              <a:gd name="connsiteX17" fmla="*/ 3929070 w 5629209"/>
              <a:gd name="connsiteY17" fmla="*/ 709896 h 709896"/>
              <a:gd name="connsiteX18" fmla="*/ 3437746 w 5629209"/>
              <a:gd name="connsiteY18" fmla="*/ 709896 h 709896"/>
              <a:gd name="connsiteX19" fmla="*/ 2838571 w 5629209"/>
              <a:gd name="connsiteY19" fmla="*/ 709896 h 709896"/>
              <a:gd name="connsiteX20" fmla="*/ 2347248 w 5629209"/>
              <a:gd name="connsiteY20" fmla="*/ 709896 h 709896"/>
              <a:gd name="connsiteX21" fmla="*/ 1640222 w 5629209"/>
              <a:gd name="connsiteY21" fmla="*/ 709896 h 709896"/>
              <a:gd name="connsiteX22" fmla="*/ 933196 w 5629209"/>
              <a:gd name="connsiteY22" fmla="*/ 709896 h 709896"/>
              <a:gd name="connsiteX23" fmla="*/ 118318 w 5629209"/>
              <a:gd name="connsiteY23" fmla="*/ 709896 h 709896"/>
              <a:gd name="connsiteX24" fmla="*/ 0 w 5629209"/>
              <a:gd name="connsiteY24" fmla="*/ 591578 h 709896"/>
              <a:gd name="connsiteX25" fmla="*/ 0 w 5629209"/>
              <a:gd name="connsiteY25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629209" h="709896" fill="none" extrusionOk="0">
                <a:moveTo>
                  <a:pt x="0" y="118318"/>
                </a:moveTo>
                <a:cubicBezTo>
                  <a:pt x="6371" y="64412"/>
                  <a:pt x="71267" y="-1585"/>
                  <a:pt x="118318" y="0"/>
                </a:cubicBezTo>
                <a:cubicBezTo>
                  <a:pt x="305283" y="-2776"/>
                  <a:pt x="489274" y="63402"/>
                  <a:pt x="663567" y="0"/>
                </a:cubicBezTo>
                <a:cubicBezTo>
                  <a:pt x="837860" y="-63402"/>
                  <a:pt x="1046504" y="45032"/>
                  <a:pt x="1208816" y="0"/>
                </a:cubicBezTo>
                <a:cubicBezTo>
                  <a:pt x="1371128" y="-45032"/>
                  <a:pt x="1565078" y="35335"/>
                  <a:pt x="1700139" y="0"/>
                </a:cubicBezTo>
                <a:cubicBezTo>
                  <a:pt x="1835200" y="-35335"/>
                  <a:pt x="1949644" y="28219"/>
                  <a:pt x="2137537" y="0"/>
                </a:cubicBezTo>
                <a:cubicBezTo>
                  <a:pt x="2325430" y="-28219"/>
                  <a:pt x="2528870" y="31424"/>
                  <a:pt x="2736712" y="0"/>
                </a:cubicBezTo>
                <a:cubicBezTo>
                  <a:pt x="2944554" y="-31424"/>
                  <a:pt x="3084349" y="29802"/>
                  <a:pt x="3281961" y="0"/>
                </a:cubicBezTo>
                <a:cubicBezTo>
                  <a:pt x="3479573" y="-29802"/>
                  <a:pt x="3587402" y="13763"/>
                  <a:pt x="3773284" y="0"/>
                </a:cubicBezTo>
                <a:cubicBezTo>
                  <a:pt x="3959166" y="-13763"/>
                  <a:pt x="4110874" y="27388"/>
                  <a:pt x="4318533" y="0"/>
                </a:cubicBezTo>
                <a:cubicBezTo>
                  <a:pt x="4526192" y="-27388"/>
                  <a:pt x="4589859" y="30777"/>
                  <a:pt x="4809857" y="0"/>
                </a:cubicBezTo>
                <a:cubicBezTo>
                  <a:pt x="5029855" y="-30777"/>
                  <a:pt x="5293948" y="25648"/>
                  <a:pt x="5510891" y="0"/>
                </a:cubicBezTo>
                <a:cubicBezTo>
                  <a:pt x="5585560" y="6999"/>
                  <a:pt x="5620088" y="58476"/>
                  <a:pt x="5629209" y="118318"/>
                </a:cubicBezTo>
                <a:cubicBezTo>
                  <a:pt x="5662793" y="234140"/>
                  <a:pt x="5603627" y="368804"/>
                  <a:pt x="5629209" y="591578"/>
                </a:cubicBezTo>
                <a:cubicBezTo>
                  <a:pt x="5635194" y="642720"/>
                  <a:pt x="5588767" y="715033"/>
                  <a:pt x="5510891" y="709896"/>
                </a:cubicBezTo>
                <a:cubicBezTo>
                  <a:pt x="5312565" y="718999"/>
                  <a:pt x="5140834" y="692976"/>
                  <a:pt x="4965642" y="709896"/>
                </a:cubicBezTo>
                <a:cubicBezTo>
                  <a:pt x="4790450" y="726816"/>
                  <a:pt x="4620339" y="701361"/>
                  <a:pt x="4528244" y="709896"/>
                </a:cubicBezTo>
                <a:cubicBezTo>
                  <a:pt x="4436149" y="718431"/>
                  <a:pt x="4190887" y="676668"/>
                  <a:pt x="3929070" y="709896"/>
                </a:cubicBezTo>
                <a:cubicBezTo>
                  <a:pt x="3667253" y="743124"/>
                  <a:pt x="3651359" y="662725"/>
                  <a:pt x="3437746" y="709896"/>
                </a:cubicBezTo>
                <a:cubicBezTo>
                  <a:pt x="3224133" y="757067"/>
                  <a:pt x="3083450" y="687292"/>
                  <a:pt x="2838571" y="709896"/>
                </a:cubicBezTo>
                <a:cubicBezTo>
                  <a:pt x="2593692" y="732500"/>
                  <a:pt x="2592170" y="673435"/>
                  <a:pt x="2347248" y="709896"/>
                </a:cubicBezTo>
                <a:cubicBezTo>
                  <a:pt x="2102326" y="746357"/>
                  <a:pt x="1831926" y="678474"/>
                  <a:pt x="1640222" y="709896"/>
                </a:cubicBezTo>
                <a:cubicBezTo>
                  <a:pt x="1448518" y="741318"/>
                  <a:pt x="1088634" y="680709"/>
                  <a:pt x="933196" y="709896"/>
                </a:cubicBezTo>
                <a:cubicBezTo>
                  <a:pt x="777758" y="739083"/>
                  <a:pt x="382061" y="665408"/>
                  <a:pt x="118318" y="709896"/>
                </a:cubicBezTo>
                <a:cubicBezTo>
                  <a:pt x="56520" y="727544"/>
                  <a:pt x="7059" y="641901"/>
                  <a:pt x="0" y="591578"/>
                </a:cubicBezTo>
                <a:cubicBezTo>
                  <a:pt x="-15980" y="435759"/>
                  <a:pt x="22968" y="240823"/>
                  <a:pt x="0" y="118318"/>
                </a:cubicBezTo>
                <a:close/>
              </a:path>
              <a:path w="5629209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41498" y="-52586"/>
                  <a:pt x="485967" y="14230"/>
                  <a:pt x="663567" y="0"/>
                </a:cubicBezTo>
                <a:cubicBezTo>
                  <a:pt x="841167" y="-14230"/>
                  <a:pt x="1187797" y="58417"/>
                  <a:pt x="1370593" y="0"/>
                </a:cubicBezTo>
                <a:cubicBezTo>
                  <a:pt x="1553389" y="-58417"/>
                  <a:pt x="1593319" y="47219"/>
                  <a:pt x="1807991" y="0"/>
                </a:cubicBezTo>
                <a:cubicBezTo>
                  <a:pt x="2022663" y="-47219"/>
                  <a:pt x="2323639" y="64058"/>
                  <a:pt x="2515017" y="0"/>
                </a:cubicBezTo>
                <a:cubicBezTo>
                  <a:pt x="2706395" y="-64058"/>
                  <a:pt x="2984868" y="28833"/>
                  <a:pt x="3114192" y="0"/>
                </a:cubicBezTo>
                <a:cubicBezTo>
                  <a:pt x="3243517" y="-28833"/>
                  <a:pt x="3505301" y="58145"/>
                  <a:pt x="3605515" y="0"/>
                </a:cubicBezTo>
                <a:cubicBezTo>
                  <a:pt x="3705729" y="-58145"/>
                  <a:pt x="4122759" y="32172"/>
                  <a:pt x="4258616" y="0"/>
                </a:cubicBezTo>
                <a:cubicBezTo>
                  <a:pt x="4394473" y="-32172"/>
                  <a:pt x="4512982" y="42328"/>
                  <a:pt x="4696013" y="0"/>
                </a:cubicBezTo>
                <a:cubicBezTo>
                  <a:pt x="4879044" y="-42328"/>
                  <a:pt x="5195551" y="6894"/>
                  <a:pt x="5510891" y="0"/>
                </a:cubicBezTo>
                <a:cubicBezTo>
                  <a:pt x="5577856" y="3123"/>
                  <a:pt x="5631368" y="49323"/>
                  <a:pt x="5629209" y="118318"/>
                </a:cubicBezTo>
                <a:cubicBezTo>
                  <a:pt x="5675304" y="303973"/>
                  <a:pt x="5596159" y="437724"/>
                  <a:pt x="5629209" y="591578"/>
                </a:cubicBezTo>
                <a:cubicBezTo>
                  <a:pt x="5625336" y="651665"/>
                  <a:pt x="5578051" y="709264"/>
                  <a:pt x="5510891" y="709896"/>
                </a:cubicBezTo>
                <a:cubicBezTo>
                  <a:pt x="5343716" y="720944"/>
                  <a:pt x="5244683" y="654480"/>
                  <a:pt x="5019568" y="709896"/>
                </a:cubicBezTo>
                <a:cubicBezTo>
                  <a:pt x="4794453" y="765312"/>
                  <a:pt x="4601350" y="678228"/>
                  <a:pt x="4366467" y="709896"/>
                </a:cubicBezTo>
                <a:cubicBezTo>
                  <a:pt x="4131584" y="741564"/>
                  <a:pt x="4044665" y="699987"/>
                  <a:pt x="3875144" y="709896"/>
                </a:cubicBezTo>
                <a:cubicBezTo>
                  <a:pt x="3705623" y="719805"/>
                  <a:pt x="3458768" y="700404"/>
                  <a:pt x="3329895" y="709896"/>
                </a:cubicBezTo>
                <a:cubicBezTo>
                  <a:pt x="3201022" y="719388"/>
                  <a:pt x="2914684" y="708558"/>
                  <a:pt x="2784646" y="709896"/>
                </a:cubicBezTo>
                <a:cubicBezTo>
                  <a:pt x="2654608" y="711234"/>
                  <a:pt x="2230956" y="648547"/>
                  <a:pt x="2077620" y="709896"/>
                </a:cubicBezTo>
                <a:cubicBezTo>
                  <a:pt x="1924284" y="771245"/>
                  <a:pt x="1752616" y="672779"/>
                  <a:pt x="1532370" y="709896"/>
                </a:cubicBezTo>
                <a:cubicBezTo>
                  <a:pt x="1312124" y="747013"/>
                  <a:pt x="1112605" y="683009"/>
                  <a:pt x="933196" y="709896"/>
                </a:cubicBezTo>
                <a:cubicBezTo>
                  <a:pt x="753787" y="736783"/>
                  <a:pt x="446014" y="622522"/>
                  <a:pt x="118318" y="709896"/>
                </a:cubicBezTo>
                <a:cubicBezTo>
                  <a:pt x="46525" y="725148"/>
                  <a:pt x="-11143" y="653992"/>
                  <a:pt x="0" y="591578"/>
                </a:cubicBezTo>
                <a:cubicBezTo>
                  <a:pt x="-14855" y="417039"/>
                  <a:pt x="47795" y="272752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20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11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thứ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="" xmlns:a16="http://schemas.microsoft.com/office/drawing/2014/main" id="{5D1A87B5-E21B-608F-3AFE-34983EBE6197}"/>
              </a:ext>
            </a:extLst>
          </p:cNvPr>
          <p:cNvSpPr/>
          <p:nvPr/>
        </p:nvSpPr>
        <p:spPr>
          <a:xfrm>
            <a:off x="4894748" y="5778478"/>
            <a:ext cx="2580661" cy="1009554"/>
          </a:xfrm>
          <a:custGeom>
            <a:avLst/>
            <a:gdLst>
              <a:gd name="connsiteX0" fmla="*/ 0 w 2580661"/>
              <a:gd name="connsiteY0" fmla="*/ 168262 h 1009554"/>
              <a:gd name="connsiteX1" fmla="*/ 168262 w 2580661"/>
              <a:gd name="connsiteY1" fmla="*/ 0 h 1009554"/>
              <a:gd name="connsiteX2" fmla="*/ 729296 w 2580661"/>
              <a:gd name="connsiteY2" fmla="*/ 0 h 1009554"/>
              <a:gd name="connsiteX3" fmla="*/ 1290331 w 2580661"/>
              <a:gd name="connsiteY3" fmla="*/ 0 h 1009554"/>
              <a:gd name="connsiteX4" fmla="*/ 1873806 w 2580661"/>
              <a:gd name="connsiteY4" fmla="*/ 0 h 1009554"/>
              <a:gd name="connsiteX5" fmla="*/ 2412399 w 2580661"/>
              <a:gd name="connsiteY5" fmla="*/ 0 h 1009554"/>
              <a:gd name="connsiteX6" fmla="*/ 2580661 w 2580661"/>
              <a:gd name="connsiteY6" fmla="*/ 168262 h 1009554"/>
              <a:gd name="connsiteX7" fmla="*/ 2580661 w 2580661"/>
              <a:gd name="connsiteY7" fmla="*/ 504777 h 1009554"/>
              <a:gd name="connsiteX8" fmla="*/ 2580661 w 2580661"/>
              <a:gd name="connsiteY8" fmla="*/ 841292 h 1009554"/>
              <a:gd name="connsiteX9" fmla="*/ 2412399 w 2580661"/>
              <a:gd name="connsiteY9" fmla="*/ 1009554 h 1009554"/>
              <a:gd name="connsiteX10" fmla="*/ 1918689 w 2580661"/>
              <a:gd name="connsiteY10" fmla="*/ 1009554 h 1009554"/>
              <a:gd name="connsiteX11" fmla="*/ 1424979 w 2580661"/>
              <a:gd name="connsiteY11" fmla="*/ 1009554 h 1009554"/>
              <a:gd name="connsiteX12" fmla="*/ 863944 w 2580661"/>
              <a:gd name="connsiteY12" fmla="*/ 1009554 h 1009554"/>
              <a:gd name="connsiteX13" fmla="*/ 168262 w 2580661"/>
              <a:gd name="connsiteY13" fmla="*/ 1009554 h 1009554"/>
              <a:gd name="connsiteX14" fmla="*/ 0 w 2580661"/>
              <a:gd name="connsiteY14" fmla="*/ 841292 h 1009554"/>
              <a:gd name="connsiteX15" fmla="*/ 0 w 2580661"/>
              <a:gd name="connsiteY15" fmla="*/ 511507 h 1009554"/>
              <a:gd name="connsiteX16" fmla="*/ 0 w 2580661"/>
              <a:gd name="connsiteY16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80661" h="1009554" fill="none" extrusionOk="0">
                <a:moveTo>
                  <a:pt x="0" y="168262"/>
                </a:moveTo>
                <a:cubicBezTo>
                  <a:pt x="5445" y="90886"/>
                  <a:pt x="71516" y="-4671"/>
                  <a:pt x="168262" y="0"/>
                </a:cubicBezTo>
                <a:cubicBezTo>
                  <a:pt x="372068" y="-36828"/>
                  <a:pt x="612236" y="24829"/>
                  <a:pt x="729296" y="0"/>
                </a:cubicBezTo>
                <a:cubicBezTo>
                  <a:pt x="846356" y="-24829"/>
                  <a:pt x="1109561" y="10450"/>
                  <a:pt x="1290331" y="0"/>
                </a:cubicBezTo>
                <a:cubicBezTo>
                  <a:pt x="1471102" y="-10450"/>
                  <a:pt x="1592218" y="34380"/>
                  <a:pt x="1873806" y="0"/>
                </a:cubicBezTo>
                <a:cubicBezTo>
                  <a:pt x="2155395" y="-34380"/>
                  <a:pt x="2158670" y="59945"/>
                  <a:pt x="2412399" y="0"/>
                </a:cubicBezTo>
                <a:cubicBezTo>
                  <a:pt x="2512392" y="-26066"/>
                  <a:pt x="2584230" y="70202"/>
                  <a:pt x="2580661" y="168262"/>
                </a:cubicBezTo>
                <a:cubicBezTo>
                  <a:pt x="2614107" y="334445"/>
                  <a:pt x="2549432" y="385706"/>
                  <a:pt x="2580661" y="504777"/>
                </a:cubicBezTo>
                <a:cubicBezTo>
                  <a:pt x="2611890" y="623848"/>
                  <a:pt x="2550177" y="738795"/>
                  <a:pt x="2580661" y="841292"/>
                </a:cubicBezTo>
                <a:cubicBezTo>
                  <a:pt x="2594537" y="924986"/>
                  <a:pt x="2508580" y="1004972"/>
                  <a:pt x="2412399" y="1009554"/>
                </a:cubicBezTo>
                <a:cubicBezTo>
                  <a:pt x="2186221" y="1044517"/>
                  <a:pt x="2154534" y="964739"/>
                  <a:pt x="1918689" y="1009554"/>
                </a:cubicBezTo>
                <a:cubicBezTo>
                  <a:pt x="1682844" y="1054369"/>
                  <a:pt x="1534972" y="1006732"/>
                  <a:pt x="1424979" y="1009554"/>
                </a:cubicBezTo>
                <a:cubicBezTo>
                  <a:pt x="1314986" y="1012376"/>
                  <a:pt x="1024185" y="990422"/>
                  <a:pt x="863944" y="1009554"/>
                </a:cubicBezTo>
                <a:cubicBezTo>
                  <a:pt x="703704" y="1028686"/>
                  <a:pt x="350872" y="965192"/>
                  <a:pt x="168262" y="1009554"/>
                </a:cubicBezTo>
                <a:cubicBezTo>
                  <a:pt x="77364" y="1011278"/>
                  <a:pt x="7941" y="921737"/>
                  <a:pt x="0" y="841292"/>
                </a:cubicBezTo>
                <a:cubicBezTo>
                  <a:pt x="-2945" y="756932"/>
                  <a:pt x="22445" y="630359"/>
                  <a:pt x="0" y="511507"/>
                </a:cubicBezTo>
                <a:cubicBezTo>
                  <a:pt x="-22445" y="392655"/>
                  <a:pt x="8868" y="261444"/>
                  <a:pt x="0" y="168262"/>
                </a:cubicBezTo>
                <a:close/>
              </a:path>
              <a:path w="2580661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52389" y="-55968"/>
                  <a:pt x="591569" y="52678"/>
                  <a:pt x="706855" y="0"/>
                </a:cubicBezTo>
                <a:cubicBezTo>
                  <a:pt x="822141" y="-52678"/>
                  <a:pt x="1015013" y="17013"/>
                  <a:pt x="1312772" y="0"/>
                </a:cubicBezTo>
                <a:cubicBezTo>
                  <a:pt x="1610531" y="-17013"/>
                  <a:pt x="1629704" y="54711"/>
                  <a:pt x="1806482" y="0"/>
                </a:cubicBezTo>
                <a:cubicBezTo>
                  <a:pt x="1983260" y="-54711"/>
                  <a:pt x="2235104" y="39927"/>
                  <a:pt x="2412399" y="0"/>
                </a:cubicBezTo>
                <a:cubicBezTo>
                  <a:pt x="2498450" y="-12038"/>
                  <a:pt x="2604148" y="75079"/>
                  <a:pt x="2580661" y="168262"/>
                </a:cubicBezTo>
                <a:cubicBezTo>
                  <a:pt x="2619424" y="306700"/>
                  <a:pt x="2573122" y="344096"/>
                  <a:pt x="2580661" y="504777"/>
                </a:cubicBezTo>
                <a:cubicBezTo>
                  <a:pt x="2588200" y="665459"/>
                  <a:pt x="2559883" y="741991"/>
                  <a:pt x="2580661" y="841292"/>
                </a:cubicBezTo>
                <a:cubicBezTo>
                  <a:pt x="2575823" y="928824"/>
                  <a:pt x="2502951" y="1013433"/>
                  <a:pt x="2412399" y="1009554"/>
                </a:cubicBezTo>
                <a:cubicBezTo>
                  <a:pt x="2242604" y="1031351"/>
                  <a:pt x="2086080" y="949486"/>
                  <a:pt x="1873806" y="1009554"/>
                </a:cubicBezTo>
                <a:cubicBezTo>
                  <a:pt x="1661532" y="1069622"/>
                  <a:pt x="1527734" y="963435"/>
                  <a:pt x="1335213" y="1009554"/>
                </a:cubicBezTo>
                <a:cubicBezTo>
                  <a:pt x="1142692" y="1055673"/>
                  <a:pt x="973895" y="989647"/>
                  <a:pt x="819062" y="1009554"/>
                </a:cubicBezTo>
                <a:cubicBezTo>
                  <a:pt x="664229" y="1029461"/>
                  <a:pt x="472031" y="948240"/>
                  <a:pt x="168262" y="1009554"/>
                </a:cubicBezTo>
                <a:cubicBezTo>
                  <a:pt x="71699" y="1002515"/>
                  <a:pt x="17848" y="928615"/>
                  <a:pt x="0" y="841292"/>
                </a:cubicBezTo>
                <a:cubicBezTo>
                  <a:pt x="-27785" y="709297"/>
                  <a:pt x="18740" y="589994"/>
                  <a:pt x="0" y="511507"/>
                </a:cubicBezTo>
                <a:cubicBezTo>
                  <a:pt x="-18740" y="433020"/>
                  <a:pt x="24306" y="330023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Bảy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330B6260-AD03-FB45-B87F-38768FFBFF7E}"/>
              </a:ext>
            </a:extLst>
          </p:cNvPr>
          <p:cNvSpPr/>
          <p:nvPr/>
        </p:nvSpPr>
        <p:spPr>
          <a:xfrm>
            <a:off x="2031452" y="5015484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mấy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chủ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nhật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những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nào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="" xmlns:a16="http://schemas.microsoft.com/office/drawing/2014/main" id="{8D81F3B8-990A-8577-8FFB-F033AFCAA7F1}"/>
              </a:ext>
            </a:extLst>
          </p:cNvPr>
          <p:cNvSpPr/>
          <p:nvPr/>
        </p:nvSpPr>
        <p:spPr>
          <a:xfrm>
            <a:off x="457088" y="5805201"/>
            <a:ext cx="11277188" cy="1009554"/>
          </a:xfrm>
          <a:custGeom>
            <a:avLst/>
            <a:gdLst>
              <a:gd name="connsiteX0" fmla="*/ 0 w 11277188"/>
              <a:gd name="connsiteY0" fmla="*/ 168262 h 1009554"/>
              <a:gd name="connsiteX1" fmla="*/ 168262 w 11277188"/>
              <a:gd name="connsiteY1" fmla="*/ 0 h 1009554"/>
              <a:gd name="connsiteX2" fmla="*/ 634680 w 11277188"/>
              <a:gd name="connsiteY2" fmla="*/ 0 h 1009554"/>
              <a:gd name="connsiteX3" fmla="*/ 1319911 w 11277188"/>
              <a:gd name="connsiteY3" fmla="*/ 0 h 1009554"/>
              <a:gd name="connsiteX4" fmla="*/ 1676922 w 11277188"/>
              <a:gd name="connsiteY4" fmla="*/ 0 h 1009554"/>
              <a:gd name="connsiteX5" fmla="*/ 1924526 w 11277188"/>
              <a:gd name="connsiteY5" fmla="*/ 0 h 1009554"/>
              <a:gd name="connsiteX6" fmla="*/ 2609758 w 11277188"/>
              <a:gd name="connsiteY6" fmla="*/ 0 h 1009554"/>
              <a:gd name="connsiteX7" fmla="*/ 3185582 w 11277188"/>
              <a:gd name="connsiteY7" fmla="*/ 0 h 1009554"/>
              <a:gd name="connsiteX8" fmla="*/ 3761406 w 11277188"/>
              <a:gd name="connsiteY8" fmla="*/ 0 h 1009554"/>
              <a:gd name="connsiteX9" fmla="*/ 4227824 w 11277188"/>
              <a:gd name="connsiteY9" fmla="*/ 0 h 1009554"/>
              <a:gd name="connsiteX10" fmla="*/ 5022462 w 11277188"/>
              <a:gd name="connsiteY10" fmla="*/ 0 h 1009554"/>
              <a:gd name="connsiteX11" fmla="*/ 5598286 w 11277188"/>
              <a:gd name="connsiteY11" fmla="*/ 0 h 1009554"/>
              <a:gd name="connsiteX12" fmla="*/ 6064704 w 11277188"/>
              <a:gd name="connsiteY12" fmla="*/ 0 h 1009554"/>
              <a:gd name="connsiteX13" fmla="*/ 6312309 w 11277188"/>
              <a:gd name="connsiteY13" fmla="*/ 0 h 1009554"/>
              <a:gd name="connsiteX14" fmla="*/ 6669320 w 11277188"/>
              <a:gd name="connsiteY14" fmla="*/ 0 h 1009554"/>
              <a:gd name="connsiteX15" fmla="*/ 7463957 w 11277188"/>
              <a:gd name="connsiteY15" fmla="*/ 0 h 1009554"/>
              <a:gd name="connsiteX16" fmla="*/ 8258595 w 11277188"/>
              <a:gd name="connsiteY16" fmla="*/ 0 h 1009554"/>
              <a:gd name="connsiteX17" fmla="*/ 8725013 w 11277188"/>
              <a:gd name="connsiteY17" fmla="*/ 0 h 1009554"/>
              <a:gd name="connsiteX18" fmla="*/ 9410244 w 11277188"/>
              <a:gd name="connsiteY18" fmla="*/ 0 h 1009554"/>
              <a:gd name="connsiteX19" fmla="*/ 9657848 w 11277188"/>
              <a:gd name="connsiteY19" fmla="*/ 0 h 1009554"/>
              <a:gd name="connsiteX20" fmla="*/ 10452486 w 11277188"/>
              <a:gd name="connsiteY20" fmla="*/ 0 h 1009554"/>
              <a:gd name="connsiteX21" fmla="*/ 11108926 w 11277188"/>
              <a:gd name="connsiteY21" fmla="*/ 0 h 1009554"/>
              <a:gd name="connsiteX22" fmla="*/ 11277188 w 11277188"/>
              <a:gd name="connsiteY22" fmla="*/ 168262 h 1009554"/>
              <a:gd name="connsiteX23" fmla="*/ 11277188 w 11277188"/>
              <a:gd name="connsiteY23" fmla="*/ 511507 h 1009554"/>
              <a:gd name="connsiteX24" fmla="*/ 11277188 w 11277188"/>
              <a:gd name="connsiteY24" fmla="*/ 841292 h 1009554"/>
              <a:gd name="connsiteX25" fmla="*/ 11108926 w 11277188"/>
              <a:gd name="connsiteY25" fmla="*/ 1009554 h 1009554"/>
              <a:gd name="connsiteX26" fmla="*/ 10533102 w 11277188"/>
              <a:gd name="connsiteY26" fmla="*/ 1009554 h 1009554"/>
              <a:gd name="connsiteX27" fmla="*/ 9957277 w 11277188"/>
              <a:gd name="connsiteY27" fmla="*/ 1009554 h 1009554"/>
              <a:gd name="connsiteX28" fmla="*/ 9709673 w 11277188"/>
              <a:gd name="connsiteY28" fmla="*/ 1009554 h 1009554"/>
              <a:gd name="connsiteX29" fmla="*/ 9462068 w 11277188"/>
              <a:gd name="connsiteY29" fmla="*/ 1009554 h 1009554"/>
              <a:gd name="connsiteX30" fmla="*/ 8776837 w 11277188"/>
              <a:gd name="connsiteY30" fmla="*/ 1009554 h 1009554"/>
              <a:gd name="connsiteX31" fmla="*/ 8419826 w 11277188"/>
              <a:gd name="connsiteY31" fmla="*/ 1009554 h 1009554"/>
              <a:gd name="connsiteX32" fmla="*/ 7953408 w 11277188"/>
              <a:gd name="connsiteY32" fmla="*/ 1009554 h 1009554"/>
              <a:gd name="connsiteX33" fmla="*/ 7705804 w 11277188"/>
              <a:gd name="connsiteY33" fmla="*/ 1009554 h 1009554"/>
              <a:gd name="connsiteX34" fmla="*/ 7129979 w 11277188"/>
              <a:gd name="connsiteY34" fmla="*/ 1009554 h 1009554"/>
              <a:gd name="connsiteX35" fmla="*/ 6663561 w 11277188"/>
              <a:gd name="connsiteY35" fmla="*/ 1009554 h 1009554"/>
              <a:gd name="connsiteX36" fmla="*/ 6306550 w 11277188"/>
              <a:gd name="connsiteY36" fmla="*/ 1009554 h 1009554"/>
              <a:gd name="connsiteX37" fmla="*/ 5621319 w 11277188"/>
              <a:gd name="connsiteY37" fmla="*/ 1009554 h 1009554"/>
              <a:gd name="connsiteX38" fmla="*/ 5373715 w 11277188"/>
              <a:gd name="connsiteY38" fmla="*/ 1009554 h 1009554"/>
              <a:gd name="connsiteX39" fmla="*/ 4797890 w 11277188"/>
              <a:gd name="connsiteY39" fmla="*/ 1009554 h 1009554"/>
              <a:gd name="connsiteX40" fmla="*/ 4222066 w 11277188"/>
              <a:gd name="connsiteY40" fmla="*/ 1009554 h 1009554"/>
              <a:gd name="connsiteX41" fmla="*/ 3427428 w 11277188"/>
              <a:gd name="connsiteY41" fmla="*/ 1009554 h 1009554"/>
              <a:gd name="connsiteX42" fmla="*/ 2742197 w 11277188"/>
              <a:gd name="connsiteY42" fmla="*/ 1009554 h 1009554"/>
              <a:gd name="connsiteX43" fmla="*/ 2275779 w 11277188"/>
              <a:gd name="connsiteY43" fmla="*/ 1009554 h 1009554"/>
              <a:gd name="connsiteX44" fmla="*/ 1918768 w 11277188"/>
              <a:gd name="connsiteY44" fmla="*/ 1009554 h 1009554"/>
              <a:gd name="connsiteX45" fmla="*/ 1452350 w 11277188"/>
              <a:gd name="connsiteY45" fmla="*/ 1009554 h 1009554"/>
              <a:gd name="connsiteX46" fmla="*/ 1095339 w 11277188"/>
              <a:gd name="connsiteY46" fmla="*/ 1009554 h 1009554"/>
              <a:gd name="connsiteX47" fmla="*/ 168262 w 11277188"/>
              <a:gd name="connsiteY47" fmla="*/ 1009554 h 1009554"/>
              <a:gd name="connsiteX48" fmla="*/ 0 w 11277188"/>
              <a:gd name="connsiteY48" fmla="*/ 841292 h 1009554"/>
              <a:gd name="connsiteX49" fmla="*/ 0 w 11277188"/>
              <a:gd name="connsiteY49" fmla="*/ 498047 h 1009554"/>
              <a:gd name="connsiteX50" fmla="*/ 0 w 11277188"/>
              <a:gd name="connsiteY50" fmla="*/ 168262 h 10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277188" h="1009554" fill="none" extrusionOk="0">
                <a:moveTo>
                  <a:pt x="0" y="168262"/>
                </a:moveTo>
                <a:cubicBezTo>
                  <a:pt x="1011" y="80362"/>
                  <a:pt x="82890" y="-16081"/>
                  <a:pt x="168262" y="0"/>
                </a:cubicBezTo>
                <a:cubicBezTo>
                  <a:pt x="400535" y="-40961"/>
                  <a:pt x="442730" y="18815"/>
                  <a:pt x="634680" y="0"/>
                </a:cubicBezTo>
                <a:cubicBezTo>
                  <a:pt x="826630" y="-18815"/>
                  <a:pt x="1165539" y="43354"/>
                  <a:pt x="1319911" y="0"/>
                </a:cubicBezTo>
                <a:cubicBezTo>
                  <a:pt x="1474283" y="-43354"/>
                  <a:pt x="1560466" y="5946"/>
                  <a:pt x="1676922" y="0"/>
                </a:cubicBezTo>
                <a:cubicBezTo>
                  <a:pt x="1793378" y="-5946"/>
                  <a:pt x="1833109" y="25772"/>
                  <a:pt x="1924526" y="0"/>
                </a:cubicBezTo>
                <a:cubicBezTo>
                  <a:pt x="2015943" y="-25772"/>
                  <a:pt x="2313484" y="70339"/>
                  <a:pt x="2609758" y="0"/>
                </a:cubicBezTo>
                <a:cubicBezTo>
                  <a:pt x="2906032" y="-70339"/>
                  <a:pt x="2922256" y="50207"/>
                  <a:pt x="3185582" y="0"/>
                </a:cubicBezTo>
                <a:cubicBezTo>
                  <a:pt x="3448908" y="-50207"/>
                  <a:pt x="3583705" y="35200"/>
                  <a:pt x="3761406" y="0"/>
                </a:cubicBezTo>
                <a:cubicBezTo>
                  <a:pt x="3939107" y="-35200"/>
                  <a:pt x="4059390" y="24297"/>
                  <a:pt x="4227824" y="0"/>
                </a:cubicBezTo>
                <a:cubicBezTo>
                  <a:pt x="4396258" y="-24297"/>
                  <a:pt x="4786261" y="55473"/>
                  <a:pt x="5022462" y="0"/>
                </a:cubicBezTo>
                <a:cubicBezTo>
                  <a:pt x="5258663" y="-55473"/>
                  <a:pt x="5384864" y="22646"/>
                  <a:pt x="5598286" y="0"/>
                </a:cubicBezTo>
                <a:cubicBezTo>
                  <a:pt x="5811708" y="-22646"/>
                  <a:pt x="5892470" y="15887"/>
                  <a:pt x="6064704" y="0"/>
                </a:cubicBezTo>
                <a:cubicBezTo>
                  <a:pt x="6236938" y="-15887"/>
                  <a:pt x="6202767" y="5100"/>
                  <a:pt x="6312309" y="0"/>
                </a:cubicBezTo>
                <a:cubicBezTo>
                  <a:pt x="6421852" y="-5100"/>
                  <a:pt x="6587196" y="36114"/>
                  <a:pt x="6669320" y="0"/>
                </a:cubicBezTo>
                <a:cubicBezTo>
                  <a:pt x="6751444" y="-36114"/>
                  <a:pt x="7136562" y="28625"/>
                  <a:pt x="7463957" y="0"/>
                </a:cubicBezTo>
                <a:cubicBezTo>
                  <a:pt x="7791352" y="-28625"/>
                  <a:pt x="8025902" y="92435"/>
                  <a:pt x="8258595" y="0"/>
                </a:cubicBezTo>
                <a:cubicBezTo>
                  <a:pt x="8491288" y="-92435"/>
                  <a:pt x="8606722" y="27441"/>
                  <a:pt x="8725013" y="0"/>
                </a:cubicBezTo>
                <a:cubicBezTo>
                  <a:pt x="8843304" y="-27441"/>
                  <a:pt x="9256504" y="57910"/>
                  <a:pt x="9410244" y="0"/>
                </a:cubicBezTo>
                <a:cubicBezTo>
                  <a:pt x="9563984" y="-57910"/>
                  <a:pt x="9589495" y="2569"/>
                  <a:pt x="9657848" y="0"/>
                </a:cubicBezTo>
                <a:cubicBezTo>
                  <a:pt x="9726201" y="-2569"/>
                  <a:pt x="10129527" y="89804"/>
                  <a:pt x="10452486" y="0"/>
                </a:cubicBezTo>
                <a:cubicBezTo>
                  <a:pt x="10775445" y="-89804"/>
                  <a:pt x="10824808" y="15908"/>
                  <a:pt x="11108926" y="0"/>
                </a:cubicBezTo>
                <a:cubicBezTo>
                  <a:pt x="11199600" y="16177"/>
                  <a:pt x="11301530" y="86592"/>
                  <a:pt x="11277188" y="168262"/>
                </a:cubicBezTo>
                <a:cubicBezTo>
                  <a:pt x="11316869" y="321308"/>
                  <a:pt x="11272158" y="405063"/>
                  <a:pt x="11277188" y="511507"/>
                </a:cubicBezTo>
                <a:cubicBezTo>
                  <a:pt x="11282218" y="617951"/>
                  <a:pt x="11251788" y="677302"/>
                  <a:pt x="11277188" y="841292"/>
                </a:cubicBezTo>
                <a:cubicBezTo>
                  <a:pt x="11266083" y="949015"/>
                  <a:pt x="11195635" y="1006393"/>
                  <a:pt x="11108926" y="1009554"/>
                </a:cubicBezTo>
                <a:cubicBezTo>
                  <a:pt x="10887012" y="1066506"/>
                  <a:pt x="10722835" y="964387"/>
                  <a:pt x="10533102" y="1009554"/>
                </a:cubicBezTo>
                <a:cubicBezTo>
                  <a:pt x="10343369" y="1054721"/>
                  <a:pt x="10217232" y="950637"/>
                  <a:pt x="9957277" y="1009554"/>
                </a:cubicBezTo>
                <a:cubicBezTo>
                  <a:pt x="9697322" y="1068471"/>
                  <a:pt x="9763969" y="991315"/>
                  <a:pt x="9709673" y="1009554"/>
                </a:cubicBezTo>
                <a:cubicBezTo>
                  <a:pt x="9655377" y="1027793"/>
                  <a:pt x="9542591" y="984481"/>
                  <a:pt x="9462068" y="1009554"/>
                </a:cubicBezTo>
                <a:cubicBezTo>
                  <a:pt x="9381545" y="1034627"/>
                  <a:pt x="9107406" y="972772"/>
                  <a:pt x="8776837" y="1009554"/>
                </a:cubicBezTo>
                <a:cubicBezTo>
                  <a:pt x="8446268" y="1046336"/>
                  <a:pt x="8543534" y="1009442"/>
                  <a:pt x="8419826" y="1009554"/>
                </a:cubicBezTo>
                <a:cubicBezTo>
                  <a:pt x="8296118" y="1009666"/>
                  <a:pt x="8176697" y="969846"/>
                  <a:pt x="7953408" y="1009554"/>
                </a:cubicBezTo>
                <a:cubicBezTo>
                  <a:pt x="7730119" y="1049262"/>
                  <a:pt x="7773525" y="991394"/>
                  <a:pt x="7705804" y="1009554"/>
                </a:cubicBezTo>
                <a:cubicBezTo>
                  <a:pt x="7638083" y="1027714"/>
                  <a:pt x="7376055" y="972179"/>
                  <a:pt x="7129979" y="1009554"/>
                </a:cubicBezTo>
                <a:cubicBezTo>
                  <a:pt x="6883903" y="1046929"/>
                  <a:pt x="6895437" y="960739"/>
                  <a:pt x="6663561" y="1009554"/>
                </a:cubicBezTo>
                <a:cubicBezTo>
                  <a:pt x="6431685" y="1058369"/>
                  <a:pt x="6442348" y="974030"/>
                  <a:pt x="6306550" y="1009554"/>
                </a:cubicBezTo>
                <a:cubicBezTo>
                  <a:pt x="6170752" y="1045078"/>
                  <a:pt x="5784398" y="944966"/>
                  <a:pt x="5621319" y="1009554"/>
                </a:cubicBezTo>
                <a:cubicBezTo>
                  <a:pt x="5458240" y="1074142"/>
                  <a:pt x="5437342" y="993919"/>
                  <a:pt x="5373715" y="1009554"/>
                </a:cubicBezTo>
                <a:cubicBezTo>
                  <a:pt x="5310088" y="1025189"/>
                  <a:pt x="4920582" y="989390"/>
                  <a:pt x="4797890" y="1009554"/>
                </a:cubicBezTo>
                <a:cubicBezTo>
                  <a:pt x="4675199" y="1029718"/>
                  <a:pt x="4444107" y="1004444"/>
                  <a:pt x="4222066" y="1009554"/>
                </a:cubicBezTo>
                <a:cubicBezTo>
                  <a:pt x="4000025" y="1014664"/>
                  <a:pt x="3643370" y="914256"/>
                  <a:pt x="3427428" y="1009554"/>
                </a:cubicBezTo>
                <a:cubicBezTo>
                  <a:pt x="3211486" y="1104852"/>
                  <a:pt x="3008100" y="949560"/>
                  <a:pt x="2742197" y="1009554"/>
                </a:cubicBezTo>
                <a:cubicBezTo>
                  <a:pt x="2476294" y="1069548"/>
                  <a:pt x="2462188" y="965300"/>
                  <a:pt x="2275779" y="1009554"/>
                </a:cubicBezTo>
                <a:cubicBezTo>
                  <a:pt x="2089370" y="1053808"/>
                  <a:pt x="2086346" y="1000730"/>
                  <a:pt x="1918768" y="1009554"/>
                </a:cubicBezTo>
                <a:cubicBezTo>
                  <a:pt x="1751190" y="1018378"/>
                  <a:pt x="1642959" y="956317"/>
                  <a:pt x="1452350" y="1009554"/>
                </a:cubicBezTo>
                <a:cubicBezTo>
                  <a:pt x="1261741" y="1062791"/>
                  <a:pt x="1228802" y="1004172"/>
                  <a:pt x="1095339" y="1009554"/>
                </a:cubicBezTo>
                <a:cubicBezTo>
                  <a:pt x="961876" y="1014936"/>
                  <a:pt x="577528" y="901492"/>
                  <a:pt x="168262" y="1009554"/>
                </a:cubicBezTo>
                <a:cubicBezTo>
                  <a:pt x="62770" y="1011936"/>
                  <a:pt x="-11701" y="909441"/>
                  <a:pt x="0" y="841292"/>
                </a:cubicBezTo>
                <a:cubicBezTo>
                  <a:pt x="-12014" y="728885"/>
                  <a:pt x="16758" y="606923"/>
                  <a:pt x="0" y="498047"/>
                </a:cubicBezTo>
                <a:cubicBezTo>
                  <a:pt x="-16758" y="389172"/>
                  <a:pt x="20523" y="328664"/>
                  <a:pt x="0" y="168262"/>
                </a:cubicBezTo>
                <a:close/>
              </a:path>
              <a:path w="11277188" h="1009554" stroke="0" extrusionOk="0">
                <a:moveTo>
                  <a:pt x="0" y="168262"/>
                </a:moveTo>
                <a:cubicBezTo>
                  <a:pt x="-24155" y="62213"/>
                  <a:pt x="76962" y="-16168"/>
                  <a:pt x="168262" y="0"/>
                </a:cubicBezTo>
                <a:cubicBezTo>
                  <a:pt x="369526" y="-13542"/>
                  <a:pt x="490681" y="7693"/>
                  <a:pt x="634680" y="0"/>
                </a:cubicBezTo>
                <a:cubicBezTo>
                  <a:pt x="778679" y="-7693"/>
                  <a:pt x="1103463" y="13187"/>
                  <a:pt x="1429317" y="0"/>
                </a:cubicBezTo>
                <a:cubicBezTo>
                  <a:pt x="1755171" y="-13187"/>
                  <a:pt x="1587224" y="26175"/>
                  <a:pt x="1676922" y="0"/>
                </a:cubicBezTo>
                <a:cubicBezTo>
                  <a:pt x="1766621" y="-26175"/>
                  <a:pt x="2075814" y="48201"/>
                  <a:pt x="2471560" y="0"/>
                </a:cubicBezTo>
                <a:cubicBezTo>
                  <a:pt x="2867306" y="-48201"/>
                  <a:pt x="2786836" y="20328"/>
                  <a:pt x="3047384" y="0"/>
                </a:cubicBezTo>
                <a:cubicBezTo>
                  <a:pt x="3307932" y="-20328"/>
                  <a:pt x="3330094" y="7620"/>
                  <a:pt x="3404395" y="0"/>
                </a:cubicBezTo>
                <a:cubicBezTo>
                  <a:pt x="3478696" y="-7620"/>
                  <a:pt x="3889763" y="69259"/>
                  <a:pt x="4089626" y="0"/>
                </a:cubicBezTo>
                <a:cubicBezTo>
                  <a:pt x="4289489" y="-69259"/>
                  <a:pt x="4231265" y="23960"/>
                  <a:pt x="4337231" y="0"/>
                </a:cubicBezTo>
                <a:cubicBezTo>
                  <a:pt x="4443197" y="-23960"/>
                  <a:pt x="4783257" y="11879"/>
                  <a:pt x="5131869" y="0"/>
                </a:cubicBezTo>
                <a:cubicBezTo>
                  <a:pt x="5480481" y="-11879"/>
                  <a:pt x="5675324" y="47678"/>
                  <a:pt x="5817100" y="0"/>
                </a:cubicBezTo>
                <a:cubicBezTo>
                  <a:pt x="5958876" y="-47678"/>
                  <a:pt x="5993547" y="12037"/>
                  <a:pt x="6064704" y="0"/>
                </a:cubicBezTo>
                <a:cubicBezTo>
                  <a:pt x="6135861" y="-12037"/>
                  <a:pt x="6415846" y="21039"/>
                  <a:pt x="6531122" y="0"/>
                </a:cubicBezTo>
                <a:cubicBezTo>
                  <a:pt x="6646398" y="-21039"/>
                  <a:pt x="6799692" y="26086"/>
                  <a:pt x="6888133" y="0"/>
                </a:cubicBezTo>
                <a:cubicBezTo>
                  <a:pt x="6976574" y="-26086"/>
                  <a:pt x="7075972" y="14212"/>
                  <a:pt x="7135737" y="0"/>
                </a:cubicBezTo>
                <a:cubicBezTo>
                  <a:pt x="7195502" y="-14212"/>
                  <a:pt x="7511204" y="19478"/>
                  <a:pt x="7711562" y="0"/>
                </a:cubicBezTo>
                <a:cubicBezTo>
                  <a:pt x="7911920" y="-19478"/>
                  <a:pt x="8126099" y="12103"/>
                  <a:pt x="8396793" y="0"/>
                </a:cubicBezTo>
                <a:cubicBezTo>
                  <a:pt x="8667487" y="-12103"/>
                  <a:pt x="8653860" y="5114"/>
                  <a:pt x="8753804" y="0"/>
                </a:cubicBezTo>
                <a:cubicBezTo>
                  <a:pt x="8853748" y="-5114"/>
                  <a:pt x="9120831" y="23633"/>
                  <a:pt x="9220222" y="0"/>
                </a:cubicBezTo>
                <a:cubicBezTo>
                  <a:pt x="9319613" y="-23633"/>
                  <a:pt x="9533636" y="23014"/>
                  <a:pt x="9686640" y="0"/>
                </a:cubicBezTo>
                <a:cubicBezTo>
                  <a:pt x="9839644" y="-23014"/>
                  <a:pt x="10269521" y="84644"/>
                  <a:pt x="10481277" y="0"/>
                </a:cubicBezTo>
                <a:cubicBezTo>
                  <a:pt x="10693033" y="-84644"/>
                  <a:pt x="10953035" y="74204"/>
                  <a:pt x="11108926" y="0"/>
                </a:cubicBezTo>
                <a:cubicBezTo>
                  <a:pt x="11229021" y="-2226"/>
                  <a:pt x="11285453" y="65130"/>
                  <a:pt x="11277188" y="168262"/>
                </a:cubicBezTo>
                <a:cubicBezTo>
                  <a:pt x="11307832" y="300907"/>
                  <a:pt x="11246727" y="424790"/>
                  <a:pt x="11277188" y="511507"/>
                </a:cubicBezTo>
                <a:cubicBezTo>
                  <a:pt x="11307649" y="598224"/>
                  <a:pt x="11260233" y="728048"/>
                  <a:pt x="11277188" y="841292"/>
                </a:cubicBezTo>
                <a:cubicBezTo>
                  <a:pt x="11279857" y="935113"/>
                  <a:pt x="11216494" y="993530"/>
                  <a:pt x="11108926" y="1009554"/>
                </a:cubicBezTo>
                <a:cubicBezTo>
                  <a:pt x="10859588" y="1023800"/>
                  <a:pt x="10533765" y="1006142"/>
                  <a:pt x="10314288" y="1009554"/>
                </a:cubicBezTo>
                <a:cubicBezTo>
                  <a:pt x="10094811" y="1012966"/>
                  <a:pt x="9955145" y="970385"/>
                  <a:pt x="9629057" y="1009554"/>
                </a:cubicBezTo>
                <a:cubicBezTo>
                  <a:pt x="9302969" y="1048723"/>
                  <a:pt x="9370054" y="981088"/>
                  <a:pt x="9162639" y="1009554"/>
                </a:cubicBezTo>
                <a:cubicBezTo>
                  <a:pt x="8955224" y="1038020"/>
                  <a:pt x="8975361" y="986996"/>
                  <a:pt x="8805628" y="1009554"/>
                </a:cubicBezTo>
                <a:cubicBezTo>
                  <a:pt x="8635895" y="1032112"/>
                  <a:pt x="8655664" y="1005694"/>
                  <a:pt x="8558024" y="1009554"/>
                </a:cubicBezTo>
                <a:cubicBezTo>
                  <a:pt x="8460384" y="1013414"/>
                  <a:pt x="8187847" y="944200"/>
                  <a:pt x="7982199" y="1009554"/>
                </a:cubicBezTo>
                <a:cubicBezTo>
                  <a:pt x="7776552" y="1074908"/>
                  <a:pt x="7674572" y="1002495"/>
                  <a:pt x="7515782" y="1009554"/>
                </a:cubicBezTo>
                <a:cubicBezTo>
                  <a:pt x="7356992" y="1016613"/>
                  <a:pt x="7314597" y="998839"/>
                  <a:pt x="7158770" y="1009554"/>
                </a:cubicBezTo>
                <a:cubicBezTo>
                  <a:pt x="7002943" y="1020269"/>
                  <a:pt x="6816812" y="984104"/>
                  <a:pt x="6692353" y="1009554"/>
                </a:cubicBezTo>
                <a:cubicBezTo>
                  <a:pt x="6567894" y="1035004"/>
                  <a:pt x="6504832" y="1009301"/>
                  <a:pt x="6335342" y="1009554"/>
                </a:cubicBezTo>
                <a:cubicBezTo>
                  <a:pt x="6165852" y="1009807"/>
                  <a:pt x="5944281" y="954272"/>
                  <a:pt x="5759517" y="1009554"/>
                </a:cubicBezTo>
                <a:cubicBezTo>
                  <a:pt x="5574754" y="1064836"/>
                  <a:pt x="5627215" y="989972"/>
                  <a:pt x="5511913" y="1009554"/>
                </a:cubicBezTo>
                <a:cubicBezTo>
                  <a:pt x="5396611" y="1029136"/>
                  <a:pt x="5153743" y="954945"/>
                  <a:pt x="4826682" y="1009554"/>
                </a:cubicBezTo>
                <a:cubicBezTo>
                  <a:pt x="4499621" y="1064163"/>
                  <a:pt x="4321509" y="987769"/>
                  <a:pt x="4032044" y="1009554"/>
                </a:cubicBezTo>
                <a:cubicBezTo>
                  <a:pt x="3742579" y="1031339"/>
                  <a:pt x="3624616" y="961648"/>
                  <a:pt x="3346813" y="1009554"/>
                </a:cubicBezTo>
                <a:cubicBezTo>
                  <a:pt x="3069010" y="1057460"/>
                  <a:pt x="2794434" y="957043"/>
                  <a:pt x="2552175" y="1009554"/>
                </a:cubicBezTo>
                <a:cubicBezTo>
                  <a:pt x="2309916" y="1062065"/>
                  <a:pt x="2242954" y="989944"/>
                  <a:pt x="2085757" y="1009554"/>
                </a:cubicBezTo>
                <a:cubicBezTo>
                  <a:pt x="1928560" y="1029164"/>
                  <a:pt x="1951149" y="993672"/>
                  <a:pt x="1838153" y="1009554"/>
                </a:cubicBezTo>
                <a:cubicBezTo>
                  <a:pt x="1725157" y="1025436"/>
                  <a:pt x="1431941" y="966115"/>
                  <a:pt x="1262328" y="1009554"/>
                </a:cubicBezTo>
                <a:cubicBezTo>
                  <a:pt x="1092715" y="1052993"/>
                  <a:pt x="1071177" y="988651"/>
                  <a:pt x="905317" y="1009554"/>
                </a:cubicBezTo>
                <a:cubicBezTo>
                  <a:pt x="739457" y="1030457"/>
                  <a:pt x="516972" y="1002043"/>
                  <a:pt x="168262" y="1009554"/>
                </a:cubicBezTo>
                <a:cubicBezTo>
                  <a:pt x="67883" y="998468"/>
                  <a:pt x="10602" y="940417"/>
                  <a:pt x="0" y="841292"/>
                </a:cubicBezTo>
                <a:cubicBezTo>
                  <a:pt x="-21175" y="735157"/>
                  <a:pt x="13525" y="599103"/>
                  <a:pt x="0" y="518238"/>
                </a:cubicBezTo>
                <a:cubicBezTo>
                  <a:pt x="-13525" y="437373"/>
                  <a:pt x="16931" y="296840"/>
                  <a:pt x="0" y="16826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4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chủ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nhật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7, 14, 21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28.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="" xmlns:a16="http://schemas.microsoft.com/office/drawing/2014/main" id="{36FA56BC-53CC-D1F0-C5EB-9169A1F9B84D}"/>
              </a:ext>
            </a:extLst>
          </p:cNvPr>
          <p:cNvSpPr/>
          <p:nvPr/>
        </p:nvSpPr>
        <p:spPr>
          <a:xfrm>
            <a:off x="2068750" y="4980296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11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bao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nhiêu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="" xmlns:a16="http://schemas.microsoft.com/office/drawing/2014/main" id="{EF15A7CD-B2A6-FFFF-DB9E-550E73A42842}"/>
              </a:ext>
            </a:extLst>
          </p:cNvPr>
          <p:cNvSpPr/>
          <p:nvPr/>
        </p:nvSpPr>
        <p:spPr>
          <a:xfrm>
            <a:off x="2652024" y="5829417"/>
            <a:ext cx="6644752" cy="799483"/>
          </a:xfrm>
          <a:custGeom>
            <a:avLst/>
            <a:gdLst>
              <a:gd name="connsiteX0" fmla="*/ 0 w 6644752"/>
              <a:gd name="connsiteY0" fmla="*/ 133250 h 799483"/>
              <a:gd name="connsiteX1" fmla="*/ 133250 w 6644752"/>
              <a:gd name="connsiteY1" fmla="*/ 0 h 799483"/>
              <a:gd name="connsiteX2" fmla="*/ 649309 w 6644752"/>
              <a:gd name="connsiteY2" fmla="*/ 0 h 799483"/>
              <a:gd name="connsiteX3" fmla="*/ 1165367 w 6644752"/>
              <a:gd name="connsiteY3" fmla="*/ 0 h 799483"/>
              <a:gd name="connsiteX4" fmla="*/ 1617643 w 6644752"/>
              <a:gd name="connsiteY4" fmla="*/ 0 h 799483"/>
              <a:gd name="connsiteX5" fmla="*/ 2133702 w 6644752"/>
              <a:gd name="connsiteY5" fmla="*/ 0 h 799483"/>
              <a:gd name="connsiteX6" fmla="*/ 2585978 w 6644752"/>
              <a:gd name="connsiteY6" fmla="*/ 0 h 799483"/>
              <a:gd name="connsiteX7" fmla="*/ 3165819 w 6644752"/>
              <a:gd name="connsiteY7" fmla="*/ 0 h 799483"/>
              <a:gd name="connsiteX8" fmla="*/ 3554312 w 6644752"/>
              <a:gd name="connsiteY8" fmla="*/ 0 h 799483"/>
              <a:gd name="connsiteX9" fmla="*/ 4197936 w 6644752"/>
              <a:gd name="connsiteY9" fmla="*/ 0 h 799483"/>
              <a:gd name="connsiteX10" fmla="*/ 4905342 w 6644752"/>
              <a:gd name="connsiteY10" fmla="*/ 0 h 799483"/>
              <a:gd name="connsiteX11" fmla="*/ 5548966 w 6644752"/>
              <a:gd name="connsiteY11" fmla="*/ 0 h 799483"/>
              <a:gd name="connsiteX12" fmla="*/ 6511502 w 6644752"/>
              <a:gd name="connsiteY12" fmla="*/ 0 h 799483"/>
              <a:gd name="connsiteX13" fmla="*/ 6644752 w 6644752"/>
              <a:gd name="connsiteY13" fmla="*/ 133250 h 799483"/>
              <a:gd name="connsiteX14" fmla="*/ 6644752 w 6644752"/>
              <a:gd name="connsiteY14" fmla="*/ 666233 h 799483"/>
              <a:gd name="connsiteX15" fmla="*/ 6511502 w 6644752"/>
              <a:gd name="connsiteY15" fmla="*/ 799483 h 799483"/>
              <a:gd name="connsiteX16" fmla="*/ 5804096 w 6644752"/>
              <a:gd name="connsiteY16" fmla="*/ 799483 h 799483"/>
              <a:gd name="connsiteX17" fmla="*/ 5096690 w 6644752"/>
              <a:gd name="connsiteY17" fmla="*/ 799483 h 799483"/>
              <a:gd name="connsiteX18" fmla="*/ 4389284 w 6644752"/>
              <a:gd name="connsiteY18" fmla="*/ 799483 h 799483"/>
              <a:gd name="connsiteX19" fmla="*/ 3937008 w 6644752"/>
              <a:gd name="connsiteY19" fmla="*/ 799483 h 799483"/>
              <a:gd name="connsiteX20" fmla="*/ 3357166 w 6644752"/>
              <a:gd name="connsiteY20" fmla="*/ 799483 h 799483"/>
              <a:gd name="connsiteX21" fmla="*/ 2968673 w 6644752"/>
              <a:gd name="connsiteY21" fmla="*/ 799483 h 799483"/>
              <a:gd name="connsiteX22" fmla="*/ 2388832 w 6644752"/>
              <a:gd name="connsiteY22" fmla="*/ 799483 h 799483"/>
              <a:gd name="connsiteX23" fmla="*/ 1745208 w 6644752"/>
              <a:gd name="connsiteY23" fmla="*/ 799483 h 799483"/>
              <a:gd name="connsiteX24" fmla="*/ 1292932 w 6644752"/>
              <a:gd name="connsiteY24" fmla="*/ 799483 h 799483"/>
              <a:gd name="connsiteX25" fmla="*/ 904439 w 6644752"/>
              <a:gd name="connsiteY25" fmla="*/ 799483 h 799483"/>
              <a:gd name="connsiteX26" fmla="*/ 133250 w 6644752"/>
              <a:gd name="connsiteY26" fmla="*/ 799483 h 799483"/>
              <a:gd name="connsiteX27" fmla="*/ 0 w 6644752"/>
              <a:gd name="connsiteY27" fmla="*/ 666233 h 799483"/>
              <a:gd name="connsiteX28" fmla="*/ 0 w 6644752"/>
              <a:gd name="connsiteY28" fmla="*/ 133250 h 799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644752" h="799483" fill="none" extrusionOk="0">
                <a:moveTo>
                  <a:pt x="0" y="133250"/>
                </a:moveTo>
                <a:cubicBezTo>
                  <a:pt x="7604" y="56718"/>
                  <a:pt x="72956" y="-12196"/>
                  <a:pt x="133250" y="0"/>
                </a:cubicBezTo>
                <a:cubicBezTo>
                  <a:pt x="337824" y="-1099"/>
                  <a:pt x="421587" y="38687"/>
                  <a:pt x="649309" y="0"/>
                </a:cubicBezTo>
                <a:cubicBezTo>
                  <a:pt x="877031" y="-38687"/>
                  <a:pt x="1029301" y="35643"/>
                  <a:pt x="1165367" y="0"/>
                </a:cubicBezTo>
                <a:cubicBezTo>
                  <a:pt x="1301433" y="-35643"/>
                  <a:pt x="1430998" y="41442"/>
                  <a:pt x="1617643" y="0"/>
                </a:cubicBezTo>
                <a:cubicBezTo>
                  <a:pt x="1804288" y="-41442"/>
                  <a:pt x="1979150" y="18588"/>
                  <a:pt x="2133702" y="0"/>
                </a:cubicBezTo>
                <a:cubicBezTo>
                  <a:pt x="2288254" y="-18588"/>
                  <a:pt x="2408635" y="33942"/>
                  <a:pt x="2585978" y="0"/>
                </a:cubicBezTo>
                <a:cubicBezTo>
                  <a:pt x="2763321" y="-33942"/>
                  <a:pt x="2939735" y="16223"/>
                  <a:pt x="3165819" y="0"/>
                </a:cubicBezTo>
                <a:cubicBezTo>
                  <a:pt x="3391903" y="-16223"/>
                  <a:pt x="3436252" y="15396"/>
                  <a:pt x="3554312" y="0"/>
                </a:cubicBezTo>
                <a:cubicBezTo>
                  <a:pt x="3672372" y="-15396"/>
                  <a:pt x="3891682" y="46586"/>
                  <a:pt x="4197936" y="0"/>
                </a:cubicBezTo>
                <a:cubicBezTo>
                  <a:pt x="4504190" y="-46586"/>
                  <a:pt x="4609611" y="77421"/>
                  <a:pt x="4905342" y="0"/>
                </a:cubicBezTo>
                <a:cubicBezTo>
                  <a:pt x="5201073" y="-77421"/>
                  <a:pt x="5244274" y="9367"/>
                  <a:pt x="5548966" y="0"/>
                </a:cubicBezTo>
                <a:cubicBezTo>
                  <a:pt x="5853658" y="-9367"/>
                  <a:pt x="6245844" y="1264"/>
                  <a:pt x="6511502" y="0"/>
                </a:cubicBezTo>
                <a:cubicBezTo>
                  <a:pt x="6572777" y="15810"/>
                  <a:pt x="6642327" y="58360"/>
                  <a:pt x="6644752" y="133250"/>
                </a:cubicBezTo>
                <a:cubicBezTo>
                  <a:pt x="6660412" y="364735"/>
                  <a:pt x="6635559" y="409596"/>
                  <a:pt x="6644752" y="666233"/>
                </a:cubicBezTo>
                <a:cubicBezTo>
                  <a:pt x="6655363" y="741107"/>
                  <a:pt x="6579979" y="805826"/>
                  <a:pt x="6511502" y="799483"/>
                </a:cubicBezTo>
                <a:cubicBezTo>
                  <a:pt x="6229520" y="799486"/>
                  <a:pt x="6146310" y="792537"/>
                  <a:pt x="5804096" y="799483"/>
                </a:cubicBezTo>
                <a:cubicBezTo>
                  <a:pt x="5461882" y="806429"/>
                  <a:pt x="5329076" y="750717"/>
                  <a:pt x="5096690" y="799483"/>
                </a:cubicBezTo>
                <a:cubicBezTo>
                  <a:pt x="4864304" y="848249"/>
                  <a:pt x="4610619" y="727079"/>
                  <a:pt x="4389284" y="799483"/>
                </a:cubicBezTo>
                <a:cubicBezTo>
                  <a:pt x="4167949" y="871887"/>
                  <a:pt x="4122421" y="745681"/>
                  <a:pt x="3937008" y="799483"/>
                </a:cubicBezTo>
                <a:cubicBezTo>
                  <a:pt x="3751595" y="853285"/>
                  <a:pt x="3479812" y="772261"/>
                  <a:pt x="3357166" y="799483"/>
                </a:cubicBezTo>
                <a:cubicBezTo>
                  <a:pt x="3234520" y="826705"/>
                  <a:pt x="3072096" y="794694"/>
                  <a:pt x="2968673" y="799483"/>
                </a:cubicBezTo>
                <a:cubicBezTo>
                  <a:pt x="2865250" y="804272"/>
                  <a:pt x="2519068" y="795805"/>
                  <a:pt x="2388832" y="799483"/>
                </a:cubicBezTo>
                <a:cubicBezTo>
                  <a:pt x="2258596" y="803161"/>
                  <a:pt x="2029073" y="763596"/>
                  <a:pt x="1745208" y="799483"/>
                </a:cubicBezTo>
                <a:cubicBezTo>
                  <a:pt x="1461343" y="835370"/>
                  <a:pt x="1452785" y="771760"/>
                  <a:pt x="1292932" y="799483"/>
                </a:cubicBezTo>
                <a:cubicBezTo>
                  <a:pt x="1133079" y="827206"/>
                  <a:pt x="1031054" y="770770"/>
                  <a:pt x="904439" y="799483"/>
                </a:cubicBezTo>
                <a:cubicBezTo>
                  <a:pt x="777824" y="828196"/>
                  <a:pt x="443517" y="744046"/>
                  <a:pt x="133250" y="799483"/>
                </a:cubicBezTo>
                <a:cubicBezTo>
                  <a:pt x="63707" y="803682"/>
                  <a:pt x="-2177" y="729545"/>
                  <a:pt x="0" y="666233"/>
                </a:cubicBezTo>
                <a:cubicBezTo>
                  <a:pt x="-11384" y="415497"/>
                  <a:pt x="27627" y="247696"/>
                  <a:pt x="0" y="133250"/>
                </a:cubicBezTo>
                <a:close/>
              </a:path>
              <a:path w="6644752" h="799483" stroke="0" extrusionOk="0">
                <a:moveTo>
                  <a:pt x="0" y="133250"/>
                </a:moveTo>
                <a:cubicBezTo>
                  <a:pt x="-4342" y="57300"/>
                  <a:pt x="60571" y="-9066"/>
                  <a:pt x="133250" y="0"/>
                </a:cubicBezTo>
                <a:cubicBezTo>
                  <a:pt x="318715" y="-40211"/>
                  <a:pt x="545328" y="35795"/>
                  <a:pt x="649309" y="0"/>
                </a:cubicBezTo>
                <a:cubicBezTo>
                  <a:pt x="753290" y="-35795"/>
                  <a:pt x="1030593" y="79168"/>
                  <a:pt x="1356715" y="0"/>
                </a:cubicBezTo>
                <a:cubicBezTo>
                  <a:pt x="1682837" y="-79168"/>
                  <a:pt x="1649933" y="27868"/>
                  <a:pt x="1745208" y="0"/>
                </a:cubicBezTo>
                <a:cubicBezTo>
                  <a:pt x="1840483" y="-27868"/>
                  <a:pt x="2118937" y="809"/>
                  <a:pt x="2452614" y="0"/>
                </a:cubicBezTo>
                <a:cubicBezTo>
                  <a:pt x="2786291" y="-809"/>
                  <a:pt x="2876251" y="64835"/>
                  <a:pt x="3032455" y="0"/>
                </a:cubicBezTo>
                <a:cubicBezTo>
                  <a:pt x="3188659" y="-64835"/>
                  <a:pt x="3364361" y="28868"/>
                  <a:pt x="3484732" y="0"/>
                </a:cubicBezTo>
                <a:cubicBezTo>
                  <a:pt x="3605103" y="-28868"/>
                  <a:pt x="3822900" y="46546"/>
                  <a:pt x="4128355" y="0"/>
                </a:cubicBezTo>
                <a:cubicBezTo>
                  <a:pt x="4433810" y="-46546"/>
                  <a:pt x="4370995" y="13056"/>
                  <a:pt x="4516849" y="0"/>
                </a:cubicBezTo>
                <a:cubicBezTo>
                  <a:pt x="4662703" y="-13056"/>
                  <a:pt x="5039124" y="9295"/>
                  <a:pt x="5224255" y="0"/>
                </a:cubicBezTo>
                <a:cubicBezTo>
                  <a:pt x="5409386" y="-9295"/>
                  <a:pt x="5705492" y="35062"/>
                  <a:pt x="5867878" y="0"/>
                </a:cubicBezTo>
                <a:cubicBezTo>
                  <a:pt x="6030264" y="-35062"/>
                  <a:pt x="6272326" y="57944"/>
                  <a:pt x="6511502" y="0"/>
                </a:cubicBezTo>
                <a:cubicBezTo>
                  <a:pt x="6576338" y="-10516"/>
                  <a:pt x="6644946" y="50782"/>
                  <a:pt x="6644752" y="133250"/>
                </a:cubicBezTo>
                <a:cubicBezTo>
                  <a:pt x="6708057" y="296289"/>
                  <a:pt x="6623161" y="424775"/>
                  <a:pt x="6644752" y="666233"/>
                </a:cubicBezTo>
                <a:cubicBezTo>
                  <a:pt x="6635329" y="721572"/>
                  <a:pt x="6591588" y="797443"/>
                  <a:pt x="6511502" y="799483"/>
                </a:cubicBezTo>
                <a:cubicBezTo>
                  <a:pt x="6340772" y="800511"/>
                  <a:pt x="6134145" y="796526"/>
                  <a:pt x="5995443" y="799483"/>
                </a:cubicBezTo>
                <a:cubicBezTo>
                  <a:pt x="5856741" y="802440"/>
                  <a:pt x="5607042" y="769575"/>
                  <a:pt x="5479385" y="799483"/>
                </a:cubicBezTo>
                <a:cubicBezTo>
                  <a:pt x="5351728" y="829391"/>
                  <a:pt x="5076858" y="777445"/>
                  <a:pt x="4963326" y="799483"/>
                </a:cubicBezTo>
                <a:cubicBezTo>
                  <a:pt x="4849794" y="821521"/>
                  <a:pt x="4550688" y="792227"/>
                  <a:pt x="4255920" y="799483"/>
                </a:cubicBezTo>
                <a:cubicBezTo>
                  <a:pt x="3961152" y="806739"/>
                  <a:pt x="3996678" y="779133"/>
                  <a:pt x="3739862" y="799483"/>
                </a:cubicBezTo>
                <a:cubicBezTo>
                  <a:pt x="3483046" y="819833"/>
                  <a:pt x="3373669" y="798626"/>
                  <a:pt x="3160020" y="799483"/>
                </a:cubicBezTo>
                <a:cubicBezTo>
                  <a:pt x="2946371" y="800340"/>
                  <a:pt x="2749568" y="731755"/>
                  <a:pt x="2516397" y="799483"/>
                </a:cubicBezTo>
                <a:cubicBezTo>
                  <a:pt x="2283226" y="867211"/>
                  <a:pt x="2057488" y="798445"/>
                  <a:pt x="1808991" y="799483"/>
                </a:cubicBezTo>
                <a:cubicBezTo>
                  <a:pt x="1560494" y="800521"/>
                  <a:pt x="1533005" y="768403"/>
                  <a:pt x="1420497" y="799483"/>
                </a:cubicBezTo>
                <a:cubicBezTo>
                  <a:pt x="1307989" y="830563"/>
                  <a:pt x="1136489" y="784490"/>
                  <a:pt x="904439" y="799483"/>
                </a:cubicBezTo>
                <a:cubicBezTo>
                  <a:pt x="672389" y="814476"/>
                  <a:pt x="311146" y="785757"/>
                  <a:pt x="133250" y="799483"/>
                </a:cubicBezTo>
                <a:cubicBezTo>
                  <a:pt x="63369" y="815937"/>
                  <a:pt x="-6563" y="723926"/>
                  <a:pt x="0" y="666233"/>
                </a:cubicBezTo>
                <a:cubicBezTo>
                  <a:pt x="-25760" y="512883"/>
                  <a:pt x="44741" y="273474"/>
                  <a:pt x="0" y="133250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30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="" xmlns:a16="http://schemas.microsoft.com/office/drawing/2014/main" id="{6DA3A0C0-B161-63EE-40A4-60019B537807}"/>
              </a:ext>
            </a:extLst>
          </p:cNvPr>
          <p:cNvSpPr/>
          <p:nvPr/>
        </p:nvSpPr>
        <p:spPr>
          <a:xfrm>
            <a:off x="4540789" y="5710851"/>
            <a:ext cx="2517136" cy="1120191"/>
          </a:xfrm>
          <a:custGeom>
            <a:avLst/>
            <a:gdLst>
              <a:gd name="connsiteX0" fmla="*/ 0 w 2517136"/>
              <a:gd name="connsiteY0" fmla="*/ 186702 h 1120191"/>
              <a:gd name="connsiteX1" fmla="*/ 186702 w 2517136"/>
              <a:gd name="connsiteY1" fmla="*/ 0 h 1120191"/>
              <a:gd name="connsiteX2" fmla="*/ 722635 w 2517136"/>
              <a:gd name="connsiteY2" fmla="*/ 0 h 1120191"/>
              <a:gd name="connsiteX3" fmla="*/ 1258568 w 2517136"/>
              <a:gd name="connsiteY3" fmla="*/ 0 h 1120191"/>
              <a:gd name="connsiteX4" fmla="*/ 1815938 w 2517136"/>
              <a:gd name="connsiteY4" fmla="*/ 0 h 1120191"/>
              <a:gd name="connsiteX5" fmla="*/ 2330434 w 2517136"/>
              <a:gd name="connsiteY5" fmla="*/ 0 h 1120191"/>
              <a:gd name="connsiteX6" fmla="*/ 2517136 w 2517136"/>
              <a:gd name="connsiteY6" fmla="*/ 186702 h 1120191"/>
              <a:gd name="connsiteX7" fmla="*/ 2517136 w 2517136"/>
              <a:gd name="connsiteY7" fmla="*/ 560096 h 1120191"/>
              <a:gd name="connsiteX8" fmla="*/ 2517136 w 2517136"/>
              <a:gd name="connsiteY8" fmla="*/ 933489 h 1120191"/>
              <a:gd name="connsiteX9" fmla="*/ 2330434 w 2517136"/>
              <a:gd name="connsiteY9" fmla="*/ 1120191 h 1120191"/>
              <a:gd name="connsiteX10" fmla="*/ 1858813 w 2517136"/>
              <a:gd name="connsiteY10" fmla="*/ 1120191 h 1120191"/>
              <a:gd name="connsiteX11" fmla="*/ 1387192 w 2517136"/>
              <a:gd name="connsiteY11" fmla="*/ 1120191 h 1120191"/>
              <a:gd name="connsiteX12" fmla="*/ 851259 w 2517136"/>
              <a:gd name="connsiteY12" fmla="*/ 1120191 h 1120191"/>
              <a:gd name="connsiteX13" fmla="*/ 186702 w 2517136"/>
              <a:gd name="connsiteY13" fmla="*/ 1120191 h 1120191"/>
              <a:gd name="connsiteX14" fmla="*/ 0 w 2517136"/>
              <a:gd name="connsiteY14" fmla="*/ 933489 h 1120191"/>
              <a:gd name="connsiteX15" fmla="*/ 0 w 2517136"/>
              <a:gd name="connsiteY15" fmla="*/ 567563 h 1120191"/>
              <a:gd name="connsiteX16" fmla="*/ 0 w 2517136"/>
              <a:gd name="connsiteY16" fmla="*/ 186702 h 112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17136" h="1120191" fill="none" extrusionOk="0">
                <a:moveTo>
                  <a:pt x="0" y="186702"/>
                </a:moveTo>
                <a:cubicBezTo>
                  <a:pt x="4027" y="95092"/>
                  <a:pt x="68285" y="-18729"/>
                  <a:pt x="186702" y="0"/>
                </a:cubicBezTo>
                <a:cubicBezTo>
                  <a:pt x="321827" y="-44600"/>
                  <a:pt x="571397" y="44984"/>
                  <a:pt x="722635" y="0"/>
                </a:cubicBezTo>
                <a:cubicBezTo>
                  <a:pt x="873873" y="-44984"/>
                  <a:pt x="1124431" y="25066"/>
                  <a:pt x="1258568" y="0"/>
                </a:cubicBezTo>
                <a:cubicBezTo>
                  <a:pt x="1392705" y="-25066"/>
                  <a:pt x="1665515" y="173"/>
                  <a:pt x="1815938" y="0"/>
                </a:cubicBezTo>
                <a:cubicBezTo>
                  <a:pt x="1966361" y="-173"/>
                  <a:pt x="2221942" y="48879"/>
                  <a:pt x="2330434" y="0"/>
                </a:cubicBezTo>
                <a:cubicBezTo>
                  <a:pt x="2440901" y="-27138"/>
                  <a:pt x="2529330" y="66055"/>
                  <a:pt x="2517136" y="186702"/>
                </a:cubicBezTo>
                <a:cubicBezTo>
                  <a:pt x="2530662" y="287646"/>
                  <a:pt x="2486596" y="455674"/>
                  <a:pt x="2517136" y="560096"/>
                </a:cubicBezTo>
                <a:cubicBezTo>
                  <a:pt x="2547676" y="664518"/>
                  <a:pt x="2476839" y="796209"/>
                  <a:pt x="2517136" y="933489"/>
                </a:cubicBezTo>
                <a:cubicBezTo>
                  <a:pt x="2527643" y="1029609"/>
                  <a:pt x="2438870" y="1112690"/>
                  <a:pt x="2330434" y="1120191"/>
                </a:cubicBezTo>
                <a:cubicBezTo>
                  <a:pt x="2156816" y="1156376"/>
                  <a:pt x="2015648" y="1082280"/>
                  <a:pt x="1858813" y="1120191"/>
                </a:cubicBezTo>
                <a:cubicBezTo>
                  <a:pt x="1701978" y="1158102"/>
                  <a:pt x="1592772" y="1066618"/>
                  <a:pt x="1387192" y="1120191"/>
                </a:cubicBezTo>
                <a:cubicBezTo>
                  <a:pt x="1181612" y="1173764"/>
                  <a:pt x="1093560" y="1102560"/>
                  <a:pt x="851259" y="1120191"/>
                </a:cubicBezTo>
                <a:cubicBezTo>
                  <a:pt x="608958" y="1137822"/>
                  <a:pt x="515958" y="1070318"/>
                  <a:pt x="186702" y="1120191"/>
                </a:cubicBezTo>
                <a:cubicBezTo>
                  <a:pt x="91285" y="1126723"/>
                  <a:pt x="6935" y="1025699"/>
                  <a:pt x="0" y="933489"/>
                </a:cubicBezTo>
                <a:cubicBezTo>
                  <a:pt x="-35558" y="793193"/>
                  <a:pt x="34948" y="669889"/>
                  <a:pt x="0" y="567563"/>
                </a:cubicBezTo>
                <a:cubicBezTo>
                  <a:pt x="-34948" y="465237"/>
                  <a:pt x="22200" y="337950"/>
                  <a:pt x="0" y="186702"/>
                </a:cubicBezTo>
                <a:close/>
              </a:path>
              <a:path w="2517136" h="1120191" stroke="0" extrusionOk="0">
                <a:moveTo>
                  <a:pt x="0" y="186702"/>
                </a:moveTo>
                <a:cubicBezTo>
                  <a:pt x="-2542" y="82208"/>
                  <a:pt x="85565" y="-19613"/>
                  <a:pt x="186702" y="0"/>
                </a:cubicBezTo>
                <a:cubicBezTo>
                  <a:pt x="336534" y="-40415"/>
                  <a:pt x="455730" y="50801"/>
                  <a:pt x="701198" y="0"/>
                </a:cubicBezTo>
                <a:cubicBezTo>
                  <a:pt x="946666" y="-50801"/>
                  <a:pt x="1105944" y="31479"/>
                  <a:pt x="1280005" y="0"/>
                </a:cubicBezTo>
                <a:cubicBezTo>
                  <a:pt x="1454066" y="-31479"/>
                  <a:pt x="1588843" y="49568"/>
                  <a:pt x="1751626" y="0"/>
                </a:cubicBezTo>
                <a:cubicBezTo>
                  <a:pt x="1914409" y="-49568"/>
                  <a:pt x="2128951" y="6044"/>
                  <a:pt x="2330434" y="0"/>
                </a:cubicBezTo>
                <a:cubicBezTo>
                  <a:pt x="2426142" y="-12961"/>
                  <a:pt x="2540170" y="83340"/>
                  <a:pt x="2517136" y="186702"/>
                </a:cubicBezTo>
                <a:cubicBezTo>
                  <a:pt x="2547500" y="265560"/>
                  <a:pt x="2486348" y="436636"/>
                  <a:pt x="2517136" y="560096"/>
                </a:cubicBezTo>
                <a:cubicBezTo>
                  <a:pt x="2547924" y="683556"/>
                  <a:pt x="2476180" y="784855"/>
                  <a:pt x="2517136" y="933489"/>
                </a:cubicBezTo>
                <a:cubicBezTo>
                  <a:pt x="2508627" y="1027109"/>
                  <a:pt x="2425278" y="1133684"/>
                  <a:pt x="2330434" y="1120191"/>
                </a:cubicBezTo>
                <a:cubicBezTo>
                  <a:pt x="2172765" y="1176641"/>
                  <a:pt x="2033795" y="1080687"/>
                  <a:pt x="1815938" y="1120191"/>
                </a:cubicBezTo>
                <a:cubicBezTo>
                  <a:pt x="1598081" y="1159695"/>
                  <a:pt x="1451810" y="1098590"/>
                  <a:pt x="1301443" y="1120191"/>
                </a:cubicBezTo>
                <a:cubicBezTo>
                  <a:pt x="1151077" y="1141792"/>
                  <a:pt x="937910" y="1081948"/>
                  <a:pt x="808384" y="1120191"/>
                </a:cubicBezTo>
                <a:cubicBezTo>
                  <a:pt x="678858" y="1158434"/>
                  <a:pt x="333677" y="1054960"/>
                  <a:pt x="186702" y="1120191"/>
                </a:cubicBezTo>
                <a:cubicBezTo>
                  <a:pt x="74309" y="1102215"/>
                  <a:pt x="4378" y="1035227"/>
                  <a:pt x="0" y="933489"/>
                </a:cubicBezTo>
                <a:cubicBezTo>
                  <a:pt x="-34760" y="795608"/>
                  <a:pt x="34932" y="744819"/>
                  <a:pt x="0" y="567563"/>
                </a:cubicBezTo>
                <a:cubicBezTo>
                  <a:pt x="-34932" y="390307"/>
                  <a:pt x="13508" y="280733"/>
                  <a:pt x="0" y="186702"/>
                </a:cubicBezTo>
                <a:close/>
              </a:path>
            </a:pathLst>
          </a:custGeom>
          <a:solidFill>
            <a:srgbClr val="E9F5FB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Hai</a:t>
            </a:r>
          </a:p>
        </p:txBody>
      </p:sp>
    </p:spTree>
    <p:extLst>
      <p:ext uri="{BB962C8B-B14F-4D97-AF65-F5344CB8AC3E}">
        <p14:creationId xmlns:p14="http://schemas.microsoft.com/office/powerpoint/2010/main" val="260493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BA31EA9-C75B-4EE1-26E2-CDA21469A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529" y="1076268"/>
            <a:ext cx="10450942" cy="578173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7055C9E4-B011-FF64-3142-96B66A1CC8A6}"/>
              </a:ext>
            </a:extLst>
          </p:cNvPr>
          <p:cNvSpPr/>
          <p:nvPr/>
        </p:nvSpPr>
        <p:spPr>
          <a:xfrm>
            <a:off x="2463338" y="366372"/>
            <a:ext cx="7265324" cy="709896"/>
          </a:xfrm>
          <a:custGeom>
            <a:avLst/>
            <a:gdLst>
              <a:gd name="connsiteX0" fmla="*/ 0 w 7265324"/>
              <a:gd name="connsiteY0" fmla="*/ 118318 h 709896"/>
              <a:gd name="connsiteX1" fmla="*/ 118318 w 7265324"/>
              <a:gd name="connsiteY1" fmla="*/ 0 h 709896"/>
              <a:gd name="connsiteX2" fmla="*/ 844616 w 7265324"/>
              <a:gd name="connsiteY2" fmla="*/ 0 h 709896"/>
              <a:gd name="connsiteX3" fmla="*/ 1360053 w 7265324"/>
              <a:gd name="connsiteY3" fmla="*/ 0 h 709896"/>
              <a:gd name="connsiteX4" fmla="*/ 1805203 w 7265324"/>
              <a:gd name="connsiteY4" fmla="*/ 0 h 709896"/>
              <a:gd name="connsiteX5" fmla="*/ 2390927 w 7265324"/>
              <a:gd name="connsiteY5" fmla="*/ 0 h 709896"/>
              <a:gd name="connsiteX6" fmla="*/ 2765790 w 7265324"/>
              <a:gd name="connsiteY6" fmla="*/ 0 h 709896"/>
              <a:gd name="connsiteX7" fmla="*/ 3421801 w 7265324"/>
              <a:gd name="connsiteY7" fmla="*/ 0 h 709896"/>
              <a:gd name="connsiteX8" fmla="*/ 4148099 w 7265324"/>
              <a:gd name="connsiteY8" fmla="*/ 0 h 709896"/>
              <a:gd name="connsiteX9" fmla="*/ 4804110 w 7265324"/>
              <a:gd name="connsiteY9" fmla="*/ 0 h 709896"/>
              <a:gd name="connsiteX10" fmla="*/ 5530408 w 7265324"/>
              <a:gd name="connsiteY10" fmla="*/ 0 h 709896"/>
              <a:gd name="connsiteX11" fmla="*/ 6045845 w 7265324"/>
              <a:gd name="connsiteY11" fmla="*/ 0 h 709896"/>
              <a:gd name="connsiteX12" fmla="*/ 6420708 w 7265324"/>
              <a:gd name="connsiteY12" fmla="*/ 0 h 709896"/>
              <a:gd name="connsiteX13" fmla="*/ 7147006 w 7265324"/>
              <a:gd name="connsiteY13" fmla="*/ 0 h 709896"/>
              <a:gd name="connsiteX14" fmla="*/ 7265324 w 7265324"/>
              <a:gd name="connsiteY14" fmla="*/ 118318 h 709896"/>
              <a:gd name="connsiteX15" fmla="*/ 7265324 w 7265324"/>
              <a:gd name="connsiteY15" fmla="*/ 591578 h 709896"/>
              <a:gd name="connsiteX16" fmla="*/ 7147006 w 7265324"/>
              <a:gd name="connsiteY16" fmla="*/ 709896 h 709896"/>
              <a:gd name="connsiteX17" fmla="*/ 6772143 w 7265324"/>
              <a:gd name="connsiteY17" fmla="*/ 709896 h 709896"/>
              <a:gd name="connsiteX18" fmla="*/ 6186419 w 7265324"/>
              <a:gd name="connsiteY18" fmla="*/ 709896 h 709896"/>
              <a:gd name="connsiteX19" fmla="*/ 5811555 w 7265324"/>
              <a:gd name="connsiteY19" fmla="*/ 709896 h 709896"/>
              <a:gd name="connsiteX20" fmla="*/ 5225831 w 7265324"/>
              <a:gd name="connsiteY20" fmla="*/ 709896 h 709896"/>
              <a:gd name="connsiteX21" fmla="*/ 4569820 w 7265324"/>
              <a:gd name="connsiteY21" fmla="*/ 709896 h 709896"/>
              <a:gd name="connsiteX22" fmla="*/ 4124670 w 7265324"/>
              <a:gd name="connsiteY22" fmla="*/ 709896 h 709896"/>
              <a:gd name="connsiteX23" fmla="*/ 3749807 w 7265324"/>
              <a:gd name="connsiteY23" fmla="*/ 709896 h 709896"/>
              <a:gd name="connsiteX24" fmla="*/ 3093796 w 7265324"/>
              <a:gd name="connsiteY24" fmla="*/ 709896 h 709896"/>
              <a:gd name="connsiteX25" fmla="*/ 2508072 w 7265324"/>
              <a:gd name="connsiteY25" fmla="*/ 709896 h 709896"/>
              <a:gd name="connsiteX26" fmla="*/ 1922348 w 7265324"/>
              <a:gd name="connsiteY26" fmla="*/ 709896 h 709896"/>
              <a:gd name="connsiteX27" fmla="*/ 1406911 w 7265324"/>
              <a:gd name="connsiteY27" fmla="*/ 709896 h 709896"/>
              <a:gd name="connsiteX28" fmla="*/ 680613 w 7265324"/>
              <a:gd name="connsiteY28" fmla="*/ 709896 h 709896"/>
              <a:gd name="connsiteX29" fmla="*/ 118318 w 7265324"/>
              <a:gd name="connsiteY29" fmla="*/ 709896 h 709896"/>
              <a:gd name="connsiteX30" fmla="*/ 0 w 7265324"/>
              <a:gd name="connsiteY30" fmla="*/ 591578 h 709896"/>
              <a:gd name="connsiteX31" fmla="*/ 0 w 7265324"/>
              <a:gd name="connsiteY31" fmla="*/ 118318 h 70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265324" h="709896" fill="none" extrusionOk="0">
                <a:moveTo>
                  <a:pt x="0" y="118318"/>
                </a:moveTo>
                <a:cubicBezTo>
                  <a:pt x="-4478" y="37161"/>
                  <a:pt x="66317" y="-1135"/>
                  <a:pt x="118318" y="0"/>
                </a:cubicBezTo>
                <a:cubicBezTo>
                  <a:pt x="450912" y="-5555"/>
                  <a:pt x="537112" y="41271"/>
                  <a:pt x="844616" y="0"/>
                </a:cubicBezTo>
                <a:cubicBezTo>
                  <a:pt x="1152120" y="-41271"/>
                  <a:pt x="1144531" y="47064"/>
                  <a:pt x="1360053" y="0"/>
                </a:cubicBezTo>
                <a:cubicBezTo>
                  <a:pt x="1575575" y="-47064"/>
                  <a:pt x="1710739" y="43968"/>
                  <a:pt x="1805203" y="0"/>
                </a:cubicBezTo>
                <a:cubicBezTo>
                  <a:pt x="1899667" y="-43968"/>
                  <a:pt x="2251587" y="1473"/>
                  <a:pt x="2390927" y="0"/>
                </a:cubicBezTo>
                <a:cubicBezTo>
                  <a:pt x="2530267" y="-1473"/>
                  <a:pt x="2627747" y="41876"/>
                  <a:pt x="2765790" y="0"/>
                </a:cubicBezTo>
                <a:cubicBezTo>
                  <a:pt x="2903833" y="-41876"/>
                  <a:pt x="3281073" y="64386"/>
                  <a:pt x="3421801" y="0"/>
                </a:cubicBezTo>
                <a:cubicBezTo>
                  <a:pt x="3562529" y="-64386"/>
                  <a:pt x="3942489" y="12223"/>
                  <a:pt x="4148099" y="0"/>
                </a:cubicBezTo>
                <a:cubicBezTo>
                  <a:pt x="4353709" y="-12223"/>
                  <a:pt x="4479910" y="23831"/>
                  <a:pt x="4804110" y="0"/>
                </a:cubicBezTo>
                <a:cubicBezTo>
                  <a:pt x="5128310" y="-23831"/>
                  <a:pt x="5384513" y="66954"/>
                  <a:pt x="5530408" y="0"/>
                </a:cubicBezTo>
                <a:cubicBezTo>
                  <a:pt x="5676303" y="-66954"/>
                  <a:pt x="5843984" y="2451"/>
                  <a:pt x="6045845" y="0"/>
                </a:cubicBezTo>
                <a:cubicBezTo>
                  <a:pt x="6247706" y="-2451"/>
                  <a:pt x="6257223" y="42878"/>
                  <a:pt x="6420708" y="0"/>
                </a:cubicBezTo>
                <a:cubicBezTo>
                  <a:pt x="6584193" y="-42878"/>
                  <a:pt x="6974369" y="1947"/>
                  <a:pt x="7147006" y="0"/>
                </a:cubicBezTo>
                <a:cubicBezTo>
                  <a:pt x="7222668" y="1246"/>
                  <a:pt x="7258021" y="62029"/>
                  <a:pt x="7265324" y="118318"/>
                </a:cubicBezTo>
                <a:cubicBezTo>
                  <a:pt x="7278432" y="221886"/>
                  <a:pt x="7256624" y="490508"/>
                  <a:pt x="7265324" y="591578"/>
                </a:cubicBezTo>
                <a:cubicBezTo>
                  <a:pt x="7271114" y="645072"/>
                  <a:pt x="7196529" y="713561"/>
                  <a:pt x="7147006" y="709896"/>
                </a:cubicBezTo>
                <a:cubicBezTo>
                  <a:pt x="6983686" y="750996"/>
                  <a:pt x="6867578" y="678136"/>
                  <a:pt x="6772143" y="709896"/>
                </a:cubicBezTo>
                <a:cubicBezTo>
                  <a:pt x="6676708" y="741656"/>
                  <a:pt x="6353726" y="658489"/>
                  <a:pt x="6186419" y="709896"/>
                </a:cubicBezTo>
                <a:cubicBezTo>
                  <a:pt x="6019112" y="761303"/>
                  <a:pt x="5953803" y="697104"/>
                  <a:pt x="5811555" y="709896"/>
                </a:cubicBezTo>
                <a:cubicBezTo>
                  <a:pt x="5669307" y="722688"/>
                  <a:pt x="5457605" y="648861"/>
                  <a:pt x="5225831" y="709896"/>
                </a:cubicBezTo>
                <a:cubicBezTo>
                  <a:pt x="4994057" y="770931"/>
                  <a:pt x="4870308" y="635669"/>
                  <a:pt x="4569820" y="709896"/>
                </a:cubicBezTo>
                <a:cubicBezTo>
                  <a:pt x="4269332" y="784123"/>
                  <a:pt x="4253818" y="672344"/>
                  <a:pt x="4124670" y="709896"/>
                </a:cubicBezTo>
                <a:cubicBezTo>
                  <a:pt x="3995522" y="747448"/>
                  <a:pt x="3885096" y="689037"/>
                  <a:pt x="3749807" y="709896"/>
                </a:cubicBezTo>
                <a:cubicBezTo>
                  <a:pt x="3614518" y="730755"/>
                  <a:pt x="3334772" y="635791"/>
                  <a:pt x="3093796" y="709896"/>
                </a:cubicBezTo>
                <a:cubicBezTo>
                  <a:pt x="2852820" y="784001"/>
                  <a:pt x="2779688" y="673476"/>
                  <a:pt x="2508072" y="709896"/>
                </a:cubicBezTo>
                <a:cubicBezTo>
                  <a:pt x="2236456" y="746316"/>
                  <a:pt x="2131079" y="640627"/>
                  <a:pt x="1922348" y="709896"/>
                </a:cubicBezTo>
                <a:cubicBezTo>
                  <a:pt x="1713617" y="779165"/>
                  <a:pt x="1516328" y="691423"/>
                  <a:pt x="1406911" y="709896"/>
                </a:cubicBezTo>
                <a:cubicBezTo>
                  <a:pt x="1297494" y="728369"/>
                  <a:pt x="940872" y="683602"/>
                  <a:pt x="680613" y="709896"/>
                </a:cubicBezTo>
                <a:cubicBezTo>
                  <a:pt x="420354" y="736190"/>
                  <a:pt x="363175" y="666617"/>
                  <a:pt x="118318" y="709896"/>
                </a:cubicBezTo>
                <a:cubicBezTo>
                  <a:pt x="51419" y="708003"/>
                  <a:pt x="-14842" y="658252"/>
                  <a:pt x="0" y="591578"/>
                </a:cubicBezTo>
                <a:cubicBezTo>
                  <a:pt x="-36779" y="483036"/>
                  <a:pt x="47435" y="296183"/>
                  <a:pt x="0" y="118318"/>
                </a:cubicBezTo>
                <a:close/>
              </a:path>
              <a:path w="7265324" h="709896" stroke="0" extrusionOk="0">
                <a:moveTo>
                  <a:pt x="0" y="118318"/>
                </a:moveTo>
                <a:cubicBezTo>
                  <a:pt x="-11286" y="46843"/>
                  <a:pt x="53690" y="-7114"/>
                  <a:pt x="118318" y="0"/>
                </a:cubicBezTo>
                <a:cubicBezTo>
                  <a:pt x="261723" y="-60726"/>
                  <a:pt x="388454" y="12050"/>
                  <a:pt x="633755" y="0"/>
                </a:cubicBezTo>
                <a:cubicBezTo>
                  <a:pt x="879056" y="-12050"/>
                  <a:pt x="1188821" y="3203"/>
                  <a:pt x="1360053" y="0"/>
                </a:cubicBezTo>
                <a:cubicBezTo>
                  <a:pt x="1531285" y="-3203"/>
                  <a:pt x="1572234" y="39984"/>
                  <a:pt x="1734916" y="0"/>
                </a:cubicBezTo>
                <a:cubicBezTo>
                  <a:pt x="1897598" y="-39984"/>
                  <a:pt x="2119339" y="82609"/>
                  <a:pt x="2461214" y="0"/>
                </a:cubicBezTo>
                <a:cubicBezTo>
                  <a:pt x="2803089" y="-82609"/>
                  <a:pt x="2862442" y="54867"/>
                  <a:pt x="3046938" y="0"/>
                </a:cubicBezTo>
                <a:cubicBezTo>
                  <a:pt x="3231434" y="-54867"/>
                  <a:pt x="3390492" y="26009"/>
                  <a:pt x="3492088" y="0"/>
                </a:cubicBezTo>
                <a:cubicBezTo>
                  <a:pt x="3593684" y="-26009"/>
                  <a:pt x="3906653" y="34058"/>
                  <a:pt x="4148099" y="0"/>
                </a:cubicBezTo>
                <a:cubicBezTo>
                  <a:pt x="4389545" y="-34058"/>
                  <a:pt x="4410083" y="33232"/>
                  <a:pt x="4522962" y="0"/>
                </a:cubicBezTo>
                <a:cubicBezTo>
                  <a:pt x="4635841" y="-33232"/>
                  <a:pt x="4954683" y="83861"/>
                  <a:pt x="5249260" y="0"/>
                </a:cubicBezTo>
                <a:cubicBezTo>
                  <a:pt x="5543837" y="-83861"/>
                  <a:pt x="5602329" y="14954"/>
                  <a:pt x="5905271" y="0"/>
                </a:cubicBezTo>
                <a:cubicBezTo>
                  <a:pt x="6208213" y="-14954"/>
                  <a:pt x="6191503" y="36247"/>
                  <a:pt x="6280134" y="0"/>
                </a:cubicBezTo>
                <a:cubicBezTo>
                  <a:pt x="6368765" y="-36247"/>
                  <a:pt x="6857473" y="73440"/>
                  <a:pt x="7147006" y="0"/>
                </a:cubicBezTo>
                <a:cubicBezTo>
                  <a:pt x="7208478" y="-5258"/>
                  <a:pt x="7267139" y="52341"/>
                  <a:pt x="7265324" y="118318"/>
                </a:cubicBezTo>
                <a:cubicBezTo>
                  <a:pt x="7311593" y="299527"/>
                  <a:pt x="7253263" y="370759"/>
                  <a:pt x="7265324" y="591578"/>
                </a:cubicBezTo>
                <a:cubicBezTo>
                  <a:pt x="7248942" y="655430"/>
                  <a:pt x="7198725" y="722773"/>
                  <a:pt x="7147006" y="709896"/>
                </a:cubicBezTo>
                <a:cubicBezTo>
                  <a:pt x="6880694" y="713689"/>
                  <a:pt x="6689530" y="689800"/>
                  <a:pt x="6561282" y="709896"/>
                </a:cubicBezTo>
                <a:cubicBezTo>
                  <a:pt x="6433034" y="729992"/>
                  <a:pt x="6178338" y="650383"/>
                  <a:pt x="6045845" y="709896"/>
                </a:cubicBezTo>
                <a:cubicBezTo>
                  <a:pt x="5913352" y="769409"/>
                  <a:pt x="5665837" y="705132"/>
                  <a:pt x="5319547" y="709896"/>
                </a:cubicBezTo>
                <a:cubicBezTo>
                  <a:pt x="4973257" y="714660"/>
                  <a:pt x="5031058" y="655714"/>
                  <a:pt x="4804110" y="709896"/>
                </a:cubicBezTo>
                <a:cubicBezTo>
                  <a:pt x="4577162" y="764078"/>
                  <a:pt x="4423556" y="680601"/>
                  <a:pt x="4218386" y="709896"/>
                </a:cubicBezTo>
                <a:cubicBezTo>
                  <a:pt x="4013216" y="739191"/>
                  <a:pt x="3743395" y="693717"/>
                  <a:pt x="3562375" y="709896"/>
                </a:cubicBezTo>
                <a:cubicBezTo>
                  <a:pt x="3381355" y="726075"/>
                  <a:pt x="3006365" y="667765"/>
                  <a:pt x="2836077" y="709896"/>
                </a:cubicBezTo>
                <a:cubicBezTo>
                  <a:pt x="2665789" y="752027"/>
                  <a:pt x="2599696" y="695019"/>
                  <a:pt x="2461214" y="709896"/>
                </a:cubicBezTo>
                <a:cubicBezTo>
                  <a:pt x="2322732" y="724773"/>
                  <a:pt x="2158194" y="672369"/>
                  <a:pt x="1945777" y="709896"/>
                </a:cubicBezTo>
                <a:cubicBezTo>
                  <a:pt x="1733360" y="747423"/>
                  <a:pt x="1733471" y="687497"/>
                  <a:pt x="1570914" y="709896"/>
                </a:cubicBezTo>
                <a:cubicBezTo>
                  <a:pt x="1408357" y="732295"/>
                  <a:pt x="1048279" y="641342"/>
                  <a:pt x="914903" y="709896"/>
                </a:cubicBezTo>
                <a:cubicBezTo>
                  <a:pt x="781527" y="778450"/>
                  <a:pt x="341157" y="615351"/>
                  <a:pt x="118318" y="709896"/>
                </a:cubicBezTo>
                <a:cubicBezTo>
                  <a:pt x="45973" y="706596"/>
                  <a:pt x="9608" y="666409"/>
                  <a:pt x="0" y="591578"/>
                </a:cubicBezTo>
                <a:cubicBezTo>
                  <a:pt x="-48059" y="475700"/>
                  <a:pt x="16288" y="291591"/>
                  <a:pt x="0" y="11831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304303238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con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b="1" noProof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sinh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A9FFBBD3-D029-FA58-0518-6DD98FED98C0}"/>
              </a:ext>
            </a:extLst>
          </p:cNvPr>
          <p:cNvSpPr/>
          <p:nvPr/>
        </p:nvSpPr>
        <p:spPr>
          <a:xfrm>
            <a:off x="4541520" y="3525520"/>
            <a:ext cx="3810059" cy="1107440"/>
          </a:xfrm>
          <a:custGeom>
            <a:avLst/>
            <a:gdLst>
              <a:gd name="connsiteX0" fmla="*/ 0 w 3810059"/>
              <a:gd name="connsiteY0" fmla="*/ 0 h 1107440"/>
              <a:gd name="connsiteX1" fmla="*/ 193040 w 3810059"/>
              <a:gd name="connsiteY1" fmla="*/ 121920 h 1107440"/>
              <a:gd name="connsiteX2" fmla="*/ 375920 w 3810059"/>
              <a:gd name="connsiteY2" fmla="*/ 172720 h 1107440"/>
              <a:gd name="connsiteX3" fmla="*/ 477520 w 3810059"/>
              <a:gd name="connsiteY3" fmla="*/ 182880 h 1107440"/>
              <a:gd name="connsiteX4" fmla="*/ 914400 w 3810059"/>
              <a:gd name="connsiteY4" fmla="*/ 203200 h 1107440"/>
              <a:gd name="connsiteX5" fmla="*/ 1076960 w 3810059"/>
              <a:gd name="connsiteY5" fmla="*/ 223520 h 1107440"/>
              <a:gd name="connsiteX6" fmla="*/ 1381760 w 3810059"/>
              <a:gd name="connsiteY6" fmla="*/ 254000 h 1107440"/>
              <a:gd name="connsiteX7" fmla="*/ 2164080 w 3810059"/>
              <a:gd name="connsiteY7" fmla="*/ 264160 h 1107440"/>
              <a:gd name="connsiteX8" fmla="*/ 2438400 w 3810059"/>
              <a:gd name="connsiteY8" fmla="*/ 304800 h 1107440"/>
              <a:gd name="connsiteX9" fmla="*/ 2641600 w 3810059"/>
              <a:gd name="connsiteY9" fmla="*/ 345440 h 1107440"/>
              <a:gd name="connsiteX10" fmla="*/ 2733040 w 3810059"/>
              <a:gd name="connsiteY10" fmla="*/ 365760 h 1107440"/>
              <a:gd name="connsiteX11" fmla="*/ 2946400 w 3810059"/>
              <a:gd name="connsiteY11" fmla="*/ 416560 h 1107440"/>
              <a:gd name="connsiteX12" fmla="*/ 3048000 w 3810059"/>
              <a:gd name="connsiteY12" fmla="*/ 487680 h 1107440"/>
              <a:gd name="connsiteX13" fmla="*/ 3251200 w 3810059"/>
              <a:gd name="connsiteY13" fmla="*/ 599440 h 1107440"/>
              <a:gd name="connsiteX14" fmla="*/ 3352800 w 3810059"/>
              <a:gd name="connsiteY14" fmla="*/ 670560 h 1107440"/>
              <a:gd name="connsiteX15" fmla="*/ 3434080 w 3810059"/>
              <a:gd name="connsiteY15" fmla="*/ 711200 h 1107440"/>
              <a:gd name="connsiteX16" fmla="*/ 3505200 w 3810059"/>
              <a:gd name="connsiteY16" fmla="*/ 772160 h 1107440"/>
              <a:gd name="connsiteX17" fmla="*/ 3586480 w 3810059"/>
              <a:gd name="connsiteY17" fmla="*/ 822960 h 1107440"/>
              <a:gd name="connsiteX18" fmla="*/ 3657600 w 3810059"/>
              <a:gd name="connsiteY18" fmla="*/ 894080 h 1107440"/>
              <a:gd name="connsiteX19" fmla="*/ 3718560 w 3810059"/>
              <a:gd name="connsiteY19" fmla="*/ 965200 h 1107440"/>
              <a:gd name="connsiteX20" fmla="*/ 3759200 w 3810059"/>
              <a:gd name="connsiteY20" fmla="*/ 1036320 h 1107440"/>
              <a:gd name="connsiteX21" fmla="*/ 3779520 w 3810059"/>
              <a:gd name="connsiteY21" fmla="*/ 1076960 h 1107440"/>
              <a:gd name="connsiteX22" fmla="*/ 3810000 w 3810059"/>
              <a:gd name="connsiteY22" fmla="*/ 110744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10059" h="1107440">
                <a:moveTo>
                  <a:pt x="0" y="0"/>
                </a:moveTo>
                <a:cubicBezTo>
                  <a:pt x="68421" y="48872"/>
                  <a:pt x="112143" y="83398"/>
                  <a:pt x="193040" y="121920"/>
                </a:cubicBezTo>
                <a:cubicBezTo>
                  <a:pt x="234229" y="141534"/>
                  <a:pt x="330739" y="165586"/>
                  <a:pt x="375920" y="172720"/>
                </a:cubicBezTo>
                <a:cubicBezTo>
                  <a:pt x="409539" y="178028"/>
                  <a:pt x="443718" y="178903"/>
                  <a:pt x="477520" y="182880"/>
                </a:cubicBezTo>
                <a:cubicBezTo>
                  <a:pt x="723202" y="211784"/>
                  <a:pt x="250585" y="184761"/>
                  <a:pt x="914400" y="203200"/>
                </a:cubicBezTo>
                <a:cubicBezTo>
                  <a:pt x="1023713" y="221419"/>
                  <a:pt x="930442" y="207240"/>
                  <a:pt x="1076960" y="223520"/>
                </a:cubicBezTo>
                <a:cubicBezTo>
                  <a:pt x="1156056" y="232308"/>
                  <a:pt x="1296599" y="252108"/>
                  <a:pt x="1381760" y="254000"/>
                </a:cubicBezTo>
                <a:lnTo>
                  <a:pt x="2164080" y="264160"/>
                </a:lnTo>
                <a:cubicBezTo>
                  <a:pt x="2255520" y="277707"/>
                  <a:pt x="2347757" y="286671"/>
                  <a:pt x="2438400" y="304800"/>
                </a:cubicBezTo>
                <a:cubicBezTo>
                  <a:pt x="2506133" y="318347"/>
                  <a:pt x="2574170" y="330456"/>
                  <a:pt x="2641600" y="345440"/>
                </a:cubicBezTo>
                <a:cubicBezTo>
                  <a:pt x="2672080" y="352213"/>
                  <a:pt x="2702368" y="359918"/>
                  <a:pt x="2733040" y="365760"/>
                </a:cubicBezTo>
                <a:cubicBezTo>
                  <a:pt x="2912254" y="399896"/>
                  <a:pt x="2795909" y="366396"/>
                  <a:pt x="2946400" y="416560"/>
                </a:cubicBezTo>
                <a:cubicBezTo>
                  <a:pt x="2980267" y="440267"/>
                  <a:pt x="3012552" y="466411"/>
                  <a:pt x="3048000" y="487680"/>
                </a:cubicBezTo>
                <a:cubicBezTo>
                  <a:pt x="3114286" y="527452"/>
                  <a:pt x="3187872" y="555110"/>
                  <a:pt x="3251200" y="599440"/>
                </a:cubicBezTo>
                <a:cubicBezTo>
                  <a:pt x="3285067" y="623147"/>
                  <a:pt x="3317526" y="649003"/>
                  <a:pt x="3352800" y="670560"/>
                </a:cubicBezTo>
                <a:cubicBezTo>
                  <a:pt x="3378647" y="686355"/>
                  <a:pt x="3408876" y="694397"/>
                  <a:pt x="3434080" y="711200"/>
                </a:cubicBezTo>
                <a:cubicBezTo>
                  <a:pt x="3460060" y="728520"/>
                  <a:pt x="3480021" y="753696"/>
                  <a:pt x="3505200" y="772160"/>
                </a:cubicBezTo>
                <a:cubicBezTo>
                  <a:pt x="3530964" y="791054"/>
                  <a:pt x="3561531" y="803001"/>
                  <a:pt x="3586480" y="822960"/>
                </a:cubicBezTo>
                <a:cubicBezTo>
                  <a:pt x="3612660" y="843904"/>
                  <a:pt x="3633893" y="870373"/>
                  <a:pt x="3657600" y="894080"/>
                </a:cubicBezTo>
                <a:cubicBezTo>
                  <a:pt x="3700054" y="936534"/>
                  <a:pt x="3679459" y="913065"/>
                  <a:pt x="3718560" y="965200"/>
                </a:cubicBezTo>
                <a:cubicBezTo>
                  <a:pt x="3738238" y="1043913"/>
                  <a:pt x="3712638" y="971133"/>
                  <a:pt x="3759200" y="1036320"/>
                </a:cubicBezTo>
                <a:cubicBezTo>
                  <a:pt x="3768003" y="1048645"/>
                  <a:pt x="3769824" y="1065325"/>
                  <a:pt x="3779520" y="1076960"/>
                </a:cubicBezTo>
                <a:cubicBezTo>
                  <a:pt x="3812818" y="1116917"/>
                  <a:pt x="3810000" y="1080144"/>
                  <a:pt x="3810000" y="1107440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11EB337B-C73C-D7B2-EDFC-21C79BCD8E2A}"/>
              </a:ext>
            </a:extLst>
          </p:cNvPr>
          <p:cNvSpPr/>
          <p:nvPr/>
        </p:nvSpPr>
        <p:spPr>
          <a:xfrm>
            <a:off x="3200400" y="3078480"/>
            <a:ext cx="2733040" cy="1625600"/>
          </a:xfrm>
          <a:custGeom>
            <a:avLst/>
            <a:gdLst>
              <a:gd name="connsiteX0" fmla="*/ 2733040 w 2733040"/>
              <a:gd name="connsiteY0" fmla="*/ 0 h 1625600"/>
              <a:gd name="connsiteX1" fmla="*/ 2489200 w 2733040"/>
              <a:gd name="connsiteY1" fmla="*/ 233680 h 1625600"/>
              <a:gd name="connsiteX2" fmla="*/ 1737360 w 2733040"/>
              <a:gd name="connsiteY2" fmla="*/ 680720 h 1625600"/>
              <a:gd name="connsiteX3" fmla="*/ 1615440 w 2733040"/>
              <a:gd name="connsiteY3" fmla="*/ 741680 h 1625600"/>
              <a:gd name="connsiteX4" fmla="*/ 1493520 w 2733040"/>
              <a:gd name="connsiteY4" fmla="*/ 772160 h 1625600"/>
              <a:gd name="connsiteX5" fmla="*/ 1381760 w 2733040"/>
              <a:gd name="connsiteY5" fmla="*/ 812800 h 1625600"/>
              <a:gd name="connsiteX6" fmla="*/ 1036320 w 2733040"/>
              <a:gd name="connsiteY6" fmla="*/ 894080 h 1625600"/>
              <a:gd name="connsiteX7" fmla="*/ 792480 w 2733040"/>
              <a:gd name="connsiteY7" fmla="*/ 1005840 h 1625600"/>
              <a:gd name="connsiteX8" fmla="*/ 711200 w 2733040"/>
              <a:gd name="connsiteY8" fmla="*/ 1076960 h 1625600"/>
              <a:gd name="connsiteX9" fmla="*/ 518160 w 2733040"/>
              <a:gd name="connsiteY9" fmla="*/ 1168400 h 1625600"/>
              <a:gd name="connsiteX10" fmla="*/ 426720 w 2733040"/>
              <a:gd name="connsiteY10" fmla="*/ 1229360 h 1625600"/>
              <a:gd name="connsiteX11" fmla="*/ 365760 w 2733040"/>
              <a:gd name="connsiteY11" fmla="*/ 1259840 h 1625600"/>
              <a:gd name="connsiteX12" fmla="*/ 314960 w 2733040"/>
              <a:gd name="connsiteY12" fmla="*/ 1310640 h 1625600"/>
              <a:gd name="connsiteX13" fmla="*/ 182880 w 2733040"/>
              <a:gd name="connsiteY13" fmla="*/ 1442720 h 1625600"/>
              <a:gd name="connsiteX14" fmla="*/ 142240 w 2733040"/>
              <a:gd name="connsiteY14" fmla="*/ 1473200 h 1625600"/>
              <a:gd name="connsiteX15" fmla="*/ 40640 w 2733040"/>
              <a:gd name="connsiteY15" fmla="*/ 1574800 h 1625600"/>
              <a:gd name="connsiteX16" fmla="*/ 0 w 2733040"/>
              <a:gd name="connsiteY16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33040" h="1625600">
                <a:moveTo>
                  <a:pt x="2733040" y="0"/>
                </a:moveTo>
                <a:cubicBezTo>
                  <a:pt x="2651760" y="77893"/>
                  <a:pt x="2582481" y="170652"/>
                  <a:pt x="2489200" y="233680"/>
                </a:cubicBezTo>
                <a:cubicBezTo>
                  <a:pt x="2007523" y="559137"/>
                  <a:pt x="2237599" y="425496"/>
                  <a:pt x="1737360" y="680720"/>
                </a:cubicBezTo>
                <a:cubicBezTo>
                  <a:pt x="1696887" y="701370"/>
                  <a:pt x="1659520" y="730660"/>
                  <a:pt x="1615440" y="741680"/>
                </a:cubicBezTo>
                <a:cubicBezTo>
                  <a:pt x="1574800" y="751840"/>
                  <a:pt x="1533596" y="759963"/>
                  <a:pt x="1493520" y="772160"/>
                </a:cubicBezTo>
                <a:cubicBezTo>
                  <a:pt x="1455598" y="783702"/>
                  <a:pt x="1420151" y="802928"/>
                  <a:pt x="1381760" y="812800"/>
                </a:cubicBezTo>
                <a:cubicBezTo>
                  <a:pt x="1258634" y="844461"/>
                  <a:pt x="1151294" y="850965"/>
                  <a:pt x="1036320" y="894080"/>
                </a:cubicBezTo>
                <a:cubicBezTo>
                  <a:pt x="1006808" y="905147"/>
                  <a:pt x="831927" y="979542"/>
                  <a:pt x="792480" y="1005840"/>
                </a:cubicBezTo>
                <a:cubicBezTo>
                  <a:pt x="762526" y="1025810"/>
                  <a:pt x="742171" y="1058607"/>
                  <a:pt x="711200" y="1076960"/>
                </a:cubicBezTo>
                <a:cubicBezTo>
                  <a:pt x="649947" y="1113258"/>
                  <a:pt x="577402" y="1128905"/>
                  <a:pt x="518160" y="1168400"/>
                </a:cubicBezTo>
                <a:cubicBezTo>
                  <a:pt x="487680" y="1188720"/>
                  <a:pt x="458132" y="1210513"/>
                  <a:pt x="426720" y="1229360"/>
                </a:cubicBezTo>
                <a:cubicBezTo>
                  <a:pt x="407239" y="1241049"/>
                  <a:pt x="384133" y="1246478"/>
                  <a:pt x="365760" y="1259840"/>
                </a:cubicBezTo>
                <a:cubicBezTo>
                  <a:pt x="346393" y="1273925"/>
                  <a:pt x="332613" y="1294458"/>
                  <a:pt x="314960" y="1310640"/>
                </a:cubicBezTo>
                <a:cubicBezTo>
                  <a:pt x="-10160" y="1608667"/>
                  <a:pt x="494453" y="1131147"/>
                  <a:pt x="182880" y="1442720"/>
                </a:cubicBezTo>
                <a:cubicBezTo>
                  <a:pt x="170906" y="1454694"/>
                  <a:pt x="154649" y="1461678"/>
                  <a:pt x="142240" y="1473200"/>
                </a:cubicBezTo>
                <a:cubicBezTo>
                  <a:pt x="107143" y="1505790"/>
                  <a:pt x="74507" y="1540933"/>
                  <a:pt x="40640" y="1574800"/>
                </a:cubicBezTo>
                <a:cubicBezTo>
                  <a:pt x="4805" y="1610635"/>
                  <a:pt x="16586" y="1592429"/>
                  <a:pt x="0" y="1625600"/>
                </a:cubicBezTo>
              </a:path>
            </a:pathLst>
          </a:cu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8437E2F6-C3A0-270B-DBB8-4A078FF74594}"/>
              </a:ext>
            </a:extLst>
          </p:cNvPr>
          <p:cNvSpPr/>
          <p:nvPr/>
        </p:nvSpPr>
        <p:spPr>
          <a:xfrm>
            <a:off x="7334523" y="2905760"/>
            <a:ext cx="1240517" cy="1574800"/>
          </a:xfrm>
          <a:custGeom>
            <a:avLst/>
            <a:gdLst>
              <a:gd name="connsiteX0" fmla="*/ 1240517 w 1240517"/>
              <a:gd name="connsiteY0" fmla="*/ 0 h 1574800"/>
              <a:gd name="connsiteX1" fmla="*/ 803637 w 1240517"/>
              <a:gd name="connsiteY1" fmla="*/ 325120 h 1574800"/>
              <a:gd name="connsiteX2" fmla="*/ 620757 w 1240517"/>
              <a:gd name="connsiteY2" fmla="*/ 518160 h 1574800"/>
              <a:gd name="connsiteX3" fmla="*/ 498837 w 1240517"/>
              <a:gd name="connsiteY3" fmla="*/ 680720 h 1574800"/>
              <a:gd name="connsiteX4" fmla="*/ 356597 w 1240517"/>
              <a:gd name="connsiteY4" fmla="*/ 833120 h 1574800"/>
              <a:gd name="connsiteX5" fmla="*/ 254997 w 1240517"/>
              <a:gd name="connsiteY5" fmla="*/ 975360 h 1574800"/>
              <a:gd name="connsiteX6" fmla="*/ 204197 w 1240517"/>
              <a:gd name="connsiteY6" fmla="*/ 1046480 h 1574800"/>
              <a:gd name="connsiteX7" fmla="*/ 173717 w 1240517"/>
              <a:gd name="connsiteY7" fmla="*/ 1107440 h 1574800"/>
              <a:gd name="connsiteX8" fmla="*/ 143237 w 1240517"/>
              <a:gd name="connsiteY8" fmla="*/ 1158240 h 1574800"/>
              <a:gd name="connsiteX9" fmla="*/ 122917 w 1240517"/>
              <a:gd name="connsiteY9" fmla="*/ 1188720 h 1574800"/>
              <a:gd name="connsiteX10" fmla="*/ 112757 w 1240517"/>
              <a:gd name="connsiteY10" fmla="*/ 1219200 h 1574800"/>
              <a:gd name="connsiteX11" fmla="*/ 92437 w 1240517"/>
              <a:gd name="connsiteY11" fmla="*/ 1270000 h 1574800"/>
              <a:gd name="connsiteX12" fmla="*/ 72117 w 1240517"/>
              <a:gd name="connsiteY12" fmla="*/ 1300480 h 1574800"/>
              <a:gd name="connsiteX13" fmla="*/ 41637 w 1240517"/>
              <a:gd name="connsiteY13" fmla="*/ 1361440 h 1574800"/>
              <a:gd name="connsiteX14" fmla="*/ 31477 w 1240517"/>
              <a:gd name="connsiteY14" fmla="*/ 1432560 h 1574800"/>
              <a:gd name="connsiteX15" fmla="*/ 11157 w 1240517"/>
              <a:gd name="connsiteY15" fmla="*/ 1483360 h 1574800"/>
              <a:gd name="connsiteX16" fmla="*/ 997 w 1240517"/>
              <a:gd name="connsiteY16" fmla="*/ 1513840 h 1574800"/>
              <a:gd name="connsiteX17" fmla="*/ 997 w 1240517"/>
              <a:gd name="connsiteY17" fmla="*/ 157480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0517" h="1574800">
                <a:moveTo>
                  <a:pt x="1240517" y="0"/>
                </a:moveTo>
                <a:cubicBezTo>
                  <a:pt x="1045498" y="78008"/>
                  <a:pt x="1131938" y="37856"/>
                  <a:pt x="803637" y="325120"/>
                </a:cubicBezTo>
                <a:cubicBezTo>
                  <a:pt x="736930" y="383488"/>
                  <a:pt x="673940" y="447250"/>
                  <a:pt x="620757" y="518160"/>
                </a:cubicBezTo>
                <a:cubicBezTo>
                  <a:pt x="580117" y="572347"/>
                  <a:pt x="542363" y="628823"/>
                  <a:pt x="498837" y="680720"/>
                </a:cubicBezTo>
                <a:cubicBezTo>
                  <a:pt x="454183" y="733962"/>
                  <a:pt x="400259" y="779062"/>
                  <a:pt x="356597" y="833120"/>
                </a:cubicBezTo>
                <a:cubicBezTo>
                  <a:pt x="167395" y="1067370"/>
                  <a:pt x="352614" y="877743"/>
                  <a:pt x="254997" y="975360"/>
                </a:cubicBezTo>
                <a:cubicBezTo>
                  <a:pt x="231428" y="1046066"/>
                  <a:pt x="265559" y="958820"/>
                  <a:pt x="204197" y="1046480"/>
                </a:cubicBezTo>
                <a:cubicBezTo>
                  <a:pt x="191169" y="1065092"/>
                  <a:pt x="184596" y="1087496"/>
                  <a:pt x="173717" y="1107440"/>
                </a:cubicBezTo>
                <a:cubicBezTo>
                  <a:pt x="164261" y="1124776"/>
                  <a:pt x="153703" y="1141494"/>
                  <a:pt x="143237" y="1158240"/>
                </a:cubicBezTo>
                <a:cubicBezTo>
                  <a:pt x="136765" y="1168595"/>
                  <a:pt x="128378" y="1177798"/>
                  <a:pt x="122917" y="1188720"/>
                </a:cubicBezTo>
                <a:cubicBezTo>
                  <a:pt x="118128" y="1198299"/>
                  <a:pt x="116517" y="1209172"/>
                  <a:pt x="112757" y="1219200"/>
                </a:cubicBezTo>
                <a:cubicBezTo>
                  <a:pt x="106353" y="1236277"/>
                  <a:pt x="100593" y="1253688"/>
                  <a:pt x="92437" y="1270000"/>
                </a:cubicBezTo>
                <a:cubicBezTo>
                  <a:pt x="86976" y="1280922"/>
                  <a:pt x="78047" y="1289806"/>
                  <a:pt x="72117" y="1300480"/>
                </a:cubicBezTo>
                <a:cubicBezTo>
                  <a:pt x="61084" y="1320339"/>
                  <a:pt x="51797" y="1341120"/>
                  <a:pt x="41637" y="1361440"/>
                </a:cubicBezTo>
                <a:cubicBezTo>
                  <a:pt x="38250" y="1385147"/>
                  <a:pt x="37285" y="1409328"/>
                  <a:pt x="31477" y="1432560"/>
                </a:cubicBezTo>
                <a:cubicBezTo>
                  <a:pt x="27054" y="1450253"/>
                  <a:pt x="17561" y="1466283"/>
                  <a:pt x="11157" y="1483360"/>
                </a:cubicBezTo>
                <a:cubicBezTo>
                  <a:pt x="7397" y="1493388"/>
                  <a:pt x="2180" y="1503196"/>
                  <a:pt x="997" y="1513840"/>
                </a:cubicBezTo>
                <a:cubicBezTo>
                  <a:pt x="-1247" y="1534036"/>
                  <a:pt x="997" y="1554480"/>
                  <a:pt x="997" y="1574800"/>
                </a:cubicBezTo>
              </a:path>
            </a:pathLst>
          </a:custGeom>
          <a:noFill/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7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874;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449</Words>
  <Application>Microsoft Office PowerPoint</Application>
  <PresentationFormat>Custom</PresentationFormat>
  <Paragraphs>79</Paragraphs>
  <Slides>13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Arial</vt:lpstr>
      <vt:lpstr>#9Slide07 HoneyCream</vt:lpstr>
      <vt:lpstr>Calibri</vt:lpstr>
      <vt:lpstr>#9Slide05 Bodega Script</vt:lpstr>
      <vt:lpstr>Calibri Light</vt:lpstr>
      <vt:lpstr>等线</vt:lpstr>
      <vt:lpstr>Bodoni MT Black</vt:lpstr>
      <vt:lpstr>UTM Avo</vt:lpstr>
      <vt:lpstr>SVN-Newton</vt:lpstr>
      <vt:lpstr>Times New Roman</vt:lpstr>
      <vt:lpstr>Cambria</vt:lpstr>
      <vt:lpstr>#9Slide05 Aphrodite Pro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MANG NON</dc:creator>
  <cp:lastModifiedBy>Administrator</cp:lastModifiedBy>
  <cp:revision>10</cp:revision>
  <dcterms:created xsi:type="dcterms:W3CDTF">2022-12-02T00:26:54Z</dcterms:created>
  <dcterms:modified xsi:type="dcterms:W3CDTF">2023-12-19T02:20:13Z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2022-12-02T01:58:43Z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cd62c021-a23c-4851-ac71-bde1e817ed29</vt:lpwstr>
  </property>
  <property fmtid="{D5CDD505-2E9C-101B-9397-08002B2CF9AE}" pid="7" name="MSIP_Label_defa4170-0d19-0005-0004-bc88714345d2_ActionId">
    <vt:lpwstr>5c9c64d5-202b-4990-9133-7346e2ffbf15</vt:lpwstr>
  </property>
  <property fmtid="{D5CDD505-2E9C-101B-9397-08002B2CF9AE}" pid="8" name="MSIP_Label_defa4170-0d19-0005-0004-bc88714345d2_ContentBits">
    <vt:lpwstr>0</vt:lpwstr>
  </property>
</Properties>
</file>