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8" r:id="rId2"/>
  </p:sldMasterIdLst>
  <p:notesMasterIdLst>
    <p:notesMasterId r:id="rId31"/>
  </p:notesMasterIdLst>
  <p:sldIdLst>
    <p:sldId id="287" r:id="rId3"/>
    <p:sldId id="313" r:id="rId4"/>
    <p:sldId id="296" r:id="rId5"/>
    <p:sldId id="297" r:id="rId6"/>
    <p:sldId id="284" r:id="rId7"/>
    <p:sldId id="314" r:id="rId8"/>
    <p:sldId id="319" r:id="rId9"/>
    <p:sldId id="316" r:id="rId10"/>
    <p:sldId id="317" r:id="rId11"/>
    <p:sldId id="298" r:id="rId12"/>
    <p:sldId id="299" r:id="rId13"/>
    <p:sldId id="300" r:id="rId14"/>
    <p:sldId id="301" r:id="rId15"/>
    <p:sldId id="321" r:id="rId16"/>
    <p:sldId id="302" r:id="rId17"/>
    <p:sldId id="303" r:id="rId18"/>
    <p:sldId id="304" r:id="rId19"/>
    <p:sldId id="305" r:id="rId20"/>
    <p:sldId id="307" r:id="rId21"/>
    <p:sldId id="322" r:id="rId22"/>
    <p:sldId id="306" r:id="rId23"/>
    <p:sldId id="308" r:id="rId24"/>
    <p:sldId id="309" r:id="rId25"/>
    <p:sldId id="310" r:id="rId26"/>
    <p:sldId id="312" r:id="rId27"/>
    <p:sldId id="320" r:id="rId28"/>
    <p:sldId id="291" r:id="rId29"/>
    <p:sldId id="315" r:id="rId30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2D4E"/>
    <a:srgbClr val="E71C63"/>
    <a:srgbClr val="D2FFEE"/>
    <a:srgbClr val="7BC72D"/>
    <a:srgbClr val="50B6E8"/>
    <a:srgbClr val="A5D223"/>
    <a:srgbClr val="80DAF9"/>
    <a:srgbClr val="F7A7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739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882" y="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2988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D130E1-6E8D-4D67-A37F-8652380762A4}" type="datetimeFigureOut">
              <a:rPr lang="zh-CN" altLang="en-US" smtClean="0"/>
              <a:t>2021/12/18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2AB389-C53E-4D42-8F9A-7ED952DD5A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112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2AB389-C53E-4D42-8F9A-7ED952DD5AA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92545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2AB389-C53E-4D42-8F9A-7ED952DD5AA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27382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2AB389-C53E-4D42-8F9A-7ED952DD5AA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44167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2AB389-C53E-4D42-8F9A-7ED952DD5AA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7403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2AB389-C53E-4D42-8F9A-7ED952DD5AA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47901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2AB389-C53E-4D42-8F9A-7ED952DD5AA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64270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2AB389-C53E-4D42-8F9A-7ED952DD5AA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12641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2AB389-C53E-4D42-8F9A-7ED952DD5AA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05548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2AB389-C53E-4D42-8F9A-7ED952DD5AA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27095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2AB389-C53E-4D42-8F9A-7ED952DD5AA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1413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2AB389-C53E-4D42-8F9A-7ED952DD5AA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72608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2AB389-C53E-4D42-8F9A-7ED952DD5AA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1264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2AB389-C53E-4D42-8F9A-7ED952DD5AA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27476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2AB389-C53E-4D42-8F9A-7ED952DD5AA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2157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2AB389-C53E-4D42-8F9A-7ED952DD5AA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892914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2AB389-C53E-4D42-8F9A-7ED952DD5AA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142881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2AB389-C53E-4D42-8F9A-7ED952DD5AAF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49120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2AB389-C53E-4D42-8F9A-7ED952DD5AA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83806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2AB389-C53E-4D42-8F9A-7ED952DD5AA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26499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2AB389-C53E-4D42-8F9A-7ED952DD5AA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23924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2AB389-C53E-4D42-8F9A-7ED952DD5AA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8373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2AB389-C53E-4D42-8F9A-7ED952DD5AA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63553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2AB389-C53E-4D42-8F9A-7ED952DD5AA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83503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HS </a:t>
            </a:r>
            <a:r>
              <a:rPr lang="en-US" dirty="0" err="1"/>
              <a:t>tham</a:t>
            </a:r>
            <a:r>
              <a:rPr lang="en-US" dirty="0"/>
              <a:t> </a:t>
            </a:r>
            <a:r>
              <a:rPr lang="en-US" dirty="0" err="1"/>
              <a:t>gia</a:t>
            </a:r>
            <a:r>
              <a:rPr lang="en-US" dirty="0"/>
              <a:t> </a:t>
            </a:r>
            <a:r>
              <a:rPr lang="en-US" dirty="0" err="1"/>
              <a:t>thử</a:t>
            </a:r>
            <a:r>
              <a:rPr lang="en-US" dirty="0"/>
              <a:t> </a:t>
            </a:r>
            <a:r>
              <a:rPr lang="en-US" dirty="0" err="1"/>
              <a:t>thách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trở</a:t>
            </a:r>
            <a:r>
              <a:rPr lang="en-US" dirty="0"/>
              <a:t> </a:t>
            </a:r>
            <a:r>
              <a:rPr lang="en-US" dirty="0" err="1"/>
              <a:t>thành</a:t>
            </a:r>
            <a:r>
              <a:rPr lang="en-US" dirty="0"/>
              <a:t> </a:t>
            </a:r>
            <a:r>
              <a:rPr lang="en-US" dirty="0" err="1"/>
              <a:t>Nhà</a:t>
            </a:r>
            <a:r>
              <a:rPr lang="en-US" dirty="0"/>
              <a:t> khoa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nhí</a:t>
            </a:r>
            <a:r>
              <a:rPr lang="en-US" dirty="0"/>
              <a:t>.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tất</a:t>
            </a:r>
            <a:r>
              <a:rPr lang="en-US" dirty="0"/>
              <a:t> </a:t>
            </a:r>
            <a:r>
              <a:rPr lang="en-US" dirty="0" err="1"/>
              <a:t>cả</a:t>
            </a:r>
            <a:r>
              <a:rPr lang="en-US" dirty="0"/>
              <a:t> 3 </a:t>
            </a:r>
            <a:r>
              <a:rPr lang="en-US" dirty="0" err="1"/>
              <a:t>chặng</a:t>
            </a:r>
            <a:r>
              <a:rPr lang="en-US" dirty="0"/>
              <a:t>, </a:t>
            </a:r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vượt</a:t>
            </a:r>
            <a:r>
              <a:rPr lang="en-US" dirty="0"/>
              <a:t> qua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mỗi</a:t>
            </a:r>
            <a:r>
              <a:rPr lang="en-US" dirty="0"/>
              <a:t> </a:t>
            </a:r>
            <a:r>
              <a:rPr lang="en-US" dirty="0" err="1"/>
              <a:t>chặng</a:t>
            </a:r>
            <a:r>
              <a:rPr lang="en-US" dirty="0"/>
              <a:t> </a:t>
            </a:r>
            <a:r>
              <a:rPr lang="en-US" dirty="0" err="1"/>
              <a:t>thì</a:t>
            </a:r>
            <a:r>
              <a:rPr lang="en-US" dirty="0"/>
              <a:t> HS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nhận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ngôi</a:t>
            </a:r>
            <a:r>
              <a:rPr lang="en-US" dirty="0"/>
              <a:t> </a:t>
            </a:r>
            <a:r>
              <a:rPr lang="en-US" dirty="0" err="1"/>
              <a:t>sao</a:t>
            </a:r>
            <a:r>
              <a:rPr lang="en-US" dirty="0"/>
              <a:t> may </a:t>
            </a:r>
            <a:r>
              <a:rPr lang="en-US" dirty="0" err="1"/>
              <a:t>mắn</a:t>
            </a:r>
            <a:r>
              <a:rPr lang="en-US" dirty="0"/>
              <a:t>. HS </a:t>
            </a:r>
            <a:r>
              <a:rPr lang="en-US" dirty="0" err="1"/>
              <a:t>tích</a:t>
            </a:r>
            <a:r>
              <a:rPr lang="en-US" dirty="0"/>
              <a:t> </a:t>
            </a:r>
            <a:r>
              <a:rPr lang="en-US" dirty="0" err="1"/>
              <a:t>đủ</a:t>
            </a:r>
            <a:r>
              <a:rPr lang="en-US" dirty="0"/>
              <a:t> 3 </a:t>
            </a:r>
            <a:r>
              <a:rPr lang="en-US" dirty="0" err="1"/>
              <a:t>ngôi</a:t>
            </a:r>
            <a:r>
              <a:rPr lang="en-US" dirty="0"/>
              <a:t> </a:t>
            </a:r>
            <a:r>
              <a:rPr lang="en-US" dirty="0" err="1"/>
              <a:t>sao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đổi</a:t>
            </a:r>
            <a:r>
              <a:rPr lang="en-US" dirty="0"/>
              <a:t> </a:t>
            </a:r>
            <a:r>
              <a:rPr lang="en-US" dirty="0" err="1"/>
              <a:t>huy</a:t>
            </a:r>
            <a:r>
              <a:rPr lang="en-US" dirty="0"/>
              <a:t>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nhà</a:t>
            </a:r>
            <a:r>
              <a:rPr lang="en-US" dirty="0"/>
              <a:t> khoa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nhí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2AB389-C53E-4D42-8F9A-7ED952DD5AA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11486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Ghi</a:t>
            </a:r>
            <a:r>
              <a:rPr lang="en-US" altLang="zh-CN" dirty="0"/>
              <a:t> </a:t>
            </a:r>
            <a:r>
              <a:rPr lang="en-US" altLang="zh-CN" dirty="0" err="1"/>
              <a:t>chú</a:t>
            </a:r>
            <a:r>
              <a:rPr lang="en-US" altLang="zh-CN" dirty="0"/>
              <a:t>: </a:t>
            </a:r>
            <a:r>
              <a:rPr lang="en-US" altLang="zh-CN" dirty="0" err="1"/>
              <a:t>giấm</a:t>
            </a:r>
            <a:r>
              <a:rPr lang="en-US" altLang="zh-CN" dirty="0"/>
              <a:t> </a:t>
            </a:r>
            <a:r>
              <a:rPr lang="en-US" altLang="zh-CN" dirty="0" err="1"/>
              <a:t>hoặc</a:t>
            </a:r>
            <a:r>
              <a:rPr lang="en-US" altLang="zh-CN" dirty="0"/>
              <a:t> </a:t>
            </a:r>
            <a:r>
              <a:rPr lang="en-US" altLang="zh-CN" dirty="0" err="1"/>
              <a:t>chanh</a:t>
            </a:r>
            <a:r>
              <a:rPr lang="en-US" altLang="zh-CN" dirty="0"/>
              <a:t>; que </a:t>
            </a:r>
            <a:r>
              <a:rPr lang="en-US" altLang="zh-CN" dirty="0" err="1"/>
              <a:t>tăm</a:t>
            </a:r>
            <a:r>
              <a:rPr lang="en-US" altLang="zh-CN" dirty="0"/>
              <a:t>; </a:t>
            </a:r>
            <a:r>
              <a:rPr lang="en-US" altLang="zh-CN" dirty="0" err="1"/>
              <a:t>giấy</a:t>
            </a:r>
            <a:r>
              <a:rPr lang="en-US" altLang="zh-CN" dirty="0"/>
              <a:t>; </a:t>
            </a:r>
            <a:r>
              <a:rPr lang="en-US" altLang="zh-CN" dirty="0" err="1"/>
              <a:t>nến</a:t>
            </a:r>
            <a:r>
              <a:rPr lang="en-US" altLang="zh-CN" dirty="0"/>
              <a:t> </a:t>
            </a:r>
            <a:r>
              <a:rPr lang="en-US" altLang="zh-CN" dirty="0" err="1"/>
              <a:t>hoặc</a:t>
            </a:r>
            <a:r>
              <a:rPr lang="en-US" altLang="zh-CN" dirty="0"/>
              <a:t> </a:t>
            </a:r>
            <a:r>
              <a:rPr lang="en-US" altLang="zh-CN" dirty="0" err="1"/>
              <a:t>diêm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2AB389-C53E-4D42-8F9A-7ED952DD5AA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32999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0419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973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9187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7594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724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4058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892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483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104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219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744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005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0269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Slide.vn - 2019">
            <a:extLst>
              <a:ext uri="{FF2B5EF4-FFF2-40B4-BE49-F238E27FC236}">
                <a16:creationId xmlns:a16="http://schemas.microsoft.com/office/drawing/2014/main" id="{1494C821-EF67-4012-BC30-53A51F3943FF}"/>
              </a:ext>
            </a:extLst>
          </p:cNvPr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4" name="矩形 3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786943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9Slide.vn - 2019">
            <a:extLst>
              <a:ext uri="{FF2B5EF4-FFF2-40B4-BE49-F238E27FC236}">
                <a16:creationId xmlns:a16="http://schemas.microsoft.com/office/drawing/2014/main" id="{D17BCF4D-529C-4F95-88E6-4D8123212B94}"/>
              </a:ext>
            </a:extLst>
          </p:cNvPr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686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microsoft.com/office/2007/relationships/hdphoto" Target="../media/hdphoto8.wdp"/><Relationship Id="rId3" Type="http://schemas.openxmlformats.org/officeDocument/2006/relationships/image" Target="../media/image12.png"/><Relationship Id="rId7" Type="http://schemas.microsoft.com/office/2007/relationships/hdphoto" Target="../media/hdphoto4.wdp"/><Relationship Id="rId12" Type="http://schemas.openxmlformats.org/officeDocument/2006/relationships/image" Target="../media/image37.png"/><Relationship Id="rId2" Type="http://schemas.openxmlformats.org/officeDocument/2006/relationships/notesSlide" Target="../notesSlides/notesSlide9.xml"/><Relationship Id="rId16" Type="http://schemas.microsoft.com/office/2007/relationships/hdphoto" Target="../media/hdphoto9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microsoft.com/office/2007/relationships/hdphoto" Target="../media/hdphoto7.wdp"/><Relationship Id="rId5" Type="http://schemas.openxmlformats.org/officeDocument/2006/relationships/image" Target="../media/image18.svg"/><Relationship Id="rId15" Type="http://schemas.openxmlformats.org/officeDocument/2006/relationships/image" Target="../media/image39.png"/><Relationship Id="rId10" Type="http://schemas.openxmlformats.org/officeDocument/2006/relationships/image" Target="../media/image36.png"/><Relationship Id="rId4" Type="http://schemas.openxmlformats.org/officeDocument/2006/relationships/image" Target="../media/image17.png"/><Relationship Id="rId9" Type="http://schemas.microsoft.com/office/2007/relationships/hdphoto" Target="../media/hdphoto5.wdp"/><Relationship Id="rId1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2.sv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microsoft.com/office/2007/relationships/hdphoto" Target="../media/hdphoto4.wdp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6.jpg"/><Relationship Id="rId7" Type="http://schemas.openxmlformats.org/officeDocument/2006/relationships/image" Target="../media/image11.png"/><Relationship Id="rId12" Type="http://schemas.openxmlformats.org/officeDocument/2006/relationships/image" Target="../media/image46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45.svg"/><Relationship Id="rId5" Type="http://schemas.openxmlformats.org/officeDocument/2006/relationships/image" Target="../media/image9.png"/><Relationship Id="rId10" Type="http://schemas.openxmlformats.org/officeDocument/2006/relationships/image" Target="../media/image44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3.png"/><Relationship Id="rId7" Type="http://schemas.openxmlformats.org/officeDocument/2006/relationships/image" Target="../media/image3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image" Target="../media/image19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20.png"/><Relationship Id="rId10" Type="http://schemas.openxmlformats.org/officeDocument/2006/relationships/image" Target="../media/image49.png"/><Relationship Id="rId4" Type="http://schemas.microsoft.com/office/2007/relationships/hdphoto" Target="../media/hdphoto4.wdp"/><Relationship Id="rId9" Type="http://schemas.openxmlformats.org/officeDocument/2006/relationships/image" Target="../media/image4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gif"/><Relationship Id="rId3" Type="http://schemas.openxmlformats.org/officeDocument/2006/relationships/image" Target="../media/image19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20.png"/><Relationship Id="rId4" Type="http://schemas.microsoft.com/office/2007/relationships/hdphoto" Target="../media/hdphoto4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microsoft.com/office/2007/relationships/hdphoto" Target="../media/hdphoto4.wd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gif"/><Relationship Id="rId3" Type="http://schemas.openxmlformats.org/officeDocument/2006/relationships/image" Target="../media/image6.jpg"/><Relationship Id="rId7" Type="http://schemas.openxmlformats.org/officeDocument/2006/relationships/image" Target="../media/image45.sv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4.png"/><Relationship Id="rId3" Type="http://schemas.openxmlformats.org/officeDocument/2006/relationships/image" Target="../media/image6.jpg"/><Relationship Id="rId7" Type="http://schemas.openxmlformats.org/officeDocument/2006/relationships/image" Target="../media/image10.png"/><Relationship Id="rId12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3.png"/><Relationship Id="rId5" Type="http://schemas.openxmlformats.org/officeDocument/2006/relationships/image" Target="../media/image8.png"/><Relationship Id="rId10" Type="http://schemas.openxmlformats.org/officeDocument/2006/relationships/image" Target="../media/image12.png"/><Relationship Id="rId4" Type="http://schemas.openxmlformats.org/officeDocument/2006/relationships/image" Target="../media/image7.png"/><Relationship Id="rId9" Type="http://schemas.microsoft.com/office/2007/relationships/hdphoto" Target="../media/hdphoto1.wdp"/><Relationship Id="rId14" Type="http://schemas.openxmlformats.org/officeDocument/2006/relationships/image" Target="../media/image15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3.png"/><Relationship Id="rId7" Type="http://schemas.openxmlformats.org/officeDocument/2006/relationships/image" Target="../media/image3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image" Target="../media/image19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20.png"/><Relationship Id="rId10" Type="http://schemas.openxmlformats.org/officeDocument/2006/relationships/image" Target="../media/image49.png"/><Relationship Id="rId4" Type="http://schemas.microsoft.com/office/2007/relationships/hdphoto" Target="../media/hdphoto4.wdp"/><Relationship Id="rId9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9.png"/><Relationship Id="rId4" Type="http://schemas.microsoft.com/office/2007/relationships/hdphoto" Target="../media/hdphoto4.wdp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gif"/><Relationship Id="rId3" Type="http://schemas.openxmlformats.org/officeDocument/2006/relationships/image" Target="../media/image6.jpg"/><Relationship Id="rId7" Type="http://schemas.openxmlformats.org/officeDocument/2006/relationships/image" Target="../media/image45.sv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gif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6.jp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19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20.png"/><Relationship Id="rId4" Type="http://schemas.microsoft.com/office/2007/relationships/hdphoto" Target="../media/hdphoto4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2.png"/><Relationship Id="rId7" Type="http://schemas.openxmlformats.org/officeDocument/2006/relationships/image" Target="../media/image18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microsoft.com/office/2007/relationships/hdphoto" Target="../media/hdphoto5.wdp"/><Relationship Id="rId5" Type="http://schemas.microsoft.com/office/2007/relationships/hdphoto" Target="../media/hdphoto3.wdp"/><Relationship Id="rId10" Type="http://schemas.openxmlformats.org/officeDocument/2006/relationships/image" Target="../media/image20.png"/><Relationship Id="rId4" Type="http://schemas.openxmlformats.org/officeDocument/2006/relationships/image" Target="../media/image16.png"/><Relationship Id="rId9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10" Type="http://schemas.microsoft.com/office/2007/relationships/hdphoto" Target="../media/hdphoto5.wdp"/><Relationship Id="rId4" Type="http://schemas.microsoft.com/office/2007/relationships/hdphoto" Target="../media/hdphoto3.wdp"/><Relationship Id="rId9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4.png"/><Relationship Id="rId3" Type="http://schemas.openxmlformats.org/officeDocument/2006/relationships/image" Target="../media/image6.jpg"/><Relationship Id="rId7" Type="http://schemas.openxmlformats.org/officeDocument/2006/relationships/image" Target="../media/image10.png"/><Relationship Id="rId12" Type="http://schemas.microsoft.com/office/2007/relationships/hdphoto" Target="../media/hdphoto2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3.png"/><Relationship Id="rId5" Type="http://schemas.openxmlformats.org/officeDocument/2006/relationships/image" Target="../media/image8.png"/><Relationship Id="rId10" Type="http://schemas.openxmlformats.org/officeDocument/2006/relationships/image" Target="../media/image12.png"/><Relationship Id="rId4" Type="http://schemas.openxmlformats.org/officeDocument/2006/relationships/image" Target="../media/image7.png"/><Relationship Id="rId9" Type="http://schemas.microsoft.com/office/2007/relationships/hdphoto" Target="../media/hdphoto1.wdp"/><Relationship Id="rId14" Type="http://schemas.openxmlformats.org/officeDocument/2006/relationships/image" Target="../media/image15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20.png"/><Relationship Id="rId4" Type="http://schemas.openxmlformats.org/officeDocument/2006/relationships/image" Target="../media/image18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4.png"/><Relationship Id="rId3" Type="http://schemas.openxmlformats.org/officeDocument/2006/relationships/image" Target="../media/image6.jpg"/><Relationship Id="rId7" Type="http://schemas.openxmlformats.org/officeDocument/2006/relationships/image" Target="../media/image10.png"/><Relationship Id="rId12" Type="http://schemas.microsoft.com/office/2007/relationships/hdphoto" Target="../media/hdphoto2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3.png"/><Relationship Id="rId5" Type="http://schemas.openxmlformats.org/officeDocument/2006/relationships/image" Target="../media/image8.png"/><Relationship Id="rId10" Type="http://schemas.openxmlformats.org/officeDocument/2006/relationships/image" Target="../media/image12.png"/><Relationship Id="rId4" Type="http://schemas.openxmlformats.org/officeDocument/2006/relationships/image" Target="../media/image7.png"/><Relationship Id="rId9" Type="http://schemas.microsoft.com/office/2007/relationships/hdphoto" Target="../media/hdphoto1.wdp"/><Relationship Id="rId14" Type="http://schemas.openxmlformats.org/officeDocument/2006/relationships/image" Target="../media/image15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slide" Target="slide9.xml"/><Relationship Id="rId3" Type="http://schemas.openxmlformats.org/officeDocument/2006/relationships/image" Target="../media/image21.png"/><Relationship Id="rId7" Type="http://schemas.openxmlformats.org/officeDocument/2006/relationships/image" Target="../media/image25.svg"/><Relationship Id="rId12" Type="http://schemas.openxmlformats.org/officeDocument/2006/relationships/image" Target="../media/image3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5" Type="http://schemas.microsoft.com/office/2007/relationships/hdphoto" Target="../media/hdphoto6.wdp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Relationship Id="rId1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3.png"/><Relationship Id="rId7" Type="http://schemas.openxmlformats.org/officeDocument/2006/relationships/image" Target="../media/image3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BE1C60CF-11D6-4292-ABC0-6E6979BC5BC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5967" y="3546361"/>
            <a:ext cx="2928515" cy="79410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710840" y="2194995"/>
            <a:ext cx="8745911" cy="156966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9600" b="1" dirty="0">
                <a:ln w="15875">
                  <a:solidFill>
                    <a:schemeClr val="bg1"/>
                  </a:solidFill>
                </a:ln>
                <a:solidFill>
                  <a:srgbClr val="7BC72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lpine KT" panose="02040603050506020204" pitchFamily="18" charset="0"/>
                <a:ea typeface="汉仪乐喵体W" panose="00020600040101010101" pitchFamily="18" charset="-122"/>
              </a:rPr>
              <a:t>KHOA HỌC</a:t>
            </a:r>
            <a:endParaRPr lang="zh-CN" altLang="en-US" sz="9600" b="1" dirty="0">
              <a:ln w="15875">
                <a:solidFill>
                  <a:schemeClr val="bg1"/>
                </a:solidFill>
              </a:ln>
              <a:solidFill>
                <a:srgbClr val="7BC72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lpine KT" panose="02040603050506020204" pitchFamily="18" charset="0"/>
              <a:ea typeface="汉仪乐喵体W" panose="00020600040101010101" pitchFamily="18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6851A9A0-D5EB-47E3-A902-EA3DA4E06EE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91319" y="4411222"/>
            <a:ext cx="851025" cy="77859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AB1A5CA7-FAA6-4F24-B7A4-FD503EA1F41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95125" y="2206508"/>
            <a:ext cx="597528" cy="660903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9E5FFBA5-8D51-4593-A18D-2917A3B2A06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54320" y="1619185"/>
            <a:ext cx="1041149" cy="1039640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E537D5DB-F2E7-4F08-B969-10A5AAE2FD7B}"/>
              </a:ext>
            </a:extLst>
          </p:cNvPr>
          <p:cNvSpPr txBox="1"/>
          <p:nvPr/>
        </p:nvSpPr>
        <p:spPr>
          <a:xfrm>
            <a:off x="5456085" y="3715495"/>
            <a:ext cx="9973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Lớp</a:t>
            </a:r>
            <a:r>
              <a:rPr lang="en-US" altLang="zh-CN" sz="2800" dirty="0"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5</a:t>
            </a:r>
            <a:endParaRPr lang="zh-CN" altLang="en-US" sz="2800" dirty="0">
              <a:latin typeface="Calibri" panose="020F0502020204030204" pitchFamily="34" charset="0"/>
              <a:ea typeface="汉仪乐喵体W" panose="00020600040101010101" pitchFamily="18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2861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8">
            <a:extLst>
              <a:ext uri="{FF2B5EF4-FFF2-40B4-BE49-F238E27FC236}">
                <a16:creationId xmlns:a16="http://schemas.microsoft.com/office/drawing/2014/main" id="{737BEAEF-26AC-4B8E-8A01-42C01C188FD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1072227">
            <a:off x="10436371" y="5238196"/>
            <a:ext cx="1572947" cy="143793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2702" y="890185"/>
            <a:ext cx="11378108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Chứng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minh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vai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trò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của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nhiệt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trong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biến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đổi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hóa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học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.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 pitchFamily="34" charset="0"/>
              <a:ea typeface="汉仪乐喵体W" panose="00020600040101010101" pitchFamily="18" charset="-122"/>
              <a:cs typeface="Calibri" panose="020F0502020204030204" pitchFamily="34" charset="0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52AC29F-3C5D-4A8C-8442-C8A1F2EB6033}"/>
              </a:ext>
            </a:extLst>
          </p:cNvPr>
          <p:cNvSpPr/>
          <p:nvPr/>
        </p:nvSpPr>
        <p:spPr>
          <a:xfrm>
            <a:off x="0" y="523919"/>
            <a:ext cx="12192000" cy="5363475"/>
          </a:xfrm>
          <a:prstGeom prst="roundRect">
            <a:avLst/>
          </a:prstGeom>
          <a:noFill/>
          <a:ln w="9525" cap="flat" cmpd="sng" algn="ctr">
            <a:solidFill>
              <a:schemeClr val="dk1"/>
            </a:solidFill>
            <a:prstDash val="dashDot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11652316"/>
                      <a:gd name="connsiteY0" fmla="*/ 994717 h 5968180"/>
                      <a:gd name="connsiteX1" fmla="*/ 994717 w 11652316"/>
                      <a:gd name="connsiteY1" fmla="*/ 0 h 5968180"/>
                      <a:gd name="connsiteX2" fmla="*/ 1756379 w 11652316"/>
                      <a:gd name="connsiteY2" fmla="*/ 0 h 5968180"/>
                      <a:gd name="connsiteX3" fmla="*/ 2228155 w 11652316"/>
                      <a:gd name="connsiteY3" fmla="*/ 0 h 5968180"/>
                      <a:gd name="connsiteX4" fmla="*/ 2603303 w 11652316"/>
                      <a:gd name="connsiteY4" fmla="*/ 0 h 5968180"/>
                      <a:gd name="connsiteX5" fmla="*/ 3268336 w 11652316"/>
                      <a:gd name="connsiteY5" fmla="*/ 0 h 5968180"/>
                      <a:gd name="connsiteX6" fmla="*/ 3740112 w 11652316"/>
                      <a:gd name="connsiteY6" fmla="*/ 0 h 5968180"/>
                      <a:gd name="connsiteX7" fmla="*/ 4501775 w 11652316"/>
                      <a:gd name="connsiteY7" fmla="*/ 0 h 5968180"/>
                      <a:gd name="connsiteX8" fmla="*/ 4876922 w 11652316"/>
                      <a:gd name="connsiteY8" fmla="*/ 0 h 5968180"/>
                      <a:gd name="connsiteX9" fmla="*/ 5638584 w 11652316"/>
                      <a:gd name="connsiteY9" fmla="*/ 0 h 5968180"/>
                      <a:gd name="connsiteX10" fmla="*/ 5917103 w 11652316"/>
                      <a:gd name="connsiteY10" fmla="*/ 0 h 5968180"/>
                      <a:gd name="connsiteX11" fmla="*/ 6485508 w 11652316"/>
                      <a:gd name="connsiteY11" fmla="*/ 0 h 5968180"/>
                      <a:gd name="connsiteX12" fmla="*/ 7053912 w 11652316"/>
                      <a:gd name="connsiteY12" fmla="*/ 0 h 5968180"/>
                      <a:gd name="connsiteX13" fmla="*/ 7525688 w 11652316"/>
                      <a:gd name="connsiteY13" fmla="*/ 0 h 5968180"/>
                      <a:gd name="connsiteX14" fmla="*/ 8287351 w 11652316"/>
                      <a:gd name="connsiteY14" fmla="*/ 0 h 5968180"/>
                      <a:gd name="connsiteX15" fmla="*/ 9049013 w 11652316"/>
                      <a:gd name="connsiteY15" fmla="*/ 0 h 5968180"/>
                      <a:gd name="connsiteX16" fmla="*/ 9424161 w 11652316"/>
                      <a:gd name="connsiteY16" fmla="*/ 0 h 5968180"/>
                      <a:gd name="connsiteX17" fmla="*/ 9992565 w 11652316"/>
                      <a:gd name="connsiteY17" fmla="*/ 0 h 5968180"/>
                      <a:gd name="connsiteX18" fmla="*/ 10657599 w 11652316"/>
                      <a:gd name="connsiteY18" fmla="*/ 0 h 5968180"/>
                      <a:gd name="connsiteX19" fmla="*/ 11652316 w 11652316"/>
                      <a:gd name="connsiteY19" fmla="*/ 994717 h 5968180"/>
                      <a:gd name="connsiteX20" fmla="*/ 11652316 w 11652316"/>
                      <a:gd name="connsiteY20" fmla="*/ 1443747 h 5968180"/>
                      <a:gd name="connsiteX21" fmla="*/ 11652316 w 11652316"/>
                      <a:gd name="connsiteY21" fmla="*/ 2091714 h 5968180"/>
                      <a:gd name="connsiteX22" fmla="*/ 11652316 w 11652316"/>
                      <a:gd name="connsiteY22" fmla="*/ 2660106 h 5968180"/>
                      <a:gd name="connsiteX23" fmla="*/ 11652316 w 11652316"/>
                      <a:gd name="connsiteY23" fmla="*/ 3148924 h 5968180"/>
                      <a:gd name="connsiteX24" fmla="*/ 11652316 w 11652316"/>
                      <a:gd name="connsiteY24" fmla="*/ 3717316 h 5968180"/>
                      <a:gd name="connsiteX25" fmla="*/ 11652316 w 11652316"/>
                      <a:gd name="connsiteY25" fmla="*/ 4166346 h 5968180"/>
                      <a:gd name="connsiteX26" fmla="*/ 11652316 w 11652316"/>
                      <a:gd name="connsiteY26" fmla="*/ 4973463 h 5968180"/>
                      <a:gd name="connsiteX27" fmla="*/ 10657599 w 11652316"/>
                      <a:gd name="connsiteY27" fmla="*/ 5968180 h 5968180"/>
                      <a:gd name="connsiteX28" fmla="*/ 9992565 w 11652316"/>
                      <a:gd name="connsiteY28" fmla="*/ 5968180 h 5968180"/>
                      <a:gd name="connsiteX29" fmla="*/ 9617418 w 11652316"/>
                      <a:gd name="connsiteY29" fmla="*/ 5968180 h 5968180"/>
                      <a:gd name="connsiteX30" fmla="*/ 8952385 w 11652316"/>
                      <a:gd name="connsiteY30" fmla="*/ 5968180 h 5968180"/>
                      <a:gd name="connsiteX31" fmla="*/ 8673866 w 11652316"/>
                      <a:gd name="connsiteY31" fmla="*/ 5968180 h 5968180"/>
                      <a:gd name="connsiteX32" fmla="*/ 8008833 w 11652316"/>
                      <a:gd name="connsiteY32" fmla="*/ 5968180 h 5968180"/>
                      <a:gd name="connsiteX33" fmla="*/ 7633685 w 11652316"/>
                      <a:gd name="connsiteY33" fmla="*/ 5968180 h 5968180"/>
                      <a:gd name="connsiteX34" fmla="*/ 7355167 w 11652316"/>
                      <a:gd name="connsiteY34" fmla="*/ 5968180 h 5968180"/>
                      <a:gd name="connsiteX35" fmla="*/ 6980020 w 11652316"/>
                      <a:gd name="connsiteY35" fmla="*/ 5968180 h 5968180"/>
                      <a:gd name="connsiteX36" fmla="*/ 6314986 w 11652316"/>
                      <a:gd name="connsiteY36" fmla="*/ 5968180 h 5968180"/>
                      <a:gd name="connsiteX37" fmla="*/ 5939839 w 11652316"/>
                      <a:gd name="connsiteY37" fmla="*/ 5968180 h 5968180"/>
                      <a:gd name="connsiteX38" fmla="*/ 5661321 w 11652316"/>
                      <a:gd name="connsiteY38" fmla="*/ 5968180 h 5968180"/>
                      <a:gd name="connsiteX39" fmla="*/ 5286173 w 11652316"/>
                      <a:gd name="connsiteY39" fmla="*/ 5968180 h 5968180"/>
                      <a:gd name="connsiteX40" fmla="*/ 4814397 w 11652316"/>
                      <a:gd name="connsiteY40" fmla="*/ 5968180 h 5968180"/>
                      <a:gd name="connsiteX41" fmla="*/ 4245993 w 11652316"/>
                      <a:gd name="connsiteY41" fmla="*/ 5968180 h 5968180"/>
                      <a:gd name="connsiteX42" fmla="*/ 3870845 w 11652316"/>
                      <a:gd name="connsiteY42" fmla="*/ 5968180 h 5968180"/>
                      <a:gd name="connsiteX43" fmla="*/ 3109183 w 11652316"/>
                      <a:gd name="connsiteY43" fmla="*/ 5968180 h 5968180"/>
                      <a:gd name="connsiteX44" fmla="*/ 2540778 w 11652316"/>
                      <a:gd name="connsiteY44" fmla="*/ 5968180 h 5968180"/>
                      <a:gd name="connsiteX45" fmla="*/ 1779116 w 11652316"/>
                      <a:gd name="connsiteY45" fmla="*/ 5968180 h 5968180"/>
                      <a:gd name="connsiteX46" fmla="*/ 994717 w 11652316"/>
                      <a:gd name="connsiteY46" fmla="*/ 5968180 h 5968180"/>
                      <a:gd name="connsiteX47" fmla="*/ 0 w 11652316"/>
                      <a:gd name="connsiteY47" fmla="*/ 4973463 h 5968180"/>
                      <a:gd name="connsiteX48" fmla="*/ 0 w 11652316"/>
                      <a:gd name="connsiteY48" fmla="*/ 4444858 h 5968180"/>
                      <a:gd name="connsiteX49" fmla="*/ 0 w 11652316"/>
                      <a:gd name="connsiteY49" fmla="*/ 3876466 h 5968180"/>
                      <a:gd name="connsiteX50" fmla="*/ 0 w 11652316"/>
                      <a:gd name="connsiteY50" fmla="*/ 3427436 h 5968180"/>
                      <a:gd name="connsiteX51" fmla="*/ 0 w 11652316"/>
                      <a:gd name="connsiteY51" fmla="*/ 2779469 h 5968180"/>
                      <a:gd name="connsiteX52" fmla="*/ 0 w 11652316"/>
                      <a:gd name="connsiteY52" fmla="*/ 2211076 h 5968180"/>
                      <a:gd name="connsiteX53" fmla="*/ 0 w 11652316"/>
                      <a:gd name="connsiteY53" fmla="*/ 1563109 h 5968180"/>
                      <a:gd name="connsiteX54" fmla="*/ 0 w 11652316"/>
                      <a:gd name="connsiteY54" fmla="*/ 994717 h 5968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</a:cxnLst>
                    <a:rect l="l" t="t" r="r" b="b"/>
                    <a:pathLst>
                      <a:path w="11652316" h="5968180" extrusionOk="0">
                        <a:moveTo>
                          <a:pt x="0" y="994717"/>
                        </a:moveTo>
                        <a:cubicBezTo>
                          <a:pt x="-29766" y="426989"/>
                          <a:pt x="361037" y="31644"/>
                          <a:pt x="994717" y="0"/>
                        </a:cubicBezTo>
                        <a:cubicBezTo>
                          <a:pt x="1364451" y="-36245"/>
                          <a:pt x="1382684" y="4517"/>
                          <a:pt x="1756379" y="0"/>
                        </a:cubicBezTo>
                        <a:cubicBezTo>
                          <a:pt x="2130074" y="-4517"/>
                          <a:pt x="2122961" y="17917"/>
                          <a:pt x="2228155" y="0"/>
                        </a:cubicBezTo>
                        <a:cubicBezTo>
                          <a:pt x="2333349" y="-17917"/>
                          <a:pt x="2526274" y="40212"/>
                          <a:pt x="2603303" y="0"/>
                        </a:cubicBezTo>
                        <a:cubicBezTo>
                          <a:pt x="2680332" y="-40212"/>
                          <a:pt x="3049528" y="34253"/>
                          <a:pt x="3268336" y="0"/>
                        </a:cubicBezTo>
                        <a:cubicBezTo>
                          <a:pt x="3487144" y="-34253"/>
                          <a:pt x="3574296" y="31318"/>
                          <a:pt x="3740112" y="0"/>
                        </a:cubicBezTo>
                        <a:cubicBezTo>
                          <a:pt x="3905928" y="-31318"/>
                          <a:pt x="4301791" y="63098"/>
                          <a:pt x="4501775" y="0"/>
                        </a:cubicBezTo>
                        <a:cubicBezTo>
                          <a:pt x="4701759" y="-63098"/>
                          <a:pt x="4715151" y="20177"/>
                          <a:pt x="4876922" y="0"/>
                        </a:cubicBezTo>
                        <a:cubicBezTo>
                          <a:pt x="5038693" y="-20177"/>
                          <a:pt x="5291907" y="82385"/>
                          <a:pt x="5638584" y="0"/>
                        </a:cubicBezTo>
                        <a:cubicBezTo>
                          <a:pt x="5985261" y="-82385"/>
                          <a:pt x="5846897" y="19654"/>
                          <a:pt x="5917103" y="0"/>
                        </a:cubicBezTo>
                        <a:cubicBezTo>
                          <a:pt x="5987309" y="-19654"/>
                          <a:pt x="6314760" y="24144"/>
                          <a:pt x="6485508" y="0"/>
                        </a:cubicBezTo>
                        <a:cubicBezTo>
                          <a:pt x="6656257" y="-24144"/>
                          <a:pt x="6874793" y="3739"/>
                          <a:pt x="7053912" y="0"/>
                        </a:cubicBezTo>
                        <a:cubicBezTo>
                          <a:pt x="7233031" y="-3739"/>
                          <a:pt x="7310430" y="5188"/>
                          <a:pt x="7525688" y="0"/>
                        </a:cubicBezTo>
                        <a:cubicBezTo>
                          <a:pt x="7740946" y="-5188"/>
                          <a:pt x="7929455" y="230"/>
                          <a:pt x="8287351" y="0"/>
                        </a:cubicBezTo>
                        <a:cubicBezTo>
                          <a:pt x="8645247" y="-230"/>
                          <a:pt x="8762615" y="37473"/>
                          <a:pt x="9049013" y="0"/>
                        </a:cubicBezTo>
                        <a:cubicBezTo>
                          <a:pt x="9335411" y="-37473"/>
                          <a:pt x="9340641" y="20844"/>
                          <a:pt x="9424161" y="0"/>
                        </a:cubicBezTo>
                        <a:cubicBezTo>
                          <a:pt x="9507681" y="-20844"/>
                          <a:pt x="9772684" y="9553"/>
                          <a:pt x="9992565" y="0"/>
                        </a:cubicBezTo>
                        <a:cubicBezTo>
                          <a:pt x="10212446" y="-9553"/>
                          <a:pt x="10377448" y="36193"/>
                          <a:pt x="10657599" y="0"/>
                        </a:cubicBezTo>
                        <a:cubicBezTo>
                          <a:pt x="11178611" y="-85297"/>
                          <a:pt x="11757545" y="423972"/>
                          <a:pt x="11652316" y="994717"/>
                        </a:cubicBezTo>
                        <a:cubicBezTo>
                          <a:pt x="11699731" y="1106276"/>
                          <a:pt x="11613146" y="1224911"/>
                          <a:pt x="11652316" y="1443747"/>
                        </a:cubicBezTo>
                        <a:cubicBezTo>
                          <a:pt x="11691486" y="1662583"/>
                          <a:pt x="11594337" y="1908186"/>
                          <a:pt x="11652316" y="2091714"/>
                        </a:cubicBezTo>
                        <a:cubicBezTo>
                          <a:pt x="11710295" y="2275242"/>
                          <a:pt x="11636438" y="2468595"/>
                          <a:pt x="11652316" y="2660106"/>
                        </a:cubicBezTo>
                        <a:cubicBezTo>
                          <a:pt x="11668194" y="2851617"/>
                          <a:pt x="11628275" y="2913426"/>
                          <a:pt x="11652316" y="3148924"/>
                        </a:cubicBezTo>
                        <a:cubicBezTo>
                          <a:pt x="11676357" y="3384422"/>
                          <a:pt x="11637044" y="3559186"/>
                          <a:pt x="11652316" y="3717316"/>
                        </a:cubicBezTo>
                        <a:cubicBezTo>
                          <a:pt x="11667588" y="3875446"/>
                          <a:pt x="11630405" y="4012298"/>
                          <a:pt x="11652316" y="4166346"/>
                        </a:cubicBezTo>
                        <a:cubicBezTo>
                          <a:pt x="11674227" y="4320394"/>
                          <a:pt x="11598579" y="4677350"/>
                          <a:pt x="11652316" y="4973463"/>
                        </a:cubicBezTo>
                        <a:cubicBezTo>
                          <a:pt x="11580998" y="5665998"/>
                          <a:pt x="11126636" y="5861595"/>
                          <a:pt x="10657599" y="5968180"/>
                        </a:cubicBezTo>
                        <a:cubicBezTo>
                          <a:pt x="10461318" y="6019397"/>
                          <a:pt x="10281240" y="5929305"/>
                          <a:pt x="9992565" y="5968180"/>
                        </a:cubicBezTo>
                        <a:cubicBezTo>
                          <a:pt x="9703890" y="6007055"/>
                          <a:pt x="9787141" y="5959948"/>
                          <a:pt x="9617418" y="5968180"/>
                        </a:cubicBezTo>
                        <a:cubicBezTo>
                          <a:pt x="9447695" y="5976412"/>
                          <a:pt x="9195654" y="5918105"/>
                          <a:pt x="8952385" y="5968180"/>
                        </a:cubicBezTo>
                        <a:cubicBezTo>
                          <a:pt x="8709116" y="6018255"/>
                          <a:pt x="8756654" y="5963994"/>
                          <a:pt x="8673866" y="5968180"/>
                        </a:cubicBezTo>
                        <a:cubicBezTo>
                          <a:pt x="8591078" y="5972366"/>
                          <a:pt x="8254246" y="5908044"/>
                          <a:pt x="8008833" y="5968180"/>
                        </a:cubicBezTo>
                        <a:cubicBezTo>
                          <a:pt x="7763420" y="6028316"/>
                          <a:pt x="7784431" y="5962048"/>
                          <a:pt x="7633685" y="5968180"/>
                        </a:cubicBezTo>
                        <a:cubicBezTo>
                          <a:pt x="7482939" y="5974312"/>
                          <a:pt x="7429528" y="5944054"/>
                          <a:pt x="7355167" y="5968180"/>
                        </a:cubicBezTo>
                        <a:cubicBezTo>
                          <a:pt x="7280806" y="5992306"/>
                          <a:pt x="7091369" y="5929078"/>
                          <a:pt x="6980020" y="5968180"/>
                        </a:cubicBezTo>
                        <a:cubicBezTo>
                          <a:pt x="6868671" y="6007282"/>
                          <a:pt x="6492508" y="5947130"/>
                          <a:pt x="6314986" y="5968180"/>
                        </a:cubicBezTo>
                        <a:cubicBezTo>
                          <a:pt x="6137464" y="5989230"/>
                          <a:pt x="6081099" y="5930477"/>
                          <a:pt x="5939839" y="5968180"/>
                        </a:cubicBezTo>
                        <a:cubicBezTo>
                          <a:pt x="5798579" y="6005883"/>
                          <a:pt x="5770078" y="5936626"/>
                          <a:pt x="5661321" y="5968180"/>
                        </a:cubicBezTo>
                        <a:cubicBezTo>
                          <a:pt x="5552564" y="5999734"/>
                          <a:pt x="5374790" y="5926921"/>
                          <a:pt x="5286173" y="5968180"/>
                        </a:cubicBezTo>
                        <a:cubicBezTo>
                          <a:pt x="5197556" y="6009439"/>
                          <a:pt x="4909338" y="5951113"/>
                          <a:pt x="4814397" y="5968180"/>
                        </a:cubicBezTo>
                        <a:cubicBezTo>
                          <a:pt x="4719456" y="5985247"/>
                          <a:pt x="4413592" y="5946568"/>
                          <a:pt x="4245993" y="5968180"/>
                        </a:cubicBezTo>
                        <a:cubicBezTo>
                          <a:pt x="4078394" y="5989792"/>
                          <a:pt x="3991642" y="5927741"/>
                          <a:pt x="3870845" y="5968180"/>
                        </a:cubicBezTo>
                        <a:cubicBezTo>
                          <a:pt x="3750048" y="6008619"/>
                          <a:pt x="3297401" y="5937436"/>
                          <a:pt x="3109183" y="5968180"/>
                        </a:cubicBezTo>
                        <a:cubicBezTo>
                          <a:pt x="2920965" y="5998924"/>
                          <a:pt x="2681858" y="5962881"/>
                          <a:pt x="2540778" y="5968180"/>
                        </a:cubicBezTo>
                        <a:cubicBezTo>
                          <a:pt x="2399699" y="5973479"/>
                          <a:pt x="2125316" y="5916513"/>
                          <a:pt x="1779116" y="5968180"/>
                        </a:cubicBezTo>
                        <a:cubicBezTo>
                          <a:pt x="1432916" y="6019847"/>
                          <a:pt x="1360999" y="5901274"/>
                          <a:pt x="994717" y="5968180"/>
                        </a:cubicBezTo>
                        <a:cubicBezTo>
                          <a:pt x="414018" y="6082937"/>
                          <a:pt x="12134" y="5502395"/>
                          <a:pt x="0" y="4973463"/>
                        </a:cubicBezTo>
                        <a:cubicBezTo>
                          <a:pt x="-36092" y="4775917"/>
                          <a:pt x="22088" y="4669926"/>
                          <a:pt x="0" y="4444858"/>
                        </a:cubicBezTo>
                        <a:cubicBezTo>
                          <a:pt x="-22088" y="4219791"/>
                          <a:pt x="66124" y="4080378"/>
                          <a:pt x="0" y="3876466"/>
                        </a:cubicBezTo>
                        <a:cubicBezTo>
                          <a:pt x="-66124" y="3672554"/>
                          <a:pt x="15241" y="3628573"/>
                          <a:pt x="0" y="3427436"/>
                        </a:cubicBezTo>
                        <a:cubicBezTo>
                          <a:pt x="-15241" y="3226299"/>
                          <a:pt x="12378" y="2974944"/>
                          <a:pt x="0" y="2779469"/>
                        </a:cubicBezTo>
                        <a:cubicBezTo>
                          <a:pt x="-12378" y="2583994"/>
                          <a:pt x="52518" y="2451037"/>
                          <a:pt x="0" y="2211076"/>
                        </a:cubicBezTo>
                        <a:cubicBezTo>
                          <a:pt x="-52518" y="1971115"/>
                          <a:pt x="64722" y="1844632"/>
                          <a:pt x="0" y="1563109"/>
                        </a:cubicBezTo>
                        <a:cubicBezTo>
                          <a:pt x="-64722" y="1281586"/>
                          <a:pt x="59844" y="1227055"/>
                          <a:pt x="0" y="994717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34" name="Picture 9">
            <a:extLst>
              <a:ext uri="{FF2B5EF4-FFF2-40B4-BE49-F238E27FC236}">
                <a16:creationId xmlns:a16="http://schemas.microsoft.com/office/drawing/2014/main" id="{A4F609F8-BF09-4426-99ED-2CBC3D0625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1010700">
            <a:off x="126524" y="5422239"/>
            <a:ext cx="929131" cy="1394567"/>
          </a:xfrm>
          <a:prstGeom prst="rect">
            <a:avLst/>
          </a:prstGeom>
        </p:spPr>
      </p:pic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DA4683E4-631A-4D55-9000-3F6CAB67803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2400" l="10000" r="90000">
                        <a14:foregroundMark x1="83600" y1="48400" x2="83600" y2="48400"/>
                        <a14:foregroundMark x1="85800" y1="74800" x2="85800" y2="74800"/>
                        <a14:foregroundMark x1="29800" y1="92400" x2="29800" y2="92400"/>
                        <a14:foregroundMark x1="17200" y1="31800" x2="17200" y2="31800"/>
                        <a14:foregroundMark x1="22000" y1="30000" x2="22000" y2="30000"/>
                        <a14:foregroundMark x1="26000" y1="29200" x2="26000" y2="29200"/>
                        <a14:foregroundMark x1="39800" y1="59400" x2="39800" y2="59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6868" flipH="1">
            <a:off x="10903794" y="-53183"/>
            <a:ext cx="1414934" cy="1414934"/>
          </a:xfrm>
          <a:prstGeom prst="rect">
            <a:avLst/>
          </a:prstGeom>
        </p:spPr>
      </p:pic>
      <p:pic>
        <p:nvPicPr>
          <p:cNvPr id="15" name="Picture 14" descr="A picture containing text, toy, vector graphics&#10;&#10;Description automatically generated">
            <a:extLst>
              <a:ext uri="{FF2B5EF4-FFF2-40B4-BE49-F238E27FC236}">
                <a16:creationId xmlns:a16="http://schemas.microsoft.com/office/drawing/2014/main" id="{7F70618B-B758-44A5-AF08-6957BA13161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45600" y1="40200" x2="45600" y2="40200"/>
                        <a14:foregroundMark x1="47800" y1="42200" x2="47800" y2="42200"/>
                        <a14:foregroundMark x1="43600" y1="43400" x2="43600" y2="43400"/>
                        <a14:foregroundMark x1="62200" y1="39000" x2="62200" y2="39000"/>
                        <a14:foregroundMark x1="61200" y1="39200" x2="61200" y2="39200"/>
                        <a14:foregroundMark x1="64800" y1="40400" x2="64800" y2="40400"/>
                        <a14:foregroundMark x1="63200" y1="42200" x2="63200" y2="422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54890">
            <a:off x="-788697" y="-997500"/>
            <a:ext cx="2996706" cy="2996706"/>
          </a:xfrm>
          <a:prstGeom prst="rect">
            <a:avLst/>
          </a:prstGeom>
        </p:spPr>
      </p:pic>
      <p:sp>
        <p:nvSpPr>
          <p:cNvPr id="11" name="矩形 6">
            <a:extLst>
              <a:ext uri="{FF2B5EF4-FFF2-40B4-BE49-F238E27FC236}">
                <a16:creationId xmlns:a16="http://schemas.microsoft.com/office/drawing/2014/main" id="{DD6F6650-0BBA-4B61-A7D8-6F15DF40E1CE}"/>
              </a:ext>
            </a:extLst>
          </p:cNvPr>
          <p:cNvSpPr/>
          <p:nvPr/>
        </p:nvSpPr>
        <p:spPr>
          <a:xfrm>
            <a:off x="367618" y="1698882"/>
            <a:ext cx="11378108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Trò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chơi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: “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Bức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thư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bí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mật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”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汉仪乐喵体W" panose="00020600040101010101" pitchFamily="18" charset="-122"/>
              <a:cs typeface="Calibri" panose="020F0502020204030204" pitchFamily="34" charset="0"/>
            </a:endParaRPr>
          </a:p>
        </p:txBody>
      </p:sp>
      <p:sp>
        <p:nvSpPr>
          <p:cNvPr id="12" name="矩形 6">
            <a:extLst>
              <a:ext uri="{FF2B5EF4-FFF2-40B4-BE49-F238E27FC236}">
                <a16:creationId xmlns:a16="http://schemas.microsoft.com/office/drawing/2014/main" id="{1EAB29EC-9A6F-466E-BC64-3D204473E59F}"/>
              </a:ext>
            </a:extLst>
          </p:cNvPr>
          <p:cNvSpPr/>
          <p:nvPr/>
        </p:nvSpPr>
        <p:spPr>
          <a:xfrm>
            <a:off x="376355" y="2406768"/>
            <a:ext cx="11378108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</a:t>
            </a:r>
            <a:r>
              <a:rPr kumimoji="0" lang="en-US" altLang="zh-CN" sz="4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Chuẩn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bị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: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汉仪乐喵体W" panose="00020600040101010101" pitchFamily="18" charset="-122"/>
              <a:cs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5AA8DAC-009A-4FE5-9155-86B019141AD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6200">
                        <a14:foregroundMark x1="24000" y1="10000" x2="24000" y2="10000"/>
                        <a14:foregroundMark x1="14200" y1="26000" x2="14200" y2="26000"/>
                        <a14:foregroundMark x1="15400" y1="33000" x2="15400" y2="33000"/>
                        <a14:foregroundMark x1="17800" y1="38000" x2="17800" y2="38000"/>
                        <a14:foregroundMark x1="16600" y1="36667" x2="16600" y2="36667"/>
                        <a14:foregroundMark x1="23000" y1="82000" x2="23000" y2="82000"/>
                        <a14:foregroundMark x1="21800" y1="84333" x2="22000" y2="84667"/>
                        <a14:foregroundMark x1="20200" y1="84667" x2="20200" y2="84667"/>
                        <a14:foregroundMark x1="16200" y1="35000" x2="16200" y2="35000"/>
                        <a14:foregroundMark x1="14600" y1="27667" x2="14600" y2="27667"/>
                        <a14:foregroundMark x1="14000" y1="25000" x2="14000" y2="25000"/>
                        <a14:foregroundMark x1="14000" y1="21333" x2="14000" y2="21333"/>
                        <a14:foregroundMark x1="15400" y1="19333" x2="15400" y2="19333"/>
                        <a14:foregroundMark x1="18200" y1="28667" x2="18200" y2="28667"/>
                        <a14:foregroundMark x1="18200" y1="29000" x2="18200" y2="29000"/>
                        <a14:foregroundMark x1="18200" y1="29000" x2="18200" y2="29000"/>
                        <a14:foregroundMark x1="18200" y1="29000" x2="18200" y2="29000"/>
                        <a14:foregroundMark x1="18800" y1="37667" x2="18800" y2="37667"/>
                        <a14:foregroundMark x1="19200" y1="37333" x2="19200" y2="37333"/>
                        <a14:foregroundMark x1="18600" y1="35667" x2="18600" y2="35667"/>
                        <a14:foregroundMark x1="18600" y1="35667" x2="18600" y2="35667"/>
                        <a14:foregroundMark x1="18600" y1="35333" x2="18800" y2="36667"/>
                        <a14:foregroundMark x1="19000" y1="36000" x2="19000" y2="36000"/>
                        <a14:foregroundMark x1="18000" y1="29000" x2="18000" y2="29000"/>
                        <a14:foregroundMark x1="87000" y1="64333" x2="87000" y2="64333"/>
                        <a14:foregroundMark x1="83200" y1="64000" x2="83200" y2="64000"/>
                        <a14:foregroundMark x1="81200" y1="58667" x2="81800" y2="58667"/>
                        <a14:foregroundMark x1="85400" y1="56667" x2="87000" y2="56667"/>
                        <a14:foregroundMark x1="92000" y1="63667" x2="92000" y2="63667"/>
                        <a14:foregroundMark x1="96200" y1="66000" x2="96200" y2="66000"/>
                        <a14:foregroundMark x1="82000" y1="77667" x2="82000" y2="77667"/>
                        <a14:foregroundMark x1="82000" y1="78333" x2="82000" y2="78333"/>
                        <a14:foregroundMark x1="85600" y1="77000" x2="85600" y2="77000"/>
                        <a14:foregroundMark x1="76600" y1="75333" x2="76600" y2="75333"/>
                        <a14:foregroundMark x1="72800" y1="68333" x2="72800" y2="68333"/>
                        <a14:foregroundMark x1="70600" y1="60667" x2="70600" y2="60667"/>
                        <a14:foregroundMark x1="70400" y1="60000" x2="70400" y2="60000"/>
                        <a14:foregroundMark x1="69200" y1="58333" x2="69200" y2="58333"/>
                        <a14:foregroundMark x1="64200" y1="56333" x2="64200" y2="56333"/>
                        <a14:foregroundMark x1="64600" y1="24000" x2="64600" y2="24000"/>
                        <a14:backgroundMark x1="34800" y1="40667" x2="34800" y2="40667"/>
                        <a14:backgroundMark x1="40400" y1="31333" x2="40400" y2="31333"/>
                        <a14:backgroundMark x1="43000" y1="21667" x2="43000" y2="21667"/>
                        <a14:backgroundMark x1="39800" y1="55000" x2="39800" y2="55000"/>
                        <a14:backgroundMark x1="40400" y1="69000" x2="40400" y2="69000"/>
                        <a14:backgroundMark x1="17800" y1="28667" x2="17800" y2="2866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92147" y="3074902"/>
            <a:ext cx="3273408" cy="196404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BAC5230-9D84-43AC-897C-4E35323FF7D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053" b="89895" l="9926" r="89926">
                        <a14:foregroundMark x1="64889" y1="80211" x2="64889" y2="80211"/>
                        <a14:foregroundMark x1="67407" y1="85895" x2="67407" y2="85895"/>
                        <a14:foregroundMark x1="69926" y1="85684" x2="69926" y2="85684"/>
                        <a14:foregroundMark x1="73037" y1="84421" x2="73037" y2="84421"/>
                        <a14:foregroundMark x1="75407" y1="80000" x2="75407" y2="80000"/>
                        <a14:foregroundMark x1="76296" y1="73474" x2="76296" y2="73474"/>
                        <a14:foregroundMark x1="77926" y1="70526" x2="77926" y2="70526"/>
                        <a14:foregroundMark x1="79111" y1="63789" x2="79111" y2="63789"/>
                        <a14:foregroundMark x1="81037" y1="61895" x2="81037" y2="61895"/>
                        <a14:foregroundMark x1="82074" y1="58316" x2="82074" y2="58316"/>
                        <a14:foregroundMark x1="82222" y1="57474" x2="82222" y2="57474"/>
                        <a14:foregroundMark x1="75704" y1="73895" x2="75704" y2="73895"/>
                        <a14:foregroundMark x1="75704" y1="81684" x2="75704" y2="81684"/>
                        <a14:foregroundMark x1="77778" y1="79579" x2="77778" y2="79579"/>
                        <a14:foregroundMark x1="78074" y1="73684" x2="78074" y2="73684"/>
                        <a14:foregroundMark x1="79259" y1="70526" x2="79259" y2="70526"/>
                        <a14:foregroundMark x1="79259" y1="66526" x2="79259" y2="66526"/>
                        <a14:foregroundMark x1="64000" y1="89263" x2="64000" y2="89263"/>
                        <a14:foregroundMark x1="63259" y1="87579" x2="65185" y2="87789"/>
                        <a14:foregroundMark x1="67259" y1="89053" x2="67259" y2="89053"/>
                        <a14:foregroundMark x1="61778" y1="88000" x2="61778" y2="88000"/>
                        <a14:foregroundMark x1="59556" y1="83579" x2="59556" y2="83579"/>
                        <a14:foregroundMark x1="58519" y1="79579" x2="58667" y2="78316"/>
                        <a14:foregroundMark x1="58370" y1="75579" x2="58370" y2="74105"/>
                        <a14:foregroundMark x1="57778" y1="71158" x2="57778" y2="70105"/>
                        <a14:foregroundMark x1="57778" y1="67789" x2="58074" y2="66316"/>
                        <a14:foregroundMark x1="57926" y1="64842" x2="57926" y2="63789"/>
                        <a14:foregroundMark x1="57333" y1="61053" x2="57185" y2="60000"/>
                        <a14:foregroundMark x1="55852" y1="58105" x2="55852" y2="58105"/>
                        <a14:foregroundMark x1="54963" y1="53895" x2="54963" y2="53053"/>
                        <a14:foregroundMark x1="55259" y1="50947" x2="55259" y2="50947"/>
                        <a14:foregroundMark x1="54519" y1="44211" x2="54519" y2="44211"/>
                        <a14:foregroundMark x1="54074" y1="40632" x2="54074" y2="40632"/>
                        <a14:foregroundMark x1="55259" y1="78105" x2="55259" y2="78105"/>
                        <a14:foregroundMark x1="55259" y1="78105" x2="55259" y2="78105"/>
                        <a14:foregroundMark x1="53037" y1="79158" x2="53037" y2="79158"/>
                        <a14:foregroundMark x1="53630" y1="66737" x2="53630" y2="66737"/>
                        <a14:foregroundMark x1="53185" y1="62316" x2="53185" y2="62316"/>
                        <a14:foregroundMark x1="53185" y1="68000" x2="53185" y2="68000"/>
                        <a14:foregroundMark x1="52741" y1="74105" x2="52593" y2="74737"/>
                        <a14:foregroundMark x1="52444" y1="76632" x2="52444" y2="75579"/>
                        <a14:foregroundMark x1="52444" y1="63789" x2="52593" y2="61895"/>
                        <a14:foregroundMark x1="52593" y1="60211" x2="52593" y2="60211"/>
                        <a14:foregroundMark x1="52593" y1="45263" x2="52593" y2="45263"/>
                        <a14:foregroundMark x1="52593" y1="40842" x2="52593" y2="40842"/>
                        <a14:foregroundMark x1="52296" y1="38105" x2="52296" y2="38105"/>
                        <a14:foregroundMark x1="51852" y1="36211" x2="51852" y2="36211"/>
                        <a14:foregroundMark x1="51704" y1="35158" x2="51704" y2="35158"/>
                        <a14:foregroundMark x1="51259" y1="33263" x2="51259" y2="33263"/>
                        <a14:foregroundMark x1="50963" y1="32421" x2="50963" y2="32421"/>
                        <a14:foregroundMark x1="50222" y1="23368" x2="49630" y2="23368"/>
                        <a14:foregroundMark x1="49630" y1="21053" x2="49630" y2="21053"/>
                        <a14:foregroundMark x1="52889" y1="18526" x2="52889" y2="18526"/>
                        <a14:foregroundMark x1="55704" y1="15579" x2="55704" y2="15579"/>
                        <a14:foregroundMark x1="58074" y1="13684" x2="58074" y2="13684"/>
                        <a14:foregroundMark x1="58519" y1="13053" x2="58519" y2="13053"/>
                        <a14:foregroundMark x1="61037" y1="12632" x2="61037" y2="12632"/>
                        <a14:foregroundMark x1="61185" y1="12211" x2="61185" y2="12211"/>
                        <a14:foregroundMark x1="62074" y1="11579" x2="62074" y2="11579"/>
                        <a14:foregroundMark x1="62963" y1="11158" x2="64889" y2="10947"/>
                        <a14:foregroundMark x1="65037" y1="10947" x2="65037" y2="10947"/>
                        <a14:foregroundMark x1="65333" y1="10737" x2="65333" y2="10737"/>
                        <a14:foregroundMark x1="65926" y1="10105" x2="66815" y2="9474"/>
                        <a14:foregroundMark x1="66963" y1="9474" x2="66963" y2="9474"/>
                        <a14:foregroundMark x1="67259" y1="9263" x2="68000" y2="9053"/>
                        <a14:foregroundMark x1="68296" y1="9053" x2="69333" y2="9053"/>
                        <a14:foregroundMark x1="69778" y1="9263" x2="70667" y2="9684"/>
                        <a14:foregroundMark x1="71111" y1="9895" x2="71704" y2="10316"/>
                        <a14:foregroundMark x1="72444" y1="10526" x2="73333" y2="10947"/>
                        <a14:foregroundMark x1="74815" y1="11158" x2="76000" y2="11789"/>
                        <a14:foregroundMark x1="77185" y1="12632" x2="79259" y2="14105"/>
                        <a14:foregroundMark x1="82667" y1="55158" x2="82667" y2="55158"/>
                        <a14:foregroundMark x1="77185" y1="66526" x2="77185" y2="6757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95254" y="2667714"/>
            <a:ext cx="3755809" cy="2511272"/>
          </a:xfrm>
          <a:prstGeom prst="rect">
            <a:avLst/>
          </a:prstGeom>
        </p:spPr>
      </p:pic>
      <p:sp>
        <p:nvSpPr>
          <p:cNvPr id="6" name="Plus Sign 5">
            <a:extLst>
              <a:ext uri="{FF2B5EF4-FFF2-40B4-BE49-F238E27FC236}">
                <a16:creationId xmlns:a16="http://schemas.microsoft.com/office/drawing/2014/main" id="{25DAF038-4CA6-4463-AC14-78D85D78B002}"/>
              </a:ext>
            </a:extLst>
          </p:cNvPr>
          <p:cNvSpPr/>
          <p:nvPr/>
        </p:nvSpPr>
        <p:spPr>
          <a:xfrm>
            <a:off x="2893603" y="3631572"/>
            <a:ext cx="1258529" cy="1140542"/>
          </a:xfrm>
          <a:prstGeom prst="mathPl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4BF12B5-A53E-47A5-86ED-2418613CBE9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533972" y="2536566"/>
            <a:ext cx="2014845" cy="2642420"/>
          </a:xfrm>
          <a:prstGeom prst="rect">
            <a:avLst/>
          </a:prstGeom>
        </p:spPr>
      </p:pic>
      <p:sp>
        <p:nvSpPr>
          <p:cNvPr id="18" name="Plus Sign 17">
            <a:extLst>
              <a:ext uri="{FF2B5EF4-FFF2-40B4-BE49-F238E27FC236}">
                <a16:creationId xmlns:a16="http://schemas.microsoft.com/office/drawing/2014/main" id="{DBA4378D-9263-42FD-B04C-E84A85BB1094}"/>
              </a:ext>
            </a:extLst>
          </p:cNvPr>
          <p:cNvSpPr/>
          <p:nvPr/>
        </p:nvSpPr>
        <p:spPr>
          <a:xfrm>
            <a:off x="5285676" y="3641128"/>
            <a:ext cx="1258529" cy="1140542"/>
          </a:xfrm>
          <a:prstGeom prst="mathPl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lus Sign 18">
            <a:extLst>
              <a:ext uri="{FF2B5EF4-FFF2-40B4-BE49-F238E27FC236}">
                <a16:creationId xmlns:a16="http://schemas.microsoft.com/office/drawing/2014/main" id="{03434DC0-250E-4F99-940A-4E38E5061329}"/>
              </a:ext>
            </a:extLst>
          </p:cNvPr>
          <p:cNvSpPr/>
          <p:nvPr/>
        </p:nvSpPr>
        <p:spPr>
          <a:xfrm>
            <a:off x="8486548" y="3641128"/>
            <a:ext cx="1258529" cy="1140542"/>
          </a:xfrm>
          <a:prstGeom prst="mathPl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F52C84B-9581-471E-84C7-9CA50426649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9311" b="98696" l="9976" r="89903">
                        <a14:foregroundMark x1="37591" y1="95717" x2="37591" y2="95717"/>
                        <a14:foregroundMark x1="67032" y1="9311" x2="67032" y2="9311"/>
                        <a14:foregroundMark x1="64477" y1="98696" x2="64477" y2="9869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10861" y="2182762"/>
            <a:ext cx="3914774" cy="299622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B4EFE3F-D3EE-4990-A0B7-DE52FF50EBFA}"/>
              </a:ext>
            </a:extLst>
          </p:cNvPr>
          <p:cNvSpPr/>
          <p:nvPr/>
        </p:nvSpPr>
        <p:spPr>
          <a:xfrm>
            <a:off x="-39947" y="4788224"/>
            <a:ext cx="1091381" cy="50144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Giấm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61182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6" grpId="0" animBg="1"/>
      <p:bldP spid="18" grpId="0" animBg="1"/>
      <p:bldP spid="19" grpId="0" animBg="1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52AC29F-3C5D-4A8C-8442-C8A1F2EB6033}"/>
              </a:ext>
            </a:extLst>
          </p:cNvPr>
          <p:cNvSpPr/>
          <p:nvPr/>
        </p:nvSpPr>
        <p:spPr>
          <a:xfrm>
            <a:off x="362703" y="627136"/>
            <a:ext cx="11219696" cy="5260258"/>
          </a:xfrm>
          <a:prstGeom prst="roundRect">
            <a:avLst/>
          </a:prstGeom>
          <a:noFill/>
          <a:ln w="9525" cap="flat" cmpd="sng" algn="ctr">
            <a:solidFill>
              <a:schemeClr val="dk1"/>
            </a:solidFill>
            <a:prstDash val="dashDot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11652316"/>
                      <a:gd name="connsiteY0" fmla="*/ 994717 h 5968180"/>
                      <a:gd name="connsiteX1" fmla="*/ 994717 w 11652316"/>
                      <a:gd name="connsiteY1" fmla="*/ 0 h 5968180"/>
                      <a:gd name="connsiteX2" fmla="*/ 1756379 w 11652316"/>
                      <a:gd name="connsiteY2" fmla="*/ 0 h 5968180"/>
                      <a:gd name="connsiteX3" fmla="*/ 2228155 w 11652316"/>
                      <a:gd name="connsiteY3" fmla="*/ 0 h 5968180"/>
                      <a:gd name="connsiteX4" fmla="*/ 2603303 w 11652316"/>
                      <a:gd name="connsiteY4" fmla="*/ 0 h 5968180"/>
                      <a:gd name="connsiteX5" fmla="*/ 3268336 w 11652316"/>
                      <a:gd name="connsiteY5" fmla="*/ 0 h 5968180"/>
                      <a:gd name="connsiteX6" fmla="*/ 3740112 w 11652316"/>
                      <a:gd name="connsiteY6" fmla="*/ 0 h 5968180"/>
                      <a:gd name="connsiteX7" fmla="*/ 4501775 w 11652316"/>
                      <a:gd name="connsiteY7" fmla="*/ 0 h 5968180"/>
                      <a:gd name="connsiteX8" fmla="*/ 4876922 w 11652316"/>
                      <a:gd name="connsiteY8" fmla="*/ 0 h 5968180"/>
                      <a:gd name="connsiteX9" fmla="*/ 5638584 w 11652316"/>
                      <a:gd name="connsiteY9" fmla="*/ 0 h 5968180"/>
                      <a:gd name="connsiteX10" fmla="*/ 5917103 w 11652316"/>
                      <a:gd name="connsiteY10" fmla="*/ 0 h 5968180"/>
                      <a:gd name="connsiteX11" fmla="*/ 6485508 w 11652316"/>
                      <a:gd name="connsiteY11" fmla="*/ 0 h 5968180"/>
                      <a:gd name="connsiteX12" fmla="*/ 7053912 w 11652316"/>
                      <a:gd name="connsiteY12" fmla="*/ 0 h 5968180"/>
                      <a:gd name="connsiteX13" fmla="*/ 7525688 w 11652316"/>
                      <a:gd name="connsiteY13" fmla="*/ 0 h 5968180"/>
                      <a:gd name="connsiteX14" fmla="*/ 8287351 w 11652316"/>
                      <a:gd name="connsiteY14" fmla="*/ 0 h 5968180"/>
                      <a:gd name="connsiteX15" fmla="*/ 9049013 w 11652316"/>
                      <a:gd name="connsiteY15" fmla="*/ 0 h 5968180"/>
                      <a:gd name="connsiteX16" fmla="*/ 9424161 w 11652316"/>
                      <a:gd name="connsiteY16" fmla="*/ 0 h 5968180"/>
                      <a:gd name="connsiteX17" fmla="*/ 9992565 w 11652316"/>
                      <a:gd name="connsiteY17" fmla="*/ 0 h 5968180"/>
                      <a:gd name="connsiteX18" fmla="*/ 10657599 w 11652316"/>
                      <a:gd name="connsiteY18" fmla="*/ 0 h 5968180"/>
                      <a:gd name="connsiteX19" fmla="*/ 11652316 w 11652316"/>
                      <a:gd name="connsiteY19" fmla="*/ 994717 h 5968180"/>
                      <a:gd name="connsiteX20" fmla="*/ 11652316 w 11652316"/>
                      <a:gd name="connsiteY20" fmla="*/ 1443747 h 5968180"/>
                      <a:gd name="connsiteX21" fmla="*/ 11652316 w 11652316"/>
                      <a:gd name="connsiteY21" fmla="*/ 2091714 h 5968180"/>
                      <a:gd name="connsiteX22" fmla="*/ 11652316 w 11652316"/>
                      <a:gd name="connsiteY22" fmla="*/ 2660106 h 5968180"/>
                      <a:gd name="connsiteX23" fmla="*/ 11652316 w 11652316"/>
                      <a:gd name="connsiteY23" fmla="*/ 3148924 h 5968180"/>
                      <a:gd name="connsiteX24" fmla="*/ 11652316 w 11652316"/>
                      <a:gd name="connsiteY24" fmla="*/ 3717316 h 5968180"/>
                      <a:gd name="connsiteX25" fmla="*/ 11652316 w 11652316"/>
                      <a:gd name="connsiteY25" fmla="*/ 4166346 h 5968180"/>
                      <a:gd name="connsiteX26" fmla="*/ 11652316 w 11652316"/>
                      <a:gd name="connsiteY26" fmla="*/ 4973463 h 5968180"/>
                      <a:gd name="connsiteX27" fmla="*/ 10657599 w 11652316"/>
                      <a:gd name="connsiteY27" fmla="*/ 5968180 h 5968180"/>
                      <a:gd name="connsiteX28" fmla="*/ 9992565 w 11652316"/>
                      <a:gd name="connsiteY28" fmla="*/ 5968180 h 5968180"/>
                      <a:gd name="connsiteX29" fmla="*/ 9617418 w 11652316"/>
                      <a:gd name="connsiteY29" fmla="*/ 5968180 h 5968180"/>
                      <a:gd name="connsiteX30" fmla="*/ 8952385 w 11652316"/>
                      <a:gd name="connsiteY30" fmla="*/ 5968180 h 5968180"/>
                      <a:gd name="connsiteX31" fmla="*/ 8673866 w 11652316"/>
                      <a:gd name="connsiteY31" fmla="*/ 5968180 h 5968180"/>
                      <a:gd name="connsiteX32" fmla="*/ 8008833 w 11652316"/>
                      <a:gd name="connsiteY32" fmla="*/ 5968180 h 5968180"/>
                      <a:gd name="connsiteX33" fmla="*/ 7633685 w 11652316"/>
                      <a:gd name="connsiteY33" fmla="*/ 5968180 h 5968180"/>
                      <a:gd name="connsiteX34" fmla="*/ 7355167 w 11652316"/>
                      <a:gd name="connsiteY34" fmla="*/ 5968180 h 5968180"/>
                      <a:gd name="connsiteX35" fmla="*/ 6980020 w 11652316"/>
                      <a:gd name="connsiteY35" fmla="*/ 5968180 h 5968180"/>
                      <a:gd name="connsiteX36" fmla="*/ 6314986 w 11652316"/>
                      <a:gd name="connsiteY36" fmla="*/ 5968180 h 5968180"/>
                      <a:gd name="connsiteX37" fmla="*/ 5939839 w 11652316"/>
                      <a:gd name="connsiteY37" fmla="*/ 5968180 h 5968180"/>
                      <a:gd name="connsiteX38" fmla="*/ 5661321 w 11652316"/>
                      <a:gd name="connsiteY38" fmla="*/ 5968180 h 5968180"/>
                      <a:gd name="connsiteX39" fmla="*/ 5286173 w 11652316"/>
                      <a:gd name="connsiteY39" fmla="*/ 5968180 h 5968180"/>
                      <a:gd name="connsiteX40" fmla="*/ 4814397 w 11652316"/>
                      <a:gd name="connsiteY40" fmla="*/ 5968180 h 5968180"/>
                      <a:gd name="connsiteX41" fmla="*/ 4245993 w 11652316"/>
                      <a:gd name="connsiteY41" fmla="*/ 5968180 h 5968180"/>
                      <a:gd name="connsiteX42" fmla="*/ 3870845 w 11652316"/>
                      <a:gd name="connsiteY42" fmla="*/ 5968180 h 5968180"/>
                      <a:gd name="connsiteX43" fmla="*/ 3109183 w 11652316"/>
                      <a:gd name="connsiteY43" fmla="*/ 5968180 h 5968180"/>
                      <a:gd name="connsiteX44" fmla="*/ 2540778 w 11652316"/>
                      <a:gd name="connsiteY44" fmla="*/ 5968180 h 5968180"/>
                      <a:gd name="connsiteX45" fmla="*/ 1779116 w 11652316"/>
                      <a:gd name="connsiteY45" fmla="*/ 5968180 h 5968180"/>
                      <a:gd name="connsiteX46" fmla="*/ 994717 w 11652316"/>
                      <a:gd name="connsiteY46" fmla="*/ 5968180 h 5968180"/>
                      <a:gd name="connsiteX47" fmla="*/ 0 w 11652316"/>
                      <a:gd name="connsiteY47" fmla="*/ 4973463 h 5968180"/>
                      <a:gd name="connsiteX48" fmla="*/ 0 w 11652316"/>
                      <a:gd name="connsiteY48" fmla="*/ 4444858 h 5968180"/>
                      <a:gd name="connsiteX49" fmla="*/ 0 w 11652316"/>
                      <a:gd name="connsiteY49" fmla="*/ 3876466 h 5968180"/>
                      <a:gd name="connsiteX50" fmla="*/ 0 w 11652316"/>
                      <a:gd name="connsiteY50" fmla="*/ 3427436 h 5968180"/>
                      <a:gd name="connsiteX51" fmla="*/ 0 w 11652316"/>
                      <a:gd name="connsiteY51" fmla="*/ 2779469 h 5968180"/>
                      <a:gd name="connsiteX52" fmla="*/ 0 w 11652316"/>
                      <a:gd name="connsiteY52" fmla="*/ 2211076 h 5968180"/>
                      <a:gd name="connsiteX53" fmla="*/ 0 w 11652316"/>
                      <a:gd name="connsiteY53" fmla="*/ 1563109 h 5968180"/>
                      <a:gd name="connsiteX54" fmla="*/ 0 w 11652316"/>
                      <a:gd name="connsiteY54" fmla="*/ 994717 h 5968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</a:cxnLst>
                    <a:rect l="l" t="t" r="r" b="b"/>
                    <a:pathLst>
                      <a:path w="11652316" h="5968180" extrusionOk="0">
                        <a:moveTo>
                          <a:pt x="0" y="994717"/>
                        </a:moveTo>
                        <a:cubicBezTo>
                          <a:pt x="-29766" y="426989"/>
                          <a:pt x="361037" y="31644"/>
                          <a:pt x="994717" y="0"/>
                        </a:cubicBezTo>
                        <a:cubicBezTo>
                          <a:pt x="1364451" y="-36245"/>
                          <a:pt x="1382684" y="4517"/>
                          <a:pt x="1756379" y="0"/>
                        </a:cubicBezTo>
                        <a:cubicBezTo>
                          <a:pt x="2130074" y="-4517"/>
                          <a:pt x="2122961" y="17917"/>
                          <a:pt x="2228155" y="0"/>
                        </a:cubicBezTo>
                        <a:cubicBezTo>
                          <a:pt x="2333349" y="-17917"/>
                          <a:pt x="2526274" y="40212"/>
                          <a:pt x="2603303" y="0"/>
                        </a:cubicBezTo>
                        <a:cubicBezTo>
                          <a:pt x="2680332" y="-40212"/>
                          <a:pt x="3049528" y="34253"/>
                          <a:pt x="3268336" y="0"/>
                        </a:cubicBezTo>
                        <a:cubicBezTo>
                          <a:pt x="3487144" y="-34253"/>
                          <a:pt x="3574296" y="31318"/>
                          <a:pt x="3740112" y="0"/>
                        </a:cubicBezTo>
                        <a:cubicBezTo>
                          <a:pt x="3905928" y="-31318"/>
                          <a:pt x="4301791" y="63098"/>
                          <a:pt x="4501775" y="0"/>
                        </a:cubicBezTo>
                        <a:cubicBezTo>
                          <a:pt x="4701759" y="-63098"/>
                          <a:pt x="4715151" y="20177"/>
                          <a:pt x="4876922" y="0"/>
                        </a:cubicBezTo>
                        <a:cubicBezTo>
                          <a:pt x="5038693" y="-20177"/>
                          <a:pt x="5291907" y="82385"/>
                          <a:pt x="5638584" y="0"/>
                        </a:cubicBezTo>
                        <a:cubicBezTo>
                          <a:pt x="5985261" y="-82385"/>
                          <a:pt x="5846897" y="19654"/>
                          <a:pt x="5917103" y="0"/>
                        </a:cubicBezTo>
                        <a:cubicBezTo>
                          <a:pt x="5987309" y="-19654"/>
                          <a:pt x="6314760" y="24144"/>
                          <a:pt x="6485508" y="0"/>
                        </a:cubicBezTo>
                        <a:cubicBezTo>
                          <a:pt x="6656257" y="-24144"/>
                          <a:pt x="6874793" y="3739"/>
                          <a:pt x="7053912" y="0"/>
                        </a:cubicBezTo>
                        <a:cubicBezTo>
                          <a:pt x="7233031" y="-3739"/>
                          <a:pt x="7310430" y="5188"/>
                          <a:pt x="7525688" y="0"/>
                        </a:cubicBezTo>
                        <a:cubicBezTo>
                          <a:pt x="7740946" y="-5188"/>
                          <a:pt x="7929455" y="230"/>
                          <a:pt x="8287351" y="0"/>
                        </a:cubicBezTo>
                        <a:cubicBezTo>
                          <a:pt x="8645247" y="-230"/>
                          <a:pt x="8762615" y="37473"/>
                          <a:pt x="9049013" y="0"/>
                        </a:cubicBezTo>
                        <a:cubicBezTo>
                          <a:pt x="9335411" y="-37473"/>
                          <a:pt x="9340641" y="20844"/>
                          <a:pt x="9424161" y="0"/>
                        </a:cubicBezTo>
                        <a:cubicBezTo>
                          <a:pt x="9507681" y="-20844"/>
                          <a:pt x="9772684" y="9553"/>
                          <a:pt x="9992565" y="0"/>
                        </a:cubicBezTo>
                        <a:cubicBezTo>
                          <a:pt x="10212446" y="-9553"/>
                          <a:pt x="10377448" y="36193"/>
                          <a:pt x="10657599" y="0"/>
                        </a:cubicBezTo>
                        <a:cubicBezTo>
                          <a:pt x="11178611" y="-85297"/>
                          <a:pt x="11757545" y="423972"/>
                          <a:pt x="11652316" y="994717"/>
                        </a:cubicBezTo>
                        <a:cubicBezTo>
                          <a:pt x="11699731" y="1106276"/>
                          <a:pt x="11613146" y="1224911"/>
                          <a:pt x="11652316" y="1443747"/>
                        </a:cubicBezTo>
                        <a:cubicBezTo>
                          <a:pt x="11691486" y="1662583"/>
                          <a:pt x="11594337" y="1908186"/>
                          <a:pt x="11652316" y="2091714"/>
                        </a:cubicBezTo>
                        <a:cubicBezTo>
                          <a:pt x="11710295" y="2275242"/>
                          <a:pt x="11636438" y="2468595"/>
                          <a:pt x="11652316" y="2660106"/>
                        </a:cubicBezTo>
                        <a:cubicBezTo>
                          <a:pt x="11668194" y="2851617"/>
                          <a:pt x="11628275" y="2913426"/>
                          <a:pt x="11652316" y="3148924"/>
                        </a:cubicBezTo>
                        <a:cubicBezTo>
                          <a:pt x="11676357" y="3384422"/>
                          <a:pt x="11637044" y="3559186"/>
                          <a:pt x="11652316" y="3717316"/>
                        </a:cubicBezTo>
                        <a:cubicBezTo>
                          <a:pt x="11667588" y="3875446"/>
                          <a:pt x="11630405" y="4012298"/>
                          <a:pt x="11652316" y="4166346"/>
                        </a:cubicBezTo>
                        <a:cubicBezTo>
                          <a:pt x="11674227" y="4320394"/>
                          <a:pt x="11598579" y="4677350"/>
                          <a:pt x="11652316" y="4973463"/>
                        </a:cubicBezTo>
                        <a:cubicBezTo>
                          <a:pt x="11580998" y="5665998"/>
                          <a:pt x="11126636" y="5861595"/>
                          <a:pt x="10657599" y="5968180"/>
                        </a:cubicBezTo>
                        <a:cubicBezTo>
                          <a:pt x="10461318" y="6019397"/>
                          <a:pt x="10281240" y="5929305"/>
                          <a:pt x="9992565" y="5968180"/>
                        </a:cubicBezTo>
                        <a:cubicBezTo>
                          <a:pt x="9703890" y="6007055"/>
                          <a:pt x="9787141" y="5959948"/>
                          <a:pt x="9617418" y="5968180"/>
                        </a:cubicBezTo>
                        <a:cubicBezTo>
                          <a:pt x="9447695" y="5976412"/>
                          <a:pt x="9195654" y="5918105"/>
                          <a:pt x="8952385" y="5968180"/>
                        </a:cubicBezTo>
                        <a:cubicBezTo>
                          <a:pt x="8709116" y="6018255"/>
                          <a:pt x="8756654" y="5963994"/>
                          <a:pt x="8673866" y="5968180"/>
                        </a:cubicBezTo>
                        <a:cubicBezTo>
                          <a:pt x="8591078" y="5972366"/>
                          <a:pt x="8254246" y="5908044"/>
                          <a:pt x="8008833" y="5968180"/>
                        </a:cubicBezTo>
                        <a:cubicBezTo>
                          <a:pt x="7763420" y="6028316"/>
                          <a:pt x="7784431" y="5962048"/>
                          <a:pt x="7633685" y="5968180"/>
                        </a:cubicBezTo>
                        <a:cubicBezTo>
                          <a:pt x="7482939" y="5974312"/>
                          <a:pt x="7429528" y="5944054"/>
                          <a:pt x="7355167" y="5968180"/>
                        </a:cubicBezTo>
                        <a:cubicBezTo>
                          <a:pt x="7280806" y="5992306"/>
                          <a:pt x="7091369" y="5929078"/>
                          <a:pt x="6980020" y="5968180"/>
                        </a:cubicBezTo>
                        <a:cubicBezTo>
                          <a:pt x="6868671" y="6007282"/>
                          <a:pt x="6492508" y="5947130"/>
                          <a:pt x="6314986" y="5968180"/>
                        </a:cubicBezTo>
                        <a:cubicBezTo>
                          <a:pt x="6137464" y="5989230"/>
                          <a:pt x="6081099" y="5930477"/>
                          <a:pt x="5939839" y="5968180"/>
                        </a:cubicBezTo>
                        <a:cubicBezTo>
                          <a:pt x="5798579" y="6005883"/>
                          <a:pt x="5770078" y="5936626"/>
                          <a:pt x="5661321" y="5968180"/>
                        </a:cubicBezTo>
                        <a:cubicBezTo>
                          <a:pt x="5552564" y="5999734"/>
                          <a:pt x="5374790" y="5926921"/>
                          <a:pt x="5286173" y="5968180"/>
                        </a:cubicBezTo>
                        <a:cubicBezTo>
                          <a:pt x="5197556" y="6009439"/>
                          <a:pt x="4909338" y="5951113"/>
                          <a:pt x="4814397" y="5968180"/>
                        </a:cubicBezTo>
                        <a:cubicBezTo>
                          <a:pt x="4719456" y="5985247"/>
                          <a:pt x="4413592" y="5946568"/>
                          <a:pt x="4245993" y="5968180"/>
                        </a:cubicBezTo>
                        <a:cubicBezTo>
                          <a:pt x="4078394" y="5989792"/>
                          <a:pt x="3991642" y="5927741"/>
                          <a:pt x="3870845" y="5968180"/>
                        </a:cubicBezTo>
                        <a:cubicBezTo>
                          <a:pt x="3750048" y="6008619"/>
                          <a:pt x="3297401" y="5937436"/>
                          <a:pt x="3109183" y="5968180"/>
                        </a:cubicBezTo>
                        <a:cubicBezTo>
                          <a:pt x="2920965" y="5998924"/>
                          <a:pt x="2681858" y="5962881"/>
                          <a:pt x="2540778" y="5968180"/>
                        </a:cubicBezTo>
                        <a:cubicBezTo>
                          <a:pt x="2399699" y="5973479"/>
                          <a:pt x="2125316" y="5916513"/>
                          <a:pt x="1779116" y="5968180"/>
                        </a:cubicBezTo>
                        <a:cubicBezTo>
                          <a:pt x="1432916" y="6019847"/>
                          <a:pt x="1360999" y="5901274"/>
                          <a:pt x="994717" y="5968180"/>
                        </a:cubicBezTo>
                        <a:cubicBezTo>
                          <a:pt x="414018" y="6082937"/>
                          <a:pt x="12134" y="5502395"/>
                          <a:pt x="0" y="4973463"/>
                        </a:cubicBezTo>
                        <a:cubicBezTo>
                          <a:pt x="-36092" y="4775917"/>
                          <a:pt x="22088" y="4669926"/>
                          <a:pt x="0" y="4444858"/>
                        </a:cubicBezTo>
                        <a:cubicBezTo>
                          <a:pt x="-22088" y="4219791"/>
                          <a:pt x="66124" y="4080378"/>
                          <a:pt x="0" y="3876466"/>
                        </a:cubicBezTo>
                        <a:cubicBezTo>
                          <a:pt x="-66124" y="3672554"/>
                          <a:pt x="15241" y="3628573"/>
                          <a:pt x="0" y="3427436"/>
                        </a:cubicBezTo>
                        <a:cubicBezTo>
                          <a:pt x="-15241" y="3226299"/>
                          <a:pt x="12378" y="2974944"/>
                          <a:pt x="0" y="2779469"/>
                        </a:cubicBezTo>
                        <a:cubicBezTo>
                          <a:pt x="-12378" y="2583994"/>
                          <a:pt x="52518" y="2451037"/>
                          <a:pt x="0" y="2211076"/>
                        </a:cubicBezTo>
                        <a:cubicBezTo>
                          <a:pt x="-52518" y="1971115"/>
                          <a:pt x="64722" y="1844632"/>
                          <a:pt x="0" y="1563109"/>
                        </a:cubicBezTo>
                        <a:cubicBezTo>
                          <a:pt x="-64722" y="1281586"/>
                          <a:pt x="59844" y="1227055"/>
                          <a:pt x="0" y="994717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2F9F11E-D5E9-4CEB-9F7A-1E2BC06A5CC9}"/>
              </a:ext>
            </a:extLst>
          </p:cNvPr>
          <p:cNvSpPr/>
          <p:nvPr/>
        </p:nvSpPr>
        <p:spPr>
          <a:xfrm>
            <a:off x="2064774" y="9942"/>
            <a:ext cx="9822426" cy="55060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 err="1">
                <a:latin typeface="Calibri" panose="020F0502020204030204" pitchFamily="34" charset="0"/>
                <a:cs typeface="Calibri" panose="020F0502020204030204" pitchFamily="34" charset="0"/>
              </a:rPr>
              <a:t>Thực</a:t>
            </a:r>
            <a:r>
              <a:rPr lang="en-US" sz="4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dirty="0" err="1">
                <a:latin typeface="Calibri" panose="020F0502020204030204" pitchFamily="34" charset="0"/>
                <a:cs typeface="Calibri" panose="020F0502020204030204" pitchFamily="34" charset="0"/>
              </a:rPr>
              <a:t>hành</a:t>
            </a:r>
            <a:r>
              <a:rPr lang="en-US" sz="4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dirty="0" err="1">
                <a:latin typeface="Calibri" panose="020F0502020204030204" pitchFamily="34" charset="0"/>
                <a:cs typeface="Calibri" panose="020F0502020204030204" pitchFamily="34" charset="0"/>
              </a:rPr>
              <a:t>thí</a:t>
            </a:r>
            <a:r>
              <a:rPr lang="en-US" sz="4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dirty="0" err="1">
                <a:latin typeface="Calibri" panose="020F0502020204030204" pitchFamily="34" charset="0"/>
                <a:cs typeface="Calibri" panose="020F0502020204030204" pitchFamily="34" charset="0"/>
              </a:rPr>
              <a:t>nghiệm</a:t>
            </a:r>
            <a:endParaRPr lang="en-US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Viết thư bí mật">
            <a:hlinkClick r:id="" action="ppaction://media"/>
            <a:extLst>
              <a:ext uri="{FF2B5EF4-FFF2-40B4-BE49-F238E27FC236}">
                <a16:creationId xmlns:a16="http://schemas.microsoft.com/office/drawing/2014/main" id="{C99738E0-2E6A-4DE3-8F70-466EDBFC73C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62703" y="593842"/>
            <a:ext cx="11219696" cy="5326846"/>
          </a:xfrm>
          <a:prstGeom prst="rect">
            <a:avLst/>
          </a:prstGeom>
        </p:spPr>
      </p:pic>
      <p:pic>
        <p:nvPicPr>
          <p:cNvPr id="13" name="Picture 5">
            <a:extLst>
              <a:ext uri="{FF2B5EF4-FFF2-40B4-BE49-F238E27FC236}">
                <a16:creationId xmlns:a16="http://schemas.microsoft.com/office/drawing/2014/main" id="{B6CB29DE-A06F-4E57-9372-6BFC4458077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68837" y="118098"/>
            <a:ext cx="2300737" cy="1018076"/>
          </a:xfrm>
          <a:prstGeom prst="rect">
            <a:avLst/>
          </a:prstGeom>
        </p:spPr>
      </p:pic>
      <p:sp>
        <p:nvSpPr>
          <p:cNvPr id="8" name="矩形 6">
            <a:extLst>
              <a:ext uri="{FF2B5EF4-FFF2-40B4-BE49-F238E27FC236}">
                <a16:creationId xmlns:a16="http://schemas.microsoft.com/office/drawing/2014/main" id="{A0AF52CA-99C5-40DF-9391-7D912F69DCBB}"/>
              </a:ext>
            </a:extLst>
          </p:cNvPr>
          <p:cNvSpPr/>
          <p:nvPr/>
        </p:nvSpPr>
        <p:spPr>
          <a:xfrm>
            <a:off x="948267" y="2321678"/>
            <a:ext cx="11378108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</a:t>
            </a:r>
            <a:r>
              <a:rPr kumimoji="0" lang="en-US" altLang="zh-CN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Không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hơ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tờ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giấy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quá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gần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lửa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.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汉仪乐喵体W" panose="00020600040101010101" pitchFamily="18" charset="-122"/>
              <a:cs typeface="Calibri" panose="020F0502020204030204" pitchFamily="34" charset="0"/>
            </a:endParaRPr>
          </a:p>
        </p:txBody>
      </p:sp>
      <p:grpSp>
        <p:nvGrpSpPr>
          <p:cNvPr id="14" name="Group 5">
            <a:extLst>
              <a:ext uri="{FF2B5EF4-FFF2-40B4-BE49-F238E27FC236}">
                <a16:creationId xmlns:a16="http://schemas.microsoft.com/office/drawing/2014/main" id="{0F6EBCC1-1FD8-481B-A3A9-C9B7BCA91991}"/>
              </a:ext>
            </a:extLst>
          </p:cNvPr>
          <p:cNvGrpSpPr/>
          <p:nvPr/>
        </p:nvGrpSpPr>
        <p:grpSpPr>
          <a:xfrm>
            <a:off x="2237926" y="1114088"/>
            <a:ext cx="4478953" cy="938704"/>
            <a:chOff x="0" y="0"/>
            <a:chExt cx="4789490" cy="1003787"/>
          </a:xfrm>
        </p:grpSpPr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AF6830AD-4F66-4DDA-9B3E-452A6C3DA51A}"/>
                </a:ext>
              </a:extLst>
            </p:cNvPr>
            <p:cNvSpPr/>
            <p:nvPr/>
          </p:nvSpPr>
          <p:spPr>
            <a:xfrm>
              <a:off x="0" y="0"/>
              <a:ext cx="4789491" cy="1003787"/>
            </a:xfrm>
            <a:custGeom>
              <a:avLst/>
              <a:gdLst/>
              <a:ahLst/>
              <a:cxnLst/>
              <a:rect l="l" t="t" r="r" b="b"/>
              <a:pathLst>
                <a:path w="4789491" h="1003787">
                  <a:moveTo>
                    <a:pt x="4665030" y="1003787"/>
                  </a:moveTo>
                  <a:lnTo>
                    <a:pt x="124460" y="1003787"/>
                  </a:lnTo>
                  <a:cubicBezTo>
                    <a:pt x="55880" y="1003787"/>
                    <a:pt x="0" y="947907"/>
                    <a:pt x="0" y="879327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4665030" y="0"/>
                  </a:lnTo>
                  <a:cubicBezTo>
                    <a:pt x="4733610" y="0"/>
                    <a:pt x="4789491" y="55880"/>
                    <a:pt x="4789491" y="124460"/>
                  </a:cubicBezTo>
                  <a:lnTo>
                    <a:pt x="4789491" y="879327"/>
                  </a:lnTo>
                  <a:cubicBezTo>
                    <a:pt x="4789491" y="947907"/>
                    <a:pt x="4733610" y="1003787"/>
                    <a:pt x="4665030" y="1003787"/>
                  </a:cubicBezTo>
                  <a:close/>
                </a:path>
              </a:pathLst>
            </a:custGeom>
            <a:solidFill>
              <a:srgbClr val="FFCC00"/>
            </a:solidFill>
          </p:spPr>
        </p:sp>
      </p:grpSp>
      <p:sp>
        <p:nvSpPr>
          <p:cNvPr id="16" name="TextBox 7">
            <a:extLst>
              <a:ext uri="{FF2B5EF4-FFF2-40B4-BE49-F238E27FC236}">
                <a16:creationId xmlns:a16="http://schemas.microsoft.com/office/drawing/2014/main" id="{9E4F5EF4-CA9C-4D34-AE4A-37F02E954E77}"/>
              </a:ext>
            </a:extLst>
          </p:cNvPr>
          <p:cNvSpPr txBox="1"/>
          <p:nvPr/>
        </p:nvSpPr>
        <p:spPr>
          <a:xfrm>
            <a:off x="2369574" y="1252959"/>
            <a:ext cx="4034632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040"/>
              </a:lnSpc>
              <a:spcBef>
                <a:spcPct val="0"/>
              </a:spcBef>
            </a:pPr>
            <a:r>
              <a:rPr lang="en-US" sz="4400" dirty="0">
                <a:solidFill>
                  <a:srgbClr val="1C518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HS </a:t>
            </a:r>
            <a:r>
              <a:rPr lang="en-US" sz="4400" dirty="0" err="1">
                <a:solidFill>
                  <a:srgbClr val="1C518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cần</a:t>
            </a:r>
            <a:r>
              <a:rPr lang="en-US" sz="4400" dirty="0">
                <a:solidFill>
                  <a:srgbClr val="1C518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dirty="0" err="1">
                <a:solidFill>
                  <a:srgbClr val="1C518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lưu</a:t>
            </a:r>
            <a:r>
              <a:rPr lang="en-US" sz="4400" dirty="0">
                <a:solidFill>
                  <a:srgbClr val="1C518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ý:</a:t>
            </a:r>
          </a:p>
        </p:txBody>
      </p:sp>
      <p:sp>
        <p:nvSpPr>
          <p:cNvPr id="17" name="矩形 6">
            <a:extLst>
              <a:ext uri="{FF2B5EF4-FFF2-40B4-BE49-F238E27FC236}">
                <a16:creationId xmlns:a16="http://schemas.microsoft.com/office/drawing/2014/main" id="{4F1655B2-58B9-404B-AF6C-1465E1E5A6D3}"/>
              </a:ext>
            </a:extLst>
          </p:cNvPr>
          <p:cNvSpPr/>
          <p:nvPr/>
        </p:nvSpPr>
        <p:spPr>
          <a:xfrm>
            <a:off x="948267" y="3393440"/>
            <a:ext cx="10295466" cy="132343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Khi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HS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tiến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hành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thí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nghiệm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ở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nhà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thì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cần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có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sự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hỗ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trợ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của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người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lớn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.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汉仪乐喵体W" panose="00020600040101010101" pitchFamily="18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2754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9385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53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8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8" grpId="1"/>
      <p:bldP spid="16" grpId="0"/>
      <p:bldP spid="16" grpId="1"/>
      <p:bldP spid="17" grpId="0"/>
      <p:bldP spid="1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012723" y="1030560"/>
            <a:ext cx="11179277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Khi </a:t>
            </a:r>
            <a:r>
              <a:rPr kumimoji="0" lang="en-US" altLang="zh-CN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hơ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bức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thư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lên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ngọn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lửa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thì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có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hiện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tượng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gì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xảy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ra</a:t>
            </a:r>
            <a:r>
              <a:rPr lang="en-US" altLang="zh-CN" sz="3600" dirty="0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?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 pitchFamily="34" charset="0"/>
              <a:ea typeface="汉仪乐喵体W" panose="00020600040101010101" pitchFamily="18" charset="-122"/>
              <a:cs typeface="Calibri" panose="020F0502020204030204" pitchFamily="34" charset="0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52AC29F-3C5D-4A8C-8442-C8A1F2EB6033}"/>
              </a:ext>
            </a:extLst>
          </p:cNvPr>
          <p:cNvSpPr/>
          <p:nvPr/>
        </p:nvSpPr>
        <p:spPr>
          <a:xfrm>
            <a:off x="0" y="523919"/>
            <a:ext cx="12192000" cy="6024365"/>
          </a:xfrm>
          <a:prstGeom prst="roundRect">
            <a:avLst/>
          </a:prstGeom>
          <a:noFill/>
          <a:ln w="9525" cap="flat" cmpd="sng" algn="ctr">
            <a:solidFill>
              <a:schemeClr val="dk1"/>
            </a:solidFill>
            <a:prstDash val="dashDot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11652316"/>
                      <a:gd name="connsiteY0" fmla="*/ 994717 h 5968180"/>
                      <a:gd name="connsiteX1" fmla="*/ 994717 w 11652316"/>
                      <a:gd name="connsiteY1" fmla="*/ 0 h 5968180"/>
                      <a:gd name="connsiteX2" fmla="*/ 1756379 w 11652316"/>
                      <a:gd name="connsiteY2" fmla="*/ 0 h 5968180"/>
                      <a:gd name="connsiteX3" fmla="*/ 2228155 w 11652316"/>
                      <a:gd name="connsiteY3" fmla="*/ 0 h 5968180"/>
                      <a:gd name="connsiteX4" fmla="*/ 2603303 w 11652316"/>
                      <a:gd name="connsiteY4" fmla="*/ 0 h 5968180"/>
                      <a:gd name="connsiteX5" fmla="*/ 3268336 w 11652316"/>
                      <a:gd name="connsiteY5" fmla="*/ 0 h 5968180"/>
                      <a:gd name="connsiteX6" fmla="*/ 3740112 w 11652316"/>
                      <a:gd name="connsiteY6" fmla="*/ 0 h 5968180"/>
                      <a:gd name="connsiteX7" fmla="*/ 4501775 w 11652316"/>
                      <a:gd name="connsiteY7" fmla="*/ 0 h 5968180"/>
                      <a:gd name="connsiteX8" fmla="*/ 4876922 w 11652316"/>
                      <a:gd name="connsiteY8" fmla="*/ 0 h 5968180"/>
                      <a:gd name="connsiteX9" fmla="*/ 5638584 w 11652316"/>
                      <a:gd name="connsiteY9" fmla="*/ 0 h 5968180"/>
                      <a:gd name="connsiteX10" fmla="*/ 5917103 w 11652316"/>
                      <a:gd name="connsiteY10" fmla="*/ 0 h 5968180"/>
                      <a:gd name="connsiteX11" fmla="*/ 6485508 w 11652316"/>
                      <a:gd name="connsiteY11" fmla="*/ 0 h 5968180"/>
                      <a:gd name="connsiteX12" fmla="*/ 7053912 w 11652316"/>
                      <a:gd name="connsiteY12" fmla="*/ 0 h 5968180"/>
                      <a:gd name="connsiteX13" fmla="*/ 7525688 w 11652316"/>
                      <a:gd name="connsiteY13" fmla="*/ 0 h 5968180"/>
                      <a:gd name="connsiteX14" fmla="*/ 8287351 w 11652316"/>
                      <a:gd name="connsiteY14" fmla="*/ 0 h 5968180"/>
                      <a:gd name="connsiteX15" fmla="*/ 9049013 w 11652316"/>
                      <a:gd name="connsiteY15" fmla="*/ 0 h 5968180"/>
                      <a:gd name="connsiteX16" fmla="*/ 9424161 w 11652316"/>
                      <a:gd name="connsiteY16" fmla="*/ 0 h 5968180"/>
                      <a:gd name="connsiteX17" fmla="*/ 9992565 w 11652316"/>
                      <a:gd name="connsiteY17" fmla="*/ 0 h 5968180"/>
                      <a:gd name="connsiteX18" fmla="*/ 10657599 w 11652316"/>
                      <a:gd name="connsiteY18" fmla="*/ 0 h 5968180"/>
                      <a:gd name="connsiteX19" fmla="*/ 11652316 w 11652316"/>
                      <a:gd name="connsiteY19" fmla="*/ 994717 h 5968180"/>
                      <a:gd name="connsiteX20" fmla="*/ 11652316 w 11652316"/>
                      <a:gd name="connsiteY20" fmla="*/ 1443747 h 5968180"/>
                      <a:gd name="connsiteX21" fmla="*/ 11652316 w 11652316"/>
                      <a:gd name="connsiteY21" fmla="*/ 2091714 h 5968180"/>
                      <a:gd name="connsiteX22" fmla="*/ 11652316 w 11652316"/>
                      <a:gd name="connsiteY22" fmla="*/ 2660106 h 5968180"/>
                      <a:gd name="connsiteX23" fmla="*/ 11652316 w 11652316"/>
                      <a:gd name="connsiteY23" fmla="*/ 3148924 h 5968180"/>
                      <a:gd name="connsiteX24" fmla="*/ 11652316 w 11652316"/>
                      <a:gd name="connsiteY24" fmla="*/ 3717316 h 5968180"/>
                      <a:gd name="connsiteX25" fmla="*/ 11652316 w 11652316"/>
                      <a:gd name="connsiteY25" fmla="*/ 4166346 h 5968180"/>
                      <a:gd name="connsiteX26" fmla="*/ 11652316 w 11652316"/>
                      <a:gd name="connsiteY26" fmla="*/ 4973463 h 5968180"/>
                      <a:gd name="connsiteX27" fmla="*/ 10657599 w 11652316"/>
                      <a:gd name="connsiteY27" fmla="*/ 5968180 h 5968180"/>
                      <a:gd name="connsiteX28" fmla="*/ 9992565 w 11652316"/>
                      <a:gd name="connsiteY28" fmla="*/ 5968180 h 5968180"/>
                      <a:gd name="connsiteX29" fmla="*/ 9617418 w 11652316"/>
                      <a:gd name="connsiteY29" fmla="*/ 5968180 h 5968180"/>
                      <a:gd name="connsiteX30" fmla="*/ 8952385 w 11652316"/>
                      <a:gd name="connsiteY30" fmla="*/ 5968180 h 5968180"/>
                      <a:gd name="connsiteX31" fmla="*/ 8673866 w 11652316"/>
                      <a:gd name="connsiteY31" fmla="*/ 5968180 h 5968180"/>
                      <a:gd name="connsiteX32" fmla="*/ 8008833 w 11652316"/>
                      <a:gd name="connsiteY32" fmla="*/ 5968180 h 5968180"/>
                      <a:gd name="connsiteX33" fmla="*/ 7633685 w 11652316"/>
                      <a:gd name="connsiteY33" fmla="*/ 5968180 h 5968180"/>
                      <a:gd name="connsiteX34" fmla="*/ 7355167 w 11652316"/>
                      <a:gd name="connsiteY34" fmla="*/ 5968180 h 5968180"/>
                      <a:gd name="connsiteX35" fmla="*/ 6980020 w 11652316"/>
                      <a:gd name="connsiteY35" fmla="*/ 5968180 h 5968180"/>
                      <a:gd name="connsiteX36" fmla="*/ 6314986 w 11652316"/>
                      <a:gd name="connsiteY36" fmla="*/ 5968180 h 5968180"/>
                      <a:gd name="connsiteX37" fmla="*/ 5939839 w 11652316"/>
                      <a:gd name="connsiteY37" fmla="*/ 5968180 h 5968180"/>
                      <a:gd name="connsiteX38" fmla="*/ 5661321 w 11652316"/>
                      <a:gd name="connsiteY38" fmla="*/ 5968180 h 5968180"/>
                      <a:gd name="connsiteX39" fmla="*/ 5286173 w 11652316"/>
                      <a:gd name="connsiteY39" fmla="*/ 5968180 h 5968180"/>
                      <a:gd name="connsiteX40" fmla="*/ 4814397 w 11652316"/>
                      <a:gd name="connsiteY40" fmla="*/ 5968180 h 5968180"/>
                      <a:gd name="connsiteX41" fmla="*/ 4245993 w 11652316"/>
                      <a:gd name="connsiteY41" fmla="*/ 5968180 h 5968180"/>
                      <a:gd name="connsiteX42" fmla="*/ 3870845 w 11652316"/>
                      <a:gd name="connsiteY42" fmla="*/ 5968180 h 5968180"/>
                      <a:gd name="connsiteX43" fmla="*/ 3109183 w 11652316"/>
                      <a:gd name="connsiteY43" fmla="*/ 5968180 h 5968180"/>
                      <a:gd name="connsiteX44" fmla="*/ 2540778 w 11652316"/>
                      <a:gd name="connsiteY44" fmla="*/ 5968180 h 5968180"/>
                      <a:gd name="connsiteX45" fmla="*/ 1779116 w 11652316"/>
                      <a:gd name="connsiteY45" fmla="*/ 5968180 h 5968180"/>
                      <a:gd name="connsiteX46" fmla="*/ 994717 w 11652316"/>
                      <a:gd name="connsiteY46" fmla="*/ 5968180 h 5968180"/>
                      <a:gd name="connsiteX47" fmla="*/ 0 w 11652316"/>
                      <a:gd name="connsiteY47" fmla="*/ 4973463 h 5968180"/>
                      <a:gd name="connsiteX48" fmla="*/ 0 w 11652316"/>
                      <a:gd name="connsiteY48" fmla="*/ 4444858 h 5968180"/>
                      <a:gd name="connsiteX49" fmla="*/ 0 w 11652316"/>
                      <a:gd name="connsiteY49" fmla="*/ 3876466 h 5968180"/>
                      <a:gd name="connsiteX50" fmla="*/ 0 w 11652316"/>
                      <a:gd name="connsiteY50" fmla="*/ 3427436 h 5968180"/>
                      <a:gd name="connsiteX51" fmla="*/ 0 w 11652316"/>
                      <a:gd name="connsiteY51" fmla="*/ 2779469 h 5968180"/>
                      <a:gd name="connsiteX52" fmla="*/ 0 w 11652316"/>
                      <a:gd name="connsiteY52" fmla="*/ 2211076 h 5968180"/>
                      <a:gd name="connsiteX53" fmla="*/ 0 w 11652316"/>
                      <a:gd name="connsiteY53" fmla="*/ 1563109 h 5968180"/>
                      <a:gd name="connsiteX54" fmla="*/ 0 w 11652316"/>
                      <a:gd name="connsiteY54" fmla="*/ 994717 h 5968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</a:cxnLst>
                    <a:rect l="l" t="t" r="r" b="b"/>
                    <a:pathLst>
                      <a:path w="11652316" h="5968180" extrusionOk="0">
                        <a:moveTo>
                          <a:pt x="0" y="994717"/>
                        </a:moveTo>
                        <a:cubicBezTo>
                          <a:pt x="-29766" y="426989"/>
                          <a:pt x="361037" y="31644"/>
                          <a:pt x="994717" y="0"/>
                        </a:cubicBezTo>
                        <a:cubicBezTo>
                          <a:pt x="1364451" y="-36245"/>
                          <a:pt x="1382684" y="4517"/>
                          <a:pt x="1756379" y="0"/>
                        </a:cubicBezTo>
                        <a:cubicBezTo>
                          <a:pt x="2130074" y="-4517"/>
                          <a:pt x="2122961" y="17917"/>
                          <a:pt x="2228155" y="0"/>
                        </a:cubicBezTo>
                        <a:cubicBezTo>
                          <a:pt x="2333349" y="-17917"/>
                          <a:pt x="2526274" y="40212"/>
                          <a:pt x="2603303" y="0"/>
                        </a:cubicBezTo>
                        <a:cubicBezTo>
                          <a:pt x="2680332" y="-40212"/>
                          <a:pt x="3049528" y="34253"/>
                          <a:pt x="3268336" y="0"/>
                        </a:cubicBezTo>
                        <a:cubicBezTo>
                          <a:pt x="3487144" y="-34253"/>
                          <a:pt x="3574296" y="31318"/>
                          <a:pt x="3740112" y="0"/>
                        </a:cubicBezTo>
                        <a:cubicBezTo>
                          <a:pt x="3905928" y="-31318"/>
                          <a:pt x="4301791" y="63098"/>
                          <a:pt x="4501775" y="0"/>
                        </a:cubicBezTo>
                        <a:cubicBezTo>
                          <a:pt x="4701759" y="-63098"/>
                          <a:pt x="4715151" y="20177"/>
                          <a:pt x="4876922" y="0"/>
                        </a:cubicBezTo>
                        <a:cubicBezTo>
                          <a:pt x="5038693" y="-20177"/>
                          <a:pt x="5291907" y="82385"/>
                          <a:pt x="5638584" y="0"/>
                        </a:cubicBezTo>
                        <a:cubicBezTo>
                          <a:pt x="5985261" y="-82385"/>
                          <a:pt x="5846897" y="19654"/>
                          <a:pt x="5917103" y="0"/>
                        </a:cubicBezTo>
                        <a:cubicBezTo>
                          <a:pt x="5987309" y="-19654"/>
                          <a:pt x="6314760" y="24144"/>
                          <a:pt x="6485508" y="0"/>
                        </a:cubicBezTo>
                        <a:cubicBezTo>
                          <a:pt x="6656257" y="-24144"/>
                          <a:pt x="6874793" y="3739"/>
                          <a:pt x="7053912" y="0"/>
                        </a:cubicBezTo>
                        <a:cubicBezTo>
                          <a:pt x="7233031" y="-3739"/>
                          <a:pt x="7310430" y="5188"/>
                          <a:pt x="7525688" y="0"/>
                        </a:cubicBezTo>
                        <a:cubicBezTo>
                          <a:pt x="7740946" y="-5188"/>
                          <a:pt x="7929455" y="230"/>
                          <a:pt x="8287351" y="0"/>
                        </a:cubicBezTo>
                        <a:cubicBezTo>
                          <a:pt x="8645247" y="-230"/>
                          <a:pt x="8762615" y="37473"/>
                          <a:pt x="9049013" y="0"/>
                        </a:cubicBezTo>
                        <a:cubicBezTo>
                          <a:pt x="9335411" y="-37473"/>
                          <a:pt x="9340641" y="20844"/>
                          <a:pt x="9424161" y="0"/>
                        </a:cubicBezTo>
                        <a:cubicBezTo>
                          <a:pt x="9507681" y="-20844"/>
                          <a:pt x="9772684" y="9553"/>
                          <a:pt x="9992565" y="0"/>
                        </a:cubicBezTo>
                        <a:cubicBezTo>
                          <a:pt x="10212446" y="-9553"/>
                          <a:pt x="10377448" y="36193"/>
                          <a:pt x="10657599" y="0"/>
                        </a:cubicBezTo>
                        <a:cubicBezTo>
                          <a:pt x="11178611" y="-85297"/>
                          <a:pt x="11757545" y="423972"/>
                          <a:pt x="11652316" y="994717"/>
                        </a:cubicBezTo>
                        <a:cubicBezTo>
                          <a:pt x="11699731" y="1106276"/>
                          <a:pt x="11613146" y="1224911"/>
                          <a:pt x="11652316" y="1443747"/>
                        </a:cubicBezTo>
                        <a:cubicBezTo>
                          <a:pt x="11691486" y="1662583"/>
                          <a:pt x="11594337" y="1908186"/>
                          <a:pt x="11652316" y="2091714"/>
                        </a:cubicBezTo>
                        <a:cubicBezTo>
                          <a:pt x="11710295" y="2275242"/>
                          <a:pt x="11636438" y="2468595"/>
                          <a:pt x="11652316" y="2660106"/>
                        </a:cubicBezTo>
                        <a:cubicBezTo>
                          <a:pt x="11668194" y="2851617"/>
                          <a:pt x="11628275" y="2913426"/>
                          <a:pt x="11652316" y="3148924"/>
                        </a:cubicBezTo>
                        <a:cubicBezTo>
                          <a:pt x="11676357" y="3384422"/>
                          <a:pt x="11637044" y="3559186"/>
                          <a:pt x="11652316" y="3717316"/>
                        </a:cubicBezTo>
                        <a:cubicBezTo>
                          <a:pt x="11667588" y="3875446"/>
                          <a:pt x="11630405" y="4012298"/>
                          <a:pt x="11652316" y="4166346"/>
                        </a:cubicBezTo>
                        <a:cubicBezTo>
                          <a:pt x="11674227" y="4320394"/>
                          <a:pt x="11598579" y="4677350"/>
                          <a:pt x="11652316" y="4973463"/>
                        </a:cubicBezTo>
                        <a:cubicBezTo>
                          <a:pt x="11580998" y="5665998"/>
                          <a:pt x="11126636" y="5861595"/>
                          <a:pt x="10657599" y="5968180"/>
                        </a:cubicBezTo>
                        <a:cubicBezTo>
                          <a:pt x="10461318" y="6019397"/>
                          <a:pt x="10281240" y="5929305"/>
                          <a:pt x="9992565" y="5968180"/>
                        </a:cubicBezTo>
                        <a:cubicBezTo>
                          <a:pt x="9703890" y="6007055"/>
                          <a:pt x="9787141" y="5959948"/>
                          <a:pt x="9617418" y="5968180"/>
                        </a:cubicBezTo>
                        <a:cubicBezTo>
                          <a:pt x="9447695" y="5976412"/>
                          <a:pt x="9195654" y="5918105"/>
                          <a:pt x="8952385" y="5968180"/>
                        </a:cubicBezTo>
                        <a:cubicBezTo>
                          <a:pt x="8709116" y="6018255"/>
                          <a:pt x="8756654" y="5963994"/>
                          <a:pt x="8673866" y="5968180"/>
                        </a:cubicBezTo>
                        <a:cubicBezTo>
                          <a:pt x="8591078" y="5972366"/>
                          <a:pt x="8254246" y="5908044"/>
                          <a:pt x="8008833" y="5968180"/>
                        </a:cubicBezTo>
                        <a:cubicBezTo>
                          <a:pt x="7763420" y="6028316"/>
                          <a:pt x="7784431" y="5962048"/>
                          <a:pt x="7633685" y="5968180"/>
                        </a:cubicBezTo>
                        <a:cubicBezTo>
                          <a:pt x="7482939" y="5974312"/>
                          <a:pt x="7429528" y="5944054"/>
                          <a:pt x="7355167" y="5968180"/>
                        </a:cubicBezTo>
                        <a:cubicBezTo>
                          <a:pt x="7280806" y="5992306"/>
                          <a:pt x="7091369" y="5929078"/>
                          <a:pt x="6980020" y="5968180"/>
                        </a:cubicBezTo>
                        <a:cubicBezTo>
                          <a:pt x="6868671" y="6007282"/>
                          <a:pt x="6492508" y="5947130"/>
                          <a:pt x="6314986" y="5968180"/>
                        </a:cubicBezTo>
                        <a:cubicBezTo>
                          <a:pt x="6137464" y="5989230"/>
                          <a:pt x="6081099" y="5930477"/>
                          <a:pt x="5939839" y="5968180"/>
                        </a:cubicBezTo>
                        <a:cubicBezTo>
                          <a:pt x="5798579" y="6005883"/>
                          <a:pt x="5770078" y="5936626"/>
                          <a:pt x="5661321" y="5968180"/>
                        </a:cubicBezTo>
                        <a:cubicBezTo>
                          <a:pt x="5552564" y="5999734"/>
                          <a:pt x="5374790" y="5926921"/>
                          <a:pt x="5286173" y="5968180"/>
                        </a:cubicBezTo>
                        <a:cubicBezTo>
                          <a:pt x="5197556" y="6009439"/>
                          <a:pt x="4909338" y="5951113"/>
                          <a:pt x="4814397" y="5968180"/>
                        </a:cubicBezTo>
                        <a:cubicBezTo>
                          <a:pt x="4719456" y="5985247"/>
                          <a:pt x="4413592" y="5946568"/>
                          <a:pt x="4245993" y="5968180"/>
                        </a:cubicBezTo>
                        <a:cubicBezTo>
                          <a:pt x="4078394" y="5989792"/>
                          <a:pt x="3991642" y="5927741"/>
                          <a:pt x="3870845" y="5968180"/>
                        </a:cubicBezTo>
                        <a:cubicBezTo>
                          <a:pt x="3750048" y="6008619"/>
                          <a:pt x="3297401" y="5937436"/>
                          <a:pt x="3109183" y="5968180"/>
                        </a:cubicBezTo>
                        <a:cubicBezTo>
                          <a:pt x="2920965" y="5998924"/>
                          <a:pt x="2681858" y="5962881"/>
                          <a:pt x="2540778" y="5968180"/>
                        </a:cubicBezTo>
                        <a:cubicBezTo>
                          <a:pt x="2399699" y="5973479"/>
                          <a:pt x="2125316" y="5916513"/>
                          <a:pt x="1779116" y="5968180"/>
                        </a:cubicBezTo>
                        <a:cubicBezTo>
                          <a:pt x="1432916" y="6019847"/>
                          <a:pt x="1360999" y="5901274"/>
                          <a:pt x="994717" y="5968180"/>
                        </a:cubicBezTo>
                        <a:cubicBezTo>
                          <a:pt x="414018" y="6082937"/>
                          <a:pt x="12134" y="5502395"/>
                          <a:pt x="0" y="4973463"/>
                        </a:cubicBezTo>
                        <a:cubicBezTo>
                          <a:pt x="-36092" y="4775917"/>
                          <a:pt x="22088" y="4669926"/>
                          <a:pt x="0" y="4444858"/>
                        </a:cubicBezTo>
                        <a:cubicBezTo>
                          <a:pt x="-22088" y="4219791"/>
                          <a:pt x="66124" y="4080378"/>
                          <a:pt x="0" y="3876466"/>
                        </a:cubicBezTo>
                        <a:cubicBezTo>
                          <a:pt x="-66124" y="3672554"/>
                          <a:pt x="15241" y="3628573"/>
                          <a:pt x="0" y="3427436"/>
                        </a:cubicBezTo>
                        <a:cubicBezTo>
                          <a:pt x="-15241" y="3226299"/>
                          <a:pt x="12378" y="2974944"/>
                          <a:pt x="0" y="2779469"/>
                        </a:cubicBezTo>
                        <a:cubicBezTo>
                          <a:pt x="-12378" y="2583994"/>
                          <a:pt x="52518" y="2451037"/>
                          <a:pt x="0" y="2211076"/>
                        </a:cubicBezTo>
                        <a:cubicBezTo>
                          <a:pt x="-52518" y="1971115"/>
                          <a:pt x="64722" y="1844632"/>
                          <a:pt x="0" y="1563109"/>
                        </a:cubicBezTo>
                        <a:cubicBezTo>
                          <a:pt x="-64722" y="1281586"/>
                          <a:pt x="59844" y="1227055"/>
                          <a:pt x="0" y="994717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DA4683E4-631A-4D55-9000-3F6CAB6780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2400" l="10000" r="90000">
                        <a14:foregroundMark x1="83600" y1="48400" x2="83600" y2="48400"/>
                        <a14:foregroundMark x1="85800" y1="74800" x2="85800" y2="74800"/>
                        <a14:foregroundMark x1="29800" y1="92400" x2="29800" y2="92400"/>
                        <a14:foregroundMark x1="17200" y1="31800" x2="17200" y2="31800"/>
                        <a14:foregroundMark x1="22000" y1="30000" x2="22000" y2="30000"/>
                        <a14:foregroundMark x1="26000" y1="29200" x2="26000" y2="29200"/>
                        <a14:foregroundMark x1="39800" y1="59400" x2="39800" y2="59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6868" flipH="1">
            <a:off x="10903794" y="-53183"/>
            <a:ext cx="1414934" cy="1414934"/>
          </a:xfrm>
          <a:prstGeom prst="rect">
            <a:avLst/>
          </a:prstGeom>
        </p:spPr>
      </p:pic>
      <p:sp>
        <p:nvSpPr>
          <p:cNvPr id="12" name="矩形 6">
            <a:extLst>
              <a:ext uri="{FF2B5EF4-FFF2-40B4-BE49-F238E27FC236}">
                <a16:creationId xmlns:a16="http://schemas.microsoft.com/office/drawing/2014/main" id="{1EAB29EC-9A6F-466E-BC64-3D204473E59F}"/>
              </a:ext>
            </a:extLst>
          </p:cNvPr>
          <p:cNvSpPr/>
          <p:nvPr/>
        </p:nvSpPr>
        <p:spPr>
          <a:xfrm>
            <a:off x="233153" y="1878395"/>
            <a:ext cx="11378108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</a:t>
            </a:r>
            <a:r>
              <a:rPr kumimoji="0" lang="en-US" altLang="zh-CN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Giấm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viết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khô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đi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và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dòng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chữ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hiện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lên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.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汉仪乐喵体W" panose="00020600040101010101" pitchFamily="18" charset="-122"/>
              <a:cs typeface="Calibri" panose="020F0502020204030204" pitchFamily="34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F32177DF-FBBD-4226-BA12-0F4DB2A0B1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19" y="847341"/>
            <a:ext cx="1094168" cy="887163"/>
          </a:xfrm>
          <a:prstGeom prst="rect">
            <a:avLst/>
          </a:prstGeom>
        </p:spPr>
      </p:pic>
      <p:sp>
        <p:nvSpPr>
          <p:cNvPr id="25" name="矩形 6">
            <a:extLst>
              <a:ext uri="{FF2B5EF4-FFF2-40B4-BE49-F238E27FC236}">
                <a16:creationId xmlns:a16="http://schemas.microsoft.com/office/drawing/2014/main" id="{8B5169AB-758B-4C94-A435-AE0BFBEA5D8A}"/>
              </a:ext>
            </a:extLst>
          </p:cNvPr>
          <p:cNvSpPr/>
          <p:nvPr/>
        </p:nvSpPr>
        <p:spPr>
          <a:xfrm>
            <a:off x="965604" y="2871225"/>
            <a:ext cx="11179277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600" dirty="0" err="1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Điều</a:t>
            </a:r>
            <a:r>
              <a:rPr lang="en-US" altLang="zh-CN" sz="3600" dirty="0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3600" dirty="0" err="1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kiện</a:t>
            </a:r>
            <a:r>
              <a:rPr lang="en-US" altLang="zh-CN" sz="3600" dirty="0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3600" dirty="0" err="1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gì</a:t>
            </a:r>
            <a:r>
              <a:rPr lang="en-US" altLang="zh-CN" sz="3600" dirty="0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3600" dirty="0" err="1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làm</a:t>
            </a:r>
            <a:r>
              <a:rPr lang="en-US" altLang="zh-CN" sz="3600" dirty="0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3600" dirty="0" err="1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giấm</a:t>
            </a:r>
            <a:r>
              <a:rPr lang="en-US" altLang="zh-CN" sz="3600" dirty="0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3600" dirty="0" err="1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đã</a:t>
            </a:r>
            <a:r>
              <a:rPr lang="en-US" altLang="zh-CN" sz="3600" dirty="0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3600" dirty="0" err="1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khô</a:t>
            </a:r>
            <a:r>
              <a:rPr lang="en-US" altLang="zh-CN" sz="3600" dirty="0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3600" dirty="0" err="1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trên</a:t>
            </a:r>
            <a:r>
              <a:rPr lang="en-US" altLang="zh-CN" sz="3600" dirty="0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3600" dirty="0" err="1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giấy</a:t>
            </a:r>
            <a:r>
              <a:rPr lang="en-US" altLang="zh-CN" sz="3600" dirty="0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3600" dirty="0" err="1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biến</a:t>
            </a:r>
            <a:r>
              <a:rPr lang="en-US" altLang="zh-CN" sz="3600" dirty="0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3600" dirty="0" err="1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đổi</a:t>
            </a:r>
            <a:r>
              <a:rPr lang="en-US" altLang="zh-CN" sz="3600" dirty="0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3600" dirty="0" err="1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hóa</a:t>
            </a:r>
            <a:r>
              <a:rPr lang="en-US" altLang="zh-CN" sz="3600" dirty="0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3600" dirty="0" err="1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học</a:t>
            </a:r>
            <a:r>
              <a:rPr lang="en-US" altLang="zh-CN" sz="3600" dirty="0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?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 pitchFamily="34" charset="0"/>
              <a:ea typeface="汉仪乐喵体W" panose="00020600040101010101" pitchFamily="18" charset="-122"/>
              <a:cs typeface="Calibri" panose="020F0502020204030204" pitchFamily="34" charset="0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019671DC-24AB-4415-AEB2-267AB9D937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688006"/>
            <a:ext cx="1094168" cy="887163"/>
          </a:xfrm>
          <a:prstGeom prst="rect">
            <a:avLst/>
          </a:prstGeom>
        </p:spPr>
      </p:pic>
      <p:sp>
        <p:nvSpPr>
          <p:cNvPr id="27" name="矩形 6">
            <a:extLst>
              <a:ext uri="{FF2B5EF4-FFF2-40B4-BE49-F238E27FC236}">
                <a16:creationId xmlns:a16="http://schemas.microsoft.com/office/drawing/2014/main" id="{E531F4EB-C046-4986-92D0-E2B345EB423C}"/>
              </a:ext>
            </a:extLst>
          </p:cNvPr>
          <p:cNvSpPr/>
          <p:nvPr/>
        </p:nvSpPr>
        <p:spPr>
          <a:xfrm>
            <a:off x="233153" y="3677074"/>
            <a:ext cx="11378108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</a:t>
            </a:r>
            <a:r>
              <a:rPr kumimoji="0" lang="en-US" altLang="zh-CN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Là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do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nhiệt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từ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ngọn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nến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đang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cháy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.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汉仪乐喵体W" panose="00020600040101010101" pitchFamily="18" charset="-122"/>
              <a:cs typeface="Calibri" panose="020F0502020204030204" pitchFamily="34" charset="0"/>
            </a:endParaRPr>
          </a:p>
        </p:txBody>
      </p:sp>
      <p:sp>
        <p:nvSpPr>
          <p:cNvPr id="28" name="矩形 6">
            <a:extLst>
              <a:ext uri="{FF2B5EF4-FFF2-40B4-BE49-F238E27FC236}">
                <a16:creationId xmlns:a16="http://schemas.microsoft.com/office/drawing/2014/main" id="{95894335-22B5-419D-B394-D6F9B99E83E0}"/>
              </a:ext>
            </a:extLst>
          </p:cNvPr>
          <p:cNvSpPr/>
          <p:nvPr/>
        </p:nvSpPr>
        <p:spPr>
          <a:xfrm>
            <a:off x="965604" y="4686879"/>
            <a:ext cx="11179277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600" dirty="0" err="1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Sự</a:t>
            </a:r>
            <a:r>
              <a:rPr lang="en-US" altLang="zh-CN" sz="3600" dirty="0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3600" dirty="0" err="1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biến</a:t>
            </a:r>
            <a:r>
              <a:rPr lang="en-US" altLang="zh-CN" sz="3600" dirty="0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3600" dirty="0" err="1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đổi</a:t>
            </a:r>
            <a:r>
              <a:rPr lang="en-US" altLang="zh-CN" sz="3600" dirty="0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3600" dirty="0" err="1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hóa</a:t>
            </a:r>
            <a:r>
              <a:rPr lang="en-US" altLang="zh-CN" sz="3600" dirty="0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3600" dirty="0" err="1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học</a:t>
            </a:r>
            <a:r>
              <a:rPr lang="en-US" altLang="zh-CN" sz="3600" dirty="0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3600" dirty="0" err="1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xảy</a:t>
            </a:r>
            <a:r>
              <a:rPr lang="en-US" altLang="zh-CN" sz="3600" dirty="0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ra </a:t>
            </a:r>
            <a:r>
              <a:rPr lang="en-US" altLang="zh-CN" sz="3600" dirty="0" err="1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khi</a:t>
            </a:r>
            <a:r>
              <a:rPr lang="en-US" altLang="zh-CN" sz="3600" dirty="0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3600" dirty="0" err="1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nào</a:t>
            </a:r>
            <a:r>
              <a:rPr lang="en-US" altLang="zh-CN" sz="3600" dirty="0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?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 pitchFamily="34" charset="0"/>
              <a:ea typeface="汉仪乐喵体W" panose="00020600040101010101" pitchFamily="18" charset="-122"/>
              <a:cs typeface="Calibri" panose="020F0502020204030204" pitchFamily="34" charset="0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6354638E-429A-467D-B12C-96AF2499C2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503660"/>
            <a:ext cx="1094168" cy="887163"/>
          </a:xfrm>
          <a:prstGeom prst="rect">
            <a:avLst/>
          </a:prstGeom>
        </p:spPr>
      </p:pic>
      <p:sp>
        <p:nvSpPr>
          <p:cNvPr id="30" name="矩形 6">
            <a:extLst>
              <a:ext uri="{FF2B5EF4-FFF2-40B4-BE49-F238E27FC236}">
                <a16:creationId xmlns:a16="http://schemas.microsoft.com/office/drawing/2014/main" id="{CD9C525F-82CF-4CCB-BCD7-F71F4CB6FB82}"/>
              </a:ext>
            </a:extLst>
          </p:cNvPr>
          <p:cNvSpPr/>
          <p:nvPr/>
        </p:nvSpPr>
        <p:spPr>
          <a:xfrm>
            <a:off x="233153" y="5537172"/>
            <a:ext cx="11378108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Khi </a:t>
            </a:r>
            <a:r>
              <a:rPr kumimoji="0" lang="en-US" altLang="zh-CN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có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sự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tác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động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của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nhiệt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.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汉仪乐喵体W" panose="00020600040101010101" pitchFamily="18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21334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25" grpId="0"/>
      <p:bldP spid="27" grpId="0"/>
      <p:bldP spid="28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1FD2FE29-3749-4C6E-BBA0-E518B9058A5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289176"/>
            <a:ext cx="12192000" cy="156882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FFD9874D-CFE7-40E3-85E5-945EBA36960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06498" y="3233174"/>
            <a:ext cx="2263295" cy="382792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85D5314-396D-4DDE-A655-3A7A9A68063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162" y="3560475"/>
            <a:ext cx="3200400" cy="3365390"/>
          </a:xfrm>
          <a:prstGeom prst="rect">
            <a:avLst/>
          </a:prstGeom>
        </p:spPr>
      </p:pic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8ADF84BC-C6B8-4340-A85C-0D8E252E7B3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47969" y1="25926" x2="47969" y2="25926"/>
                        <a14:foregroundMark x1="48802" y1="15741" x2="48802" y2="15741"/>
                        <a14:foregroundMark x1="53281" y1="20833" x2="53281" y2="208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90875">
            <a:off x="6336168" y="14916"/>
            <a:ext cx="3168132" cy="1782074"/>
          </a:xfrm>
          <a:prstGeom prst="rect">
            <a:avLst/>
          </a:prstGeom>
        </p:spPr>
      </p:pic>
      <p:pic>
        <p:nvPicPr>
          <p:cNvPr id="16" name="Picture 8">
            <a:extLst>
              <a:ext uri="{FF2B5EF4-FFF2-40B4-BE49-F238E27FC236}">
                <a16:creationId xmlns:a16="http://schemas.microsoft.com/office/drawing/2014/main" id="{F7D14F47-39AF-488D-B89E-FA393D4D7556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 rot="-1072227">
            <a:off x="5434616" y="5009270"/>
            <a:ext cx="1653668" cy="1511728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0394E663-407B-4C86-9D06-8A276A31D8E3}"/>
              </a:ext>
            </a:extLst>
          </p:cNvPr>
          <p:cNvGrpSpPr/>
          <p:nvPr/>
        </p:nvGrpSpPr>
        <p:grpSpPr>
          <a:xfrm>
            <a:off x="113162" y="178455"/>
            <a:ext cx="4759960" cy="1926919"/>
            <a:chOff x="1447800" y="2497141"/>
            <a:chExt cx="6400800" cy="2784690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D12F576D-A83A-481E-BEF3-0606A8FB139A}"/>
                </a:ext>
              </a:extLst>
            </p:cNvPr>
            <p:cNvGrpSpPr/>
            <p:nvPr/>
          </p:nvGrpSpPr>
          <p:grpSpPr>
            <a:xfrm>
              <a:off x="1447800" y="2497141"/>
              <a:ext cx="6400800" cy="2784690"/>
              <a:chOff x="1447800" y="2497141"/>
              <a:chExt cx="6400800" cy="2784690"/>
            </a:xfrm>
          </p:grpSpPr>
          <p:sp>
            <p:nvSpPr>
              <p:cNvPr id="15" name="Cloud Callout 13">
                <a:extLst>
                  <a:ext uri="{FF2B5EF4-FFF2-40B4-BE49-F238E27FC236}">
                    <a16:creationId xmlns:a16="http://schemas.microsoft.com/office/drawing/2014/main" id="{74CC3372-8CD9-4402-9252-BED6A82226F9}"/>
                  </a:ext>
                </a:extLst>
              </p:cNvPr>
              <p:cNvSpPr/>
              <p:nvPr/>
            </p:nvSpPr>
            <p:spPr>
              <a:xfrm>
                <a:off x="1447800" y="2497141"/>
                <a:ext cx="6400800" cy="2784690"/>
              </a:xfrm>
              <a:prstGeom prst="cloudCallout">
                <a:avLst>
                  <a:gd name="adj1" fmla="val -22181"/>
                  <a:gd name="adj2" fmla="val 116737"/>
                </a:avLst>
              </a:prstGeom>
              <a:solidFill>
                <a:sysClr val="window" lastClr="FFFFFF"/>
              </a:solidFill>
              <a:ln w="25400" cap="flat" cmpd="sng" algn="ctr">
                <a:solidFill>
                  <a:srgbClr val="FFFF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366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09DC91C-334B-48BA-9428-4F486F1B52D2}"/>
                  </a:ext>
                </a:extLst>
              </p:cNvPr>
              <p:cNvSpPr txBox="1"/>
              <p:nvPr/>
            </p:nvSpPr>
            <p:spPr>
              <a:xfrm>
                <a:off x="2280072" y="3178529"/>
                <a:ext cx="4736255" cy="13343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366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5400" b="1" kern="0" dirty="0" err="1">
                    <a:solidFill>
                      <a:prstClr val="black">
                        <a:lumMod val="95000"/>
                        <a:lumOff val="5000"/>
                      </a:prst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</a:rPr>
                  <a:t>Kết</a:t>
                </a:r>
                <a:r>
                  <a:rPr lang="en-US" sz="5400" b="1" kern="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</a:rPr>
                  <a:t> </a:t>
                </a:r>
                <a:r>
                  <a:rPr lang="en-US" sz="5400" b="1" kern="0" dirty="0" err="1">
                    <a:solidFill>
                      <a:prstClr val="black">
                        <a:lumMod val="95000"/>
                        <a:lumOff val="5000"/>
                      </a:prst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</a:rPr>
                  <a:t>luận</a:t>
                </a:r>
                <a:endParaRPr kumimoji="0" lang="en-US" sz="5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/>
                </a:endParaRPr>
              </a:p>
            </p:txBody>
          </p:sp>
        </p:grpSp>
        <p:pic>
          <p:nvPicPr>
            <p:cNvPr id="14" name="Picture 8">
              <a:extLst>
                <a:ext uri="{FF2B5EF4-FFF2-40B4-BE49-F238E27FC236}">
                  <a16:creationId xmlns:a16="http://schemas.microsoft.com/office/drawing/2014/main" id="{993314C4-B89A-4B46-8B44-A9A31D47566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>
              <a:fillRect/>
            </a:stretch>
          </p:blipFill>
          <p:spPr>
            <a:xfrm rot="1690819">
              <a:off x="6021979" y="2521736"/>
              <a:ext cx="1069021" cy="1180645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0991DDA-BD44-496A-B153-2A6FA332E868}"/>
              </a:ext>
            </a:extLst>
          </p:cNvPr>
          <p:cNvGrpSpPr/>
          <p:nvPr/>
        </p:nvGrpSpPr>
        <p:grpSpPr>
          <a:xfrm>
            <a:off x="2966720" y="1889236"/>
            <a:ext cx="9225280" cy="2416657"/>
            <a:chOff x="5333194" y="3966244"/>
            <a:chExt cx="12802405" cy="3615656"/>
          </a:xfrm>
        </p:grpSpPr>
        <p:sp>
          <p:nvSpPr>
            <p:cNvPr id="19" name="任意多边形: 形状 2">
              <a:extLst>
                <a:ext uri="{FF2B5EF4-FFF2-40B4-BE49-F238E27FC236}">
                  <a16:creationId xmlns:a16="http://schemas.microsoft.com/office/drawing/2014/main" id="{EC0B7645-026D-4FF2-8D67-BEB38F3F92BD}"/>
                </a:ext>
              </a:extLst>
            </p:cNvPr>
            <p:cNvSpPr/>
            <p:nvPr/>
          </p:nvSpPr>
          <p:spPr>
            <a:xfrm>
              <a:off x="5333194" y="3966244"/>
              <a:ext cx="12802405" cy="3615656"/>
            </a:xfrm>
            <a:custGeom>
              <a:avLst/>
              <a:gdLst>
                <a:gd name="connsiteX0" fmla="*/ 267716 w 7816697"/>
                <a:gd name="connsiteY0" fmla="*/ 610524 h 4774669"/>
                <a:gd name="connsiteX1" fmla="*/ 458216 w 7816697"/>
                <a:gd name="connsiteY1" fmla="*/ 248574 h 4774669"/>
                <a:gd name="connsiteX2" fmla="*/ 1563116 w 7816697"/>
                <a:gd name="connsiteY2" fmla="*/ 58074 h 4774669"/>
                <a:gd name="connsiteX3" fmla="*/ 4915916 w 7816697"/>
                <a:gd name="connsiteY3" fmla="*/ 19974 h 4774669"/>
                <a:gd name="connsiteX4" fmla="*/ 6649466 w 7816697"/>
                <a:gd name="connsiteY4" fmla="*/ 343824 h 4774669"/>
                <a:gd name="connsiteX5" fmla="*/ 7506716 w 7816697"/>
                <a:gd name="connsiteY5" fmla="*/ 743874 h 4774669"/>
                <a:gd name="connsiteX6" fmla="*/ 7811516 w 7816697"/>
                <a:gd name="connsiteY6" fmla="*/ 2572674 h 4774669"/>
                <a:gd name="connsiteX7" fmla="*/ 7297166 w 7816697"/>
                <a:gd name="connsiteY7" fmla="*/ 4382424 h 4774669"/>
                <a:gd name="connsiteX8" fmla="*/ 6173216 w 7816697"/>
                <a:gd name="connsiteY8" fmla="*/ 4763424 h 4774669"/>
                <a:gd name="connsiteX9" fmla="*/ 4877816 w 7816697"/>
                <a:gd name="connsiteY9" fmla="*/ 4668174 h 4774669"/>
                <a:gd name="connsiteX10" fmla="*/ 3430016 w 7816697"/>
                <a:gd name="connsiteY10" fmla="*/ 4611024 h 4774669"/>
                <a:gd name="connsiteX11" fmla="*/ 2553716 w 7816697"/>
                <a:gd name="connsiteY11" fmla="*/ 4630074 h 4774669"/>
                <a:gd name="connsiteX12" fmla="*/ 1201166 w 7816697"/>
                <a:gd name="connsiteY12" fmla="*/ 4630074 h 4774669"/>
                <a:gd name="connsiteX13" fmla="*/ 305816 w 7816697"/>
                <a:gd name="connsiteY13" fmla="*/ 4420524 h 4774669"/>
                <a:gd name="connsiteX14" fmla="*/ 1016 w 7816697"/>
                <a:gd name="connsiteY14" fmla="*/ 3410874 h 4774669"/>
                <a:gd name="connsiteX15" fmla="*/ 210566 w 7816697"/>
                <a:gd name="connsiteY15" fmla="*/ 2153574 h 4774669"/>
                <a:gd name="connsiteX16" fmla="*/ 267716 w 7816697"/>
                <a:gd name="connsiteY16" fmla="*/ 610524 h 4774669"/>
                <a:gd name="connsiteX0-1" fmla="*/ 267716 w 7816697"/>
                <a:gd name="connsiteY0-2" fmla="*/ 610524 h 4774669"/>
                <a:gd name="connsiteX1-3" fmla="*/ 458216 w 7816697"/>
                <a:gd name="connsiteY1-4" fmla="*/ 248574 h 4774669"/>
                <a:gd name="connsiteX2-5" fmla="*/ 1563116 w 7816697"/>
                <a:gd name="connsiteY2-6" fmla="*/ 58074 h 4774669"/>
                <a:gd name="connsiteX3-7" fmla="*/ 4915916 w 7816697"/>
                <a:gd name="connsiteY3-8" fmla="*/ 19974 h 4774669"/>
                <a:gd name="connsiteX4-9" fmla="*/ 6649466 w 7816697"/>
                <a:gd name="connsiteY4-10" fmla="*/ 343824 h 4774669"/>
                <a:gd name="connsiteX5-11" fmla="*/ 7506716 w 7816697"/>
                <a:gd name="connsiteY5-12" fmla="*/ 743874 h 4774669"/>
                <a:gd name="connsiteX6-13" fmla="*/ 7811516 w 7816697"/>
                <a:gd name="connsiteY6-14" fmla="*/ 2572674 h 4774669"/>
                <a:gd name="connsiteX7-15" fmla="*/ 7297166 w 7816697"/>
                <a:gd name="connsiteY7-16" fmla="*/ 4382424 h 4774669"/>
                <a:gd name="connsiteX8-17" fmla="*/ 6173216 w 7816697"/>
                <a:gd name="connsiteY8-18" fmla="*/ 4763424 h 4774669"/>
                <a:gd name="connsiteX9-19" fmla="*/ 4877816 w 7816697"/>
                <a:gd name="connsiteY9-20" fmla="*/ 4668174 h 4774669"/>
                <a:gd name="connsiteX10-21" fmla="*/ 3430016 w 7816697"/>
                <a:gd name="connsiteY10-22" fmla="*/ 4611024 h 4774669"/>
                <a:gd name="connsiteX11-23" fmla="*/ 2553716 w 7816697"/>
                <a:gd name="connsiteY11-24" fmla="*/ 4630074 h 4774669"/>
                <a:gd name="connsiteX12-25" fmla="*/ 1201166 w 7816697"/>
                <a:gd name="connsiteY12-26" fmla="*/ 4630074 h 4774669"/>
                <a:gd name="connsiteX13-27" fmla="*/ 305816 w 7816697"/>
                <a:gd name="connsiteY13-28" fmla="*/ 4420524 h 4774669"/>
                <a:gd name="connsiteX14-29" fmla="*/ 1016 w 7816697"/>
                <a:gd name="connsiteY14-30" fmla="*/ 3410874 h 4774669"/>
                <a:gd name="connsiteX15-31" fmla="*/ 210566 w 7816697"/>
                <a:gd name="connsiteY15-32" fmla="*/ 2153574 h 4774669"/>
                <a:gd name="connsiteX16-33" fmla="*/ 267716 w 7816697"/>
                <a:gd name="connsiteY16-34" fmla="*/ 610524 h 4774669"/>
                <a:gd name="connsiteX0-35" fmla="*/ 249006 w 7816649"/>
                <a:gd name="connsiteY0-36" fmla="*/ 610524 h 4774669"/>
                <a:gd name="connsiteX1-37" fmla="*/ 458168 w 7816649"/>
                <a:gd name="connsiteY1-38" fmla="*/ 248574 h 4774669"/>
                <a:gd name="connsiteX2-39" fmla="*/ 1563068 w 7816649"/>
                <a:gd name="connsiteY2-40" fmla="*/ 58074 h 4774669"/>
                <a:gd name="connsiteX3-41" fmla="*/ 4915868 w 7816649"/>
                <a:gd name="connsiteY3-42" fmla="*/ 19974 h 4774669"/>
                <a:gd name="connsiteX4-43" fmla="*/ 6649418 w 7816649"/>
                <a:gd name="connsiteY4-44" fmla="*/ 343824 h 4774669"/>
                <a:gd name="connsiteX5-45" fmla="*/ 7506668 w 7816649"/>
                <a:gd name="connsiteY5-46" fmla="*/ 743874 h 4774669"/>
                <a:gd name="connsiteX6-47" fmla="*/ 7811468 w 7816649"/>
                <a:gd name="connsiteY6-48" fmla="*/ 2572674 h 4774669"/>
                <a:gd name="connsiteX7-49" fmla="*/ 7297118 w 7816649"/>
                <a:gd name="connsiteY7-50" fmla="*/ 4382424 h 4774669"/>
                <a:gd name="connsiteX8-51" fmla="*/ 6173168 w 7816649"/>
                <a:gd name="connsiteY8-52" fmla="*/ 4763424 h 4774669"/>
                <a:gd name="connsiteX9-53" fmla="*/ 4877768 w 7816649"/>
                <a:gd name="connsiteY9-54" fmla="*/ 4668174 h 4774669"/>
                <a:gd name="connsiteX10-55" fmla="*/ 3429968 w 7816649"/>
                <a:gd name="connsiteY10-56" fmla="*/ 4611024 h 4774669"/>
                <a:gd name="connsiteX11-57" fmla="*/ 2553668 w 7816649"/>
                <a:gd name="connsiteY11-58" fmla="*/ 4630074 h 4774669"/>
                <a:gd name="connsiteX12-59" fmla="*/ 1201118 w 7816649"/>
                <a:gd name="connsiteY12-60" fmla="*/ 4630074 h 4774669"/>
                <a:gd name="connsiteX13-61" fmla="*/ 305768 w 7816649"/>
                <a:gd name="connsiteY13-62" fmla="*/ 4420524 h 4774669"/>
                <a:gd name="connsiteX14-63" fmla="*/ 968 w 7816649"/>
                <a:gd name="connsiteY14-64" fmla="*/ 3410874 h 4774669"/>
                <a:gd name="connsiteX15-65" fmla="*/ 210518 w 7816649"/>
                <a:gd name="connsiteY15-66" fmla="*/ 2153574 h 4774669"/>
                <a:gd name="connsiteX16-67" fmla="*/ 249006 w 7816649"/>
                <a:gd name="connsiteY16-68" fmla="*/ 610524 h 4774669"/>
                <a:gd name="connsiteX0-69" fmla="*/ 273848 w 7841491"/>
                <a:gd name="connsiteY0-70" fmla="*/ 610524 h 4774669"/>
                <a:gd name="connsiteX1-71" fmla="*/ 483010 w 7841491"/>
                <a:gd name="connsiteY1-72" fmla="*/ 248574 h 4774669"/>
                <a:gd name="connsiteX2-73" fmla="*/ 1587910 w 7841491"/>
                <a:gd name="connsiteY2-74" fmla="*/ 58074 h 4774669"/>
                <a:gd name="connsiteX3-75" fmla="*/ 4940710 w 7841491"/>
                <a:gd name="connsiteY3-76" fmla="*/ 19974 h 4774669"/>
                <a:gd name="connsiteX4-77" fmla="*/ 6674260 w 7841491"/>
                <a:gd name="connsiteY4-78" fmla="*/ 343824 h 4774669"/>
                <a:gd name="connsiteX5-79" fmla="*/ 7531510 w 7841491"/>
                <a:gd name="connsiteY5-80" fmla="*/ 743874 h 4774669"/>
                <a:gd name="connsiteX6-81" fmla="*/ 7836310 w 7841491"/>
                <a:gd name="connsiteY6-82" fmla="*/ 2572674 h 4774669"/>
                <a:gd name="connsiteX7-83" fmla="*/ 7321960 w 7841491"/>
                <a:gd name="connsiteY7-84" fmla="*/ 4382424 h 4774669"/>
                <a:gd name="connsiteX8-85" fmla="*/ 6198010 w 7841491"/>
                <a:gd name="connsiteY8-86" fmla="*/ 4763424 h 4774669"/>
                <a:gd name="connsiteX9-87" fmla="*/ 4902610 w 7841491"/>
                <a:gd name="connsiteY9-88" fmla="*/ 4668174 h 4774669"/>
                <a:gd name="connsiteX10-89" fmla="*/ 3454810 w 7841491"/>
                <a:gd name="connsiteY10-90" fmla="*/ 4611024 h 4774669"/>
                <a:gd name="connsiteX11-91" fmla="*/ 2578510 w 7841491"/>
                <a:gd name="connsiteY11-92" fmla="*/ 4630074 h 4774669"/>
                <a:gd name="connsiteX12-93" fmla="*/ 1225960 w 7841491"/>
                <a:gd name="connsiteY12-94" fmla="*/ 4630074 h 4774669"/>
                <a:gd name="connsiteX13-95" fmla="*/ 330610 w 7841491"/>
                <a:gd name="connsiteY13-96" fmla="*/ 4420524 h 4774669"/>
                <a:gd name="connsiteX14-97" fmla="*/ 25810 w 7841491"/>
                <a:gd name="connsiteY14-98" fmla="*/ 3410874 h 4774669"/>
                <a:gd name="connsiteX15-99" fmla="*/ 20756 w 7841491"/>
                <a:gd name="connsiteY15-100" fmla="*/ 2106921 h 4774669"/>
                <a:gd name="connsiteX16-101" fmla="*/ 273848 w 7841491"/>
                <a:gd name="connsiteY16-102" fmla="*/ 610524 h 4774669"/>
                <a:gd name="connsiteX0-103" fmla="*/ 273848 w 7841491"/>
                <a:gd name="connsiteY0-104" fmla="*/ 607372 h 4771517"/>
                <a:gd name="connsiteX1-105" fmla="*/ 616360 w 7841491"/>
                <a:gd name="connsiteY1-106" fmla="*/ 131122 h 4771517"/>
                <a:gd name="connsiteX2-107" fmla="*/ 1587910 w 7841491"/>
                <a:gd name="connsiteY2-108" fmla="*/ 54922 h 4771517"/>
                <a:gd name="connsiteX3-109" fmla="*/ 4940710 w 7841491"/>
                <a:gd name="connsiteY3-110" fmla="*/ 16822 h 4771517"/>
                <a:gd name="connsiteX4-111" fmla="*/ 6674260 w 7841491"/>
                <a:gd name="connsiteY4-112" fmla="*/ 340672 h 4771517"/>
                <a:gd name="connsiteX5-113" fmla="*/ 7531510 w 7841491"/>
                <a:gd name="connsiteY5-114" fmla="*/ 740722 h 4771517"/>
                <a:gd name="connsiteX6-115" fmla="*/ 7836310 w 7841491"/>
                <a:gd name="connsiteY6-116" fmla="*/ 2569522 h 4771517"/>
                <a:gd name="connsiteX7-117" fmla="*/ 7321960 w 7841491"/>
                <a:gd name="connsiteY7-118" fmla="*/ 4379272 h 4771517"/>
                <a:gd name="connsiteX8-119" fmla="*/ 6198010 w 7841491"/>
                <a:gd name="connsiteY8-120" fmla="*/ 4760272 h 4771517"/>
                <a:gd name="connsiteX9-121" fmla="*/ 4902610 w 7841491"/>
                <a:gd name="connsiteY9-122" fmla="*/ 4665022 h 4771517"/>
                <a:gd name="connsiteX10-123" fmla="*/ 3454810 w 7841491"/>
                <a:gd name="connsiteY10-124" fmla="*/ 4607872 h 4771517"/>
                <a:gd name="connsiteX11-125" fmla="*/ 2578510 w 7841491"/>
                <a:gd name="connsiteY11-126" fmla="*/ 4626922 h 4771517"/>
                <a:gd name="connsiteX12-127" fmla="*/ 1225960 w 7841491"/>
                <a:gd name="connsiteY12-128" fmla="*/ 4626922 h 4771517"/>
                <a:gd name="connsiteX13-129" fmla="*/ 330610 w 7841491"/>
                <a:gd name="connsiteY13-130" fmla="*/ 4417372 h 4771517"/>
                <a:gd name="connsiteX14-131" fmla="*/ 25810 w 7841491"/>
                <a:gd name="connsiteY14-132" fmla="*/ 3407722 h 4771517"/>
                <a:gd name="connsiteX15-133" fmla="*/ 20756 w 7841491"/>
                <a:gd name="connsiteY15-134" fmla="*/ 2103769 h 4771517"/>
                <a:gd name="connsiteX16-135" fmla="*/ 273848 w 7841491"/>
                <a:gd name="connsiteY16-136" fmla="*/ 607372 h 477151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</a:cxnLst>
              <a:rect l="l" t="t" r="r" b="b"/>
              <a:pathLst>
                <a:path w="7841491" h="4771517">
                  <a:moveTo>
                    <a:pt x="273848" y="607372"/>
                  </a:moveTo>
                  <a:cubicBezTo>
                    <a:pt x="373115" y="278597"/>
                    <a:pt x="397350" y="223197"/>
                    <a:pt x="616360" y="131122"/>
                  </a:cubicBezTo>
                  <a:cubicBezTo>
                    <a:pt x="835370" y="39047"/>
                    <a:pt x="867185" y="73972"/>
                    <a:pt x="1587910" y="54922"/>
                  </a:cubicBezTo>
                  <a:cubicBezTo>
                    <a:pt x="2308635" y="35872"/>
                    <a:pt x="4092985" y="-30803"/>
                    <a:pt x="4940710" y="16822"/>
                  </a:cubicBezTo>
                  <a:cubicBezTo>
                    <a:pt x="5788435" y="64447"/>
                    <a:pt x="6242460" y="220022"/>
                    <a:pt x="6674260" y="340672"/>
                  </a:cubicBezTo>
                  <a:cubicBezTo>
                    <a:pt x="7106060" y="461322"/>
                    <a:pt x="7337835" y="369247"/>
                    <a:pt x="7531510" y="740722"/>
                  </a:cubicBezTo>
                  <a:cubicBezTo>
                    <a:pt x="7725185" y="1112197"/>
                    <a:pt x="7871235" y="1963097"/>
                    <a:pt x="7836310" y="2569522"/>
                  </a:cubicBezTo>
                  <a:cubicBezTo>
                    <a:pt x="7801385" y="3175947"/>
                    <a:pt x="7595010" y="4014147"/>
                    <a:pt x="7321960" y="4379272"/>
                  </a:cubicBezTo>
                  <a:cubicBezTo>
                    <a:pt x="7048910" y="4744397"/>
                    <a:pt x="6601235" y="4712647"/>
                    <a:pt x="6198010" y="4760272"/>
                  </a:cubicBezTo>
                  <a:cubicBezTo>
                    <a:pt x="5794785" y="4807897"/>
                    <a:pt x="5359810" y="4690422"/>
                    <a:pt x="4902610" y="4665022"/>
                  </a:cubicBezTo>
                  <a:cubicBezTo>
                    <a:pt x="4445410" y="4639622"/>
                    <a:pt x="3842160" y="4614222"/>
                    <a:pt x="3454810" y="4607872"/>
                  </a:cubicBezTo>
                  <a:lnTo>
                    <a:pt x="2578510" y="4626922"/>
                  </a:lnTo>
                  <a:cubicBezTo>
                    <a:pt x="2207035" y="4630097"/>
                    <a:pt x="1600610" y="4661847"/>
                    <a:pt x="1225960" y="4626922"/>
                  </a:cubicBezTo>
                  <a:cubicBezTo>
                    <a:pt x="851310" y="4591997"/>
                    <a:pt x="530635" y="4620572"/>
                    <a:pt x="330610" y="4417372"/>
                  </a:cubicBezTo>
                  <a:cubicBezTo>
                    <a:pt x="130585" y="4214172"/>
                    <a:pt x="41685" y="3785547"/>
                    <a:pt x="25810" y="3407722"/>
                  </a:cubicBezTo>
                  <a:cubicBezTo>
                    <a:pt x="9935" y="3029897"/>
                    <a:pt x="-20584" y="2570494"/>
                    <a:pt x="20756" y="2103769"/>
                  </a:cubicBezTo>
                  <a:cubicBezTo>
                    <a:pt x="62096" y="1637044"/>
                    <a:pt x="174581" y="936147"/>
                    <a:pt x="273848" y="607372"/>
                  </a:cubicBezTo>
                  <a:close/>
                </a:path>
              </a:pathLst>
            </a:custGeom>
            <a:solidFill>
              <a:sysClr val="window" lastClr="FFFFFF">
                <a:alpha val="90588"/>
              </a:sysClr>
            </a:solidFill>
            <a:ln w="19050" cap="flat" cmpd="sng" algn="ctr">
              <a:solidFill>
                <a:srgbClr val="FFFF00"/>
              </a:solidFill>
              <a:prstDash val="dash"/>
            </a:ln>
            <a:effectLst/>
          </p:spPr>
          <p:txBody>
            <a:bodyPr lIns="68550" tIns="34289" rIns="68550" bIns="34289" rtlCol="0" anchor="ctr"/>
            <a:lstStyle/>
            <a:p>
              <a:pPr marL="0" marR="0" lvl="0" indent="0" algn="ctr" defTabSz="342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cs typeface="+mn-cs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9775D70-6AA2-4C86-A0D2-DAB57CFBC090}"/>
                </a:ext>
              </a:extLst>
            </p:cNvPr>
            <p:cNvSpPr/>
            <p:nvPr/>
          </p:nvSpPr>
          <p:spPr>
            <a:xfrm>
              <a:off x="6272004" y="4229099"/>
              <a:ext cx="11237849" cy="32631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3668" eaLnBrk="1" fontAlgn="base" latinLnBrk="0" hangingPunct="1">
                <a:lnSpc>
                  <a:spcPct val="13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36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</a:rPr>
                <a:t>Thí</a:t>
              </a:r>
              <a:r>
                <a:rPr kumimoji="0" lang="en-US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</a:rPr>
                <a:t> </a:t>
              </a:r>
              <a:r>
                <a:rPr kumimoji="0" lang="en-US" altLang="en-US" sz="36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</a:rPr>
                <a:t>nghiệm</a:t>
              </a:r>
              <a:r>
                <a:rPr kumimoji="0" lang="en-US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</a:rPr>
                <a:t> </a:t>
              </a:r>
              <a:r>
                <a:rPr kumimoji="0" lang="en-US" altLang="en-US" sz="36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</a:rPr>
                <a:t>các</a:t>
              </a:r>
              <a:r>
                <a:rPr kumimoji="0" lang="en-US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</a:rPr>
                <a:t> </a:t>
              </a:r>
              <a:r>
                <a:rPr kumimoji="0" lang="en-US" altLang="en-US" sz="36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</a:rPr>
                <a:t>em</a:t>
              </a:r>
              <a:r>
                <a:rPr kumimoji="0" lang="en-US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</a:rPr>
                <a:t> </a:t>
              </a:r>
              <a:r>
                <a:rPr kumimoji="0" lang="en-US" altLang="en-US" sz="36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</a:rPr>
                <a:t>vừa</a:t>
              </a:r>
              <a:r>
                <a:rPr kumimoji="0" lang="en-US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</a:rPr>
                <a:t> </a:t>
              </a:r>
              <a:r>
                <a:rPr kumimoji="0" lang="en-US" altLang="en-US" sz="36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</a:rPr>
                <a:t>làm</a:t>
              </a:r>
              <a:r>
                <a:rPr kumimoji="0" lang="en-US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</a:rPr>
                <a:t> </a:t>
              </a:r>
              <a:r>
                <a:rPr kumimoji="0" lang="en-US" altLang="en-US" sz="36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</a:rPr>
                <a:t>chứng</a:t>
              </a:r>
              <a:r>
                <a:rPr kumimoji="0" lang="en-US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</a:rPr>
                <a:t> </a:t>
              </a:r>
              <a:r>
                <a:rPr kumimoji="0" lang="en-US" altLang="en-US" sz="36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</a:rPr>
                <a:t>tỏ</a:t>
              </a:r>
              <a:r>
                <a:rPr kumimoji="0" lang="en-US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</a:rPr>
                <a:t> </a:t>
              </a:r>
              <a:r>
                <a:rPr kumimoji="0" lang="en-US" altLang="en-US" sz="36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</a:rPr>
                <a:t>sự</a:t>
              </a:r>
              <a:r>
                <a:rPr kumimoji="0" lang="en-US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</a:rPr>
                <a:t> </a:t>
              </a:r>
              <a:r>
                <a:rPr kumimoji="0" lang="en-US" altLang="en-US" sz="36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</a:rPr>
                <a:t>biến</a:t>
              </a:r>
              <a:r>
                <a:rPr kumimoji="0" lang="en-US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</a:rPr>
                <a:t> </a:t>
              </a:r>
              <a:r>
                <a:rPr kumimoji="0" lang="en-US" altLang="en-US" sz="36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</a:rPr>
                <a:t>đổi</a:t>
              </a:r>
              <a:r>
                <a:rPr kumimoji="0" lang="en-US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</a:rPr>
                <a:t> </a:t>
              </a:r>
              <a:r>
                <a:rPr kumimoji="0" lang="en-US" altLang="en-US" sz="36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</a:rPr>
                <a:t>hóa</a:t>
              </a:r>
              <a:r>
                <a:rPr kumimoji="0" lang="en-US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</a:rPr>
                <a:t> </a:t>
              </a:r>
              <a:r>
                <a:rPr kumimoji="0" lang="en-US" altLang="en-US" sz="36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</a:rPr>
                <a:t>học</a:t>
              </a:r>
              <a:r>
                <a:rPr kumimoji="0" lang="en-US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</a:rPr>
                <a:t> </a:t>
              </a:r>
              <a:r>
                <a:rPr kumimoji="0" lang="en-US" altLang="en-US" sz="36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</a:rPr>
                <a:t>có</a:t>
              </a:r>
              <a:r>
                <a:rPr kumimoji="0" lang="en-US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</a:rPr>
                <a:t> </a:t>
              </a:r>
              <a:r>
                <a:rPr kumimoji="0" lang="en-US" altLang="en-US" sz="36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</a:rPr>
                <a:t>thể</a:t>
              </a:r>
              <a:r>
                <a:rPr kumimoji="0" lang="en-US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</a:rPr>
                <a:t> </a:t>
              </a:r>
              <a:r>
                <a:rPr kumimoji="0" lang="en-US" altLang="en-US" sz="36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</a:rPr>
                <a:t>xảy</a:t>
              </a:r>
              <a:r>
                <a:rPr kumimoji="0" lang="en-US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</a:rPr>
                <a:t> ra </a:t>
              </a:r>
              <a:r>
                <a:rPr kumimoji="0" lang="en-US" altLang="en-US" sz="36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</a:rPr>
                <a:t>dưới</a:t>
              </a:r>
              <a:r>
                <a:rPr kumimoji="0" lang="en-US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</a:rPr>
                <a:t> </a:t>
              </a:r>
              <a:r>
                <a:rPr kumimoji="0" lang="en-US" altLang="en-US" sz="36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</a:rPr>
                <a:t>tác</a:t>
              </a:r>
              <a:r>
                <a:rPr kumimoji="0" lang="en-US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</a:rPr>
                <a:t> </a:t>
              </a:r>
              <a:r>
                <a:rPr kumimoji="0" lang="en-US" altLang="en-US" sz="36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</a:rPr>
                <a:t>dụng</a:t>
              </a:r>
              <a:r>
                <a:rPr kumimoji="0" lang="en-US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</a:rPr>
                <a:t> </a:t>
              </a:r>
              <a:r>
                <a:rPr kumimoji="0" lang="en-US" altLang="en-US" sz="36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</a:rPr>
                <a:t>của</a:t>
              </a:r>
              <a:r>
                <a:rPr kumimoji="0" lang="en-US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</a:rPr>
                <a:t> </a:t>
              </a:r>
              <a:r>
                <a:rPr kumimoji="0" lang="en-US" altLang="en-US" sz="36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</a:rPr>
                <a:t>nhiệt</a:t>
              </a:r>
              <a:r>
                <a:rPr kumimoji="0" lang="en-US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</a:rPr>
                <a:t>.  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B4AFA50F-778F-4FC3-85A8-753882B779D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7865" y="12166"/>
            <a:ext cx="1664135" cy="1664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660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b="4375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45862" t="96" r="2411" b="24462"/>
          <a:stretch>
            <a:fillRect/>
          </a:stretch>
        </p:blipFill>
        <p:spPr>
          <a:xfrm>
            <a:off x="10012407" y="243568"/>
            <a:ext cx="2179593" cy="2360309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89647" y="1423793"/>
            <a:ext cx="10719829" cy="34470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>
              <a:spcBef>
                <a:spcPct val="0"/>
              </a:spcBef>
            </a:pPr>
            <a:r>
              <a:rPr lang="en-US" sz="9600" spc="267">
                <a:solidFill>
                  <a:schemeClr val="accent2">
                    <a:lumMod val="20000"/>
                    <a:lumOff val="80000"/>
                  </a:schemeClr>
                </a:solidFill>
                <a:latin typeface="iCiel Sanelma" pitchFamily="2" charset="0"/>
              </a:rPr>
              <a:t>Thử thách 2</a:t>
            </a:r>
          </a:p>
          <a:p>
            <a:pPr algn="ctr" defTabSz="609630">
              <a:spcBef>
                <a:spcPct val="0"/>
              </a:spcBef>
            </a:pPr>
            <a:endParaRPr lang="en-US" sz="2400" spc="267">
              <a:solidFill>
                <a:schemeClr val="accent2">
                  <a:lumMod val="20000"/>
                  <a:lumOff val="80000"/>
                </a:schemeClr>
              </a:solidFill>
              <a:latin typeface="iCiel Sanelma" pitchFamily="2" charset="0"/>
            </a:endParaRPr>
          </a:p>
          <a:p>
            <a:pPr algn="ctr" defTabSz="609630">
              <a:spcBef>
                <a:spcPct val="0"/>
              </a:spcBef>
            </a:pPr>
            <a:r>
              <a:rPr lang="en-US" sz="9600" spc="267">
                <a:latin typeface="LNTH-BELLABOO" panose="00000500000000000000" pitchFamily="2" charset="0"/>
              </a:rPr>
              <a:t>mảnh vải nhiệm màu</a:t>
            </a: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 l="22369" t="30571"/>
          <a:stretch>
            <a:fillRect/>
          </a:stretch>
        </p:blipFill>
        <p:spPr>
          <a:xfrm>
            <a:off x="0" y="0"/>
            <a:ext cx="1475577" cy="1319677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 l="28353" r="1591" b="21281"/>
          <a:stretch>
            <a:fillRect/>
          </a:stretch>
        </p:blipFill>
        <p:spPr>
          <a:xfrm>
            <a:off x="0" y="5680777"/>
            <a:ext cx="1475577" cy="1177223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/>
          <a:srcRect r="22874" b="11565"/>
          <a:stretch>
            <a:fillRect/>
          </a:stretch>
        </p:blipFill>
        <p:spPr>
          <a:xfrm>
            <a:off x="8523257" y="4623186"/>
            <a:ext cx="3668743" cy="2234814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10357629" y="685800"/>
            <a:ext cx="1080135" cy="6172200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8523257" y="685800"/>
            <a:ext cx="472976" cy="442233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8818611" y="6029958"/>
            <a:ext cx="472976" cy="442233"/>
          </a:xfrm>
          <a:prstGeom prst="rect">
            <a:avLst/>
          </a:prstGeom>
        </p:spPr>
      </p:pic>
      <p:sp>
        <p:nvSpPr>
          <p:cNvPr id="12" name="TextBox 4">
            <a:extLst>
              <a:ext uri="{FF2B5EF4-FFF2-40B4-BE49-F238E27FC236}">
                <a16:creationId xmlns:a16="http://schemas.microsoft.com/office/drawing/2014/main" id="{B001E37C-CD96-4FD0-A9CF-FA27F3BD62CF}"/>
              </a:ext>
            </a:extLst>
          </p:cNvPr>
          <p:cNvSpPr txBox="1"/>
          <p:nvPr/>
        </p:nvSpPr>
        <p:spPr>
          <a:xfrm>
            <a:off x="0" y="3289006"/>
            <a:ext cx="10719828" cy="14773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>
              <a:spcBef>
                <a:spcPct val="0"/>
              </a:spcBef>
            </a:pPr>
            <a:r>
              <a:rPr lang="en-US" sz="9600" spc="267">
                <a:solidFill>
                  <a:srgbClr val="FFC000"/>
                </a:solidFill>
                <a:latin typeface="LNTH-BELLABOO" panose="00000500000000000000" pitchFamily="2" charset="0"/>
              </a:rPr>
              <a:t>mảnh vải nhiệm màu</a:t>
            </a:r>
          </a:p>
        </p:txBody>
      </p:sp>
    </p:spTree>
    <p:extLst>
      <p:ext uri="{BB962C8B-B14F-4D97-AF65-F5344CB8AC3E}">
        <p14:creationId xmlns:p14="http://schemas.microsoft.com/office/powerpoint/2010/main" val="4027663861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6946" y="601142"/>
            <a:ext cx="11378108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Vai</a:t>
            </a:r>
            <a:r>
              <a:rPr lang="en-US" altLang="zh-CN" sz="4000" dirty="0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trò</a:t>
            </a:r>
            <a:r>
              <a:rPr lang="en-US" altLang="zh-CN" sz="4000" dirty="0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của</a:t>
            </a:r>
            <a:r>
              <a:rPr lang="en-US" altLang="zh-CN" sz="4000" dirty="0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ánh</a:t>
            </a:r>
            <a:r>
              <a:rPr lang="en-US" altLang="zh-CN" sz="4000" dirty="0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sáng</a:t>
            </a:r>
            <a:r>
              <a:rPr lang="en-US" altLang="zh-CN" sz="4000" dirty="0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trong</a:t>
            </a:r>
            <a:r>
              <a:rPr lang="en-US" altLang="zh-CN" sz="4000" dirty="0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biến</a:t>
            </a:r>
            <a:r>
              <a:rPr lang="en-US" altLang="zh-CN" sz="4000" dirty="0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đổi</a:t>
            </a:r>
            <a:r>
              <a:rPr lang="en-US" altLang="zh-CN" sz="4000" dirty="0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hóa</a:t>
            </a:r>
            <a:r>
              <a:rPr lang="en-US" altLang="zh-CN" sz="4000" dirty="0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solidFill>
                  <a:srgbClr val="C0000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học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.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 pitchFamily="34" charset="0"/>
              <a:ea typeface="汉仪乐喵体W" panose="00020600040101010101" pitchFamily="18" charset="-122"/>
              <a:cs typeface="Calibri" panose="020F0502020204030204" pitchFamily="34" charset="0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52AC29F-3C5D-4A8C-8442-C8A1F2EB6033}"/>
              </a:ext>
            </a:extLst>
          </p:cNvPr>
          <p:cNvSpPr/>
          <p:nvPr/>
        </p:nvSpPr>
        <p:spPr>
          <a:xfrm>
            <a:off x="0" y="523919"/>
            <a:ext cx="12192000" cy="5640907"/>
          </a:xfrm>
          <a:prstGeom prst="roundRect">
            <a:avLst/>
          </a:prstGeom>
          <a:noFill/>
          <a:ln w="9525" cap="flat" cmpd="sng" algn="ctr">
            <a:solidFill>
              <a:schemeClr val="dk1"/>
            </a:solidFill>
            <a:prstDash val="dashDot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11652316"/>
                      <a:gd name="connsiteY0" fmla="*/ 994717 h 5968180"/>
                      <a:gd name="connsiteX1" fmla="*/ 994717 w 11652316"/>
                      <a:gd name="connsiteY1" fmla="*/ 0 h 5968180"/>
                      <a:gd name="connsiteX2" fmla="*/ 1756379 w 11652316"/>
                      <a:gd name="connsiteY2" fmla="*/ 0 h 5968180"/>
                      <a:gd name="connsiteX3" fmla="*/ 2228155 w 11652316"/>
                      <a:gd name="connsiteY3" fmla="*/ 0 h 5968180"/>
                      <a:gd name="connsiteX4" fmla="*/ 2603303 w 11652316"/>
                      <a:gd name="connsiteY4" fmla="*/ 0 h 5968180"/>
                      <a:gd name="connsiteX5" fmla="*/ 3268336 w 11652316"/>
                      <a:gd name="connsiteY5" fmla="*/ 0 h 5968180"/>
                      <a:gd name="connsiteX6" fmla="*/ 3740112 w 11652316"/>
                      <a:gd name="connsiteY6" fmla="*/ 0 h 5968180"/>
                      <a:gd name="connsiteX7" fmla="*/ 4501775 w 11652316"/>
                      <a:gd name="connsiteY7" fmla="*/ 0 h 5968180"/>
                      <a:gd name="connsiteX8" fmla="*/ 4876922 w 11652316"/>
                      <a:gd name="connsiteY8" fmla="*/ 0 h 5968180"/>
                      <a:gd name="connsiteX9" fmla="*/ 5638584 w 11652316"/>
                      <a:gd name="connsiteY9" fmla="*/ 0 h 5968180"/>
                      <a:gd name="connsiteX10" fmla="*/ 5917103 w 11652316"/>
                      <a:gd name="connsiteY10" fmla="*/ 0 h 5968180"/>
                      <a:gd name="connsiteX11" fmla="*/ 6485508 w 11652316"/>
                      <a:gd name="connsiteY11" fmla="*/ 0 h 5968180"/>
                      <a:gd name="connsiteX12" fmla="*/ 7053912 w 11652316"/>
                      <a:gd name="connsiteY12" fmla="*/ 0 h 5968180"/>
                      <a:gd name="connsiteX13" fmla="*/ 7525688 w 11652316"/>
                      <a:gd name="connsiteY13" fmla="*/ 0 h 5968180"/>
                      <a:gd name="connsiteX14" fmla="*/ 8287351 w 11652316"/>
                      <a:gd name="connsiteY14" fmla="*/ 0 h 5968180"/>
                      <a:gd name="connsiteX15" fmla="*/ 9049013 w 11652316"/>
                      <a:gd name="connsiteY15" fmla="*/ 0 h 5968180"/>
                      <a:gd name="connsiteX16" fmla="*/ 9424161 w 11652316"/>
                      <a:gd name="connsiteY16" fmla="*/ 0 h 5968180"/>
                      <a:gd name="connsiteX17" fmla="*/ 9992565 w 11652316"/>
                      <a:gd name="connsiteY17" fmla="*/ 0 h 5968180"/>
                      <a:gd name="connsiteX18" fmla="*/ 10657599 w 11652316"/>
                      <a:gd name="connsiteY18" fmla="*/ 0 h 5968180"/>
                      <a:gd name="connsiteX19" fmla="*/ 11652316 w 11652316"/>
                      <a:gd name="connsiteY19" fmla="*/ 994717 h 5968180"/>
                      <a:gd name="connsiteX20" fmla="*/ 11652316 w 11652316"/>
                      <a:gd name="connsiteY20" fmla="*/ 1443747 h 5968180"/>
                      <a:gd name="connsiteX21" fmla="*/ 11652316 w 11652316"/>
                      <a:gd name="connsiteY21" fmla="*/ 2091714 h 5968180"/>
                      <a:gd name="connsiteX22" fmla="*/ 11652316 w 11652316"/>
                      <a:gd name="connsiteY22" fmla="*/ 2660106 h 5968180"/>
                      <a:gd name="connsiteX23" fmla="*/ 11652316 w 11652316"/>
                      <a:gd name="connsiteY23" fmla="*/ 3148924 h 5968180"/>
                      <a:gd name="connsiteX24" fmla="*/ 11652316 w 11652316"/>
                      <a:gd name="connsiteY24" fmla="*/ 3717316 h 5968180"/>
                      <a:gd name="connsiteX25" fmla="*/ 11652316 w 11652316"/>
                      <a:gd name="connsiteY25" fmla="*/ 4166346 h 5968180"/>
                      <a:gd name="connsiteX26" fmla="*/ 11652316 w 11652316"/>
                      <a:gd name="connsiteY26" fmla="*/ 4973463 h 5968180"/>
                      <a:gd name="connsiteX27" fmla="*/ 10657599 w 11652316"/>
                      <a:gd name="connsiteY27" fmla="*/ 5968180 h 5968180"/>
                      <a:gd name="connsiteX28" fmla="*/ 9992565 w 11652316"/>
                      <a:gd name="connsiteY28" fmla="*/ 5968180 h 5968180"/>
                      <a:gd name="connsiteX29" fmla="*/ 9617418 w 11652316"/>
                      <a:gd name="connsiteY29" fmla="*/ 5968180 h 5968180"/>
                      <a:gd name="connsiteX30" fmla="*/ 8952385 w 11652316"/>
                      <a:gd name="connsiteY30" fmla="*/ 5968180 h 5968180"/>
                      <a:gd name="connsiteX31" fmla="*/ 8673866 w 11652316"/>
                      <a:gd name="connsiteY31" fmla="*/ 5968180 h 5968180"/>
                      <a:gd name="connsiteX32" fmla="*/ 8008833 w 11652316"/>
                      <a:gd name="connsiteY32" fmla="*/ 5968180 h 5968180"/>
                      <a:gd name="connsiteX33" fmla="*/ 7633685 w 11652316"/>
                      <a:gd name="connsiteY33" fmla="*/ 5968180 h 5968180"/>
                      <a:gd name="connsiteX34" fmla="*/ 7355167 w 11652316"/>
                      <a:gd name="connsiteY34" fmla="*/ 5968180 h 5968180"/>
                      <a:gd name="connsiteX35" fmla="*/ 6980020 w 11652316"/>
                      <a:gd name="connsiteY35" fmla="*/ 5968180 h 5968180"/>
                      <a:gd name="connsiteX36" fmla="*/ 6314986 w 11652316"/>
                      <a:gd name="connsiteY36" fmla="*/ 5968180 h 5968180"/>
                      <a:gd name="connsiteX37" fmla="*/ 5939839 w 11652316"/>
                      <a:gd name="connsiteY37" fmla="*/ 5968180 h 5968180"/>
                      <a:gd name="connsiteX38" fmla="*/ 5661321 w 11652316"/>
                      <a:gd name="connsiteY38" fmla="*/ 5968180 h 5968180"/>
                      <a:gd name="connsiteX39" fmla="*/ 5286173 w 11652316"/>
                      <a:gd name="connsiteY39" fmla="*/ 5968180 h 5968180"/>
                      <a:gd name="connsiteX40" fmla="*/ 4814397 w 11652316"/>
                      <a:gd name="connsiteY40" fmla="*/ 5968180 h 5968180"/>
                      <a:gd name="connsiteX41" fmla="*/ 4245993 w 11652316"/>
                      <a:gd name="connsiteY41" fmla="*/ 5968180 h 5968180"/>
                      <a:gd name="connsiteX42" fmla="*/ 3870845 w 11652316"/>
                      <a:gd name="connsiteY42" fmla="*/ 5968180 h 5968180"/>
                      <a:gd name="connsiteX43" fmla="*/ 3109183 w 11652316"/>
                      <a:gd name="connsiteY43" fmla="*/ 5968180 h 5968180"/>
                      <a:gd name="connsiteX44" fmla="*/ 2540778 w 11652316"/>
                      <a:gd name="connsiteY44" fmla="*/ 5968180 h 5968180"/>
                      <a:gd name="connsiteX45" fmla="*/ 1779116 w 11652316"/>
                      <a:gd name="connsiteY45" fmla="*/ 5968180 h 5968180"/>
                      <a:gd name="connsiteX46" fmla="*/ 994717 w 11652316"/>
                      <a:gd name="connsiteY46" fmla="*/ 5968180 h 5968180"/>
                      <a:gd name="connsiteX47" fmla="*/ 0 w 11652316"/>
                      <a:gd name="connsiteY47" fmla="*/ 4973463 h 5968180"/>
                      <a:gd name="connsiteX48" fmla="*/ 0 w 11652316"/>
                      <a:gd name="connsiteY48" fmla="*/ 4444858 h 5968180"/>
                      <a:gd name="connsiteX49" fmla="*/ 0 w 11652316"/>
                      <a:gd name="connsiteY49" fmla="*/ 3876466 h 5968180"/>
                      <a:gd name="connsiteX50" fmla="*/ 0 w 11652316"/>
                      <a:gd name="connsiteY50" fmla="*/ 3427436 h 5968180"/>
                      <a:gd name="connsiteX51" fmla="*/ 0 w 11652316"/>
                      <a:gd name="connsiteY51" fmla="*/ 2779469 h 5968180"/>
                      <a:gd name="connsiteX52" fmla="*/ 0 w 11652316"/>
                      <a:gd name="connsiteY52" fmla="*/ 2211076 h 5968180"/>
                      <a:gd name="connsiteX53" fmla="*/ 0 w 11652316"/>
                      <a:gd name="connsiteY53" fmla="*/ 1563109 h 5968180"/>
                      <a:gd name="connsiteX54" fmla="*/ 0 w 11652316"/>
                      <a:gd name="connsiteY54" fmla="*/ 994717 h 5968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</a:cxnLst>
                    <a:rect l="l" t="t" r="r" b="b"/>
                    <a:pathLst>
                      <a:path w="11652316" h="5968180" extrusionOk="0">
                        <a:moveTo>
                          <a:pt x="0" y="994717"/>
                        </a:moveTo>
                        <a:cubicBezTo>
                          <a:pt x="-29766" y="426989"/>
                          <a:pt x="361037" y="31644"/>
                          <a:pt x="994717" y="0"/>
                        </a:cubicBezTo>
                        <a:cubicBezTo>
                          <a:pt x="1364451" y="-36245"/>
                          <a:pt x="1382684" y="4517"/>
                          <a:pt x="1756379" y="0"/>
                        </a:cubicBezTo>
                        <a:cubicBezTo>
                          <a:pt x="2130074" y="-4517"/>
                          <a:pt x="2122961" y="17917"/>
                          <a:pt x="2228155" y="0"/>
                        </a:cubicBezTo>
                        <a:cubicBezTo>
                          <a:pt x="2333349" y="-17917"/>
                          <a:pt x="2526274" y="40212"/>
                          <a:pt x="2603303" y="0"/>
                        </a:cubicBezTo>
                        <a:cubicBezTo>
                          <a:pt x="2680332" y="-40212"/>
                          <a:pt x="3049528" y="34253"/>
                          <a:pt x="3268336" y="0"/>
                        </a:cubicBezTo>
                        <a:cubicBezTo>
                          <a:pt x="3487144" y="-34253"/>
                          <a:pt x="3574296" y="31318"/>
                          <a:pt x="3740112" y="0"/>
                        </a:cubicBezTo>
                        <a:cubicBezTo>
                          <a:pt x="3905928" y="-31318"/>
                          <a:pt x="4301791" y="63098"/>
                          <a:pt x="4501775" y="0"/>
                        </a:cubicBezTo>
                        <a:cubicBezTo>
                          <a:pt x="4701759" y="-63098"/>
                          <a:pt x="4715151" y="20177"/>
                          <a:pt x="4876922" y="0"/>
                        </a:cubicBezTo>
                        <a:cubicBezTo>
                          <a:pt x="5038693" y="-20177"/>
                          <a:pt x="5291907" y="82385"/>
                          <a:pt x="5638584" y="0"/>
                        </a:cubicBezTo>
                        <a:cubicBezTo>
                          <a:pt x="5985261" y="-82385"/>
                          <a:pt x="5846897" y="19654"/>
                          <a:pt x="5917103" y="0"/>
                        </a:cubicBezTo>
                        <a:cubicBezTo>
                          <a:pt x="5987309" y="-19654"/>
                          <a:pt x="6314760" y="24144"/>
                          <a:pt x="6485508" y="0"/>
                        </a:cubicBezTo>
                        <a:cubicBezTo>
                          <a:pt x="6656257" y="-24144"/>
                          <a:pt x="6874793" y="3739"/>
                          <a:pt x="7053912" y="0"/>
                        </a:cubicBezTo>
                        <a:cubicBezTo>
                          <a:pt x="7233031" y="-3739"/>
                          <a:pt x="7310430" y="5188"/>
                          <a:pt x="7525688" y="0"/>
                        </a:cubicBezTo>
                        <a:cubicBezTo>
                          <a:pt x="7740946" y="-5188"/>
                          <a:pt x="7929455" y="230"/>
                          <a:pt x="8287351" y="0"/>
                        </a:cubicBezTo>
                        <a:cubicBezTo>
                          <a:pt x="8645247" y="-230"/>
                          <a:pt x="8762615" y="37473"/>
                          <a:pt x="9049013" y="0"/>
                        </a:cubicBezTo>
                        <a:cubicBezTo>
                          <a:pt x="9335411" y="-37473"/>
                          <a:pt x="9340641" y="20844"/>
                          <a:pt x="9424161" y="0"/>
                        </a:cubicBezTo>
                        <a:cubicBezTo>
                          <a:pt x="9507681" y="-20844"/>
                          <a:pt x="9772684" y="9553"/>
                          <a:pt x="9992565" y="0"/>
                        </a:cubicBezTo>
                        <a:cubicBezTo>
                          <a:pt x="10212446" y="-9553"/>
                          <a:pt x="10377448" y="36193"/>
                          <a:pt x="10657599" y="0"/>
                        </a:cubicBezTo>
                        <a:cubicBezTo>
                          <a:pt x="11178611" y="-85297"/>
                          <a:pt x="11757545" y="423972"/>
                          <a:pt x="11652316" y="994717"/>
                        </a:cubicBezTo>
                        <a:cubicBezTo>
                          <a:pt x="11699731" y="1106276"/>
                          <a:pt x="11613146" y="1224911"/>
                          <a:pt x="11652316" y="1443747"/>
                        </a:cubicBezTo>
                        <a:cubicBezTo>
                          <a:pt x="11691486" y="1662583"/>
                          <a:pt x="11594337" y="1908186"/>
                          <a:pt x="11652316" y="2091714"/>
                        </a:cubicBezTo>
                        <a:cubicBezTo>
                          <a:pt x="11710295" y="2275242"/>
                          <a:pt x="11636438" y="2468595"/>
                          <a:pt x="11652316" y="2660106"/>
                        </a:cubicBezTo>
                        <a:cubicBezTo>
                          <a:pt x="11668194" y="2851617"/>
                          <a:pt x="11628275" y="2913426"/>
                          <a:pt x="11652316" y="3148924"/>
                        </a:cubicBezTo>
                        <a:cubicBezTo>
                          <a:pt x="11676357" y="3384422"/>
                          <a:pt x="11637044" y="3559186"/>
                          <a:pt x="11652316" y="3717316"/>
                        </a:cubicBezTo>
                        <a:cubicBezTo>
                          <a:pt x="11667588" y="3875446"/>
                          <a:pt x="11630405" y="4012298"/>
                          <a:pt x="11652316" y="4166346"/>
                        </a:cubicBezTo>
                        <a:cubicBezTo>
                          <a:pt x="11674227" y="4320394"/>
                          <a:pt x="11598579" y="4677350"/>
                          <a:pt x="11652316" y="4973463"/>
                        </a:cubicBezTo>
                        <a:cubicBezTo>
                          <a:pt x="11580998" y="5665998"/>
                          <a:pt x="11126636" y="5861595"/>
                          <a:pt x="10657599" y="5968180"/>
                        </a:cubicBezTo>
                        <a:cubicBezTo>
                          <a:pt x="10461318" y="6019397"/>
                          <a:pt x="10281240" y="5929305"/>
                          <a:pt x="9992565" y="5968180"/>
                        </a:cubicBezTo>
                        <a:cubicBezTo>
                          <a:pt x="9703890" y="6007055"/>
                          <a:pt x="9787141" y="5959948"/>
                          <a:pt x="9617418" y="5968180"/>
                        </a:cubicBezTo>
                        <a:cubicBezTo>
                          <a:pt x="9447695" y="5976412"/>
                          <a:pt x="9195654" y="5918105"/>
                          <a:pt x="8952385" y="5968180"/>
                        </a:cubicBezTo>
                        <a:cubicBezTo>
                          <a:pt x="8709116" y="6018255"/>
                          <a:pt x="8756654" y="5963994"/>
                          <a:pt x="8673866" y="5968180"/>
                        </a:cubicBezTo>
                        <a:cubicBezTo>
                          <a:pt x="8591078" y="5972366"/>
                          <a:pt x="8254246" y="5908044"/>
                          <a:pt x="8008833" y="5968180"/>
                        </a:cubicBezTo>
                        <a:cubicBezTo>
                          <a:pt x="7763420" y="6028316"/>
                          <a:pt x="7784431" y="5962048"/>
                          <a:pt x="7633685" y="5968180"/>
                        </a:cubicBezTo>
                        <a:cubicBezTo>
                          <a:pt x="7482939" y="5974312"/>
                          <a:pt x="7429528" y="5944054"/>
                          <a:pt x="7355167" y="5968180"/>
                        </a:cubicBezTo>
                        <a:cubicBezTo>
                          <a:pt x="7280806" y="5992306"/>
                          <a:pt x="7091369" y="5929078"/>
                          <a:pt x="6980020" y="5968180"/>
                        </a:cubicBezTo>
                        <a:cubicBezTo>
                          <a:pt x="6868671" y="6007282"/>
                          <a:pt x="6492508" y="5947130"/>
                          <a:pt x="6314986" y="5968180"/>
                        </a:cubicBezTo>
                        <a:cubicBezTo>
                          <a:pt x="6137464" y="5989230"/>
                          <a:pt x="6081099" y="5930477"/>
                          <a:pt x="5939839" y="5968180"/>
                        </a:cubicBezTo>
                        <a:cubicBezTo>
                          <a:pt x="5798579" y="6005883"/>
                          <a:pt x="5770078" y="5936626"/>
                          <a:pt x="5661321" y="5968180"/>
                        </a:cubicBezTo>
                        <a:cubicBezTo>
                          <a:pt x="5552564" y="5999734"/>
                          <a:pt x="5374790" y="5926921"/>
                          <a:pt x="5286173" y="5968180"/>
                        </a:cubicBezTo>
                        <a:cubicBezTo>
                          <a:pt x="5197556" y="6009439"/>
                          <a:pt x="4909338" y="5951113"/>
                          <a:pt x="4814397" y="5968180"/>
                        </a:cubicBezTo>
                        <a:cubicBezTo>
                          <a:pt x="4719456" y="5985247"/>
                          <a:pt x="4413592" y="5946568"/>
                          <a:pt x="4245993" y="5968180"/>
                        </a:cubicBezTo>
                        <a:cubicBezTo>
                          <a:pt x="4078394" y="5989792"/>
                          <a:pt x="3991642" y="5927741"/>
                          <a:pt x="3870845" y="5968180"/>
                        </a:cubicBezTo>
                        <a:cubicBezTo>
                          <a:pt x="3750048" y="6008619"/>
                          <a:pt x="3297401" y="5937436"/>
                          <a:pt x="3109183" y="5968180"/>
                        </a:cubicBezTo>
                        <a:cubicBezTo>
                          <a:pt x="2920965" y="5998924"/>
                          <a:pt x="2681858" y="5962881"/>
                          <a:pt x="2540778" y="5968180"/>
                        </a:cubicBezTo>
                        <a:cubicBezTo>
                          <a:pt x="2399699" y="5973479"/>
                          <a:pt x="2125316" y="5916513"/>
                          <a:pt x="1779116" y="5968180"/>
                        </a:cubicBezTo>
                        <a:cubicBezTo>
                          <a:pt x="1432916" y="6019847"/>
                          <a:pt x="1360999" y="5901274"/>
                          <a:pt x="994717" y="5968180"/>
                        </a:cubicBezTo>
                        <a:cubicBezTo>
                          <a:pt x="414018" y="6082937"/>
                          <a:pt x="12134" y="5502395"/>
                          <a:pt x="0" y="4973463"/>
                        </a:cubicBezTo>
                        <a:cubicBezTo>
                          <a:pt x="-36092" y="4775917"/>
                          <a:pt x="22088" y="4669926"/>
                          <a:pt x="0" y="4444858"/>
                        </a:cubicBezTo>
                        <a:cubicBezTo>
                          <a:pt x="-22088" y="4219791"/>
                          <a:pt x="66124" y="4080378"/>
                          <a:pt x="0" y="3876466"/>
                        </a:cubicBezTo>
                        <a:cubicBezTo>
                          <a:pt x="-66124" y="3672554"/>
                          <a:pt x="15241" y="3628573"/>
                          <a:pt x="0" y="3427436"/>
                        </a:cubicBezTo>
                        <a:cubicBezTo>
                          <a:pt x="-15241" y="3226299"/>
                          <a:pt x="12378" y="2974944"/>
                          <a:pt x="0" y="2779469"/>
                        </a:cubicBezTo>
                        <a:cubicBezTo>
                          <a:pt x="-12378" y="2583994"/>
                          <a:pt x="52518" y="2451037"/>
                          <a:pt x="0" y="2211076"/>
                        </a:cubicBezTo>
                        <a:cubicBezTo>
                          <a:pt x="-52518" y="1971115"/>
                          <a:pt x="64722" y="1844632"/>
                          <a:pt x="0" y="1563109"/>
                        </a:cubicBezTo>
                        <a:cubicBezTo>
                          <a:pt x="-64722" y="1281586"/>
                          <a:pt x="59844" y="1227055"/>
                          <a:pt x="0" y="994717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DA4683E4-631A-4D55-9000-3F6CAB6780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2400" l="10000" r="90000">
                        <a14:foregroundMark x1="83600" y1="48400" x2="83600" y2="48400"/>
                        <a14:foregroundMark x1="85800" y1="74800" x2="85800" y2="74800"/>
                        <a14:foregroundMark x1="29800" y1="92400" x2="29800" y2="92400"/>
                        <a14:foregroundMark x1="17200" y1="31800" x2="17200" y2="31800"/>
                        <a14:foregroundMark x1="22000" y1="30000" x2="22000" y2="30000"/>
                        <a14:foregroundMark x1="26000" y1="29200" x2="26000" y2="29200"/>
                        <a14:foregroundMark x1="39800" y1="59400" x2="39800" y2="59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6868" flipH="1">
            <a:off x="10903794" y="-53183"/>
            <a:ext cx="1414934" cy="1414934"/>
          </a:xfrm>
          <a:prstGeom prst="rect">
            <a:avLst/>
          </a:prstGeom>
        </p:spPr>
      </p:pic>
      <p:pic>
        <p:nvPicPr>
          <p:cNvPr id="15" name="Picture 14" descr="A picture containing text, toy, vector graphics&#10;&#10;Description automatically generated">
            <a:extLst>
              <a:ext uri="{FF2B5EF4-FFF2-40B4-BE49-F238E27FC236}">
                <a16:creationId xmlns:a16="http://schemas.microsoft.com/office/drawing/2014/main" id="{7F70618B-B758-44A5-AF08-6957BA1316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45600" y1="40200" x2="45600" y2="40200"/>
                        <a14:foregroundMark x1="47800" y1="42200" x2="47800" y2="42200"/>
                        <a14:foregroundMark x1="43600" y1="43400" x2="43600" y2="43400"/>
                        <a14:foregroundMark x1="62200" y1="39000" x2="62200" y2="39000"/>
                        <a14:foregroundMark x1="61200" y1="39200" x2="61200" y2="39200"/>
                        <a14:foregroundMark x1="64800" y1="40400" x2="64800" y2="40400"/>
                        <a14:foregroundMark x1="63200" y1="42200" x2="63200" y2="422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54890">
            <a:off x="-788697" y="-997500"/>
            <a:ext cx="2996706" cy="2996706"/>
          </a:xfrm>
          <a:prstGeom prst="rect">
            <a:avLst/>
          </a:prstGeom>
        </p:spPr>
      </p:pic>
      <p:sp>
        <p:nvSpPr>
          <p:cNvPr id="11" name="矩形 6">
            <a:extLst>
              <a:ext uri="{FF2B5EF4-FFF2-40B4-BE49-F238E27FC236}">
                <a16:creationId xmlns:a16="http://schemas.microsoft.com/office/drawing/2014/main" id="{DD6F6650-0BBA-4B61-A7D8-6F15DF40E1CE}"/>
              </a:ext>
            </a:extLst>
          </p:cNvPr>
          <p:cNvSpPr/>
          <p:nvPr/>
        </p:nvSpPr>
        <p:spPr>
          <a:xfrm>
            <a:off x="0" y="2550318"/>
            <a:ext cx="12192000" cy="255454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000" baseline="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	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Dùng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một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miếng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vải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được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nhuộm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phẩm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màu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xanh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phơi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ra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nắng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,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lấy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một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cái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đĩa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sứ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và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bốn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hòn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đá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chặn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lên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.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Phơi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như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vậy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khoảng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ba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,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bốn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ngày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liền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. Sau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đó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lấy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miếng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vải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vào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thì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thấy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kết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quả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.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汉仪乐喵体W" panose="00020600040101010101" pitchFamily="18" charset="-122"/>
              <a:cs typeface="Calibri" panose="020F0502020204030204" pitchFamily="34" charset="0"/>
            </a:endParaRPr>
          </a:p>
        </p:txBody>
      </p:sp>
      <p:sp>
        <p:nvSpPr>
          <p:cNvPr id="12" name="矩形 6">
            <a:extLst>
              <a:ext uri="{FF2B5EF4-FFF2-40B4-BE49-F238E27FC236}">
                <a16:creationId xmlns:a16="http://schemas.microsoft.com/office/drawing/2014/main" id="{1EAB29EC-9A6F-466E-BC64-3D204473E59F}"/>
              </a:ext>
            </a:extLst>
          </p:cNvPr>
          <p:cNvSpPr/>
          <p:nvPr/>
        </p:nvSpPr>
        <p:spPr>
          <a:xfrm>
            <a:off x="0" y="1452577"/>
            <a:ext cx="11378108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</a:t>
            </a:r>
            <a:r>
              <a:rPr kumimoji="0" lang="en-US" altLang="zh-CN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Thí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nghiệm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1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: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汉仪乐喵体W" panose="00020600040101010101" pitchFamily="18" charset="-122"/>
              <a:cs typeface="Calibri" panose="020F0502020204030204" pitchFamily="34" charset="0"/>
            </a:endParaRPr>
          </a:p>
        </p:txBody>
      </p:sp>
      <p:pic>
        <p:nvPicPr>
          <p:cNvPr id="5" name="Picture 4" descr="A picture containing toy, vector graphics, businesscard&#10;&#10;Description automatically generated">
            <a:extLst>
              <a:ext uri="{FF2B5EF4-FFF2-40B4-BE49-F238E27FC236}">
                <a16:creationId xmlns:a16="http://schemas.microsoft.com/office/drawing/2014/main" id="{019BEE8D-A385-4D1C-8426-85564CBAA1A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50400" y1="48600" x2="50400" y2="48600"/>
                        <a14:foregroundMark x1="49800" y1="48000" x2="49800" y2="48000"/>
                        <a14:foregroundMark x1="65800" y1="35800" x2="65800" y2="35800"/>
                        <a14:foregroundMark x1="65800" y1="35800" x2="65800" y2="35800"/>
                        <a14:foregroundMark x1="65400" y1="32200" x2="65400" y2="32200"/>
                        <a14:foregroundMark x1="69000" y1="32800" x2="69000" y2="32800"/>
                        <a14:foregroundMark x1="69400" y1="36600" x2="69400" y2="36600"/>
                        <a14:foregroundMark x1="69800" y1="40000" x2="69800" y2="40000"/>
                        <a14:foregroundMark x1="61600" y1="39200" x2="61600" y2="39200"/>
                        <a14:foregroundMark x1="60800" y1="36400" x2="60800" y2="36400"/>
                        <a14:foregroundMark x1="61800" y1="33000" x2="61800" y2="33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2739" y="1157609"/>
            <a:ext cx="3007513" cy="300751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1CCF6C0-1B02-4BC6-80B9-D74B2BC6D31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0793386">
            <a:off x="9695739" y="4927882"/>
            <a:ext cx="2256632" cy="160958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ED018D0-2EE5-49EE-9C44-5E1352ED043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3056346">
            <a:off x="0" y="4955883"/>
            <a:ext cx="1902117" cy="1902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838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52AC29F-3C5D-4A8C-8442-C8A1F2EB6033}"/>
              </a:ext>
            </a:extLst>
          </p:cNvPr>
          <p:cNvSpPr/>
          <p:nvPr/>
        </p:nvSpPr>
        <p:spPr>
          <a:xfrm>
            <a:off x="0" y="523919"/>
            <a:ext cx="12192000" cy="5896546"/>
          </a:xfrm>
          <a:prstGeom prst="roundRect">
            <a:avLst/>
          </a:prstGeom>
          <a:noFill/>
          <a:ln w="9525" cap="flat" cmpd="sng" algn="ctr">
            <a:solidFill>
              <a:schemeClr val="dk1"/>
            </a:solidFill>
            <a:prstDash val="dashDot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11652316"/>
                      <a:gd name="connsiteY0" fmla="*/ 994717 h 5968180"/>
                      <a:gd name="connsiteX1" fmla="*/ 994717 w 11652316"/>
                      <a:gd name="connsiteY1" fmla="*/ 0 h 5968180"/>
                      <a:gd name="connsiteX2" fmla="*/ 1756379 w 11652316"/>
                      <a:gd name="connsiteY2" fmla="*/ 0 h 5968180"/>
                      <a:gd name="connsiteX3" fmla="*/ 2228155 w 11652316"/>
                      <a:gd name="connsiteY3" fmla="*/ 0 h 5968180"/>
                      <a:gd name="connsiteX4" fmla="*/ 2603303 w 11652316"/>
                      <a:gd name="connsiteY4" fmla="*/ 0 h 5968180"/>
                      <a:gd name="connsiteX5" fmla="*/ 3268336 w 11652316"/>
                      <a:gd name="connsiteY5" fmla="*/ 0 h 5968180"/>
                      <a:gd name="connsiteX6" fmla="*/ 3740112 w 11652316"/>
                      <a:gd name="connsiteY6" fmla="*/ 0 h 5968180"/>
                      <a:gd name="connsiteX7" fmla="*/ 4501775 w 11652316"/>
                      <a:gd name="connsiteY7" fmla="*/ 0 h 5968180"/>
                      <a:gd name="connsiteX8" fmla="*/ 4876922 w 11652316"/>
                      <a:gd name="connsiteY8" fmla="*/ 0 h 5968180"/>
                      <a:gd name="connsiteX9" fmla="*/ 5638584 w 11652316"/>
                      <a:gd name="connsiteY9" fmla="*/ 0 h 5968180"/>
                      <a:gd name="connsiteX10" fmla="*/ 5917103 w 11652316"/>
                      <a:gd name="connsiteY10" fmla="*/ 0 h 5968180"/>
                      <a:gd name="connsiteX11" fmla="*/ 6485508 w 11652316"/>
                      <a:gd name="connsiteY11" fmla="*/ 0 h 5968180"/>
                      <a:gd name="connsiteX12" fmla="*/ 7053912 w 11652316"/>
                      <a:gd name="connsiteY12" fmla="*/ 0 h 5968180"/>
                      <a:gd name="connsiteX13" fmla="*/ 7525688 w 11652316"/>
                      <a:gd name="connsiteY13" fmla="*/ 0 h 5968180"/>
                      <a:gd name="connsiteX14" fmla="*/ 8287351 w 11652316"/>
                      <a:gd name="connsiteY14" fmla="*/ 0 h 5968180"/>
                      <a:gd name="connsiteX15" fmla="*/ 9049013 w 11652316"/>
                      <a:gd name="connsiteY15" fmla="*/ 0 h 5968180"/>
                      <a:gd name="connsiteX16" fmla="*/ 9424161 w 11652316"/>
                      <a:gd name="connsiteY16" fmla="*/ 0 h 5968180"/>
                      <a:gd name="connsiteX17" fmla="*/ 9992565 w 11652316"/>
                      <a:gd name="connsiteY17" fmla="*/ 0 h 5968180"/>
                      <a:gd name="connsiteX18" fmla="*/ 10657599 w 11652316"/>
                      <a:gd name="connsiteY18" fmla="*/ 0 h 5968180"/>
                      <a:gd name="connsiteX19" fmla="*/ 11652316 w 11652316"/>
                      <a:gd name="connsiteY19" fmla="*/ 994717 h 5968180"/>
                      <a:gd name="connsiteX20" fmla="*/ 11652316 w 11652316"/>
                      <a:gd name="connsiteY20" fmla="*/ 1443747 h 5968180"/>
                      <a:gd name="connsiteX21" fmla="*/ 11652316 w 11652316"/>
                      <a:gd name="connsiteY21" fmla="*/ 2091714 h 5968180"/>
                      <a:gd name="connsiteX22" fmla="*/ 11652316 w 11652316"/>
                      <a:gd name="connsiteY22" fmla="*/ 2660106 h 5968180"/>
                      <a:gd name="connsiteX23" fmla="*/ 11652316 w 11652316"/>
                      <a:gd name="connsiteY23" fmla="*/ 3148924 h 5968180"/>
                      <a:gd name="connsiteX24" fmla="*/ 11652316 w 11652316"/>
                      <a:gd name="connsiteY24" fmla="*/ 3717316 h 5968180"/>
                      <a:gd name="connsiteX25" fmla="*/ 11652316 w 11652316"/>
                      <a:gd name="connsiteY25" fmla="*/ 4166346 h 5968180"/>
                      <a:gd name="connsiteX26" fmla="*/ 11652316 w 11652316"/>
                      <a:gd name="connsiteY26" fmla="*/ 4973463 h 5968180"/>
                      <a:gd name="connsiteX27" fmla="*/ 10657599 w 11652316"/>
                      <a:gd name="connsiteY27" fmla="*/ 5968180 h 5968180"/>
                      <a:gd name="connsiteX28" fmla="*/ 9992565 w 11652316"/>
                      <a:gd name="connsiteY28" fmla="*/ 5968180 h 5968180"/>
                      <a:gd name="connsiteX29" fmla="*/ 9617418 w 11652316"/>
                      <a:gd name="connsiteY29" fmla="*/ 5968180 h 5968180"/>
                      <a:gd name="connsiteX30" fmla="*/ 8952385 w 11652316"/>
                      <a:gd name="connsiteY30" fmla="*/ 5968180 h 5968180"/>
                      <a:gd name="connsiteX31" fmla="*/ 8673866 w 11652316"/>
                      <a:gd name="connsiteY31" fmla="*/ 5968180 h 5968180"/>
                      <a:gd name="connsiteX32" fmla="*/ 8008833 w 11652316"/>
                      <a:gd name="connsiteY32" fmla="*/ 5968180 h 5968180"/>
                      <a:gd name="connsiteX33" fmla="*/ 7633685 w 11652316"/>
                      <a:gd name="connsiteY33" fmla="*/ 5968180 h 5968180"/>
                      <a:gd name="connsiteX34" fmla="*/ 7355167 w 11652316"/>
                      <a:gd name="connsiteY34" fmla="*/ 5968180 h 5968180"/>
                      <a:gd name="connsiteX35" fmla="*/ 6980020 w 11652316"/>
                      <a:gd name="connsiteY35" fmla="*/ 5968180 h 5968180"/>
                      <a:gd name="connsiteX36" fmla="*/ 6314986 w 11652316"/>
                      <a:gd name="connsiteY36" fmla="*/ 5968180 h 5968180"/>
                      <a:gd name="connsiteX37" fmla="*/ 5939839 w 11652316"/>
                      <a:gd name="connsiteY37" fmla="*/ 5968180 h 5968180"/>
                      <a:gd name="connsiteX38" fmla="*/ 5661321 w 11652316"/>
                      <a:gd name="connsiteY38" fmla="*/ 5968180 h 5968180"/>
                      <a:gd name="connsiteX39" fmla="*/ 5286173 w 11652316"/>
                      <a:gd name="connsiteY39" fmla="*/ 5968180 h 5968180"/>
                      <a:gd name="connsiteX40" fmla="*/ 4814397 w 11652316"/>
                      <a:gd name="connsiteY40" fmla="*/ 5968180 h 5968180"/>
                      <a:gd name="connsiteX41" fmla="*/ 4245993 w 11652316"/>
                      <a:gd name="connsiteY41" fmla="*/ 5968180 h 5968180"/>
                      <a:gd name="connsiteX42" fmla="*/ 3870845 w 11652316"/>
                      <a:gd name="connsiteY42" fmla="*/ 5968180 h 5968180"/>
                      <a:gd name="connsiteX43" fmla="*/ 3109183 w 11652316"/>
                      <a:gd name="connsiteY43" fmla="*/ 5968180 h 5968180"/>
                      <a:gd name="connsiteX44" fmla="*/ 2540778 w 11652316"/>
                      <a:gd name="connsiteY44" fmla="*/ 5968180 h 5968180"/>
                      <a:gd name="connsiteX45" fmla="*/ 1779116 w 11652316"/>
                      <a:gd name="connsiteY45" fmla="*/ 5968180 h 5968180"/>
                      <a:gd name="connsiteX46" fmla="*/ 994717 w 11652316"/>
                      <a:gd name="connsiteY46" fmla="*/ 5968180 h 5968180"/>
                      <a:gd name="connsiteX47" fmla="*/ 0 w 11652316"/>
                      <a:gd name="connsiteY47" fmla="*/ 4973463 h 5968180"/>
                      <a:gd name="connsiteX48" fmla="*/ 0 w 11652316"/>
                      <a:gd name="connsiteY48" fmla="*/ 4444858 h 5968180"/>
                      <a:gd name="connsiteX49" fmla="*/ 0 w 11652316"/>
                      <a:gd name="connsiteY49" fmla="*/ 3876466 h 5968180"/>
                      <a:gd name="connsiteX50" fmla="*/ 0 w 11652316"/>
                      <a:gd name="connsiteY50" fmla="*/ 3427436 h 5968180"/>
                      <a:gd name="connsiteX51" fmla="*/ 0 w 11652316"/>
                      <a:gd name="connsiteY51" fmla="*/ 2779469 h 5968180"/>
                      <a:gd name="connsiteX52" fmla="*/ 0 w 11652316"/>
                      <a:gd name="connsiteY52" fmla="*/ 2211076 h 5968180"/>
                      <a:gd name="connsiteX53" fmla="*/ 0 w 11652316"/>
                      <a:gd name="connsiteY53" fmla="*/ 1563109 h 5968180"/>
                      <a:gd name="connsiteX54" fmla="*/ 0 w 11652316"/>
                      <a:gd name="connsiteY54" fmla="*/ 994717 h 5968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</a:cxnLst>
                    <a:rect l="l" t="t" r="r" b="b"/>
                    <a:pathLst>
                      <a:path w="11652316" h="5968180" extrusionOk="0">
                        <a:moveTo>
                          <a:pt x="0" y="994717"/>
                        </a:moveTo>
                        <a:cubicBezTo>
                          <a:pt x="-29766" y="426989"/>
                          <a:pt x="361037" y="31644"/>
                          <a:pt x="994717" y="0"/>
                        </a:cubicBezTo>
                        <a:cubicBezTo>
                          <a:pt x="1364451" y="-36245"/>
                          <a:pt x="1382684" y="4517"/>
                          <a:pt x="1756379" y="0"/>
                        </a:cubicBezTo>
                        <a:cubicBezTo>
                          <a:pt x="2130074" y="-4517"/>
                          <a:pt x="2122961" y="17917"/>
                          <a:pt x="2228155" y="0"/>
                        </a:cubicBezTo>
                        <a:cubicBezTo>
                          <a:pt x="2333349" y="-17917"/>
                          <a:pt x="2526274" y="40212"/>
                          <a:pt x="2603303" y="0"/>
                        </a:cubicBezTo>
                        <a:cubicBezTo>
                          <a:pt x="2680332" y="-40212"/>
                          <a:pt x="3049528" y="34253"/>
                          <a:pt x="3268336" y="0"/>
                        </a:cubicBezTo>
                        <a:cubicBezTo>
                          <a:pt x="3487144" y="-34253"/>
                          <a:pt x="3574296" y="31318"/>
                          <a:pt x="3740112" y="0"/>
                        </a:cubicBezTo>
                        <a:cubicBezTo>
                          <a:pt x="3905928" y="-31318"/>
                          <a:pt x="4301791" y="63098"/>
                          <a:pt x="4501775" y="0"/>
                        </a:cubicBezTo>
                        <a:cubicBezTo>
                          <a:pt x="4701759" y="-63098"/>
                          <a:pt x="4715151" y="20177"/>
                          <a:pt x="4876922" y="0"/>
                        </a:cubicBezTo>
                        <a:cubicBezTo>
                          <a:pt x="5038693" y="-20177"/>
                          <a:pt x="5291907" y="82385"/>
                          <a:pt x="5638584" y="0"/>
                        </a:cubicBezTo>
                        <a:cubicBezTo>
                          <a:pt x="5985261" y="-82385"/>
                          <a:pt x="5846897" y="19654"/>
                          <a:pt x="5917103" y="0"/>
                        </a:cubicBezTo>
                        <a:cubicBezTo>
                          <a:pt x="5987309" y="-19654"/>
                          <a:pt x="6314760" y="24144"/>
                          <a:pt x="6485508" y="0"/>
                        </a:cubicBezTo>
                        <a:cubicBezTo>
                          <a:pt x="6656257" y="-24144"/>
                          <a:pt x="6874793" y="3739"/>
                          <a:pt x="7053912" y="0"/>
                        </a:cubicBezTo>
                        <a:cubicBezTo>
                          <a:pt x="7233031" y="-3739"/>
                          <a:pt x="7310430" y="5188"/>
                          <a:pt x="7525688" y="0"/>
                        </a:cubicBezTo>
                        <a:cubicBezTo>
                          <a:pt x="7740946" y="-5188"/>
                          <a:pt x="7929455" y="230"/>
                          <a:pt x="8287351" y="0"/>
                        </a:cubicBezTo>
                        <a:cubicBezTo>
                          <a:pt x="8645247" y="-230"/>
                          <a:pt x="8762615" y="37473"/>
                          <a:pt x="9049013" y="0"/>
                        </a:cubicBezTo>
                        <a:cubicBezTo>
                          <a:pt x="9335411" y="-37473"/>
                          <a:pt x="9340641" y="20844"/>
                          <a:pt x="9424161" y="0"/>
                        </a:cubicBezTo>
                        <a:cubicBezTo>
                          <a:pt x="9507681" y="-20844"/>
                          <a:pt x="9772684" y="9553"/>
                          <a:pt x="9992565" y="0"/>
                        </a:cubicBezTo>
                        <a:cubicBezTo>
                          <a:pt x="10212446" y="-9553"/>
                          <a:pt x="10377448" y="36193"/>
                          <a:pt x="10657599" y="0"/>
                        </a:cubicBezTo>
                        <a:cubicBezTo>
                          <a:pt x="11178611" y="-85297"/>
                          <a:pt x="11757545" y="423972"/>
                          <a:pt x="11652316" y="994717"/>
                        </a:cubicBezTo>
                        <a:cubicBezTo>
                          <a:pt x="11699731" y="1106276"/>
                          <a:pt x="11613146" y="1224911"/>
                          <a:pt x="11652316" y="1443747"/>
                        </a:cubicBezTo>
                        <a:cubicBezTo>
                          <a:pt x="11691486" y="1662583"/>
                          <a:pt x="11594337" y="1908186"/>
                          <a:pt x="11652316" y="2091714"/>
                        </a:cubicBezTo>
                        <a:cubicBezTo>
                          <a:pt x="11710295" y="2275242"/>
                          <a:pt x="11636438" y="2468595"/>
                          <a:pt x="11652316" y="2660106"/>
                        </a:cubicBezTo>
                        <a:cubicBezTo>
                          <a:pt x="11668194" y="2851617"/>
                          <a:pt x="11628275" y="2913426"/>
                          <a:pt x="11652316" y="3148924"/>
                        </a:cubicBezTo>
                        <a:cubicBezTo>
                          <a:pt x="11676357" y="3384422"/>
                          <a:pt x="11637044" y="3559186"/>
                          <a:pt x="11652316" y="3717316"/>
                        </a:cubicBezTo>
                        <a:cubicBezTo>
                          <a:pt x="11667588" y="3875446"/>
                          <a:pt x="11630405" y="4012298"/>
                          <a:pt x="11652316" y="4166346"/>
                        </a:cubicBezTo>
                        <a:cubicBezTo>
                          <a:pt x="11674227" y="4320394"/>
                          <a:pt x="11598579" y="4677350"/>
                          <a:pt x="11652316" y="4973463"/>
                        </a:cubicBezTo>
                        <a:cubicBezTo>
                          <a:pt x="11580998" y="5665998"/>
                          <a:pt x="11126636" y="5861595"/>
                          <a:pt x="10657599" y="5968180"/>
                        </a:cubicBezTo>
                        <a:cubicBezTo>
                          <a:pt x="10461318" y="6019397"/>
                          <a:pt x="10281240" y="5929305"/>
                          <a:pt x="9992565" y="5968180"/>
                        </a:cubicBezTo>
                        <a:cubicBezTo>
                          <a:pt x="9703890" y="6007055"/>
                          <a:pt x="9787141" y="5959948"/>
                          <a:pt x="9617418" y="5968180"/>
                        </a:cubicBezTo>
                        <a:cubicBezTo>
                          <a:pt x="9447695" y="5976412"/>
                          <a:pt x="9195654" y="5918105"/>
                          <a:pt x="8952385" y="5968180"/>
                        </a:cubicBezTo>
                        <a:cubicBezTo>
                          <a:pt x="8709116" y="6018255"/>
                          <a:pt x="8756654" y="5963994"/>
                          <a:pt x="8673866" y="5968180"/>
                        </a:cubicBezTo>
                        <a:cubicBezTo>
                          <a:pt x="8591078" y="5972366"/>
                          <a:pt x="8254246" y="5908044"/>
                          <a:pt x="8008833" y="5968180"/>
                        </a:cubicBezTo>
                        <a:cubicBezTo>
                          <a:pt x="7763420" y="6028316"/>
                          <a:pt x="7784431" y="5962048"/>
                          <a:pt x="7633685" y="5968180"/>
                        </a:cubicBezTo>
                        <a:cubicBezTo>
                          <a:pt x="7482939" y="5974312"/>
                          <a:pt x="7429528" y="5944054"/>
                          <a:pt x="7355167" y="5968180"/>
                        </a:cubicBezTo>
                        <a:cubicBezTo>
                          <a:pt x="7280806" y="5992306"/>
                          <a:pt x="7091369" y="5929078"/>
                          <a:pt x="6980020" y="5968180"/>
                        </a:cubicBezTo>
                        <a:cubicBezTo>
                          <a:pt x="6868671" y="6007282"/>
                          <a:pt x="6492508" y="5947130"/>
                          <a:pt x="6314986" y="5968180"/>
                        </a:cubicBezTo>
                        <a:cubicBezTo>
                          <a:pt x="6137464" y="5989230"/>
                          <a:pt x="6081099" y="5930477"/>
                          <a:pt x="5939839" y="5968180"/>
                        </a:cubicBezTo>
                        <a:cubicBezTo>
                          <a:pt x="5798579" y="6005883"/>
                          <a:pt x="5770078" y="5936626"/>
                          <a:pt x="5661321" y="5968180"/>
                        </a:cubicBezTo>
                        <a:cubicBezTo>
                          <a:pt x="5552564" y="5999734"/>
                          <a:pt x="5374790" y="5926921"/>
                          <a:pt x="5286173" y="5968180"/>
                        </a:cubicBezTo>
                        <a:cubicBezTo>
                          <a:pt x="5197556" y="6009439"/>
                          <a:pt x="4909338" y="5951113"/>
                          <a:pt x="4814397" y="5968180"/>
                        </a:cubicBezTo>
                        <a:cubicBezTo>
                          <a:pt x="4719456" y="5985247"/>
                          <a:pt x="4413592" y="5946568"/>
                          <a:pt x="4245993" y="5968180"/>
                        </a:cubicBezTo>
                        <a:cubicBezTo>
                          <a:pt x="4078394" y="5989792"/>
                          <a:pt x="3991642" y="5927741"/>
                          <a:pt x="3870845" y="5968180"/>
                        </a:cubicBezTo>
                        <a:cubicBezTo>
                          <a:pt x="3750048" y="6008619"/>
                          <a:pt x="3297401" y="5937436"/>
                          <a:pt x="3109183" y="5968180"/>
                        </a:cubicBezTo>
                        <a:cubicBezTo>
                          <a:pt x="2920965" y="5998924"/>
                          <a:pt x="2681858" y="5962881"/>
                          <a:pt x="2540778" y="5968180"/>
                        </a:cubicBezTo>
                        <a:cubicBezTo>
                          <a:pt x="2399699" y="5973479"/>
                          <a:pt x="2125316" y="5916513"/>
                          <a:pt x="1779116" y="5968180"/>
                        </a:cubicBezTo>
                        <a:cubicBezTo>
                          <a:pt x="1432916" y="6019847"/>
                          <a:pt x="1360999" y="5901274"/>
                          <a:pt x="994717" y="5968180"/>
                        </a:cubicBezTo>
                        <a:cubicBezTo>
                          <a:pt x="414018" y="6082937"/>
                          <a:pt x="12134" y="5502395"/>
                          <a:pt x="0" y="4973463"/>
                        </a:cubicBezTo>
                        <a:cubicBezTo>
                          <a:pt x="-36092" y="4775917"/>
                          <a:pt x="22088" y="4669926"/>
                          <a:pt x="0" y="4444858"/>
                        </a:cubicBezTo>
                        <a:cubicBezTo>
                          <a:pt x="-22088" y="4219791"/>
                          <a:pt x="66124" y="4080378"/>
                          <a:pt x="0" y="3876466"/>
                        </a:cubicBezTo>
                        <a:cubicBezTo>
                          <a:pt x="-66124" y="3672554"/>
                          <a:pt x="15241" y="3628573"/>
                          <a:pt x="0" y="3427436"/>
                        </a:cubicBezTo>
                        <a:cubicBezTo>
                          <a:pt x="-15241" y="3226299"/>
                          <a:pt x="12378" y="2974944"/>
                          <a:pt x="0" y="2779469"/>
                        </a:cubicBezTo>
                        <a:cubicBezTo>
                          <a:pt x="-12378" y="2583994"/>
                          <a:pt x="52518" y="2451037"/>
                          <a:pt x="0" y="2211076"/>
                        </a:cubicBezTo>
                        <a:cubicBezTo>
                          <a:pt x="-52518" y="1971115"/>
                          <a:pt x="64722" y="1844632"/>
                          <a:pt x="0" y="1563109"/>
                        </a:cubicBezTo>
                        <a:cubicBezTo>
                          <a:pt x="-64722" y="1281586"/>
                          <a:pt x="59844" y="1227055"/>
                          <a:pt x="0" y="994717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DA4683E4-631A-4D55-9000-3F6CAB6780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2400" l="10000" r="90000">
                        <a14:foregroundMark x1="83600" y1="48400" x2="83600" y2="48400"/>
                        <a14:foregroundMark x1="85800" y1="74800" x2="85800" y2="74800"/>
                        <a14:foregroundMark x1="29800" y1="92400" x2="29800" y2="92400"/>
                        <a14:foregroundMark x1="17200" y1="31800" x2="17200" y2="31800"/>
                        <a14:foregroundMark x1="22000" y1="30000" x2="22000" y2="30000"/>
                        <a14:foregroundMark x1="26000" y1="29200" x2="26000" y2="29200"/>
                        <a14:foregroundMark x1="39800" y1="59400" x2="39800" y2="59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6868" flipH="1">
            <a:off x="10903794" y="-53183"/>
            <a:ext cx="1414934" cy="1414934"/>
          </a:xfrm>
          <a:prstGeom prst="rect">
            <a:avLst/>
          </a:prstGeom>
        </p:spPr>
      </p:pic>
      <p:pic>
        <p:nvPicPr>
          <p:cNvPr id="15" name="Picture 14" descr="A picture containing text, toy, vector graphics&#10;&#10;Description automatically generated">
            <a:extLst>
              <a:ext uri="{FF2B5EF4-FFF2-40B4-BE49-F238E27FC236}">
                <a16:creationId xmlns:a16="http://schemas.microsoft.com/office/drawing/2014/main" id="{7F70618B-B758-44A5-AF08-6957BA1316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45600" y1="40200" x2="45600" y2="40200"/>
                        <a14:foregroundMark x1="47800" y1="42200" x2="47800" y2="42200"/>
                        <a14:foregroundMark x1="43600" y1="43400" x2="43600" y2="43400"/>
                        <a14:foregroundMark x1="62200" y1="39000" x2="62200" y2="39000"/>
                        <a14:foregroundMark x1="61200" y1="39200" x2="61200" y2="39200"/>
                        <a14:foregroundMark x1="64800" y1="40400" x2="64800" y2="40400"/>
                        <a14:foregroundMark x1="63200" y1="42200" x2="63200" y2="422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54890">
            <a:off x="-788697" y="-997500"/>
            <a:ext cx="2996706" cy="299670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ED018D0-2EE5-49EE-9C44-5E1352ED04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3056346">
            <a:off x="0" y="4955883"/>
            <a:ext cx="1902117" cy="1902117"/>
          </a:xfrm>
          <a:prstGeom prst="rect">
            <a:avLst/>
          </a:prstGeom>
        </p:spPr>
      </p:pic>
      <p:sp>
        <p:nvSpPr>
          <p:cNvPr id="14" name="AutoShape 2">
            <a:extLst>
              <a:ext uri="{FF2B5EF4-FFF2-40B4-BE49-F238E27FC236}">
                <a16:creationId xmlns:a16="http://schemas.microsoft.com/office/drawing/2014/main" id="{E18A6D52-27EA-4F76-AA7B-C51427A4FE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265" y="1304878"/>
            <a:ext cx="5410200" cy="1676400"/>
          </a:xfrm>
          <a:prstGeom prst="cube">
            <a:avLst>
              <a:gd name="adj" fmla="val 94116"/>
            </a:avLst>
          </a:prstGeom>
          <a:solidFill>
            <a:srgbClr val="A886E0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anose="02020404030301010803" pitchFamily="18" charset="0"/>
              <a:cs typeface="Arial" panose="020B0604020202020204" pitchFamily="34" charset="0"/>
            </a:endParaRPr>
          </a:p>
        </p:txBody>
      </p:sp>
      <p:sp>
        <p:nvSpPr>
          <p:cNvPr id="17" name="AutoShape 3">
            <a:extLst>
              <a:ext uri="{FF2B5EF4-FFF2-40B4-BE49-F238E27FC236}">
                <a16:creationId xmlns:a16="http://schemas.microsoft.com/office/drawing/2014/main" id="{2AC50960-EDF8-4B41-BF1A-77F1ACF38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7427" y="1543801"/>
            <a:ext cx="4064000" cy="1003300"/>
          </a:xfrm>
          <a:prstGeom prst="cube">
            <a:avLst>
              <a:gd name="adj" fmla="val 99907"/>
            </a:avLst>
          </a:prstGeom>
          <a:solidFill>
            <a:srgbClr val="336600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anose="02020404030301010803" pitchFamily="18" charset="0"/>
              <a:cs typeface="Arial" panose="020B0604020202020204" pitchFamily="34" charset="0"/>
            </a:endParaRPr>
          </a:p>
        </p:txBody>
      </p:sp>
      <p:grpSp>
        <p:nvGrpSpPr>
          <p:cNvPr id="18" name="Group 4">
            <a:extLst>
              <a:ext uri="{FF2B5EF4-FFF2-40B4-BE49-F238E27FC236}">
                <a16:creationId xmlns:a16="http://schemas.microsoft.com/office/drawing/2014/main" id="{DF71A34F-CA1B-450C-A0E2-635A3EC1026A}"/>
              </a:ext>
            </a:extLst>
          </p:cNvPr>
          <p:cNvGrpSpPr>
            <a:grpSpLocks/>
          </p:cNvGrpSpPr>
          <p:nvPr/>
        </p:nvGrpSpPr>
        <p:grpSpPr bwMode="auto">
          <a:xfrm>
            <a:off x="2182827" y="1696201"/>
            <a:ext cx="1447800" cy="609600"/>
            <a:chOff x="1392" y="3312"/>
            <a:chExt cx="912" cy="384"/>
          </a:xfrm>
        </p:grpSpPr>
        <p:sp>
          <p:nvSpPr>
            <p:cNvPr id="19" name="Oval 5">
              <a:extLst>
                <a:ext uri="{FF2B5EF4-FFF2-40B4-BE49-F238E27FC236}">
                  <a16:creationId xmlns:a16="http://schemas.microsoft.com/office/drawing/2014/main" id="{B88B191D-DC7D-4E77-A147-FDA1B145B8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3312"/>
              <a:ext cx="912" cy="38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rect">
                <a:fillToRect r="100000" b="100000"/>
              </a:path>
            </a:gradFill>
            <a:ln w="9525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anose="02020404030301010803" pitchFamily="18" charset="0"/>
                <a:cs typeface="Arial" charset="0"/>
              </a:endParaRPr>
            </a:p>
          </p:txBody>
        </p:sp>
        <p:sp>
          <p:nvSpPr>
            <p:cNvPr id="20" name="AutoShape 6">
              <a:extLst>
                <a:ext uri="{FF2B5EF4-FFF2-40B4-BE49-F238E27FC236}">
                  <a16:creationId xmlns:a16="http://schemas.microsoft.com/office/drawing/2014/main" id="{BD62AC02-60A6-42D5-86CF-E22CE75690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" y="3408"/>
              <a:ext cx="528" cy="104"/>
            </a:xfrm>
            <a:prstGeom prst="flowChartMagneticDisk">
              <a:avLst/>
            </a:prstGeom>
            <a:gradFill rotWithShape="1">
              <a:gsLst>
                <a:gs pos="0">
                  <a:srgbClr val="E0E0E0"/>
                </a:gs>
                <a:gs pos="50000">
                  <a:srgbClr val="C0C0C0"/>
                </a:gs>
                <a:gs pos="100000">
                  <a:srgbClr val="E0E0E0"/>
                </a:gs>
              </a:gsLst>
              <a:lin ang="5400000" scaled="1"/>
            </a:gra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anose="02020404030301010803" pitchFamily="18" charset="0"/>
                <a:cs typeface="Arial" panose="020B0604020202020204" pitchFamily="34" charset="0"/>
              </a:endParaRPr>
            </a:p>
          </p:txBody>
        </p:sp>
      </p:grpSp>
      <p:sp>
        <p:nvSpPr>
          <p:cNvPr id="21" name="AutoShape 9">
            <a:extLst>
              <a:ext uri="{FF2B5EF4-FFF2-40B4-BE49-F238E27FC236}">
                <a16:creationId xmlns:a16="http://schemas.microsoft.com/office/drawing/2014/main" id="{840DCCEF-43BD-4818-A408-FCCC5B82EA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78027" y="1543801"/>
            <a:ext cx="228600" cy="152400"/>
          </a:xfrm>
          <a:prstGeom prst="flowChartMagneticDisk">
            <a:avLst/>
          </a:prstGeom>
          <a:solidFill>
            <a:srgbClr val="0099CC"/>
          </a:solidFill>
          <a:ln w="952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anose="02020404030301010803" pitchFamily="18" charset="0"/>
              <a:cs typeface="Arial" panose="020B0604020202020204" pitchFamily="34" charset="0"/>
            </a:endParaRPr>
          </a:p>
        </p:txBody>
      </p:sp>
      <p:sp>
        <p:nvSpPr>
          <p:cNvPr id="22" name="AutoShape 10">
            <a:extLst>
              <a:ext uri="{FF2B5EF4-FFF2-40B4-BE49-F238E27FC236}">
                <a16:creationId xmlns:a16="http://schemas.microsoft.com/office/drawing/2014/main" id="{1D2481D6-7AEA-40DD-B8C8-0B13B5B5F7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6827" y="2305801"/>
            <a:ext cx="228600" cy="152400"/>
          </a:xfrm>
          <a:prstGeom prst="flowChartMagneticDisk">
            <a:avLst/>
          </a:prstGeom>
          <a:solidFill>
            <a:srgbClr val="0099CC"/>
          </a:solidFill>
          <a:ln w="952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anose="02020404030301010803" pitchFamily="18" charset="0"/>
              <a:cs typeface="Arial" panose="020B0604020202020204" pitchFamily="34" charset="0"/>
            </a:endParaRPr>
          </a:p>
        </p:txBody>
      </p:sp>
      <p:sp>
        <p:nvSpPr>
          <p:cNvPr id="23" name="AutoShape 11">
            <a:extLst>
              <a:ext uri="{FF2B5EF4-FFF2-40B4-BE49-F238E27FC236}">
                <a16:creationId xmlns:a16="http://schemas.microsoft.com/office/drawing/2014/main" id="{A9D1A102-8A1B-4850-8B69-16A005DBB4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6027" y="2305801"/>
            <a:ext cx="228600" cy="152400"/>
          </a:xfrm>
          <a:prstGeom prst="flowChartMagneticDisk">
            <a:avLst/>
          </a:prstGeom>
          <a:solidFill>
            <a:srgbClr val="0099CC"/>
          </a:solidFill>
          <a:ln w="952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anose="02020404030301010803" pitchFamily="18" charset="0"/>
              <a:cs typeface="Arial" panose="020B0604020202020204" pitchFamily="34" charset="0"/>
            </a:endParaRPr>
          </a:p>
        </p:txBody>
      </p:sp>
      <p:sp>
        <p:nvSpPr>
          <p:cNvPr id="24" name="AutoShape 12">
            <a:extLst>
              <a:ext uri="{FF2B5EF4-FFF2-40B4-BE49-F238E27FC236}">
                <a16:creationId xmlns:a16="http://schemas.microsoft.com/office/drawing/2014/main" id="{82659765-767C-408B-925E-BE9262339F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68827" y="1543801"/>
            <a:ext cx="228600" cy="152400"/>
          </a:xfrm>
          <a:prstGeom prst="flowChartMagneticDisk">
            <a:avLst/>
          </a:prstGeom>
          <a:solidFill>
            <a:srgbClr val="0099CC"/>
          </a:solidFill>
          <a:ln w="952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anose="02020404030301010803" pitchFamily="18" charset="0"/>
              <a:cs typeface="Arial" panose="020B0604020202020204" pitchFamily="34" charset="0"/>
            </a:endParaRPr>
          </a:p>
        </p:txBody>
      </p:sp>
      <p:sp>
        <p:nvSpPr>
          <p:cNvPr id="25" name="Text Box 14">
            <a:extLst>
              <a:ext uri="{FF2B5EF4-FFF2-40B4-BE49-F238E27FC236}">
                <a16:creationId xmlns:a16="http://schemas.microsoft.com/office/drawing/2014/main" id="{8FA3304E-3FB7-4806-9ED2-7AF50B293E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0153" y="3144001"/>
            <a:ext cx="1447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Hình</a:t>
            </a:r>
            <a:r>
              <a:rPr lang="en-US" alt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9a</a:t>
            </a:r>
          </a:p>
        </p:txBody>
      </p:sp>
      <p:sp>
        <p:nvSpPr>
          <p:cNvPr id="26" name="AutoShape 2">
            <a:extLst>
              <a:ext uri="{FF2B5EF4-FFF2-40B4-BE49-F238E27FC236}">
                <a16:creationId xmlns:a16="http://schemas.microsoft.com/office/drawing/2014/main" id="{FD4EF25C-9869-4F0C-9820-7A2B89E1F9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71647" y="4325872"/>
            <a:ext cx="5410200" cy="1676400"/>
          </a:xfrm>
          <a:prstGeom prst="cube">
            <a:avLst>
              <a:gd name="adj" fmla="val 94116"/>
            </a:avLst>
          </a:prstGeom>
          <a:solidFill>
            <a:srgbClr val="A886E0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anose="02020404030301010803" pitchFamily="18" charset="0"/>
              <a:cs typeface="Arial" panose="020B0604020202020204" pitchFamily="34" charset="0"/>
            </a:endParaRPr>
          </a:p>
        </p:txBody>
      </p:sp>
      <p:sp>
        <p:nvSpPr>
          <p:cNvPr id="27" name="AutoShape 3">
            <a:extLst>
              <a:ext uri="{FF2B5EF4-FFF2-40B4-BE49-F238E27FC236}">
                <a16:creationId xmlns:a16="http://schemas.microsoft.com/office/drawing/2014/main" id="{5CFBF9A1-CC0F-426B-9DC4-A0B0331E6E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3647" y="4554472"/>
            <a:ext cx="4064000" cy="1003300"/>
          </a:xfrm>
          <a:prstGeom prst="cube">
            <a:avLst>
              <a:gd name="adj" fmla="val 99907"/>
            </a:avLst>
          </a:prstGeom>
          <a:solidFill>
            <a:srgbClr val="336600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anose="02020404030301010803" pitchFamily="18" charset="0"/>
              <a:cs typeface="Arial" panose="020B0604020202020204" pitchFamily="34" charset="0"/>
            </a:endParaRPr>
          </a:p>
        </p:txBody>
      </p:sp>
      <p:grpSp>
        <p:nvGrpSpPr>
          <p:cNvPr id="28" name="Group 4">
            <a:extLst>
              <a:ext uri="{FF2B5EF4-FFF2-40B4-BE49-F238E27FC236}">
                <a16:creationId xmlns:a16="http://schemas.microsoft.com/office/drawing/2014/main" id="{6E12D9B7-05F2-44EF-9D14-E46B62E773D9}"/>
              </a:ext>
            </a:extLst>
          </p:cNvPr>
          <p:cNvGrpSpPr>
            <a:grpSpLocks/>
          </p:cNvGrpSpPr>
          <p:nvPr/>
        </p:nvGrpSpPr>
        <p:grpSpPr bwMode="auto">
          <a:xfrm>
            <a:off x="7229047" y="4706872"/>
            <a:ext cx="1447800" cy="609600"/>
            <a:chOff x="1392" y="3312"/>
            <a:chExt cx="912" cy="384"/>
          </a:xfrm>
        </p:grpSpPr>
        <p:sp>
          <p:nvSpPr>
            <p:cNvPr id="29" name="Oval 5">
              <a:extLst>
                <a:ext uri="{FF2B5EF4-FFF2-40B4-BE49-F238E27FC236}">
                  <a16:creationId xmlns:a16="http://schemas.microsoft.com/office/drawing/2014/main" id="{B3104FB4-0547-43A6-AD4E-6ACBEBD3F2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3312"/>
              <a:ext cx="912" cy="38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path path="rect">
                <a:fillToRect r="100000" b="100000"/>
              </a:path>
            </a:gradFill>
            <a:ln w="9525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anose="02020404030301010803" pitchFamily="18" charset="0"/>
                <a:cs typeface="Arial" charset="0"/>
              </a:endParaRPr>
            </a:p>
          </p:txBody>
        </p:sp>
        <p:sp>
          <p:nvSpPr>
            <p:cNvPr id="30" name="AutoShape 6">
              <a:extLst>
                <a:ext uri="{FF2B5EF4-FFF2-40B4-BE49-F238E27FC236}">
                  <a16:creationId xmlns:a16="http://schemas.microsoft.com/office/drawing/2014/main" id="{E5B5215A-6107-4115-9D96-724C1DB65F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" y="3408"/>
              <a:ext cx="528" cy="104"/>
            </a:xfrm>
            <a:prstGeom prst="flowChartMagneticDisk">
              <a:avLst/>
            </a:prstGeom>
            <a:gradFill rotWithShape="1">
              <a:gsLst>
                <a:gs pos="0">
                  <a:srgbClr val="E0E0E0"/>
                </a:gs>
                <a:gs pos="50000">
                  <a:srgbClr val="C0C0C0"/>
                </a:gs>
                <a:gs pos="100000">
                  <a:srgbClr val="E0E0E0"/>
                </a:gs>
              </a:gsLst>
              <a:lin ang="5400000" scaled="1"/>
            </a:gra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anose="02020404030301010803" pitchFamily="18" charset="0"/>
                <a:cs typeface="Arial" panose="020B0604020202020204" pitchFamily="34" charset="0"/>
              </a:endParaRPr>
            </a:p>
          </p:txBody>
        </p:sp>
      </p:grpSp>
      <p:sp>
        <p:nvSpPr>
          <p:cNvPr id="31" name="AutoShape 23">
            <a:extLst>
              <a:ext uri="{FF2B5EF4-FFF2-40B4-BE49-F238E27FC236}">
                <a16:creationId xmlns:a16="http://schemas.microsoft.com/office/drawing/2014/main" id="{F841FC10-3484-430F-988E-350A8E32FD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24247" y="4554472"/>
            <a:ext cx="228600" cy="152400"/>
          </a:xfrm>
          <a:prstGeom prst="flowChartMagneticDisk">
            <a:avLst/>
          </a:prstGeom>
          <a:solidFill>
            <a:srgbClr val="0099CC"/>
          </a:solidFill>
          <a:ln w="952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anose="02020404030301010803" pitchFamily="18" charset="0"/>
              <a:cs typeface="Arial" panose="020B0604020202020204" pitchFamily="34" charset="0"/>
            </a:endParaRPr>
          </a:p>
        </p:txBody>
      </p:sp>
      <p:sp>
        <p:nvSpPr>
          <p:cNvPr id="32" name="AutoShape 24">
            <a:extLst>
              <a:ext uri="{FF2B5EF4-FFF2-40B4-BE49-F238E27FC236}">
                <a16:creationId xmlns:a16="http://schemas.microsoft.com/office/drawing/2014/main" id="{C689CC12-104E-4803-A61A-5BDF6BBC3B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8447" y="5316472"/>
            <a:ext cx="228600" cy="152400"/>
          </a:xfrm>
          <a:prstGeom prst="flowChartMagneticDisk">
            <a:avLst/>
          </a:prstGeom>
          <a:solidFill>
            <a:srgbClr val="0099CC"/>
          </a:solidFill>
          <a:ln w="952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anose="02020404030301010803" pitchFamily="18" charset="0"/>
              <a:cs typeface="Arial" panose="020B0604020202020204" pitchFamily="34" charset="0"/>
            </a:endParaRPr>
          </a:p>
        </p:txBody>
      </p:sp>
      <p:sp>
        <p:nvSpPr>
          <p:cNvPr id="33" name="AutoShape 25">
            <a:extLst>
              <a:ext uri="{FF2B5EF4-FFF2-40B4-BE49-F238E27FC236}">
                <a16:creationId xmlns:a16="http://schemas.microsoft.com/office/drawing/2014/main" id="{94639C5C-F7EA-452D-8050-F7CB6C89A5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53047" y="5240272"/>
            <a:ext cx="228600" cy="152400"/>
          </a:xfrm>
          <a:prstGeom prst="flowChartMagneticDisk">
            <a:avLst/>
          </a:prstGeom>
          <a:solidFill>
            <a:srgbClr val="0099CC"/>
          </a:solidFill>
          <a:ln w="952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anose="02020404030301010803" pitchFamily="18" charset="0"/>
              <a:cs typeface="Arial" panose="020B0604020202020204" pitchFamily="34" charset="0"/>
            </a:endParaRPr>
          </a:p>
        </p:txBody>
      </p:sp>
      <p:sp>
        <p:nvSpPr>
          <p:cNvPr id="34" name="AutoShape 26">
            <a:extLst>
              <a:ext uri="{FF2B5EF4-FFF2-40B4-BE49-F238E27FC236}">
                <a16:creationId xmlns:a16="http://schemas.microsoft.com/office/drawing/2014/main" id="{B2F9AE77-D864-465F-9846-4B76EAB504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62647" y="4630672"/>
            <a:ext cx="228600" cy="152400"/>
          </a:xfrm>
          <a:prstGeom prst="flowChartMagneticDisk">
            <a:avLst/>
          </a:prstGeom>
          <a:solidFill>
            <a:srgbClr val="0099CC"/>
          </a:solidFill>
          <a:ln w="952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anose="02020404030301010803" pitchFamily="18" charset="0"/>
              <a:cs typeface="Arial" panose="020B0604020202020204" pitchFamily="34" charset="0"/>
            </a:endParaRPr>
          </a:p>
        </p:txBody>
      </p:sp>
      <p:sp>
        <p:nvSpPr>
          <p:cNvPr id="35" name="Text Box 27">
            <a:extLst>
              <a:ext uri="{FF2B5EF4-FFF2-40B4-BE49-F238E27FC236}">
                <a16:creationId xmlns:a16="http://schemas.microsoft.com/office/drawing/2014/main" id="{7D184BB8-3163-47EF-81A4-5D4C9BAB8B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12193" y="3042294"/>
            <a:ext cx="3886200" cy="523220"/>
          </a:xfrm>
          <a:prstGeom prst="rect">
            <a:avLst/>
          </a:prstGeom>
          <a:noFill/>
          <a:ln w="9525">
            <a:solidFill>
              <a:srgbClr val="0033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Phơi nắng 3 đến 4 ngày</a:t>
            </a:r>
          </a:p>
        </p:txBody>
      </p:sp>
      <p:sp>
        <p:nvSpPr>
          <p:cNvPr id="36" name="AutoShape 28">
            <a:extLst>
              <a:ext uri="{FF2B5EF4-FFF2-40B4-BE49-F238E27FC236}">
                <a16:creationId xmlns:a16="http://schemas.microsoft.com/office/drawing/2014/main" id="{985547AD-C571-4400-A173-5715C911989F}"/>
              </a:ext>
            </a:extLst>
          </p:cNvPr>
          <p:cNvSpPr>
            <a:spLocks noChangeArrowheads="1"/>
          </p:cNvSpPr>
          <p:nvPr/>
        </p:nvSpPr>
        <p:spPr bwMode="auto">
          <a:xfrm rot="7612194">
            <a:off x="9578547" y="3909947"/>
            <a:ext cx="1090613" cy="334963"/>
          </a:xfrm>
          <a:prstGeom prst="rightArrow">
            <a:avLst>
              <a:gd name="adj1" fmla="val 50000"/>
              <a:gd name="adj2" fmla="val 81398"/>
            </a:avLst>
          </a:prstGeom>
          <a:solidFill>
            <a:srgbClr val="FFFF00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rot="10800000" vert="eaVert" wrap="none" anchor="ctr"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4BFBC29-7884-4D98-8186-EF69B0B10A6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9950" y="1933023"/>
            <a:ext cx="16764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53520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 animBg="1"/>
      <p:bldP spid="27" grpId="0" animBg="1"/>
      <p:bldP spid="31" grpId="0" animBg="1"/>
      <p:bldP spid="32" grpId="0" animBg="1"/>
      <p:bldP spid="33" grpId="0" animBg="1"/>
      <p:bldP spid="34" grpId="0" animBg="1"/>
      <p:bldP spid="35" grpId="1" animBg="1"/>
      <p:bldP spid="3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52AC29F-3C5D-4A8C-8442-C8A1F2EB6033}"/>
              </a:ext>
            </a:extLst>
          </p:cNvPr>
          <p:cNvSpPr/>
          <p:nvPr/>
        </p:nvSpPr>
        <p:spPr>
          <a:xfrm>
            <a:off x="0" y="523919"/>
            <a:ext cx="12192000" cy="5896546"/>
          </a:xfrm>
          <a:prstGeom prst="roundRect">
            <a:avLst/>
          </a:prstGeom>
          <a:noFill/>
          <a:ln w="9525" cap="flat" cmpd="sng" algn="ctr">
            <a:solidFill>
              <a:schemeClr val="dk1"/>
            </a:solidFill>
            <a:prstDash val="dashDot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11652316"/>
                      <a:gd name="connsiteY0" fmla="*/ 994717 h 5968180"/>
                      <a:gd name="connsiteX1" fmla="*/ 994717 w 11652316"/>
                      <a:gd name="connsiteY1" fmla="*/ 0 h 5968180"/>
                      <a:gd name="connsiteX2" fmla="*/ 1756379 w 11652316"/>
                      <a:gd name="connsiteY2" fmla="*/ 0 h 5968180"/>
                      <a:gd name="connsiteX3" fmla="*/ 2228155 w 11652316"/>
                      <a:gd name="connsiteY3" fmla="*/ 0 h 5968180"/>
                      <a:gd name="connsiteX4" fmla="*/ 2603303 w 11652316"/>
                      <a:gd name="connsiteY4" fmla="*/ 0 h 5968180"/>
                      <a:gd name="connsiteX5" fmla="*/ 3268336 w 11652316"/>
                      <a:gd name="connsiteY5" fmla="*/ 0 h 5968180"/>
                      <a:gd name="connsiteX6" fmla="*/ 3740112 w 11652316"/>
                      <a:gd name="connsiteY6" fmla="*/ 0 h 5968180"/>
                      <a:gd name="connsiteX7" fmla="*/ 4501775 w 11652316"/>
                      <a:gd name="connsiteY7" fmla="*/ 0 h 5968180"/>
                      <a:gd name="connsiteX8" fmla="*/ 4876922 w 11652316"/>
                      <a:gd name="connsiteY8" fmla="*/ 0 h 5968180"/>
                      <a:gd name="connsiteX9" fmla="*/ 5638584 w 11652316"/>
                      <a:gd name="connsiteY9" fmla="*/ 0 h 5968180"/>
                      <a:gd name="connsiteX10" fmla="*/ 5917103 w 11652316"/>
                      <a:gd name="connsiteY10" fmla="*/ 0 h 5968180"/>
                      <a:gd name="connsiteX11" fmla="*/ 6485508 w 11652316"/>
                      <a:gd name="connsiteY11" fmla="*/ 0 h 5968180"/>
                      <a:gd name="connsiteX12" fmla="*/ 7053912 w 11652316"/>
                      <a:gd name="connsiteY12" fmla="*/ 0 h 5968180"/>
                      <a:gd name="connsiteX13" fmla="*/ 7525688 w 11652316"/>
                      <a:gd name="connsiteY13" fmla="*/ 0 h 5968180"/>
                      <a:gd name="connsiteX14" fmla="*/ 8287351 w 11652316"/>
                      <a:gd name="connsiteY14" fmla="*/ 0 h 5968180"/>
                      <a:gd name="connsiteX15" fmla="*/ 9049013 w 11652316"/>
                      <a:gd name="connsiteY15" fmla="*/ 0 h 5968180"/>
                      <a:gd name="connsiteX16" fmla="*/ 9424161 w 11652316"/>
                      <a:gd name="connsiteY16" fmla="*/ 0 h 5968180"/>
                      <a:gd name="connsiteX17" fmla="*/ 9992565 w 11652316"/>
                      <a:gd name="connsiteY17" fmla="*/ 0 h 5968180"/>
                      <a:gd name="connsiteX18" fmla="*/ 10657599 w 11652316"/>
                      <a:gd name="connsiteY18" fmla="*/ 0 h 5968180"/>
                      <a:gd name="connsiteX19" fmla="*/ 11652316 w 11652316"/>
                      <a:gd name="connsiteY19" fmla="*/ 994717 h 5968180"/>
                      <a:gd name="connsiteX20" fmla="*/ 11652316 w 11652316"/>
                      <a:gd name="connsiteY20" fmla="*/ 1443747 h 5968180"/>
                      <a:gd name="connsiteX21" fmla="*/ 11652316 w 11652316"/>
                      <a:gd name="connsiteY21" fmla="*/ 2091714 h 5968180"/>
                      <a:gd name="connsiteX22" fmla="*/ 11652316 w 11652316"/>
                      <a:gd name="connsiteY22" fmla="*/ 2660106 h 5968180"/>
                      <a:gd name="connsiteX23" fmla="*/ 11652316 w 11652316"/>
                      <a:gd name="connsiteY23" fmla="*/ 3148924 h 5968180"/>
                      <a:gd name="connsiteX24" fmla="*/ 11652316 w 11652316"/>
                      <a:gd name="connsiteY24" fmla="*/ 3717316 h 5968180"/>
                      <a:gd name="connsiteX25" fmla="*/ 11652316 w 11652316"/>
                      <a:gd name="connsiteY25" fmla="*/ 4166346 h 5968180"/>
                      <a:gd name="connsiteX26" fmla="*/ 11652316 w 11652316"/>
                      <a:gd name="connsiteY26" fmla="*/ 4973463 h 5968180"/>
                      <a:gd name="connsiteX27" fmla="*/ 10657599 w 11652316"/>
                      <a:gd name="connsiteY27" fmla="*/ 5968180 h 5968180"/>
                      <a:gd name="connsiteX28" fmla="*/ 9992565 w 11652316"/>
                      <a:gd name="connsiteY28" fmla="*/ 5968180 h 5968180"/>
                      <a:gd name="connsiteX29" fmla="*/ 9617418 w 11652316"/>
                      <a:gd name="connsiteY29" fmla="*/ 5968180 h 5968180"/>
                      <a:gd name="connsiteX30" fmla="*/ 8952385 w 11652316"/>
                      <a:gd name="connsiteY30" fmla="*/ 5968180 h 5968180"/>
                      <a:gd name="connsiteX31" fmla="*/ 8673866 w 11652316"/>
                      <a:gd name="connsiteY31" fmla="*/ 5968180 h 5968180"/>
                      <a:gd name="connsiteX32" fmla="*/ 8008833 w 11652316"/>
                      <a:gd name="connsiteY32" fmla="*/ 5968180 h 5968180"/>
                      <a:gd name="connsiteX33" fmla="*/ 7633685 w 11652316"/>
                      <a:gd name="connsiteY33" fmla="*/ 5968180 h 5968180"/>
                      <a:gd name="connsiteX34" fmla="*/ 7355167 w 11652316"/>
                      <a:gd name="connsiteY34" fmla="*/ 5968180 h 5968180"/>
                      <a:gd name="connsiteX35" fmla="*/ 6980020 w 11652316"/>
                      <a:gd name="connsiteY35" fmla="*/ 5968180 h 5968180"/>
                      <a:gd name="connsiteX36" fmla="*/ 6314986 w 11652316"/>
                      <a:gd name="connsiteY36" fmla="*/ 5968180 h 5968180"/>
                      <a:gd name="connsiteX37" fmla="*/ 5939839 w 11652316"/>
                      <a:gd name="connsiteY37" fmla="*/ 5968180 h 5968180"/>
                      <a:gd name="connsiteX38" fmla="*/ 5661321 w 11652316"/>
                      <a:gd name="connsiteY38" fmla="*/ 5968180 h 5968180"/>
                      <a:gd name="connsiteX39" fmla="*/ 5286173 w 11652316"/>
                      <a:gd name="connsiteY39" fmla="*/ 5968180 h 5968180"/>
                      <a:gd name="connsiteX40" fmla="*/ 4814397 w 11652316"/>
                      <a:gd name="connsiteY40" fmla="*/ 5968180 h 5968180"/>
                      <a:gd name="connsiteX41" fmla="*/ 4245993 w 11652316"/>
                      <a:gd name="connsiteY41" fmla="*/ 5968180 h 5968180"/>
                      <a:gd name="connsiteX42" fmla="*/ 3870845 w 11652316"/>
                      <a:gd name="connsiteY42" fmla="*/ 5968180 h 5968180"/>
                      <a:gd name="connsiteX43" fmla="*/ 3109183 w 11652316"/>
                      <a:gd name="connsiteY43" fmla="*/ 5968180 h 5968180"/>
                      <a:gd name="connsiteX44" fmla="*/ 2540778 w 11652316"/>
                      <a:gd name="connsiteY44" fmla="*/ 5968180 h 5968180"/>
                      <a:gd name="connsiteX45" fmla="*/ 1779116 w 11652316"/>
                      <a:gd name="connsiteY45" fmla="*/ 5968180 h 5968180"/>
                      <a:gd name="connsiteX46" fmla="*/ 994717 w 11652316"/>
                      <a:gd name="connsiteY46" fmla="*/ 5968180 h 5968180"/>
                      <a:gd name="connsiteX47" fmla="*/ 0 w 11652316"/>
                      <a:gd name="connsiteY47" fmla="*/ 4973463 h 5968180"/>
                      <a:gd name="connsiteX48" fmla="*/ 0 w 11652316"/>
                      <a:gd name="connsiteY48" fmla="*/ 4444858 h 5968180"/>
                      <a:gd name="connsiteX49" fmla="*/ 0 w 11652316"/>
                      <a:gd name="connsiteY49" fmla="*/ 3876466 h 5968180"/>
                      <a:gd name="connsiteX50" fmla="*/ 0 w 11652316"/>
                      <a:gd name="connsiteY50" fmla="*/ 3427436 h 5968180"/>
                      <a:gd name="connsiteX51" fmla="*/ 0 w 11652316"/>
                      <a:gd name="connsiteY51" fmla="*/ 2779469 h 5968180"/>
                      <a:gd name="connsiteX52" fmla="*/ 0 w 11652316"/>
                      <a:gd name="connsiteY52" fmla="*/ 2211076 h 5968180"/>
                      <a:gd name="connsiteX53" fmla="*/ 0 w 11652316"/>
                      <a:gd name="connsiteY53" fmla="*/ 1563109 h 5968180"/>
                      <a:gd name="connsiteX54" fmla="*/ 0 w 11652316"/>
                      <a:gd name="connsiteY54" fmla="*/ 994717 h 5968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</a:cxnLst>
                    <a:rect l="l" t="t" r="r" b="b"/>
                    <a:pathLst>
                      <a:path w="11652316" h="5968180" extrusionOk="0">
                        <a:moveTo>
                          <a:pt x="0" y="994717"/>
                        </a:moveTo>
                        <a:cubicBezTo>
                          <a:pt x="-29766" y="426989"/>
                          <a:pt x="361037" y="31644"/>
                          <a:pt x="994717" y="0"/>
                        </a:cubicBezTo>
                        <a:cubicBezTo>
                          <a:pt x="1364451" y="-36245"/>
                          <a:pt x="1382684" y="4517"/>
                          <a:pt x="1756379" y="0"/>
                        </a:cubicBezTo>
                        <a:cubicBezTo>
                          <a:pt x="2130074" y="-4517"/>
                          <a:pt x="2122961" y="17917"/>
                          <a:pt x="2228155" y="0"/>
                        </a:cubicBezTo>
                        <a:cubicBezTo>
                          <a:pt x="2333349" y="-17917"/>
                          <a:pt x="2526274" y="40212"/>
                          <a:pt x="2603303" y="0"/>
                        </a:cubicBezTo>
                        <a:cubicBezTo>
                          <a:pt x="2680332" y="-40212"/>
                          <a:pt x="3049528" y="34253"/>
                          <a:pt x="3268336" y="0"/>
                        </a:cubicBezTo>
                        <a:cubicBezTo>
                          <a:pt x="3487144" y="-34253"/>
                          <a:pt x="3574296" y="31318"/>
                          <a:pt x="3740112" y="0"/>
                        </a:cubicBezTo>
                        <a:cubicBezTo>
                          <a:pt x="3905928" y="-31318"/>
                          <a:pt x="4301791" y="63098"/>
                          <a:pt x="4501775" y="0"/>
                        </a:cubicBezTo>
                        <a:cubicBezTo>
                          <a:pt x="4701759" y="-63098"/>
                          <a:pt x="4715151" y="20177"/>
                          <a:pt x="4876922" y="0"/>
                        </a:cubicBezTo>
                        <a:cubicBezTo>
                          <a:pt x="5038693" y="-20177"/>
                          <a:pt x="5291907" y="82385"/>
                          <a:pt x="5638584" y="0"/>
                        </a:cubicBezTo>
                        <a:cubicBezTo>
                          <a:pt x="5985261" y="-82385"/>
                          <a:pt x="5846897" y="19654"/>
                          <a:pt x="5917103" y="0"/>
                        </a:cubicBezTo>
                        <a:cubicBezTo>
                          <a:pt x="5987309" y="-19654"/>
                          <a:pt x="6314760" y="24144"/>
                          <a:pt x="6485508" y="0"/>
                        </a:cubicBezTo>
                        <a:cubicBezTo>
                          <a:pt x="6656257" y="-24144"/>
                          <a:pt x="6874793" y="3739"/>
                          <a:pt x="7053912" y="0"/>
                        </a:cubicBezTo>
                        <a:cubicBezTo>
                          <a:pt x="7233031" y="-3739"/>
                          <a:pt x="7310430" y="5188"/>
                          <a:pt x="7525688" y="0"/>
                        </a:cubicBezTo>
                        <a:cubicBezTo>
                          <a:pt x="7740946" y="-5188"/>
                          <a:pt x="7929455" y="230"/>
                          <a:pt x="8287351" y="0"/>
                        </a:cubicBezTo>
                        <a:cubicBezTo>
                          <a:pt x="8645247" y="-230"/>
                          <a:pt x="8762615" y="37473"/>
                          <a:pt x="9049013" y="0"/>
                        </a:cubicBezTo>
                        <a:cubicBezTo>
                          <a:pt x="9335411" y="-37473"/>
                          <a:pt x="9340641" y="20844"/>
                          <a:pt x="9424161" y="0"/>
                        </a:cubicBezTo>
                        <a:cubicBezTo>
                          <a:pt x="9507681" y="-20844"/>
                          <a:pt x="9772684" y="9553"/>
                          <a:pt x="9992565" y="0"/>
                        </a:cubicBezTo>
                        <a:cubicBezTo>
                          <a:pt x="10212446" y="-9553"/>
                          <a:pt x="10377448" y="36193"/>
                          <a:pt x="10657599" y="0"/>
                        </a:cubicBezTo>
                        <a:cubicBezTo>
                          <a:pt x="11178611" y="-85297"/>
                          <a:pt x="11757545" y="423972"/>
                          <a:pt x="11652316" y="994717"/>
                        </a:cubicBezTo>
                        <a:cubicBezTo>
                          <a:pt x="11699731" y="1106276"/>
                          <a:pt x="11613146" y="1224911"/>
                          <a:pt x="11652316" y="1443747"/>
                        </a:cubicBezTo>
                        <a:cubicBezTo>
                          <a:pt x="11691486" y="1662583"/>
                          <a:pt x="11594337" y="1908186"/>
                          <a:pt x="11652316" y="2091714"/>
                        </a:cubicBezTo>
                        <a:cubicBezTo>
                          <a:pt x="11710295" y="2275242"/>
                          <a:pt x="11636438" y="2468595"/>
                          <a:pt x="11652316" y="2660106"/>
                        </a:cubicBezTo>
                        <a:cubicBezTo>
                          <a:pt x="11668194" y="2851617"/>
                          <a:pt x="11628275" y="2913426"/>
                          <a:pt x="11652316" y="3148924"/>
                        </a:cubicBezTo>
                        <a:cubicBezTo>
                          <a:pt x="11676357" y="3384422"/>
                          <a:pt x="11637044" y="3559186"/>
                          <a:pt x="11652316" y="3717316"/>
                        </a:cubicBezTo>
                        <a:cubicBezTo>
                          <a:pt x="11667588" y="3875446"/>
                          <a:pt x="11630405" y="4012298"/>
                          <a:pt x="11652316" y="4166346"/>
                        </a:cubicBezTo>
                        <a:cubicBezTo>
                          <a:pt x="11674227" y="4320394"/>
                          <a:pt x="11598579" y="4677350"/>
                          <a:pt x="11652316" y="4973463"/>
                        </a:cubicBezTo>
                        <a:cubicBezTo>
                          <a:pt x="11580998" y="5665998"/>
                          <a:pt x="11126636" y="5861595"/>
                          <a:pt x="10657599" y="5968180"/>
                        </a:cubicBezTo>
                        <a:cubicBezTo>
                          <a:pt x="10461318" y="6019397"/>
                          <a:pt x="10281240" y="5929305"/>
                          <a:pt x="9992565" y="5968180"/>
                        </a:cubicBezTo>
                        <a:cubicBezTo>
                          <a:pt x="9703890" y="6007055"/>
                          <a:pt x="9787141" y="5959948"/>
                          <a:pt x="9617418" y="5968180"/>
                        </a:cubicBezTo>
                        <a:cubicBezTo>
                          <a:pt x="9447695" y="5976412"/>
                          <a:pt x="9195654" y="5918105"/>
                          <a:pt x="8952385" y="5968180"/>
                        </a:cubicBezTo>
                        <a:cubicBezTo>
                          <a:pt x="8709116" y="6018255"/>
                          <a:pt x="8756654" y="5963994"/>
                          <a:pt x="8673866" y="5968180"/>
                        </a:cubicBezTo>
                        <a:cubicBezTo>
                          <a:pt x="8591078" y="5972366"/>
                          <a:pt x="8254246" y="5908044"/>
                          <a:pt x="8008833" y="5968180"/>
                        </a:cubicBezTo>
                        <a:cubicBezTo>
                          <a:pt x="7763420" y="6028316"/>
                          <a:pt x="7784431" y="5962048"/>
                          <a:pt x="7633685" y="5968180"/>
                        </a:cubicBezTo>
                        <a:cubicBezTo>
                          <a:pt x="7482939" y="5974312"/>
                          <a:pt x="7429528" y="5944054"/>
                          <a:pt x="7355167" y="5968180"/>
                        </a:cubicBezTo>
                        <a:cubicBezTo>
                          <a:pt x="7280806" y="5992306"/>
                          <a:pt x="7091369" y="5929078"/>
                          <a:pt x="6980020" y="5968180"/>
                        </a:cubicBezTo>
                        <a:cubicBezTo>
                          <a:pt x="6868671" y="6007282"/>
                          <a:pt x="6492508" y="5947130"/>
                          <a:pt x="6314986" y="5968180"/>
                        </a:cubicBezTo>
                        <a:cubicBezTo>
                          <a:pt x="6137464" y="5989230"/>
                          <a:pt x="6081099" y="5930477"/>
                          <a:pt x="5939839" y="5968180"/>
                        </a:cubicBezTo>
                        <a:cubicBezTo>
                          <a:pt x="5798579" y="6005883"/>
                          <a:pt x="5770078" y="5936626"/>
                          <a:pt x="5661321" y="5968180"/>
                        </a:cubicBezTo>
                        <a:cubicBezTo>
                          <a:pt x="5552564" y="5999734"/>
                          <a:pt x="5374790" y="5926921"/>
                          <a:pt x="5286173" y="5968180"/>
                        </a:cubicBezTo>
                        <a:cubicBezTo>
                          <a:pt x="5197556" y="6009439"/>
                          <a:pt x="4909338" y="5951113"/>
                          <a:pt x="4814397" y="5968180"/>
                        </a:cubicBezTo>
                        <a:cubicBezTo>
                          <a:pt x="4719456" y="5985247"/>
                          <a:pt x="4413592" y="5946568"/>
                          <a:pt x="4245993" y="5968180"/>
                        </a:cubicBezTo>
                        <a:cubicBezTo>
                          <a:pt x="4078394" y="5989792"/>
                          <a:pt x="3991642" y="5927741"/>
                          <a:pt x="3870845" y="5968180"/>
                        </a:cubicBezTo>
                        <a:cubicBezTo>
                          <a:pt x="3750048" y="6008619"/>
                          <a:pt x="3297401" y="5937436"/>
                          <a:pt x="3109183" y="5968180"/>
                        </a:cubicBezTo>
                        <a:cubicBezTo>
                          <a:pt x="2920965" y="5998924"/>
                          <a:pt x="2681858" y="5962881"/>
                          <a:pt x="2540778" y="5968180"/>
                        </a:cubicBezTo>
                        <a:cubicBezTo>
                          <a:pt x="2399699" y="5973479"/>
                          <a:pt x="2125316" y="5916513"/>
                          <a:pt x="1779116" y="5968180"/>
                        </a:cubicBezTo>
                        <a:cubicBezTo>
                          <a:pt x="1432916" y="6019847"/>
                          <a:pt x="1360999" y="5901274"/>
                          <a:pt x="994717" y="5968180"/>
                        </a:cubicBezTo>
                        <a:cubicBezTo>
                          <a:pt x="414018" y="6082937"/>
                          <a:pt x="12134" y="5502395"/>
                          <a:pt x="0" y="4973463"/>
                        </a:cubicBezTo>
                        <a:cubicBezTo>
                          <a:pt x="-36092" y="4775917"/>
                          <a:pt x="22088" y="4669926"/>
                          <a:pt x="0" y="4444858"/>
                        </a:cubicBezTo>
                        <a:cubicBezTo>
                          <a:pt x="-22088" y="4219791"/>
                          <a:pt x="66124" y="4080378"/>
                          <a:pt x="0" y="3876466"/>
                        </a:cubicBezTo>
                        <a:cubicBezTo>
                          <a:pt x="-66124" y="3672554"/>
                          <a:pt x="15241" y="3628573"/>
                          <a:pt x="0" y="3427436"/>
                        </a:cubicBezTo>
                        <a:cubicBezTo>
                          <a:pt x="-15241" y="3226299"/>
                          <a:pt x="12378" y="2974944"/>
                          <a:pt x="0" y="2779469"/>
                        </a:cubicBezTo>
                        <a:cubicBezTo>
                          <a:pt x="-12378" y="2583994"/>
                          <a:pt x="52518" y="2451037"/>
                          <a:pt x="0" y="2211076"/>
                        </a:cubicBezTo>
                        <a:cubicBezTo>
                          <a:pt x="-52518" y="1971115"/>
                          <a:pt x="64722" y="1844632"/>
                          <a:pt x="0" y="1563109"/>
                        </a:cubicBezTo>
                        <a:cubicBezTo>
                          <a:pt x="-64722" y="1281586"/>
                          <a:pt x="59844" y="1227055"/>
                          <a:pt x="0" y="994717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DA4683E4-631A-4D55-9000-3F6CAB6780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2400" l="10000" r="90000">
                        <a14:foregroundMark x1="83600" y1="48400" x2="83600" y2="48400"/>
                        <a14:foregroundMark x1="85800" y1="74800" x2="85800" y2="74800"/>
                        <a14:foregroundMark x1="29800" y1="92400" x2="29800" y2="92400"/>
                        <a14:foregroundMark x1="17200" y1="31800" x2="17200" y2="31800"/>
                        <a14:foregroundMark x1="22000" y1="30000" x2="22000" y2="30000"/>
                        <a14:foregroundMark x1="26000" y1="29200" x2="26000" y2="29200"/>
                        <a14:foregroundMark x1="39800" y1="59400" x2="39800" y2="59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6868" flipH="1">
            <a:off x="10903794" y="-53183"/>
            <a:ext cx="1414934" cy="1414934"/>
          </a:xfrm>
          <a:prstGeom prst="rect">
            <a:avLst/>
          </a:prstGeom>
        </p:spPr>
      </p:pic>
      <p:sp>
        <p:nvSpPr>
          <p:cNvPr id="37" name="AutoShape 2">
            <a:extLst>
              <a:ext uri="{FF2B5EF4-FFF2-40B4-BE49-F238E27FC236}">
                <a16:creationId xmlns:a16="http://schemas.microsoft.com/office/drawing/2014/main" id="{749A3F52-D48C-43D7-B30B-51DF8D6C49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29100" y="4572890"/>
            <a:ext cx="5410200" cy="1676400"/>
          </a:xfrm>
          <a:prstGeom prst="cube">
            <a:avLst>
              <a:gd name="adj" fmla="val 94116"/>
            </a:avLst>
          </a:prstGeom>
          <a:solidFill>
            <a:srgbClr val="A886E0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anose="02020404030301010803" pitchFamily="18" charset="0"/>
              <a:cs typeface="Arial" panose="020B0604020202020204" pitchFamily="34" charset="0"/>
            </a:endParaRPr>
          </a:p>
        </p:txBody>
      </p:sp>
      <p:grpSp>
        <p:nvGrpSpPr>
          <p:cNvPr id="38" name="Group 3">
            <a:extLst>
              <a:ext uri="{FF2B5EF4-FFF2-40B4-BE49-F238E27FC236}">
                <a16:creationId xmlns:a16="http://schemas.microsoft.com/office/drawing/2014/main" id="{6F46CD6D-953C-4439-84D2-3ED5DAFDBE99}"/>
              </a:ext>
            </a:extLst>
          </p:cNvPr>
          <p:cNvGrpSpPr>
            <a:grpSpLocks/>
          </p:cNvGrpSpPr>
          <p:nvPr/>
        </p:nvGrpSpPr>
        <p:grpSpPr bwMode="auto">
          <a:xfrm>
            <a:off x="9855695" y="2680590"/>
            <a:ext cx="2209800" cy="3124200"/>
            <a:chOff x="3984" y="1824"/>
            <a:chExt cx="1392" cy="1968"/>
          </a:xfrm>
        </p:grpSpPr>
        <p:sp>
          <p:nvSpPr>
            <p:cNvPr id="39" name="Rectangle 4">
              <a:extLst>
                <a:ext uri="{FF2B5EF4-FFF2-40B4-BE49-F238E27FC236}">
                  <a16:creationId xmlns:a16="http://schemas.microsoft.com/office/drawing/2014/main" id="{98D93652-D5E4-4719-8BF8-2AA88406FA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" y="1824"/>
              <a:ext cx="1392" cy="1968"/>
            </a:xfrm>
            <a:prstGeom prst="rect">
              <a:avLst/>
            </a:prstGeom>
            <a:solidFill>
              <a:srgbClr val="33CC3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anose="02020404030301010803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40" name="Oval 5">
              <a:extLst>
                <a:ext uri="{FF2B5EF4-FFF2-40B4-BE49-F238E27FC236}">
                  <a16:creationId xmlns:a16="http://schemas.microsoft.com/office/drawing/2014/main" id="{F1D140E2-5AE8-4E2F-AD3A-4E40C1C197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4" y="2304"/>
              <a:ext cx="960" cy="912"/>
            </a:xfrm>
            <a:prstGeom prst="ellipse">
              <a:avLst/>
            </a:prstGeom>
            <a:solidFill>
              <a:srgbClr val="33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anose="02020404030301010803" pitchFamily="18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1" name="Group 6">
            <a:extLst>
              <a:ext uri="{FF2B5EF4-FFF2-40B4-BE49-F238E27FC236}">
                <a16:creationId xmlns:a16="http://schemas.microsoft.com/office/drawing/2014/main" id="{B088FDE3-2E1D-48FB-9D4F-EFBF5DED23E3}"/>
              </a:ext>
            </a:extLst>
          </p:cNvPr>
          <p:cNvGrpSpPr>
            <a:grpSpLocks/>
          </p:cNvGrpSpPr>
          <p:nvPr/>
        </p:nvGrpSpPr>
        <p:grpSpPr bwMode="auto">
          <a:xfrm>
            <a:off x="4991100" y="4801490"/>
            <a:ext cx="4064000" cy="1003300"/>
            <a:chOff x="576" y="3216"/>
            <a:chExt cx="2560" cy="632"/>
          </a:xfrm>
        </p:grpSpPr>
        <p:sp>
          <p:nvSpPr>
            <p:cNvPr id="42" name="AutoShape 7">
              <a:extLst>
                <a:ext uri="{FF2B5EF4-FFF2-40B4-BE49-F238E27FC236}">
                  <a16:creationId xmlns:a16="http://schemas.microsoft.com/office/drawing/2014/main" id="{55C27DA6-F4E8-4051-90A7-4E68BEC005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" y="3216"/>
              <a:ext cx="2560" cy="632"/>
            </a:xfrm>
            <a:prstGeom prst="cube">
              <a:avLst>
                <a:gd name="adj" fmla="val 99907"/>
              </a:avLst>
            </a:prstGeom>
            <a:solidFill>
              <a:srgbClr val="3366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anose="02020404030301010803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43" name="Oval 8">
              <a:extLst>
                <a:ext uri="{FF2B5EF4-FFF2-40B4-BE49-F238E27FC236}">
                  <a16:creationId xmlns:a16="http://schemas.microsoft.com/office/drawing/2014/main" id="{2B21023D-1E30-41AD-8F82-BE1C589A33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3312"/>
              <a:ext cx="912" cy="384"/>
            </a:xfrm>
            <a:prstGeom prst="ellipse">
              <a:avLst/>
            </a:prstGeom>
            <a:solidFill>
              <a:srgbClr val="33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anose="02020404030301010803" pitchFamily="18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924FDA12-F8CF-4351-BF36-0BF818B66624}"/>
              </a:ext>
            </a:extLst>
          </p:cNvPr>
          <p:cNvGrpSpPr/>
          <p:nvPr/>
        </p:nvGrpSpPr>
        <p:grpSpPr>
          <a:xfrm>
            <a:off x="106840" y="714436"/>
            <a:ext cx="9768519" cy="2425525"/>
            <a:chOff x="1517125" y="1104900"/>
            <a:chExt cx="13377023" cy="2583972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2612C122-8E52-44AD-B1F6-F73529104D02}"/>
                </a:ext>
              </a:extLst>
            </p:cNvPr>
            <p:cNvSpPr/>
            <p:nvPr/>
          </p:nvSpPr>
          <p:spPr>
            <a:xfrm>
              <a:off x="2087243" y="1224187"/>
              <a:ext cx="12039601" cy="2375701"/>
            </a:xfrm>
            <a:prstGeom prst="rect">
              <a:avLst/>
            </a:prstGeom>
          </p:spPr>
          <p:txBody>
            <a:bodyPr wrap="square" lIns="91368" tIns="45684" rIns="91368" bIns="45684">
              <a:spAutoFit/>
            </a:bodyPr>
            <a:lstStyle/>
            <a:p>
              <a:pPr marL="0" marR="0" lvl="0" indent="0" defTabSz="913668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-42509" algn="ctr"/>
                </a:tabLst>
                <a:defRPr/>
              </a:pPr>
              <a:r>
                <a:rPr kumimoji="0" lang="en-US" sz="4400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/>
                  <a:cs typeface="Calibri" panose="020F0502020204030204" pitchFamily="34" charset="0"/>
                  <a:sym typeface="Wingdings" panose="05000000000000000000" pitchFamily="2" charset="2"/>
                </a:rPr>
                <a:t></a:t>
              </a:r>
              <a:r>
                <a:rPr kumimoji="0" lang="en-US" sz="4400" i="0" u="none" strike="noStrike" kern="0" cap="none" spc="0" normalizeH="0" baseline="0" noProof="0" dirty="0" err="1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/>
                  <a:cs typeface="Calibri" panose="020F0502020204030204" pitchFamily="34" charset="0"/>
                </a:rPr>
                <a:t>Hiện</a:t>
              </a:r>
              <a:r>
                <a:rPr kumimoji="0" lang="en-US" sz="4400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/>
                  <a:cs typeface="Calibri" panose="020F0502020204030204" pitchFamily="34" charset="0"/>
                </a:rPr>
                <a:t> </a:t>
              </a:r>
              <a:r>
                <a:rPr kumimoji="0" lang="en-US" sz="4400" i="0" u="none" strike="noStrike" kern="0" cap="none" spc="0" normalizeH="0" baseline="0" noProof="0" dirty="0" err="1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/>
                  <a:cs typeface="Calibri" panose="020F0502020204030204" pitchFamily="34" charset="0"/>
                </a:rPr>
                <a:t>tượng</a:t>
              </a:r>
              <a:r>
                <a:rPr kumimoji="0" lang="en-US" sz="4400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/>
                  <a:cs typeface="Calibri" panose="020F0502020204030204" pitchFamily="34" charset="0"/>
                </a:rPr>
                <a:t> </a:t>
              </a:r>
              <a:r>
                <a:rPr kumimoji="0" lang="en-US" sz="4400" i="0" u="none" strike="noStrike" kern="0" cap="none" spc="0" normalizeH="0" baseline="0" noProof="0" dirty="0" err="1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/>
                  <a:cs typeface="Calibri" panose="020F0502020204030204" pitchFamily="34" charset="0"/>
                </a:rPr>
                <a:t>gì</a:t>
              </a:r>
              <a:r>
                <a:rPr kumimoji="0" lang="en-US" sz="4400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/>
                  <a:cs typeface="Calibri" panose="020F0502020204030204" pitchFamily="34" charset="0"/>
                </a:rPr>
                <a:t> </a:t>
              </a:r>
              <a:r>
                <a:rPr kumimoji="0" lang="en-US" sz="4400" i="0" u="none" strike="noStrike" kern="0" cap="none" spc="0" normalizeH="0" baseline="0" noProof="0" dirty="0" err="1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/>
                  <a:cs typeface="Calibri" panose="020F0502020204030204" pitchFamily="34" charset="0"/>
                </a:rPr>
                <a:t>đã</a:t>
              </a:r>
              <a:r>
                <a:rPr kumimoji="0" lang="en-US" sz="4400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/>
                  <a:cs typeface="Calibri" panose="020F0502020204030204" pitchFamily="34" charset="0"/>
                </a:rPr>
                <a:t> </a:t>
              </a:r>
              <a:r>
                <a:rPr kumimoji="0" lang="en-US" sz="4400" i="0" u="none" strike="noStrike" kern="0" cap="none" spc="0" normalizeH="0" baseline="0" noProof="0" dirty="0" err="1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/>
                  <a:cs typeface="Calibri" panose="020F0502020204030204" pitchFamily="34" charset="0"/>
                </a:rPr>
                <a:t>xảy</a:t>
              </a:r>
              <a:r>
                <a:rPr kumimoji="0" lang="en-US" sz="4400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/>
                  <a:cs typeface="Calibri" panose="020F0502020204030204" pitchFamily="34" charset="0"/>
                </a:rPr>
                <a:t> ra </a:t>
              </a:r>
              <a:r>
                <a:rPr kumimoji="0" lang="en-US" sz="4400" i="0" u="none" strike="noStrike" kern="0" cap="none" spc="0" normalizeH="0" baseline="0" noProof="0" dirty="0" err="1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/>
                  <a:cs typeface="Calibri" panose="020F0502020204030204" pitchFamily="34" charset="0"/>
                </a:rPr>
                <a:t>khi</a:t>
              </a:r>
              <a:r>
                <a:rPr kumimoji="0" lang="en-US" sz="4400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/>
                  <a:cs typeface="Calibri" panose="020F0502020204030204" pitchFamily="34" charset="0"/>
                </a:rPr>
                <a:t> </a:t>
              </a:r>
              <a:r>
                <a:rPr kumimoji="0" lang="en-US" sz="4400" i="0" u="none" strike="noStrike" kern="0" cap="none" spc="0" normalizeH="0" baseline="0" noProof="0" dirty="0" err="1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/>
                  <a:cs typeface="Calibri" panose="020F0502020204030204" pitchFamily="34" charset="0"/>
                </a:rPr>
                <a:t>phơi</a:t>
              </a:r>
              <a:r>
                <a:rPr kumimoji="0" lang="en-US" sz="4400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/>
                  <a:cs typeface="Calibri" panose="020F0502020204030204" pitchFamily="34" charset="0"/>
                </a:rPr>
                <a:t> </a:t>
              </a:r>
              <a:r>
                <a:rPr kumimoji="0" lang="en-US" sz="4400" i="0" u="none" strike="noStrike" kern="0" cap="none" spc="0" normalizeH="0" baseline="0" noProof="0" dirty="0" err="1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/>
                  <a:cs typeface="Calibri" panose="020F0502020204030204" pitchFamily="34" charset="0"/>
                </a:rPr>
                <a:t>nắng</a:t>
              </a:r>
              <a:r>
                <a:rPr kumimoji="0" lang="en-US" sz="4400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/>
                  <a:cs typeface="Calibri" panose="020F0502020204030204" pitchFamily="34" charset="0"/>
                </a:rPr>
                <a:t> </a:t>
              </a:r>
              <a:r>
                <a:rPr kumimoji="0" lang="en-US" sz="4400" i="0" u="none" strike="noStrike" kern="0" cap="none" spc="0" normalizeH="0" baseline="0" noProof="0" dirty="0" err="1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/>
                  <a:cs typeface="Calibri" panose="020F0502020204030204" pitchFamily="34" charset="0"/>
                </a:rPr>
                <a:t>tấm</a:t>
              </a:r>
              <a:r>
                <a:rPr kumimoji="0" lang="en-US" sz="4400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/>
                  <a:cs typeface="Calibri" panose="020F0502020204030204" pitchFamily="34" charset="0"/>
                </a:rPr>
                <a:t> </a:t>
              </a:r>
              <a:r>
                <a:rPr kumimoji="0" lang="en-US" sz="4400" i="0" u="none" strike="noStrike" kern="0" cap="none" spc="0" normalizeH="0" baseline="0" noProof="0" dirty="0" err="1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/>
                  <a:cs typeface="Calibri" panose="020F0502020204030204" pitchFamily="34" charset="0"/>
                </a:rPr>
                <a:t>vải</a:t>
              </a:r>
              <a:r>
                <a:rPr kumimoji="0" lang="en-US" sz="4400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/>
                  <a:cs typeface="Calibri" panose="020F0502020204030204" pitchFamily="34" charset="0"/>
                </a:rPr>
                <a:t> </a:t>
              </a:r>
              <a:r>
                <a:rPr kumimoji="0" lang="en-US" sz="4400" i="0" u="none" strike="noStrike" kern="0" cap="none" spc="0" normalizeH="0" baseline="0" noProof="0" dirty="0" err="1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/>
                  <a:cs typeface="Calibri" panose="020F0502020204030204" pitchFamily="34" charset="0"/>
                </a:rPr>
                <a:t>nhuộm</a:t>
              </a:r>
              <a:r>
                <a:rPr kumimoji="0" lang="en-US" sz="4400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/>
                  <a:cs typeface="Calibri" panose="020F0502020204030204" pitchFamily="34" charset="0"/>
                </a:rPr>
                <a:t> </a:t>
              </a:r>
              <a:r>
                <a:rPr kumimoji="0" lang="en-US" sz="4400" i="0" u="none" strike="noStrike" kern="0" cap="none" spc="0" normalizeH="0" baseline="0" noProof="0" dirty="0" err="1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/>
                  <a:cs typeface="Calibri" panose="020F0502020204030204" pitchFamily="34" charset="0"/>
                </a:rPr>
                <a:t>màu</a:t>
              </a:r>
              <a:r>
                <a:rPr lang="en-US" sz="4400" kern="0" dirty="0">
                  <a:solidFill>
                    <a:srgbClr val="00B0F0"/>
                  </a:solidFill>
                  <a:latin typeface="Calibri" panose="020F0502020204030204" pitchFamily="34" charset="0"/>
                  <a:ea typeface="Times New Roman"/>
                  <a:cs typeface="Calibri" panose="020F0502020204030204" pitchFamily="34" charset="0"/>
                </a:rPr>
                <a:t>?</a:t>
              </a:r>
            </a:p>
            <a:p>
              <a:pPr marL="0" marR="0" lvl="0" indent="0" defTabSz="913668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-42509" algn="ctr"/>
                </a:tabLst>
                <a:defRPr/>
              </a:pPr>
              <a:r>
                <a:rPr kumimoji="0" lang="en-US" sz="4400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/>
                  <a:cs typeface="Calibri" panose="020F0502020204030204" pitchFamily="34" charset="0"/>
                  <a:sym typeface="Wingdings" panose="05000000000000000000" pitchFamily="2" charset="2"/>
                </a:rPr>
                <a:t></a:t>
              </a:r>
              <a:r>
                <a:rPr kumimoji="0" lang="en-US" sz="4400" i="0" u="none" strike="noStrike" kern="0" cap="none" spc="0" normalizeH="0" baseline="0" noProof="0" dirty="0" err="1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/>
                  <a:cs typeface="Calibri" panose="020F0502020204030204" pitchFamily="34" charset="0"/>
                </a:rPr>
                <a:t>Hãy</a:t>
              </a:r>
              <a:r>
                <a:rPr kumimoji="0" lang="en-US" sz="4400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/>
                  <a:cs typeface="Calibri" panose="020F0502020204030204" pitchFamily="34" charset="0"/>
                </a:rPr>
                <a:t> </a:t>
              </a:r>
              <a:r>
                <a:rPr kumimoji="0" lang="en-US" sz="4400" i="0" u="none" strike="noStrike" kern="0" cap="none" spc="0" normalizeH="0" baseline="0" noProof="0" dirty="0" err="1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/>
                  <a:cs typeface="Calibri" panose="020F0502020204030204" pitchFamily="34" charset="0"/>
                </a:rPr>
                <a:t>giải</a:t>
              </a:r>
              <a:r>
                <a:rPr kumimoji="0" lang="en-US" sz="4400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/>
                  <a:cs typeface="Calibri" panose="020F0502020204030204" pitchFamily="34" charset="0"/>
                </a:rPr>
                <a:t> </a:t>
              </a:r>
              <a:r>
                <a:rPr kumimoji="0" lang="en-US" sz="4400" i="0" u="none" strike="noStrike" kern="0" cap="none" spc="0" normalizeH="0" baseline="0" noProof="0" dirty="0" err="1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/>
                  <a:cs typeface="Calibri" panose="020F0502020204030204" pitchFamily="34" charset="0"/>
                </a:rPr>
                <a:t>thích</a:t>
              </a:r>
              <a:r>
                <a:rPr kumimoji="0" lang="en-US" sz="4400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/>
                  <a:cs typeface="Calibri" panose="020F0502020204030204" pitchFamily="34" charset="0"/>
                </a:rPr>
                <a:t> </a:t>
              </a:r>
              <a:r>
                <a:rPr kumimoji="0" lang="en-US" sz="4400" i="0" u="none" strike="noStrike" kern="0" cap="none" spc="0" normalizeH="0" baseline="0" noProof="0" dirty="0" err="1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/>
                  <a:cs typeface="Calibri" panose="020F0502020204030204" pitchFamily="34" charset="0"/>
                </a:rPr>
                <a:t>hiện</a:t>
              </a:r>
              <a:r>
                <a:rPr kumimoji="0" lang="en-US" sz="4400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/>
                  <a:cs typeface="Calibri" panose="020F0502020204030204" pitchFamily="34" charset="0"/>
                </a:rPr>
                <a:t> </a:t>
              </a:r>
              <a:r>
                <a:rPr kumimoji="0" lang="en-US" sz="4400" i="0" u="none" strike="noStrike" kern="0" cap="none" spc="0" normalizeH="0" baseline="0" noProof="0" dirty="0" err="1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/>
                  <a:cs typeface="Calibri" panose="020F0502020204030204" pitchFamily="34" charset="0"/>
                </a:rPr>
                <a:t>tượng</a:t>
              </a:r>
              <a:r>
                <a:rPr kumimoji="0" lang="en-US" sz="4400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/>
                  <a:cs typeface="Calibri" panose="020F0502020204030204" pitchFamily="34" charset="0"/>
                </a:rPr>
                <a:t> </a:t>
              </a:r>
              <a:r>
                <a:rPr kumimoji="0" lang="en-US" sz="4400" i="0" u="none" strike="noStrike" kern="0" cap="none" spc="0" normalizeH="0" baseline="0" noProof="0" dirty="0" err="1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/>
                  <a:cs typeface="Calibri" panose="020F0502020204030204" pitchFamily="34" charset="0"/>
                </a:rPr>
                <a:t>đó</a:t>
              </a:r>
              <a:r>
                <a:rPr kumimoji="0" lang="en-US" sz="4400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/>
                  <a:cs typeface="Calibri" panose="020F0502020204030204" pitchFamily="34" charset="0"/>
                </a:rPr>
                <a:t>?</a:t>
              </a:r>
              <a:r>
                <a:rPr kumimoji="0" lang="en-US" sz="4400" b="1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Times New Roman"/>
                  <a:ea typeface="Times New Roman"/>
                  <a:cs typeface="Times New Roman"/>
                </a:rPr>
                <a:t>     </a:t>
              </a:r>
              <a:endPara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49" name="任意多边形: 形状 2">
              <a:extLst>
                <a:ext uri="{FF2B5EF4-FFF2-40B4-BE49-F238E27FC236}">
                  <a16:creationId xmlns:a16="http://schemas.microsoft.com/office/drawing/2014/main" id="{A23D6DD5-E707-422E-8E80-14076C54363F}"/>
                </a:ext>
              </a:extLst>
            </p:cNvPr>
            <p:cNvSpPr/>
            <p:nvPr/>
          </p:nvSpPr>
          <p:spPr>
            <a:xfrm>
              <a:off x="1517125" y="1104900"/>
              <a:ext cx="13377023" cy="2583972"/>
            </a:xfrm>
            <a:custGeom>
              <a:avLst/>
              <a:gdLst>
                <a:gd name="connsiteX0" fmla="*/ 267716 w 7816697"/>
                <a:gd name="connsiteY0" fmla="*/ 610524 h 4774669"/>
                <a:gd name="connsiteX1" fmla="*/ 458216 w 7816697"/>
                <a:gd name="connsiteY1" fmla="*/ 248574 h 4774669"/>
                <a:gd name="connsiteX2" fmla="*/ 1563116 w 7816697"/>
                <a:gd name="connsiteY2" fmla="*/ 58074 h 4774669"/>
                <a:gd name="connsiteX3" fmla="*/ 4915916 w 7816697"/>
                <a:gd name="connsiteY3" fmla="*/ 19974 h 4774669"/>
                <a:gd name="connsiteX4" fmla="*/ 6649466 w 7816697"/>
                <a:gd name="connsiteY4" fmla="*/ 343824 h 4774669"/>
                <a:gd name="connsiteX5" fmla="*/ 7506716 w 7816697"/>
                <a:gd name="connsiteY5" fmla="*/ 743874 h 4774669"/>
                <a:gd name="connsiteX6" fmla="*/ 7811516 w 7816697"/>
                <a:gd name="connsiteY6" fmla="*/ 2572674 h 4774669"/>
                <a:gd name="connsiteX7" fmla="*/ 7297166 w 7816697"/>
                <a:gd name="connsiteY7" fmla="*/ 4382424 h 4774669"/>
                <a:gd name="connsiteX8" fmla="*/ 6173216 w 7816697"/>
                <a:gd name="connsiteY8" fmla="*/ 4763424 h 4774669"/>
                <a:gd name="connsiteX9" fmla="*/ 4877816 w 7816697"/>
                <a:gd name="connsiteY9" fmla="*/ 4668174 h 4774669"/>
                <a:gd name="connsiteX10" fmla="*/ 3430016 w 7816697"/>
                <a:gd name="connsiteY10" fmla="*/ 4611024 h 4774669"/>
                <a:gd name="connsiteX11" fmla="*/ 2553716 w 7816697"/>
                <a:gd name="connsiteY11" fmla="*/ 4630074 h 4774669"/>
                <a:gd name="connsiteX12" fmla="*/ 1201166 w 7816697"/>
                <a:gd name="connsiteY12" fmla="*/ 4630074 h 4774669"/>
                <a:gd name="connsiteX13" fmla="*/ 305816 w 7816697"/>
                <a:gd name="connsiteY13" fmla="*/ 4420524 h 4774669"/>
                <a:gd name="connsiteX14" fmla="*/ 1016 w 7816697"/>
                <a:gd name="connsiteY14" fmla="*/ 3410874 h 4774669"/>
                <a:gd name="connsiteX15" fmla="*/ 210566 w 7816697"/>
                <a:gd name="connsiteY15" fmla="*/ 2153574 h 4774669"/>
                <a:gd name="connsiteX16" fmla="*/ 267716 w 7816697"/>
                <a:gd name="connsiteY16" fmla="*/ 610524 h 4774669"/>
                <a:gd name="connsiteX0-1" fmla="*/ 267716 w 7816697"/>
                <a:gd name="connsiteY0-2" fmla="*/ 610524 h 4774669"/>
                <a:gd name="connsiteX1-3" fmla="*/ 458216 w 7816697"/>
                <a:gd name="connsiteY1-4" fmla="*/ 248574 h 4774669"/>
                <a:gd name="connsiteX2-5" fmla="*/ 1563116 w 7816697"/>
                <a:gd name="connsiteY2-6" fmla="*/ 58074 h 4774669"/>
                <a:gd name="connsiteX3-7" fmla="*/ 4915916 w 7816697"/>
                <a:gd name="connsiteY3-8" fmla="*/ 19974 h 4774669"/>
                <a:gd name="connsiteX4-9" fmla="*/ 6649466 w 7816697"/>
                <a:gd name="connsiteY4-10" fmla="*/ 343824 h 4774669"/>
                <a:gd name="connsiteX5-11" fmla="*/ 7506716 w 7816697"/>
                <a:gd name="connsiteY5-12" fmla="*/ 743874 h 4774669"/>
                <a:gd name="connsiteX6-13" fmla="*/ 7811516 w 7816697"/>
                <a:gd name="connsiteY6-14" fmla="*/ 2572674 h 4774669"/>
                <a:gd name="connsiteX7-15" fmla="*/ 7297166 w 7816697"/>
                <a:gd name="connsiteY7-16" fmla="*/ 4382424 h 4774669"/>
                <a:gd name="connsiteX8-17" fmla="*/ 6173216 w 7816697"/>
                <a:gd name="connsiteY8-18" fmla="*/ 4763424 h 4774669"/>
                <a:gd name="connsiteX9-19" fmla="*/ 4877816 w 7816697"/>
                <a:gd name="connsiteY9-20" fmla="*/ 4668174 h 4774669"/>
                <a:gd name="connsiteX10-21" fmla="*/ 3430016 w 7816697"/>
                <a:gd name="connsiteY10-22" fmla="*/ 4611024 h 4774669"/>
                <a:gd name="connsiteX11-23" fmla="*/ 2553716 w 7816697"/>
                <a:gd name="connsiteY11-24" fmla="*/ 4630074 h 4774669"/>
                <a:gd name="connsiteX12-25" fmla="*/ 1201166 w 7816697"/>
                <a:gd name="connsiteY12-26" fmla="*/ 4630074 h 4774669"/>
                <a:gd name="connsiteX13-27" fmla="*/ 305816 w 7816697"/>
                <a:gd name="connsiteY13-28" fmla="*/ 4420524 h 4774669"/>
                <a:gd name="connsiteX14-29" fmla="*/ 1016 w 7816697"/>
                <a:gd name="connsiteY14-30" fmla="*/ 3410874 h 4774669"/>
                <a:gd name="connsiteX15-31" fmla="*/ 210566 w 7816697"/>
                <a:gd name="connsiteY15-32" fmla="*/ 2153574 h 4774669"/>
                <a:gd name="connsiteX16-33" fmla="*/ 267716 w 7816697"/>
                <a:gd name="connsiteY16-34" fmla="*/ 610524 h 4774669"/>
                <a:gd name="connsiteX0-35" fmla="*/ 249006 w 7816649"/>
                <a:gd name="connsiteY0-36" fmla="*/ 610524 h 4774669"/>
                <a:gd name="connsiteX1-37" fmla="*/ 458168 w 7816649"/>
                <a:gd name="connsiteY1-38" fmla="*/ 248574 h 4774669"/>
                <a:gd name="connsiteX2-39" fmla="*/ 1563068 w 7816649"/>
                <a:gd name="connsiteY2-40" fmla="*/ 58074 h 4774669"/>
                <a:gd name="connsiteX3-41" fmla="*/ 4915868 w 7816649"/>
                <a:gd name="connsiteY3-42" fmla="*/ 19974 h 4774669"/>
                <a:gd name="connsiteX4-43" fmla="*/ 6649418 w 7816649"/>
                <a:gd name="connsiteY4-44" fmla="*/ 343824 h 4774669"/>
                <a:gd name="connsiteX5-45" fmla="*/ 7506668 w 7816649"/>
                <a:gd name="connsiteY5-46" fmla="*/ 743874 h 4774669"/>
                <a:gd name="connsiteX6-47" fmla="*/ 7811468 w 7816649"/>
                <a:gd name="connsiteY6-48" fmla="*/ 2572674 h 4774669"/>
                <a:gd name="connsiteX7-49" fmla="*/ 7297118 w 7816649"/>
                <a:gd name="connsiteY7-50" fmla="*/ 4382424 h 4774669"/>
                <a:gd name="connsiteX8-51" fmla="*/ 6173168 w 7816649"/>
                <a:gd name="connsiteY8-52" fmla="*/ 4763424 h 4774669"/>
                <a:gd name="connsiteX9-53" fmla="*/ 4877768 w 7816649"/>
                <a:gd name="connsiteY9-54" fmla="*/ 4668174 h 4774669"/>
                <a:gd name="connsiteX10-55" fmla="*/ 3429968 w 7816649"/>
                <a:gd name="connsiteY10-56" fmla="*/ 4611024 h 4774669"/>
                <a:gd name="connsiteX11-57" fmla="*/ 2553668 w 7816649"/>
                <a:gd name="connsiteY11-58" fmla="*/ 4630074 h 4774669"/>
                <a:gd name="connsiteX12-59" fmla="*/ 1201118 w 7816649"/>
                <a:gd name="connsiteY12-60" fmla="*/ 4630074 h 4774669"/>
                <a:gd name="connsiteX13-61" fmla="*/ 305768 w 7816649"/>
                <a:gd name="connsiteY13-62" fmla="*/ 4420524 h 4774669"/>
                <a:gd name="connsiteX14-63" fmla="*/ 968 w 7816649"/>
                <a:gd name="connsiteY14-64" fmla="*/ 3410874 h 4774669"/>
                <a:gd name="connsiteX15-65" fmla="*/ 210518 w 7816649"/>
                <a:gd name="connsiteY15-66" fmla="*/ 2153574 h 4774669"/>
                <a:gd name="connsiteX16-67" fmla="*/ 249006 w 7816649"/>
                <a:gd name="connsiteY16-68" fmla="*/ 610524 h 4774669"/>
                <a:gd name="connsiteX0-69" fmla="*/ 273848 w 7841491"/>
                <a:gd name="connsiteY0-70" fmla="*/ 610524 h 4774669"/>
                <a:gd name="connsiteX1-71" fmla="*/ 483010 w 7841491"/>
                <a:gd name="connsiteY1-72" fmla="*/ 248574 h 4774669"/>
                <a:gd name="connsiteX2-73" fmla="*/ 1587910 w 7841491"/>
                <a:gd name="connsiteY2-74" fmla="*/ 58074 h 4774669"/>
                <a:gd name="connsiteX3-75" fmla="*/ 4940710 w 7841491"/>
                <a:gd name="connsiteY3-76" fmla="*/ 19974 h 4774669"/>
                <a:gd name="connsiteX4-77" fmla="*/ 6674260 w 7841491"/>
                <a:gd name="connsiteY4-78" fmla="*/ 343824 h 4774669"/>
                <a:gd name="connsiteX5-79" fmla="*/ 7531510 w 7841491"/>
                <a:gd name="connsiteY5-80" fmla="*/ 743874 h 4774669"/>
                <a:gd name="connsiteX6-81" fmla="*/ 7836310 w 7841491"/>
                <a:gd name="connsiteY6-82" fmla="*/ 2572674 h 4774669"/>
                <a:gd name="connsiteX7-83" fmla="*/ 7321960 w 7841491"/>
                <a:gd name="connsiteY7-84" fmla="*/ 4382424 h 4774669"/>
                <a:gd name="connsiteX8-85" fmla="*/ 6198010 w 7841491"/>
                <a:gd name="connsiteY8-86" fmla="*/ 4763424 h 4774669"/>
                <a:gd name="connsiteX9-87" fmla="*/ 4902610 w 7841491"/>
                <a:gd name="connsiteY9-88" fmla="*/ 4668174 h 4774669"/>
                <a:gd name="connsiteX10-89" fmla="*/ 3454810 w 7841491"/>
                <a:gd name="connsiteY10-90" fmla="*/ 4611024 h 4774669"/>
                <a:gd name="connsiteX11-91" fmla="*/ 2578510 w 7841491"/>
                <a:gd name="connsiteY11-92" fmla="*/ 4630074 h 4774669"/>
                <a:gd name="connsiteX12-93" fmla="*/ 1225960 w 7841491"/>
                <a:gd name="connsiteY12-94" fmla="*/ 4630074 h 4774669"/>
                <a:gd name="connsiteX13-95" fmla="*/ 330610 w 7841491"/>
                <a:gd name="connsiteY13-96" fmla="*/ 4420524 h 4774669"/>
                <a:gd name="connsiteX14-97" fmla="*/ 25810 w 7841491"/>
                <a:gd name="connsiteY14-98" fmla="*/ 3410874 h 4774669"/>
                <a:gd name="connsiteX15-99" fmla="*/ 20756 w 7841491"/>
                <a:gd name="connsiteY15-100" fmla="*/ 2106921 h 4774669"/>
                <a:gd name="connsiteX16-101" fmla="*/ 273848 w 7841491"/>
                <a:gd name="connsiteY16-102" fmla="*/ 610524 h 4774669"/>
                <a:gd name="connsiteX0-103" fmla="*/ 273848 w 7841491"/>
                <a:gd name="connsiteY0-104" fmla="*/ 607372 h 4771517"/>
                <a:gd name="connsiteX1-105" fmla="*/ 616360 w 7841491"/>
                <a:gd name="connsiteY1-106" fmla="*/ 131122 h 4771517"/>
                <a:gd name="connsiteX2-107" fmla="*/ 1587910 w 7841491"/>
                <a:gd name="connsiteY2-108" fmla="*/ 54922 h 4771517"/>
                <a:gd name="connsiteX3-109" fmla="*/ 4940710 w 7841491"/>
                <a:gd name="connsiteY3-110" fmla="*/ 16822 h 4771517"/>
                <a:gd name="connsiteX4-111" fmla="*/ 6674260 w 7841491"/>
                <a:gd name="connsiteY4-112" fmla="*/ 340672 h 4771517"/>
                <a:gd name="connsiteX5-113" fmla="*/ 7531510 w 7841491"/>
                <a:gd name="connsiteY5-114" fmla="*/ 740722 h 4771517"/>
                <a:gd name="connsiteX6-115" fmla="*/ 7836310 w 7841491"/>
                <a:gd name="connsiteY6-116" fmla="*/ 2569522 h 4771517"/>
                <a:gd name="connsiteX7-117" fmla="*/ 7321960 w 7841491"/>
                <a:gd name="connsiteY7-118" fmla="*/ 4379272 h 4771517"/>
                <a:gd name="connsiteX8-119" fmla="*/ 6198010 w 7841491"/>
                <a:gd name="connsiteY8-120" fmla="*/ 4760272 h 4771517"/>
                <a:gd name="connsiteX9-121" fmla="*/ 4902610 w 7841491"/>
                <a:gd name="connsiteY9-122" fmla="*/ 4665022 h 4771517"/>
                <a:gd name="connsiteX10-123" fmla="*/ 3454810 w 7841491"/>
                <a:gd name="connsiteY10-124" fmla="*/ 4607872 h 4771517"/>
                <a:gd name="connsiteX11-125" fmla="*/ 2578510 w 7841491"/>
                <a:gd name="connsiteY11-126" fmla="*/ 4626922 h 4771517"/>
                <a:gd name="connsiteX12-127" fmla="*/ 1225960 w 7841491"/>
                <a:gd name="connsiteY12-128" fmla="*/ 4626922 h 4771517"/>
                <a:gd name="connsiteX13-129" fmla="*/ 330610 w 7841491"/>
                <a:gd name="connsiteY13-130" fmla="*/ 4417372 h 4771517"/>
                <a:gd name="connsiteX14-131" fmla="*/ 25810 w 7841491"/>
                <a:gd name="connsiteY14-132" fmla="*/ 3407722 h 4771517"/>
                <a:gd name="connsiteX15-133" fmla="*/ 20756 w 7841491"/>
                <a:gd name="connsiteY15-134" fmla="*/ 2103769 h 4771517"/>
                <a:gd name="connsiteX16-135" fmla="*/ 273848 w 7841491"/>
                <a:gd name="connsiteY16-136" fmla="*/ 607372 h 477151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</a:cxnLst>
              <a:rect l="l" t="t" r="r" b="b"/>
              <a:pathLst>
                <a:path w="7841491" h="4771517">
                  <a:moveTo>
                    <a:pt x="273848" y="607372"/>
                  </a:moveTo>
                  <a:cubicBezTo>
                    <a:pt x="373115" y="278597"/>
                    <a:pt x="397350" y="223197"/>
                    <a:pt x="616360" y="131122"/>
                  </a:cubicBezTo>
                  <a:cubicBezTo>
                    <a:pt x="835370" y="39047"/>
                    <a:pt x="867185" y="73972"/>
                    <a:pt x="1587910" y="54922"/>
                  </a:cubicBezTo>
                  <a:cubicBezTo>
                    <a:pt x="2308635" y="35872"/>
                    <a:pt x="4092985" y="-30803"/>
                    <a:pt x="4940710" y="16822"/>
                  </a:cubicBezTo>
                  <a:cubicBezTo>
                    <a:pt x="5788435" y="64447"/>
                    <a:pt x="6242460" y="220022"/>
                    <a:pt x="6674260" y="340672"/>
                  </a:cubicBezTo>
                  <a:cubicBezTo>
                    <a:pt x="7106060" y="461322"/>
                    <a:pt x="7337835" y="369247"/>
                    <a:pt x="7531510" y="740722"/>
                  </a:cubicBezTo>
                  <a:cubicBezTo>
                    <a:pt x="7725185" y="1112197"/>
                    <a:pt x="7871235" y="1963097"/>
                    <a:pt x="7836310" y="2569522"/>
                  </a:cubicBezTo>
                  <a:cubicBezTo>
                    <a:pt x="7801385" y="3175947"/>
                    <a:pt x="7595010" y="4014147"/>
                    <a:pt x="7321960" y="4379272"/>
                  </a:cubicBezTo>
                  <a:cubicBezTo>
                    <a:pt x="7048910" y="4744397"/>
                    <a:pt x="6601235" y="4712647"/>
                    <a:pt x="6198010" y="4760272"/>
                  </a:cubicBezTo>
                  <a:cubicBezTo>
                    <a:pt x="5794785" y="4807897"/>
                    <a:pt x="5359810" y="4690422"/>
                    <a:pt x="4902610" y="4665022"/>
                  </a:cubicBezTo>
                  <a:cubicBezTo>
                    <a:pt x="4445410" y="4639622"/>
                    <a:pt x="3842160" y="4614222"/>
                    <a:pt x="3454810" y="4607872"/>
                  </a:cubicBezTo>
                  <a:lnTo>
                    <a:pt x="2578510" y="4626922"/>
                  </a:lnTo>
                  <a:cubicBezTo>
                    <a:pt x="2207035" y="4630097"/>
                    <a:pt x="1600610" y="4661847"/>
                    <a:pt x="1225960" y="4626922"/>
                  </a:cubicBezTo>
                  <a:cubicBezTo>
                    <a:pt x="851310" y="4591997"/>
                    <a:pt x="530635" y="4620572"/>
                    <a:pt x="330610" y="4417372"/>
                  </a:cubicBezTo>
                  <a:cubicBezTo>
                    <a:pt x="130585" y="4214172"/>
                    <a:pt x="41685" y="3785547"/>
                    <a:pt x="25810" y="3407722"/>
                  </a:cubicBezTo>
                  <a:cubicBezTo>
                    <a:pt x="9935" y="3029897"/>
                    <a:pt x="-20584" y="2570494"/>
                    <a:pt x="20756" y="2103769"/>
                  </a:cubicBezTo>
                  <a:cubicBezTo>
                    <a:pt x="62096" y="1637044"/>
                    <a:pt x="174581" y="936147"/>
                    <a:pt x="273848" y="607372"/>
                  </a:cubicBezTo>
                  <a:close/>
                </a:path>
              </a:pathLst>
            </a:custGeom>
            <a:noFill/>
            <a:ln w="57150" cap="flat" cmpd="sng" algn="ctr">
              <a:solidFill>
                <a:srgbClr val="8064A2">
                  <a:lumMod val="75000"/>
                </a:srgbClr>
              </a:solidFill>
              <a:prstDash val="dash"/>
            </a:ln>
            <a:effectLst/>
          </p:spPr>
          <p:txBody>
            <a:bodyPr lIns="68550" tIns="34289" rIns="68550" bIns="34289" rtlCol="0" anchor="ctr"/>
            <a:lstStyle/>
            <a:p>
              <a:pPr marL="0" marR="0" lvl="0" indent="0" algn="ctr" defTabSz="342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cs typeface="+mn-cs"/>
              </a:endParaRPr>
            </a:p>
          </p:txBody>
        </p:sp>
      </p:grpSp>
      <p:pic>
        <p:nvPicPr>
          <p:cNvPr id="50" name="Picture 49">
            <a:extLst>
              <a:ext uri="{FF2B5EF4-FFF2-40B4-BE49-F238E27FC236}">
                <a16:creationId xmlns:a16="http://schemas.microsoft.com/office/drawing/2014/main" id="{B122714A-164B-4D42-AB1D-3173659B16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056346">
            <a:off x="-13902" y="5150637"/>
            <a:ext cx="1717304" cy="1717304"/>
          </a:xfrm>
          <a:prstGeom prst="rect">
            <a:avLst/>
          </a:prstGeom>
        </p:spPr>
      </p:pic>
      <p:sp>
        <p:nvSpPr>
          <p:cNvPr id="16" name="AutoShape 13">
            <a:extLst>
              <a:ext uri="{FF2B5EF4-FFF2-40B4-BE49-F238E27FC236}">
                <a16:creationId xmlns:a16="http://schemas.microsoft.com/office/drawing/2014/main" id="{F0550894-C8A8-4AD8-8C65-029756C9D0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31895" y="5490401"/>
            <a:ext cx="228600" cy="198860"/>
          </a:xfrm>
          <a:prstGeom prst="flowChartConnector">
            <a:avLst/>
          </a:prstGeom>
          <a:solidFill>
            <a:srgbClr val="33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17" name="AutoShape 14">
            <a:extLst>
              <a:ext uri="{FF2B5EF4-FFF2-40B4-BE49-F238E27FC236}">
                <a16:creationId xmlns:a16="http://schemas.microsoft.com/office/drawing/2014/main" id="{99AE3BA9-EA74-44C6-8610-1AC17915BB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84495" y="2857573"/>
            <a:ext cx="228600" cy="198860"/>
          </a:xfrm>
          <a:prstGeom prst="flowChartConnector">
            <a:avLst/>
          </a:prstGeom>
          <a:solidFill>
            <a:srgbClr val="33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18" name="AutoShape 15">
            <a:extLst>
              <a:ext uri="{FF2B5EF4-FFF2-40B4-BE49-F238E27FC236}">
                <a16:creationId xmlns:a16="http://schemas.microsoft.com/office/drawing/2014/main" id="{1A8C7D0E-D40E-444C-A863-DD023A892B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31895" y="2857573"/>
            <a:ext cx="228600" cy="198860"/>
          </a:xfrm>
          <a:prstGeom prst="flowChartConnector">
            <a:avLst/>
          </a:prstGeom>
          <a:solidFill>
            <a:srgbClr val="33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19" name="AutoShape 16">
            <a:extLst>
              <a:ext uri="{FF2B5EF4-FFF2-40B4-BE49-F238E27FC236}">
                <a16:creationId xmlns:a16="http://schemas.microsoft.com/office/drawing/2014/main" id="{86B07041-545D-4749-A7F9-57667AEA2A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2411" y="5487290"/>
            <a:ext cx="228600" cy="201971"/>
          </a:xfrm>
          <a:prstGeom prst="flowChartConnector">
            <a:avLst/>
          </a:prstGeom>
          <a:solidFill>
            <a:srgbClr val="33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20" name="AutoShape 9">
            <a:extLst>
              <a:ext uri="{FF2B5EF4-FFF2-40B4-BE49-F238E27FC236}">
                <a16:creationId xmlns:a16="http://schemas.microsoft.com/office/drawing/2014/main" id="{9469A27D-A00E-4B5B-9247-F44577E9A7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7495" y="5646375"/>
            <a:ext cx="228600" cy="76200"/>
          </a:xfrm>
          <a:prstGeom prst="flowChartConnector">
            <a:avLst/>
          </a:prstGeom>
          <a:solidFill>
            <a:srgbClr val="33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21" name="AutoShape 10">
            <a:extLst>
              <a:ext uri="{FF2B5EF4-FFF2-40B4-BE49-F238E27FC236}">
                <a16:creationId xmlns:a16="http://schemas.microsoft.com/office/drawing/2014/main" id="{60D998B1-B8FA-4ECE-B591-BE0069ABC0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60195" y="5646375"/>
            <a:ext cx="228600" cy="76200"/>
          </a:xfrm>
          <a:prstGeom prst="flowChartConnector">
            <a:avLst/>
          </a:prstGeom>
          <a:solidFill>
            <a:srgbClr val="33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22" name="AutoShape 11">
            <a:extLst>
              <a:ext uri="{FF2B5EF4-FFF2-40B4-BE49-F238E27FC236}">
                <a16:creationId xmlns:a16="http://schemas.microsoft.com/office/drawing/2014/main" id="{9755E757-A125-4458-AE00-584C17EBCF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55292" y="4884375"/>
            <a:ext cx="228600" cy="76200"/>
          </a:xfrm>
          <a:prstGeom prst="flowChartConnector">
            <a:avLst/>
          </a:prstGeom>
          <a:solidFill>
            <a:srgbClr val="33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23" name="AutoShape 12">
            <a:extLst>
              <a:ext uri="{FF2B5EF4-FFF2-40B4-BE49-F238E27FC236}">
                <a16:creationId xmlns:a16="http://schemas.microsoft.com/office/drawing/2014/main" id="{5A0670D6-7160-46B7-8AA1-44093BF616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8392" y="4884375"/>
            <a:ext cx="228600" cy="76200"/>
          </a:xfrm>
          <a:prstGeom prst="flowChartConnector">
            <a:avLst/>
          </a:prstGeom>
          <a:solidFill>
            <a:srgbClr val="33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925627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1FD2FE29-3749-4C6E-BBA0-E518B9058A5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289176"/>
            <a:ext cx="12192000" cy="156882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85D5314-396D-4DDE-A655-3A7A9A68063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162" y="3560475"/>
            <a:ext cx="3200400" cy="3365390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0394E663-407B-4C86-9D06-8A276A31D8E3}"/>
              </a:ext>
            </a:extLst>
          </p:cNvPr>
          <p:cNvGrpSpPr/>
          <p:nvPr/>
        </p:nvGrpSpPr>
        <p:grpSpPr>
          <a:xfrm>
            <a:off x="113162" y="178455"/>
            <a:ext cx="3554269" cy="1926919"/>
            <a:chOff x="1447800" y="2497141"/>
            <a:chExt cx="6400800" cy="2784690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D12F576D-A83A-481E-BEF3-0606A8FB139A}"/>
                </a:ext>
              </a:extLst>
            </p:cNvPr>
            <p:cNvGrpSpPr/>
            <p:nvPr/>
          </p:nvGrpSpPr>
          <p:grpSpPr>
            <a:xfrm>
              <a:off x="1447800" y="2497141"/>
              <a:ext cx="6400800" cy="2784690"/>
              <a:chOff x="1447800" y="2497141"/>
              <a:chExt cx="6400800" cy="2784690"/>
            </a:xfrm>
          </p:grpSpPr>
          <p:sp>
            <p:nvSpPr>
              <p:cNvPr id="15" name="Cloud Callout 13">
                <a:extLst>
                  <a:ext uri="{FF2B5EF4-FFF2-40B4-BE49-F238E27FC236}">
                    <a16:creationId xmlns:a16="http://schemas.microsoft.com/office/drawing/2014/main" id="{74CC3372-8CD9-4402-9252-BED6A82226F9}"/>
                  </a:ext>
                </a:extLst>
              </p:cNvPr>
              <p:cNvSpPr/>
              <p:nvPr/>
            </p:nvSpPr>
            <p:spPr>
              <a:xfrm>
                <a:off x="1447800" y="2497141"/>
                <a:ext cx="6400800" cy="2784690"/>
              </a:xfrm>
              <a:prstGeom prst="cloudCallout">
                <a:avLst>
                  <a:gd name="adj1" fmla="val -22181"/>
                  <a:gd name="adj2" fmla="val 116737"/>
                </a:avLst>
              </a:prstGeom>
              <a:solidFill>
                <a:sysClr val="window" lastClr="FFFFFF"/>
              </a:solidFill>
              <a:ln w="25400" cap="flat" cmpd="sng" algn="ctr">
                <a:solidFill>
                  <a:srgbClr val="FFFF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36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09DC91C-334B-48BA-9428-4F486F1B52D2}"/>
                  </a:ext>
                </a:extLst>
              </p:cNvPr>
              <p:cNvSpPr txBox="1"/>
              <p:nvPr/>
            </p:nvSpPr>
            <p:spPr>
              <a:xfrm>
                <a:off x="2087826" y="3254174"/>
                <a:ext cx="5120746" cy="13343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36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5400" b="1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>
                        <a:lumMod val="95000"/>
                        <a:lumOff val="5000"/>
                      </a:prst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anose="02020603050405020304" pitchFamily="18" charset="0"/>
                    <a:ea typeface="微软雅黑"/>
                    <a:cs typeface="+mn-cs"/>
                  </a:rPr>
                  <a:t>Kết</a:t>
                </a:r>
                <a:r>
                  <a:rPr kumimoji="0" lang="en-US" sz="5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95000"/>
                        <a:lumOff val="5000"/>
                      </a:prst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anose="02020603050405020304" pitchFamily="18" charset="0"/>
                    <a:ea typeface="微软雅黑"/>
                    <a:cs typeface="+mn-cs"/>
                  </a:rPr>
                  <a:t> </a:t>
                </a:r>
                <a:r>
                  <a:rPr kumimoji="0" lang="en-US" sz="5400" b="1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>
                        <a:lumMod val="95000"/>
                        <a:lumOff val="5000"/>
                      </a:prst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anose="02020603050405020304" pitchFamily="18" charset="0"/>
                    <a:ea typeface="微软雅黑"/>
                    <a:cs typeface="+mn-cs"/>
                  </a:rPr>
                  <a:t>luận</a:t>
                </a:r>
                <a:endParaRPr kumimoji="0" lang="en-US" sz="5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</p:grpSp>
        <p:pic>
          <p:nvPicPr>
            <p:cNvPr id="14" name="Picture 8">
              <a:extLst>
                <a:ext uri="{FF2B5EF4-FFF2-40B4-BE49-F238E27FC236}">
                  <a16:creationId xmlns:a16="http://schemas.microsoft.com/office/drawing/2014/main" id="{993314C4-B89A-4B46-8B44-A9A31D47566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>
              <a:fillRect/>
            </a:stretch>
          </p:blipFill>
          <p:spPr>
            <a:xfrm rot="1690819">
              <a:off x="6021979" y="2521736"/>
              <a:ext cx="1069021" cy="1180645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0991DDA-BD44-496A-B153-2A6FA332E868}"/>
              </a:ext>
            </a:extLst>
          </p:cNvPr>
          <p:cNvGrpSpPr/>
          <p:nvPr/>
        </p:nvGrpSpPr>
        <p:grpSpPr>
          <a:xfrm>
            <a:off x="2740396" y="1527738"/>
            <a:ext cx="9338442" cy="3033887"/>
            <a:chOff x="5333194" y="3966244"/>
            <a:chExt cx="12802405" cy="3615656"/>
          </a:xfrm>
        </p:grpSpPr>
        <p:sp>
          <p:nvSpPr>
            <p:cNvPr id="19" name="任意多边形: 形状 2">
              <a:extLst>
                <a:ext uri="{FF2B5EF4-FFF2-40B4-BE49-F238E27FC236}">
                  <a16:creationId xmlns:a16="http://schemas.microsoft.com/office/drawing/2014/main" id="{EC0B7645-026D-4FF2-8D67-BEB38F3F92BD}"/>
                </a:ext>
              </a:extLst>
            </p:cNvPr>
            <p:cNvSpPr/>
            <p:nvPr/>
          </p:nvSpPr>
          <p:spPr>
            <a:xfrm>
              <a:off x="5333194" y="3966244"/>
              <a:ext cx="12802405" cy="3615656"/>
            </a:xfrm>
            <a:custGeom>
              <a:avLst/>
              <a:gdLst>
                <a:gd name="connsiteX0" fmla="*/ 267716 w 7816697"/>
                <a:gd name="connsiteY0" fmla="*/ 610524 h 4774669"/>
                <a:gd name="connsiteX1" fmla="*/ 458216 w 7816697"/>
                <a:gd name="connsiteY1" fmla="*/ 248574 h 4774669"/>
                <a:gd name="connsiteX2" fmla="*/ 1563116 w 7816697"/>
                <a:gd name="connsiteY2" fmla="*/ 58074 h 4774669"/>
                <a:gd name="connsiteX3" fmla="*/ 4915916 w 7816697"/>
                <a:gd name="connsiteY3" fmla="*/ 19974 h 4774669"/>
                <a:gd name="connsiteX4" fmla="*/ 6649466 w 7816697"/>
                <a:gd name="connsiteY4" fmla="*/ 343824 h 4774669"/>
                <a:gd name="connsiteX5" fmla="*/ 7506716 w 7816697"/>
                <a:gd name="connsiteY5" fmla="*/ 743874 h 4774669"/>
                <a:gd name="connsiteX6" fmla="*/ 7811516 w 7816697"/>
                <a:gd name="connsiteY6" fmla="*/ 2572674 h 4774669"/>
                <a:gd name="connsiteX7" fmla="*/ 7297166 w 7816697"/>
                <a:gd name="connsiteY7" fmla="*/ 4382424 h 4774669"/>
                <a:gd name="connsiteX8" fmla="*/ 6173216 w 7816697"/>
                <a:gd name="connsiteY8" fmla="*/ 4763424 h 4774669"/>
                <a:gd name="connsiteX9" fmla="*/ 4877816 w 7816697"/>
                <a:gd name="connsiteY9" fmla="*/ 4668174 h 4774669"/>
                <a:gd name="connsiteX10" fmla="*/ 3430016 w 7816697"/>
                <a:gd name="connsiteY10" fmla="*/ 4611024 h 4774669"/>
                <a:gd name="connsiteX11" fmla="*/ 2553716 w 7816697"/>
                <a:gd name="connsiteY11" fmla="*/ 4630074 h 4774669"/>
                <a:gd name="connsiteX12" fmla="*/ 1201166 w 7816697"/>
                <a:gd name="connsiteY12" fmla="*/ 4630074 h 4774669"/>
                <a:gd name="connsiteX13" fmla="*/ 305816 w 7816697"/>
                <a:gd name="connsiteY13" fmla="*/ 4420524 h 4774669"/>
                <a:gd name="connsiteX14" fmla="*/ 1016 w 7816697"/>
                <a:gd name="connsiteY14" fmla="*/ 3410874 h 4774669"/>
                <a:gd name="connsiteX15" fmla="*/ 210566 w 7816697"/>
                <a:gd name="connsiteY15" fmla="*/ 2153574 h 4774669"/>
                <a:gd name="connsiteX16" fmla="*/ 267716 w 7816697"/>
                <a:gd name="connsiteY16" fmla="*/ 610524 h 4774669"/>
                <a:gd name="connsiteX0-1" fmla="*/ 267716 w 7816697"/>
                <a:gd name="connsiteY0-2" fmla="*/ 610524 h 4774669"/>
                <a:gd name="connsiteX1-3" fmla="*/ 458216 w 7816697"/>
                <a:gd name="connsiteY1-4" fmla="*/ 248574 h 4774669"/>
                <a:gd name="connsiteX2-5" fmla="*/ 1563116 w 7816697"/>
                <a:gd name="connsiteY2-6" fmla="*/ 58074 h 4774669"/>
                <a:gd name="connsiteX3-7" fmla="*/ 4915916 w 7816697"/>
                <a:gd name="connsiteY3-8" fmla="*/ 19974 h 4774669"/>
                <a:gd name="connsiteX4-9" fmla="*/ 6649466 w 7816697"/>
                <a:gd name="connsiteY4-10" fmla="*/ 343824 h 4774669"/>
                <a:gd name="connsiteX5-11" fmla="*/ 7506716 w 7816697"/>
                <a:gd name="connsiteY5-12" fmla="*/ 743874 h 4774669"/>
                <a:gd name="connsiteX6-13" fmla="*/ 7811516 w 7816697"/>
                <a:gd name="connsiteY6-14" fmla="*/ 2572674 h 4774669"/>
                <a:gd name="connsiteX7-15" fmla="*/ 7297166 w 7816697"/>
                <a:gd name="connsiteY7-16" fmla="*/ 4382424 h 4774669"/>
                <a:gd name="connsiteX8-17" fmla="*/ 6173216 w 7816697"/>
                <a:gd name="connsiteY8-18" fmla="*/ 4763424 h 4774669"/>
                <a:gd name="connsiteX9-19" fmla="*/ 4877816 w 7816697"/>
                <a:gd name="connsiteY9-20" fmla="*/ 4668174 h 4774669"/>
                <a:gd name="connsiteX10-21" fmla="*/ 3430016 w 7816697"/>
                <a:gd name="connsiteY10-22" fmla="*/ 4611024 h 4774669"/>
                <a:gd name="connsiteX11-23" fmla="*/ 2553716 w 7816697"/>
                <a:gd name="connsiteY11-24" fmla="*/ 4630074 h 4774669"/>
                <a:gd name="connsiteX12-25" fmla="*/ 1201166 w 7816697"/>
                <a:gd name="connsiteY12-26" fmla="*/ 4630074 h 4774669"/>
                <a:gd name="connsiteX13-27" fmla="*/ 305816 w 7816697"/>
                <a:gd name="connsiteY13-28" fmla="*/ 4420524 h 4774669"/>
                <a:gd name="connsiteX14-29" fmla="*/ 1016 w 7816697"/>
                <a:gd name="connsiteY14-30" fmla="*/ 3410874 h 4774669"/>
                <a:gd name="connsiteX15-31" fmla="*/ 210566 w 7816697"/>
                <a:gd name="connsiteY15-32" fmla="*/ 2153574 h 4774669"/>
                <a:gd name="connsiteX16-33" fmla="*/ 267716 w 7816697"/>
                <a:gd name="connsiteY16-34" fmla="*/ 610524 h 4774669"/>
                <a:gd name="connsiteX0-35" fmla="*/ 249006 w 7816649"/>
                <a:gd name="connsiteY0-36" fmla="*/ 610524 h 4774669"/>
                <a:gd name="connsiteX1-37" fmla="*/ 458168 w 7816649"/>
                <a:gd name="connsiteY1-38" fmla="*/ 248574 h 4774669"/>
                <a:gd name="connsiteX2-39" fmla="*/ 1563068 w 7816649"/>
                <a:gd name="connsiteY2-40" fmla="*/ 58074 h 4774669"/>
                <a:gd name="connsiteX3-41" fmla="*/ 4915868 w 7816649"/>
                <a:gd name="connsiteY3-42" fmla="*/ 19974 h 4774669"/>
                <a:gd name="connsiteX4-43" fmla="*/ 6649418 w 7816649"/>
                <a:gd name="connsiteY4-44" fmla="*/ 343824 h 4774669"/>
                <a:gd name="connsiteX5-45" fmla="*/ 7506668 w 7816649"/>
                <a:gd name="connsiteY5-46" fmla="*/ 743874 h 4774669"/>
                <a:gd name="connsiteX6-47" fmla="*/ 7811468 w 7816649"/>
                <a:gd name="connsiteY6-48" fmla="*/ 2572674 h 4774669"/>
                <a:gd name="connsiteX7-49" fmla="*/ 7297118 w 7816649"/>
                <a:gd name="connsiteY7-50" fmla="*/ 4382424 h 4774669"/>
                <a:gd name="connsiteX8-51" fmla="*/ 6173168 w 7816649"/>
                <a:gd name="connsiteY8-52" fmla="*/ 4763424 h 4774669"/>
                <a:gd name="connsiteX9-53" fmla="*/ 4877768 w 7816649"/>
                <a:gd name="connsiteY9-54" fmla="*/ 4668174 h 4774669"/>
                <a:gd name="connsiteX10-55" fmla="*/ 3429968 w 7816649"/>
                <a:gd name="connsiteY10-56" fmla="*/ 4611024 h 4774669"/>
                <a:gd name="connsiteX11-57" fmla="*/ 2553668 w 7816649"/>
                <a:gd name="connsiteY11-58" fmla="*/ 4630074 h 4774669"/>
                <a:gd name="connsiteX12-59" fmla="*/ 1201118 w 7816649"/>
                <a:gd name="connsiteY12-60" fmla="*/ 4630074 h 4774669"/>
                <a:gd name="connsiteX13-61" fmla="*/ 305768 w 7816649"/>
                <a:gd name="connsiteY13-62" fmla="*/ 4420524 h 4774669"/>
                <a:gd name="connsiteX14-63" fmla="*/ 968 w 7816649"/>
                <a:gd name="connsiteY14-64" fmla="*/ 3410874 h 4774669"/>
                <a:gd name="connsiteX15-65" fmla="*/ 210518 w 7816649"/>
                <a:gd name="connsiteY15-66" fmla="*/ 2153574 h 4774669"/>
                <a:gd name="connsiteX16-67" fmla="*/ 249006 w 7816649"/>
                <a:gd name="connsiteY16-68" fmla="*/ 610524 h 4774669"/>
                <a:gd name="connsiteX0-69" fmla="*/ 273848 w 7841491"/>
                <a:gd name="connsiteY0-70" fmla="*/ 610524 h 4774669"/>
                <a:gd name="connsiteX1-71" fmla="*/ 483010 w 7841491"/>
                <a:gd name="connsiteY1-72" fmla="*/ 248574 h 4774669"/>
                <a:gd name="connsiteX2-73" fmla="*/ 1587910 w 7841491"/>
                <a:gd name="connsiteY2-74" fmla="*/ 58074 h 4774669"/>
                <a:gd name="connsiteX3-75" fmla="*/ 4940710 w 7841491"/>
                <a:gd name="connsiteY3-76" fmla="*/ 19974 h 4774669"/>
                <a:gd name="connsiteX4-77" fmla="*/ 6674260 w 7841491"/>
                <a:gd name="connsiteY4-78" fmla="*/ 343824 h 4774669"/>
                <a:gd name="connsiteX5-79" fmla="*/ 7531510 w 7841491"/>
                <a:gd name="connsiteY5-80" fmla="*/ 743874 h 4774669"/>
                <a:gd name="connsiteX6-81" fmla="*/ 7836310 w 7841491"/>
                <a:gd name="connsiteY6-82" fmla="*/ 2572674 h 4774669"/>
                <a:gd name="connsiteX7-83" fmla="*/ 7321960 w 7841491"/>
                <a:gd name="connsiteY7-84" fmla="*/ 4382424 h 4774669"/>
                <a:gd name="connsiteX8-85" fmla="*/ 6198010 w 7841491"/>
                <a:gd name="connsiteY8-86" fmla="*/ 4763424 h 4774669"/>
                <a:gd name="connsiteX9-87" fmla="*/ 4902610 w 7841491"/>
                <a:gd name="connsiteY9-88" fmla="*/ 4668174 h 4774669"/>
                <a:gd name="connsiteX10-89" fmla="*/ 3454810 w 7841491"/>
                <a:gd name="connsiteY10-90" fmla="*/ 4611024 h 4774669"/>
                <a:gd name="connsiteX11-91" fmla="*/ 2578510 w 7841491"/>
                <a:gd name="connsiteY11-92" fmla="*/ 4630074 h 4774669"/>
                <a:gd name="connsiteX12-93" fmla="*/ 1225960 w 7841491"/>
                <a:gd name="connsiteY12-94" fmla="*/ 4630074 h 4774669"/>
                <a:gd name="connsiteX13-95" fmla="*/ 330610 w 7841491"/>
                <a:gd name="connsiteY13-96" fmla="*/ 4420524 h 4774669"/>
                <a:gd name="connsiteX14-97" fmla="*/ 25810 w 7841491"/>
                <a:gd name="connsiteY14-98" fmla="*/ 3410874 h 4774669"/>
                <a:gd name="connsiteX15-99" fmla="*/ 20756 w 7841491"/>
                <a:gd name="connsiteY15-100" fmla="*/ 2106921 h 4774669"/>
                <a:gd name="connsiteX16-101" fmla="*/ 273848 w 7841491"/>
                <a:gd name="connsiteY16-102" fmla="*/ 610524 h 4774669"/>
                <a:gd name="connsiteX0-103" fmla="*/ 273848 w 7841491"/>
                <a:gd name="connsiteY0-104" fmla="*/ 607372 h 4771517"/>
                <a:gd name="connsiteX1-105" fmla="*/ 616360 w 7841491"/>
                <a:gd name="connsiteY1-106" fmla="*/ 131122 h 4771517"/>
                <a:gd name="connsiteX2-107" fmla="*/ 1587910 w 7841491"/>
                <a:gd name="connsiteY2-108" fmla="*/ 54922 h 4771517"/>
                <a:gd name="connsiteX3-109" fmla="*/ 4940710 w 7841491"/>
                <a:gd name="connsiteY3-110" fmla="*/ 16822 h 4771517"/>
                <a:gd name="connsiteX4-111" fmla="*/ 6674260 w 7841491"/>
                <a:gd name="connsiteY4-112" fmla="*/ 340672 h 4771517"/>
                <a:gd name="connsiteX5-113" fmla="*/ 7531510 w 7841491"/>
                <a:gd name="connsiteY5-114" fmla="*/ 740722 h 4771517"/>
                <a:gd name="connsiteX6-115" fmla="*/ 7836310 w 7841491"/>
                <a:gd name="connsiteY6-116" fmla="*/ 2569522 h 4771517"/>
                <a:gd name="connsiteX7-117" fmla="*/ 7321960 w 7841491"/>
                <a:gd name="connsiteY7-118" fmla="*/ 4379272 h 4771517"/>
                <a:gd name="connsiteX8-119" fmla="*/ 6198010 w 7841491"/>
                <a:gd name="connsiteY8-120" fmla="*/ 4760272 h 4771517"/>
                <a:gd name="connsiteX9-121" fmla="*/ 4902610 w 7841491"/>
                <a:gd name="connsiteY9-122" fmla="*/ 4665022 h 4771517"/>
                <a:gd name="connsiteX10-123" fmla="*/ 3454810 w 7841491"/>
                <a:gd name="connsiteY10-124" fmla="*/ 4607872 h 4771517"/>
                <a:gd name="connsiteX11-125" fmla="*/ 2578510 w 7841491"/>
                <a:gd name="connsiteY11-126" fmla="*/ 4626922 h 4771517"/>
                <a:gd name="connsiteX12-127" fmla="*/ 1225960 w 7841491"/>
                <a:gd name="connsiteY12-128" fmla="*/ 4626922 h 4771517"/>
                <a:gd name="connsiteX13-129" fmla="*/ 330610 w 7841491"/>
                <a:gd name="connsiteY13-130" fmla="*/ 4417372 h 4771517"/>
                <a:gd name="connsiteX14-131" fmla="*/ 25810 w 7841491"/>
                <a:gd name="connsiteY14-132" fmla="*/ 3407722 h 4771517"/>
                <a:gd name="connsiteX15-133" fmla="*/ 20756 w 7841491"/>
                <a:gd name="connsiteY15-134" fmla="*/ 2103769 h 4771517"/>
                <a:gd name="connsiteX16-135" fmla="*/ 273848 w 7841491"/>
                <a:gd name="connsiteY16-136" fmla="*/ 607372 h 477151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</a:cxnLst>
              <a:rect l="l" t="t" r="r" b="b"/>
              <a:pathLst>
                <a:path w="7841491" h="4771517">
                  <a:moveTo>
                    <a:pt x="273848" y="607372"/>
                  </a:moveTo>
                  <a:cubicBezTo>
                    <a:pt x="373115" y="278597"/>
                    <a:pt x="397350" y="223197"/>
                    <a:pt x="616360" y="131122"/>
                  </a:cubicBezTo>
                  <a:cubicBezTo>
                    <a:pt x="835370" y="39047"/>
                    <a:pt x="867185" y="73972"/>
                    <a:pt x="1587910" y="54922"/>
                  </a:cubicBezTo>
                  <a:cubicBezTo>
                    <a:pt x="2308635" y="35872"/>
                    <a:pt x="4092985" y="-30803"/>
                    <a:pt x="4940710" y="16822"/>
                  </a:cubicBezTo>
                  <a:cubicBezTo>
                    <a:pt x="5788435" y="64447"/>
                    <a:pt x="6242460" y="220022"/>
                    <a:pt x="6674260" y="340672"/>
                  </a:cubicBezTo>
                  <a:cubicBezTo>
                    <a:pt x="7106060" y="461322"/>
                    <a:pt x="7337835" y="369247"/>
                    <a:pt x="7531510" y="740722"/>
                  </a:cubicBezTo>
                  <a:cubicBezTo>
                    <a:pt x="7725185" y="1112197"/>
                    <a:pt x="7871235" y="1963097"/>
                    <a:pt x="7836310" y="2569522"/>
                  </a:cubicBezTo>
                  <a:cubicBezTo>
                    <a:pt x="7801385" y="3175947"/>
                    <a:pt x="7595010" y="4014147"/>
                    <a:pt x="7321960" y="4379272"/>
                  </a:cubicBezTo>
                  <a:cubicBezTo>
                    <a:pt x="7048910" y="4744397"/>
                    <a:pt x="6601235" y="4712647"/>
                    <a:pt x="6198010" y="4760272"/>
                  </a:cubicBezTo>
                  <a:cubicBezTo>
                    <a:pt x="5794785" y="4807897"/>
                    <a:pt x="5359810" y="4690422"/>
                    <a:pt x="4902610" y="4665022"/>
                  </a:cubicBezTo>
                  <a:cubicBezTo>
                    <a:pt x="4445410" y="4639622"/>
                    <a:pt x="3842160" y="4614222"/>
                    <a:pt x="3454810" y="4607872"/>
                  </a:cubicBezTo>
                  <a:lnTo>
                    <a:pt x="2578510" y="4626922"/>
                  </a:lnTo>
                  <a:cubicBezTo>
                    <a:pt x="2207035" y="4630097"/>
                    <a:pt x="1600610" y="4661847"/>
                    <a:pt x="1225960" y="4626922"/>
                  </a:cubicBezTo>
                  <a:cubicBezTo>
                    <a:pt x="851310" y="4591997"/>
                    <a:pt x="530635" y="4620572"/>
                    <a:pt x="330610" y="4417372"/>
                  </a:cubicBezTo>
                  <a:cubicBezTo>
                    <a:pt x="130585" y="4214172"/>
                    <a:pt x="41685" y="3785547"/>
                    <a:pt x="25810" y="3407722"/>
                  </a:cubicBezTo>
                  <a:cubicBezTo>
                    <a:pt x="9935" y="3029897"/>
                    <a:pt x="-20584" y="2570494"/>
                    <a:pt x="20756" y="2103769"/>
                  </a:cubicBezTo>
                  <a:cubicBezTo>
                    <a:pt x="62096" y="1637044"/>
                    <a:pt x="174581" y="936147"/>
                    <a:pt x="273848" y="607372"/>
                  </a:cubicBezTo>
                  <a:close/>
                </a:path>
              </a:pathLst>
            </a:custGeom>
            <a:solidFill>
              <a:sysClr val="window" lastClr="FFFFFF">
                <a:alpha val="90588"/>
              </a:sysClr>
            </a:solidFill>
            <a:ln w="19050" cap="flat" cmpd="sng" algn="ctr">
              <a:solidFill>
                <a:srgbClr val="FFFF00"/>
              </a:solidFill>
              <a:prstDash val="dash"/>
            </a:ln>
            <a:effectLst/>
          </p:spPr>
          <p:txBody>
            <a:bodyPr lIns="68550" tIns="34289" rIns="68550" bIns="34289" rtlCol="0" anchor="ctr"/>
            <a:lstStyle/>
            <a:p>
              <a:pPr marL="0" marR="0" lvl="0" indent="0" algn="ctr" defTabSz="342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cs typeface="+mn-cs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9775D70-6AA2-4C86-A0D2-DAB57CFBC090}"/>
                </a:ext>
              </a:extLst>
            </p:cNvPr>
            <p:cNvSpPr/>
            <p:nvPr/>
          </p:nvSpPr>
          <p:spPr>
            <a:xfrm>
              <a:off x="5810831" y="4143639"/>
              <a:ext cx="11847130" cy="31001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3668" rtl="0" eaLnBrk="1" fontAlgn="base" latinLnBrk="0" hangingPunct="1">
                <a:lnSpc>
                  <a:spcPct val="13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3200" i="0" u="none" strike="noStrike" kern="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Chỗ</a:t>
              </a:r>
              <a:r>
                <a:rPr kumimoji="0" lang="en-US" altLang="en-US" sz="320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 </a:t>
              </a:r>
              <a:r>
                <a:rPr kumimoji="0" lang="en-US" altLang="en-US" sz="3200" i="0" u="none" strike="noStrike" kern="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miếng</a:t>
              </a:r>
              <a:r>
                <a:rPr kumimoji="0" lang="en-US" altLang="en-US" sz="320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 </a:t>
              </a:r>
              <a:r>
                <a:rPr kumimoji="0" lang="en-US" altLang="en-US" sz="3200" i="0" u="none" strike="noStrike" kern="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vải</a:t>
              </a:r>
              <a:r>
                <a:rPr kumimoji="0" lang="en-US" altLang="en-US" sz="320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 </a:t>
              </a:r>
              <a:r>
                <a:rPr kumimoji="0" lang="en-US" altLang="en-US" sz="3200" i="0" u="none" strike="noStrike" kern="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được</a:t>
              </a:r>
              <a:r>
                <a:rPr kumimoji="0" lang="en-US" altLang="en-US" sz="320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 </a:t>
              </a:r>
              <a:r>
                <a:rPr kumimoji="0" lang="en-US" altLang="en-US" sz="3200" i="0" u="none" strike="noStrike" kern="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đặt</a:t>
              </a:r>
              <a:r>
                <a:rPr kumimoji="0" lang="en-US" altLang="en-US" sz="320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 </a:t>
              </a:r>
              <a:r>
                <a:rPr kumimoji="0" lang="en-US" altLang="en-US" sz="3200" i="0" u="none" strike="noStrike" kern="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đĩa</a:t>
              </a:r>
              <a:r>
                <a:rPr kumimoji="0" lang="en-US" altLang="en-US" sz="320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 </a:t>
              </a:r>
              <a:r>
                <a:rPr kumimoji="0" lang="en-US" altLang="en-US" sz="3200" i="0" u="none" strike="noStrike" kern="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sứ</a:t>
              </a:r>
              <a:r>
                <a:rPr kumimoji="0" lang="en-US" altLang="en-US" sz="320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 </a:t>
              </a:r>
              <a:r>
                <a:rPr kumimoji="0" lang="en-US" altLang="en-US" sz="3200" i="0" u="none" strike="noStrike" kern="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và</a:t>
              </a:r>
              <a:r>
                <a:rPr kumimoji="0" lang="en-US" altLang="en-US" sz="320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 </a:t>
              </a:r>
              <a:r>
                <a:rPr kumimoji="0" lang="en-US" altLang="en-US" sz="3200" i="0" u="none" strike="noStrike" kern="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bốn</a:t>
              </a:r>
              <a:r>
                <a:rPr kumimoji="0" lang="en-US" altLang="en-US" sz="320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 </a:t>
              </a:r>
              <a:r>
                <a:rPr kumimoji="0" lang="en-US" altLang="en-US" sz="3200" i="0" u="none" strike="noStrike" kern="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hòn</a:t>
              </a:r>
              <a:r>
                <a:rPr kumimoji="0" lang="en-US" altLang="en-US" sz="320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 </a:t>
              </a:r>
              <a:r>
                <a:rPr kumimoji="0" lang="en-US" altLang="en-US" sz="3200" i="0" u="none" strike="noStrike" kern="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đá</a:t>
              </a:r>
              <a:r>
                <a:rPr kumimoji="0" lang="en-US" altLang="en-US" sz="320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 </a:t>
              </a:r>
              <a:r>
                <a:rPr kumimoji="0" lang="en-US" altLang="en-US" sz="3200" i="0" u="none" strike="noStrike" kern="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chặn</a:t>
              </a:r>
              <a:r>
                <a:rPr kumimoji="0" lang="en-US" altLang="en-US" sz="320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 </a:t>
              </a:r>
              <a:r>
                <a:rPr kumimoji="0" lang="en-US" altLang="en-US" sz="3200" i="0" u="none" strike="noStrike" kern="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lên</a:t>
              </a:r>
              <a:r>
                <a:rPr kumimoji="0" lang="en-US" altLang="en-US" sz="320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 </a:t>
              </a:r>
              <a:r>
                <a:rPr kumimoji="0" lang="en-US" altLang="en-US" sz="3200" i="0" u="none" strike="noStrike" kern="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vẫn</a:t>
              </a:r>
              <a:r>
                <a:rPr kumimoji="0" lang="en-US" altLang="en-US" sz="320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 </a:t>
              </a:r>
              <a:r>
                <a:rPr kumimoji="0" lang="en-US" altLang="en-US" sz="3200" i="0" u="none" strike="noStrike" kern="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còn</a:t>
              </a:r>
              <a:r>
                <a:rPr kumimoji="0" lang="en-US" altLang="en-US" sz="320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 </a:t>
              </a:r>
              <a:r>
                <a:rPr kumimoji="0" lang="en-US" altLang="en-US" sz="3200" i="0" u="none" strike="noStrike" kern="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màu</a:t>
              </a:r>
              <a:r>
                <a:rPr kumimoji="0" lang="en-US" altLang="en-US" sz="320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 </a:t>
              </a:r>
              <a:r>
                <a:rPr kumimoji="0" lang="en-US" altLang="en-US" sz="3200" i="0" u="none" strike="noStrike" kern="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xanh</a:t>
              </a:r>
              <a:r>
                <a:rPr kumimoji="0" lang="en-US" altLang="en-US" sz="320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 </a:t>
              </a:r>
              <a:r>
                <a:rPr kumimoji="0" lang="en-US" altLang="en-US" sz="3200" i="0" u="none" strike="noStrike" kern="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đậm</a:t>
              </a:r>
              <a:r>
                <a:rPr kumimoji="0" lang="en-US" altLang="en-US" sz="320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 </a:t>
              </a:r>
              <a:r>
                <a:rPr kumimoji="0" lang="en-US" altLang="en-US" sz="3200" i="0" u="none" strike="noStrike" kern="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như</a:t>
              </a:r>
              <a:r>
                <a:rPr kumimoji="0" lang="en-US" altLang="en-US" sz="320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 </a:t>
              </a:r>
              <a:r>
                <a:rPr kumimoji="0" lang="en-US" altLang="en-US" sz="3200" i="0" u="none" strike="noStrike" kern="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lúc</a:t>
              </a:r>
              <a:r>
                <a:rPr kumimoji="0" lang="en-US" altLang="en-US" sz="320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 </a:t>
              </a:r>
              <a:r>
                <a:rPr kumimoji="0" lang="en-US" altLang="en-US" sz="3200" i="0" u="none" strike="noStrike" kern="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nhuộm</a:t>
              </a:r>
              <a:r>
                <a:rPr kumimoji="0" lang="en-US" altLang="en-US" sz="320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, </a:t>
              </a:r>
              <a:r>
                <a:rPr kumimoji="0" lang="en-US" altLang="en-US" sz="3200" i="0" u="none" strike="noStrike" kern="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còn</a:t>
              </a:r>
              <a:r>
                <a:rPr kumimoji="0" lang="en-US" altLang="en-US" sz="320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 </a:t>
              </a:r>
              <a:r>
                <a:rPr kumimoji="0" lang="en-US" altLang="en-US" sz="3200" i="0" u="none" strike="noStrike" kern="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những</a:t>
              </a:r>
              <a:r>
                <a:rPr kumimoji="0" lang="en-US" altLang="en-US" sz="320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 </a:t>
              </a:r>
              <a:r>
                <a:rPr kumimoji="0" lang="en-US" altLang="en-US" sz="3200" i="0" u="none" strike="noStrike" kern="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chỗ</a:t>
              </a:r>
              <a:r>
                <a:rPr kumimoji="0" lang="en-US" altLang="en-US" sz="320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 </a:t>
              </a:r>
              <a:r>
                <a:rPr kumimoji="0" lang="en-US" altLang="en-US" sz="3200" i="0" u="none" strike="noStrike" kern="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khác</a:t>
              </a:r>
              <a:r>
                <a:rPr kumimoji="0" lang="en-US" altLang="en-US" sz="320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 </a:t>
              </a:r>
              <a:r>
                <a:rPr kumimoji="0" lang="en-US" altLang="en-US" sz="3200" i="0" u="none" strike="noStrike" kern="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màu</a:t>
              </a:r>
              <a:r>
                <a:rPr kumimoji="0" lang="en-US" altLang="en-US" sz="320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 </a:t>
              </a:r>
              <a:r>
                <a:rPr kumimoji="0" lang="en-US" altLang="en-US" sz="3200" i="0" u="none" strike="noStrike" kern="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xanh</a:t>
              </a:r>
              <a:r>
                <a:rPr kumimoji="0" lang="en-US" altLang="en-US" sz="320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 </a:t>
              </a:r>
              <a:r>
                <a:rPr kumimoji="0" lang="en-US" altLang="en-US" sz="3200" i="0" u="none" strike="noStrike" kern="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của</a:t>
              </a:r>
              <a:r>
                <a:rPr kumimoji="0" lang="en-US" altLang="en-US" sz="320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 </a:t>
              </a:r>
              <a:r>
                <a:rPr kumimoji="0" lang="en-US" altLang="en-US" sz="3200" i="0" u="none" strike="noStrike" kern="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phẩm</a:t>
              </a:r>
              <a:r>
                <a:rPr kumimoji="0" lang="en-US" altLang="en-US" sz="320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 </a:t>
              </a:r>
              <a:r>
                <a:rPr kumimoji="0" lang="en-US" altLang="en-US" sz="3200" i="0" u="none" strike="noStrike" kern="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màu</a:t>
              </a:r>
              <a:r>
                <a:rPr kumimoji="0" lang="en-US" altLang="en-US" sz="320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 </a:t>
              </a:r>
              <a:r>
                <a:rPr kumimoji="0" lang="en-US" altLang="en-US" sz="3200" i="0" u="none" strike="noStrike" kern="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đã</a:t>
              </a:r>
              <a:r>
                <a:rPr kumimoji="0" lang="en-US" altLang="en-US" sz="320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 </a:t>
              </a:r>
              <a:r>
                <a:rPr kumimoji="0" lang="en-US" altLang="en-US" sz="3200" i="0" u="none" strike="noStrike" kern="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bị</a:t>
              </a:r>
              <a:r>
                <a:rPr kumimoji="0" lang="en-US" altLang="en-US" sz="320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 bay </a:t>
              </a:r>
              <a:r>
                <a:rPr kumimoji="0" lang="en-US" altLang="en-US" sz="3200" i="0" u="none" strike="noStrike" kern="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màu</a:t>
              </a:r>
              <a:r>
                <a:rPr kumimoji="0" lang="en-US" altLang="en-US" sz="320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.</a:t>
              </a:r>
            </a:p>
          </p:txBody>
        </p:sp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A1904EE-4055-45EC-ACF4-3954DB09A659}"/>
              </a:ext>
            </a:extLst>
          </p:cNvPr>
          <p:cNvSpPr/>
          <p:nvPr/>
        </p:nvSpPr>
        <p:spPr>
          <a:xfrm>
            <a:off x="3569110" y="4788310"/>
            <a:ext cx="8509728" cy="1502016"/>
          </a:xfrm>
          <a:prstGeom prst="roundRect">
            <a:avLst/>
          </a:prstGeom>
          <a:solidFill>
            <a:schemeClr val="bg1"/>
          </a:solidFill>
          <a:ln w="57150" cap="flat" cmpd="sng" algn="ctr">
            <a:solidFill>
              <a:srgbClr val="FFC000"/>
            </a:solidFill>
            <a:prstDash val="lg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3200" dirty="0">
                <a:solidFill>
                  <a:srgbClr val="E71C63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</a:t>
            </a:r>
            <a:r>
              <a:rPr lang="en-US" sz="3200" dirty="0" err="1">
                <a:solidFill>
                  <a:srgbClr val="E71C63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Sở</a:t>
            </a:r>
            <a:r>
              <a:rPr lang="en-US" sz="3200" dirty="0">
                <a:solidFill>
                  <a:srgbClr val="E71C63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E71C63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dĩ</a:t>
            </a:r>
            <a:r>
              <a:rPr lang="en-US" sz="3200" dirty="0">
                <a:solidFill>
                  <a:srgbClr val="E71C63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E71C63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có</a:t>
            </a:r>
            <a:r>
              <a:rPr lang="en-US" sz="3200" dirty="0">
                <a:solidFill>
                  <a:srgbClr val="E71C63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E71C63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hiện</a:t>
            </a:r>
            <a:r>
              <a:rPr lang="en-US" sz="3200" dirty="0">
                <a:solidFill>
                  <a:srgbClr val="E71C63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E71C63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tượng</a:t>
            </a:r>
            <a:r>
              <a:rPr lang="en-US" sz="3200" dirty="0">
                <a:solidFill>
                  <a:srgbClr val="E71C63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E71C63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đó</a:t>
            </a:r>
            <a:r>
              <a:rPr lang="en-US" sz="3200" dirty="0">
                <a:solidFill>
                  <a:srgbClr val="E71C63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E71C63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là</a:t>
            </a:r>
            <a:r>
              <a:rPr lang="en-US" sz="3200" dirty="0">
                <a:solidFill>
                  <a:srgbClr val="E71C63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do </a:t>
            </a:r>
            <a:r>
              <a:rPr lang="en-US" sz="3200" dirty="0" err="1">
                <a:solidFill>
                  <a:srgbClr val="E71C63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sự</a:t>
            </a:r>
            <a:r>
              <a:rPr lang="en-US" sz="3200" dirty="0">
                <a:solidFill>
                  <a:srgbClr val="E71C63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E71C63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tác</a:t>
            </a:r>
            <a:r>
              <a:rPr lang="en-US" sz="3200" dirty="0">
                <a:solidFill>
                  <a:srgbClr val="E71C63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E71C63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động</a:t>
            </a:r>
            <a:r>
              <a:rPr lang="en-US" sz="3200" dirty="0">
                <a:solidFill>
                  <a:srgbClr val="E71C63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E71C63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của</a:t>
            </a:r>
            <a:r>
              <a:rPr lang="en-US" sz="3200" dirty="0">
                <a:solidFill>
                  <a:srgbClr val="E71C63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E71C63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ánh</a:t>
            </a:r>
            <a:r>
              <a:rPr lang="en-US" sz="3200" dirty="0">
                <a:solidFill>
                  <a:srgbClr val="E71C63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E71C63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sáng</a:t>
            </a:r>
            <a:r>
              <a:rPr lang="en-US" sz="3200" dirty="0">
                <a:solidFill>
                  <a:srgbClr val="E71C63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E71C63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phẩm</a:t>
            </a:r>
            <a:r>
              <a:rPr lang="en-US" sz="3200" dirty="0">
                <a:solidFill>
                  <a:srgbClr val="E71C63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E71C63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màu</a:t>
            </a:r>
            <a:r>
              <a:rPr lang="en-US" sz="3200" dirty="0">
                <a:solidFill>
                  <a:srgbClr val="E71C63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E71C63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có</a:t>
            </a:r>
            <a:r>
              <a:rPr lang="en-US" sz="3200" dirty="0">
                <a:solidFill>
                  <a:srgbClr val="E71C63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E71C63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sự</a:t>
            </a:r>
            <a:r>
              <a:rPr lang="en-US" sz="3200" dirty="0">
                <a:solidFill>
                  <a:srgbClr val="E71C63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E71C63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biến</a:t>
            </a:r>
            <a:r>
              <a:rPr lang="en-US" sz="3200" dirty="0">
                <a:solidFill>
                  <a:srgbClr val="E71C63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E71C63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đổi</a:t>
            </a:r>
            <a:r>
              <a:rPr lang="en-US" sz="3200" dirty="0">
                <a:solidFill>
                  <a:srgbClr val="E71C63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E71C63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hóa</a:t>
            </a:r>
            <a:r>
              <a:rPr lang="en-US" sz="3200" dirty="0">
                <a:solidFill>
                  <a:srgbClr val="E71C63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E71C63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học</a:t>
            </a:r>
            <a:r>
              <a:rPr lang="en-US" sz="3200" dirty="0">
                <a:solidFill>
                  <a:srgbClr val="E71C63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E71C63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thành</a:t>
            </a:r>
            <a:r>
              <a:rPr lang="en-US" sz="3200" dirty="0">
                <a:solidFill>
                  <a:srgbClr val="E71C63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E71C63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chất</a:t>
            </a:r>
            <a:r>
              <a:rPr lang="en-US" sz="3200" dirty="0">
                <a:solidFill>
                  <a:srgbClr val="E71C63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E71C63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khác</a:t>
            </a:r>
            <a:r>
              <a:rPr lang="en-US" sz="3200" dirty="0">
                <a:solidFill>
                  <a:srgbClr val="E71C63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.</a:t>
            </a:r>
            <a:endParaRPr lang="en-US" sz="3200" dirty="0">
              <a:solidFill>
                <a:srgbClr val="E71C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52370DC-DF9A-4752-8849-449680493CF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7865" y="12166"/>
            <a:ext cx="1664135" cy="1664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378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CEB5779-7445-45D1-9768-32B1D468F6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1956"/>
            <a:ext cx="5772017" cy="43876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9B19519-FE91-48F9-B76F-CBD032655A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2001" y="1785049"/>
            <a:ext cx="5871299" cy="50434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C90E27C-F2F9-4FD8-A205-0FA8DF2005F9}"/>
              </a:ext>
            </a:extLst>
          </p:cNvPr>
          <p:cNvSpPr/>
          <p:nvPr/>
        </p:nvSpPr>
        <p:spPr>
          <a:xfrm>
            <a:off x="295208" y="4581833"/>
            <a:ext cx="5181600" cy="1681316"/>
          </a:xfrm>
          <a:prstGeom prst="roundRect">
            <a:avLst/>
          </a:prstGeom>
          <a:noFill/>
          <a:ln w="28575" cap="flat" cmpd="sng" algn="ctr">
            <a:solidFill>
              <a:schemeClr val="dk1"/>
            </a:solidFill>
            <a:prstDash val="lg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Quần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áo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phơi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ngoài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nắng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nhiều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lần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sẽ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khiến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cho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màu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sắc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bị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phai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FB8A429-49C8-4AEF-8143-4A5592478DDF}"/>
              </a:ext>
            </a:extLst>
          </p:cNvPr>
          <p:cNvSpPr/>
          <p:nvPr/>
        </p:nvSpPr>
        <p:spPr>
          <a:xfrm>
            <a:off x="6370825" y="42261"/>
            <a:ext cx="5772015" cy="1681316"/>
          </a:xfrm>
          <a:prstGeom prst="roundRect">
            <a:avLst/>
          </a:prstGeom>
          <a:noFill/>
          <a:ln w="28575" cap="flat" cmpd="sng" algn="ctr">
            <a:solidFill>
              <a:schemeClr val="dk1"/>
            </a:solidFill>
            <a:prstDash val="lg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Cửa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gỗ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khi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bị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nắng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chiếu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vào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thường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xuyên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sẽ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dễ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bị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phai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màu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hư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63423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1FD2FE29-3749-4C6E-BBA0-E518B9058A5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289176"/>
            <a:ext cx="12192000" cy="156882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85D5314-396D-4DDE-A655-3A7A9A68063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9527" y="3873121"/>
            <a:ext cx="3200400" cy="303903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FFD9874D-CFE7-40E3-85E5-945EBA36960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06498" y="3233174"/>
            <a:ext cx="2263295" cy="382792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6B20337-6292-4FD7-8701-72948DAD90D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91920" y="-162769"/>
            <a:ext cx="9022080" cy="4449634"/>
          </a:xfrm>
          <a:prstGeom prst="rect">
            <a:avLst/>
          </a:prstGeom>
        </p:spPr>
      </p:pic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8ADF84BC-C6B8-4340-A85C-0D8E252E7B3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47969" y1="25926" x2="47969" y2="25926"/>
                        <a14:foregroundMark x1="48802" y1="15741" x2="48802" y2="15741"/>
                        <a14:foregroundMark x1="53281" y1="20833" x2="53281" y2="208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90875">
            <a:off x="9682252" y="1360705"/>
            <a:ext cx="3168132" cy="1782074"/>
          </a:xfrm>
          <a:prstGeom prst="rect">
            <a:avLst/>
          </a:prstGeom>
        </p:spPr>
      </p:pic>
      <p:pic>
        <p:nvPicPr>
          <p:cNvPr id="16" name="Picture 8">
            <a:extLst>
              <a:ext uri="{FF2B5EF4-FFF2-40B4-BE49-F238E27FC236}">
                <a16:creationId xmlns:a16="http://schemas.microsoft.com/office/drawing/2014/main" id="{F7D14F47-39AF-488D-B89E-FA393D4D7556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 rot="-1072227">
            <a:off x="5041226" y="634020"/>
            <a:ext cx="1653668" cy="1511728"/>
          </a:xfrm>
          <a:prstGeom prst="rect">
            <a:avLst/>
          </a:prstGeom>
        </p:spPr>
      </p:pic>
      <p:pic>
        <p:nvPicPr>
          <p:cNvPr id="20" name="Picture 19" descr="A picture containing text&#10;&#10;Description automatically generated">
            <a:extLst>
              <a:ext uri="{FF2B5EF4-FFF2-40B4-BE49-F238E27FC236}">
                <a16:creationId xmlns:a16="http://schemas.microsoft.com/office/drawing/2014/main" id="{56ED2B9C-B290-4F22-9F05-1CC9B4E149E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>
                        <a14:foregroundMark x1="46927" y1="55370" x2="47344" y2="56204"/>
                        <a14:foregroundMark x1="55781" y1="66204" x2="55781" y2="66204"/>
                        <a14:foregroundMark x1="52396" y1="41852" x2="52396" y2="41852"/>
                        <a14:foregroundMark x1="54688" y1="34444" x2="54688" y2="34444"/>
                        <a14:foregroundMark x1="52917" y1="30093" x2="52917" y2="300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61534">
            <a:off x="-1449434" y="1335018"/>
            <a:ext cx="5529696" cy="3110454"/>
          </a:xfrm>
          <a:prstGeom prst="rect">
            <a:avLst/>
          </a:prstGeom>
        </p:spPr>
      </p:pic>
      <p:pic>
        <p:nvPicPr>
          <p:cNvPr id="21" name="Picture 12">
            <a:extLst>
              <a:ext uri="{FF2B5EF4-FFF2-40B4-BE49-F238E27FC236}">
                <a16:creationId xmlns:a16="http://schemas.microsoft.com/office/drawing/2014/main" id="{393C2D6B-76CA-47D6-9D18-BC99A481274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>
            <a:fillRect/>
          </a:stretch>
        </p:blipFill>
        <p:spPr>
          <a:xfrm rot="-2080301">
            <a:off x="3831622" y="4574815"/>
            <a:ext cx="2035096" cy="141948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8EAAEAD-5792-4FE0-881F-6C0412DC57A1}"/>
              </a:ext>
            </a:extLst>
          </p:cNvPr>
          <p:cNvSpPr txBox="1"/>
          <p:nvPr/>
        </p:nvSpPr>
        <p:spPr>
          <a:xfrm>
            <a:off x="3011057" y="2205787"/>
            <a:ext cx="615745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sz="11500" b="1" dirty="0" err="1">
                <a:solidFill>
                  <a:srgbClr val="00B050"/>
                </a:solidFill>
                <a:latin typeface="UTM Cabaret" panose="02040603050506020204" pitchFamily="18" charset="0"/>
                <a:cs typeface="Arial" panose="020B0604020202020204" pitchFamily="34" charset="0"/>
              </a:rPr>
              <a:t>Khởi</a:t>
            </a:r>
            <a:r>
              <a:rPr lang="en-US" sz="11500" b="1" dirty="0">
                <a:solidFill>
                  <a:srgbClr val="00B050"/>
                </a:solidFill>
                <a:latin typeface="UTM Cabaret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11500" b="1" dirty="0" err="1">
                <a:solidFill>
                  <a:srgbClr val="00B050"/>
                </a:solidFill>
                <a:latin typeface="UTM Cabaret" panose="02040603050506020204" pitchFamily="18" charset="0"/>
                <a:cs typeface="Arial" panose="020B0604020202020204" pitchFamily="34" charset="0"/>
              </a:rPr>
              <a:t>động</a:t>
            </a:r>
            <a:endParaRPr lang="en-US" sz="11500" b="1" dirty="0">
              <a:solidFill>
                <a:srgbClr val="00B050"/>
              </a:solidFill>
              <a:latin typeface="UTM Cabaret" panose="0204060305050602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55664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b="4375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45862" t="96" r="2411" b="24462"/>
          <a:stretch>
            <a:fillRect/>
          </a:stretch>
        </p:blipFill>
        <p:spPr>
          <a:xfrm>
            <a:off x="10012407" y="243568"/>
            <a:ext cx="2179593" cy="2360309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251012" y="1104410"/>
            <a:ext cx="10397099" cy="40780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>
              <a:spcBef>
                <a:spcPct val="0"/>
              </a:spcBef>
            </a:pPr>
            <a:r>
              <a:rPr lang="en-US" sz="9600" spc="267">
                <a:solidFill>
                  <a:schemeClr val="accent2">
                    <a:lumMod val="20000"/>
                    <a:lumOff val="80000"/>
                  </a:schemeClr>
                </a:solidFill>
                <a:latin typeface="iCiel Sanelma" pitchFamily="2" charset="0"/>
              </a:rPr>
              <a:t>Thử thách 3</a:t>
            </a:r>
          </a:p>
          <a:p>
            <a:pPr algn="ctr" defTabSz="609630">
              <a:spcBef>
                <a:spcPct val="0"/>
              </a:spcBef>
            </a:pPr>
            <a:endParaRPr lang="en-US" sz="5400" spc="267">
              <a:solidFill>
                <a:schemeClr val="accent2">
                  <a:lumMod val="20000"/>
                  <a:lumOff val="80000"/>
                </a:schemeClr>
              </a:solidFill>
              <a:latin typeface="iCiel Sanelma" pitchFamily="2" charset="0"/>
            </a:endParaRPr>
          </a:p>
          <a:p>
            <a:pPr algn="ctr" defTabSz="609630">
              <a:spcBef>
                <a:spcPct val="0"/>
              </a:spcBef>
            </a:pPr>
            <a:r>
              <a:rPr lang="en-US" sz="11500" spc="267">
                <a:latin typeface="LNTH-BELLABOO" panose="00000500000000000000" pitchFamily="2" charset="0"/>
              </a:rPr>
              <a:t>tấm ảnh thần bí</a:t>
            </a: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 l="22369" t="30571"/>
          <a:stretch>
            <a:fillRect/>
          </a:stretch>
        </p:blipFill>
        <p:spPr>
          <a:xfrm>
            <a:off x="0" y="0"/>
            <a:ext cx="1475577" cy="1319677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 l="28353" r="1591" b="21281"/>
          <a:stretch>
            <a:fillRect/>
          </a:stretch>
        </p:blipFill>
        <p:spPr>
          <a:xfrm>
            <a:off x="0" y="5680777"/>
            <a:ext cx="1475577" cy="1177223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/>
          <a:srcRect r="22874" b="11565"/>
          <a:stretch>
            <a:fillRect/>
          </a:stretch>
        </p:blipFill>
        <p:spPr>
          <a:xfrm>
            <a:off x="8523257" y="4623186"/>
            <a:ext cx="3668743" cy="2234814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10357629" y="685800"/>
            <a:ext cx="1080135" cy="6172200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8523257" y="685800"/>
            <a:ext cx="472976" cy="442233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8818611" y="6029958"/>
            <a:ext cx="472976" cy="442233"/>
          </a:xfrm>
          <a:prstGeom prst="rect">
            <a:avLst/>
          </a:prstGeom>
        </p:spPr>
      </p:pic>
      <p:sp>
        <p:nvSpPr>
          <p:cNvPr id="12" name="TextBox 4">
            <a:extLst>
              <a:ext uri="{FF2B5EF4-FFF2-40B4-BE49-F238E27FC236}">
                <a16:creationId xmlns:a16="http://schemas.microsoft.com/office/drawing/2014/main" id="{B001E37C-CD96-4FD0-A9CF-FA27F3BD62CF}"/>
              </a:ext>
            </a:extLst>
          </p:cNvPr>
          <p:cNvSpPr txBox="1"/>
          <p:nvPr/>
        </p:nvSpPr>
        <p:spPr>
          <a:xfrm>
            <a:off x="298424" y="3385713"/>
            <a:ext cx="10059204" cy="17697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>
              <a:spcBef>
                <a:spcPct val="0"/>
              </a:spcBef>
            </a:pPr>
            <a:r>
              <a:rPr lang="en-US" sz="11500" spc="267">
                <a:solidFill>
                  <a:schemeClr val="accent6">
                    <a:lumMod val="60000"/>
                    <a:lumOff val="40000"/>
                  </a:schemeClr>
                </a:solidFill>
                <a:latin typeface="LNTH-BELLABOO" panose="00000500000000000000" pitchFamily="2" charset="0"/>
              </a:rPr>
              <a:t>Tấm ảnh thần bí</a:t>
            </a:r>
          </a:p>
        </p:txBody>
      </p:sp>
    </p:spTree>
    <p:extLst>
      <p:ext uri="{BB962C8B-B14F-4D97-AF65-F5344CB8AC3E}">
        <p14:creationId xmlns:p14="http://schemas.microsoft.com/office/powerpoint/2010/main" val="803571939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6946" y="601142"/>
            <a:ext cx="11378108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Vai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trò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của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ánh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sáng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trong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biến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đổi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hóa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học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.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 pitchFamily="34" charset="0"/>
              <a:ea typeface="汉仪乐喵体W" panose="00020600040101010101" pitchFamily="18" charset="-122"/>
              <a:cs typeface="Calibri" panose="020F0502020204030204" pitchFamily="34" charset="0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52AC29F-3C5D-4A8C-8442-C8A1F2EB6033}"/>
              </a:ext>
            </a:extLst>
          </p:cNvPr>
          <p:cNvSpPr/>
          <p:nvPr/>
        </p:nvSpPr>
        <p:spPr>
          <a:xfrm>
            <a:off x="0" y="523919"/>
            <a:ext cx="12192000" cy="5640907"/>
          </a:xfrm>
          <a:prstGeom prst="roundRect">
            <a:avLst/>
          </a:prstGeom>
          <a:noFill/>
          <a:ln w="9525" cap="flat" cmpd="sng" algn="ctr">
            <a:solidFill>
              <a:schemeClr val="dk1"/>
            </a:solidFill>
            <a:prstDash val="dashDot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11652316"/>
                      <a:gd name="connsiteY0" fmla="*/ 994717 h 5968180"/>
                      <a:gd name="connsiteX1" fmla="*/ 994717 w 11652316"/>
                      <a:gd name="connsiteY1" fmla="*/ 0 h 5968180"/>
                      <a:gd name="connsiteX2" fmla="*/ 1756379 w 11652316"/>
                      <a:gd name="connsiteY2" fmla="*/ 0 h 5968180"/>
                      <a:gd name="connsiteX3" fmla="*/ 2228155 w 11652316"/>
                      <a:gd name="connsiteY3" fmla="*/ 0 h 5968180"/>
                      <a:gd name="connsiteX4" fmla="*/ 2603303 w 11652316"/>
                      <a:gd name="connsiteY4" fmla="*/ 0 h 5968180"/>
                      <a:gd name="connsiteX5" fmla="*/ 3268336 w 11652316"/>
                      <a:gd name="connsiteY5" fmla="*/ 0 h 5968180"/>
                      <a:gd name="connsiteX6" fmla="*/ 3740112 w 11652316"/>
                      <a:gd name="connsiteY6" fmla="*/ 0 h 5968180"/>
                      <a:gd name="connsiteX7" fmla="*/ 4501775 w 11652316"/>
                      <a:gd name="connsiteY7" fmla="*/ 0 h 5968180"/>
                      <a:gd name="connsiteX8" fmla="*/ 4876922 w 11652316"/>
                      <a:gd name="connsiteY8" fmla="*/ 0 h 5968180"/>
                      <a:gd name="connsiteX9" fmla="*/ 5638584 w 11652316"/>
                      <a:gd name="connsiteY9" fmla="*/ 0 h 5968180"/>
                      <a:gd name="connsiteX10" fmla="*/ 5917103 w 11652316"/>
                      <a:gd name="connsiteY10" fmla="*/ 0 h 5968180"/>
                      <a:gd name="connsiteX11" fmla="*/ 6485508 w 11652316"/>
                      <a:gd name="connsiteY11" fmla="*/ 0 h 5968180"/>
                      <a:gd name="connsiteX12" fmla="*/ 7053912 w 11652316"/>
                      <a:gd name="connsiteY12" fmla="*/ 0 h 5968180"/>
                      <a:gd name="connsiteX13" fmla="*/ 7525688 w 11652316"/>
                      <a:gd name="connsiteY13" fmla="*/ 0 h 5968180"/>
                      <a:gd name="connsiteX14" fmla="*/ 8287351 w 11652316"/>
                      <a:gd name="connsiteY14" fmla="*/ 0 h 5968180"/>
                      <a:gd name="connsiteX15" fmla="*/ 9049013 w 11652316"/>
                      <a:gd name="connsiteY15" fmla="*/ 0 h 5968180"/>
                      <a:gd name="connsiteX16" fmla="*/ 9424161 w 11652316"/>
                      <a:gd name="connsiteY16" fmla="*/ 0 h 5968180"/>
                      <a:gd name="connsiteX17" fmla="*/ 9992565 w 11652316"/>
                      <a:gd name="connsiteY17" fmla="*/ 0 h 5968180"/>
                      <a:gd name="connsiteX18" fmla="*/ 10657599 w 11652316"/>
                      <a:gd name="connsiteY18" fmla="*/ 0 h 5968180"/>
                      <a:gd name="connsiteX19" fmla="*/ 11652316 w 11652316"/>
                      <a:gd name="connsiteY19" fmla="*/ 994717 h 5968180"/>
                      <a:gd name="connsiteX20" fmla="*/ 11652316 w 11652316"/>
                      <a:gd name="connsiteY20" fmla="*/ 1443747 h 5968180"/>
                      <a:gd name="connsiteX21" fmla="*/ 11652316 w 11652316"/>
                      <a:gd name="connsiteY21" fmla="*/ 2091714 h 5968180"/>
                      <a:gd name="connsiteX22" fmla="*/ 11652316 w 11652316"/>
                      <a:gd name="connsiteY22" fmla="*/ 2660106 h 5968180"/>
                      <a:gd name="connsiteX23" fmla="*/ 11652316 w 11652316"/>
                      <a:gd name="connsiteY23" fmla="*/ 3148924 h 5968180"/>
                      <a:gd name="connsiteX24" fmla="*/ 11652316 w 11652316"/>
                      <a:gd name="connsiteY24" fmla="*/ 3717316 h 5968180"/>
                      <a:gd name="connsiteX25" fmla="*/ 11652316 w 11652316"/>
                      <a:gd name="connsiteY25" fmla="*/ 4166346 h 5968180"/>
                      <a:gd name="connsiteX26" fmla="*/ 11652316 w 11652316"/>
                      <a:gd name="connsiteY26" fmla="*/ 4973463 h 5968180"/>
                      <a:gd name="connsiteX27" fmla="*/ 10657599 w 11652316"/>
                      <a:gd name="connsiteY27" fmla="*/ 5968180 h 5968180"/>
                      <a:gd name="connsiteX28" fmla="*/ 9992565 w 11652316"/>
                      <a:gd name="connsiteY28" fmla="*/ 5968180 h 5968180"/>
                      <a:gd name="connsiteX29" fmla="*/ 9617418 w 11652316"/>
                      <a:gd name="connsiteY29" fmla="*/ 5968180 h 5968180"/>
                      <a:gd name="connsiteX30" fmla="*/ 8952385 w 11652316"/>
                      <a:gd name="connsiteY30" fmla="*/ 5968180 h 5968180"/>
                      <a:gd name="connsiteX31" fmla="*/ 8673866 w 11652316"/>
                      <a:gd name="connsiteY31" fmla="*/ 5968180 h 5968180"/>
                      <a:gd name="connsiteX32" fmla="*/ 8008833 w 11652316"/>
                      <a:gd name="connsiteY32" fmla="*/ 5968180 h 5968180"/>
                      <a:gd name="connsiteX33" fmla="*/ 7633685 w 11652316"/>
                      <a:gd name="connsiteY33" fmla="*/ 5968180 h 5968180"/>
                      <a:gd name="connsiteX34" fmla="*/ 7355167 w 11652316"/>
                      <a:gd name="connsiteY34" fmla="*/ 5968180 h 5968180"/>
                      <a:gd name="connsiteX35" fmla="*/ 6980020 w 11652316"/>
                      <a:gd name="connsiteY35" fmla="*/ 5968180 h 5968180"/>
                      <a:gd name="connsiteX36" fmla="*/ 6314986 w 11652316"/>
                      <a:gd name="connsiteY36" fmla="*/ 5968180 h 5968180"/>
                      <a:gd name="connsiteX37" fmla="*/ 5939839 w 11652316"/>
                      <a:gd name="connsiteY37" fmla="*/ 5968180 h 5968180"/>
                      <a:gd name="connsiteX38" fmla="*/ 5661321 w 11652316"/>
                      <a:gd name="connsiteY38" fmla="*/ 5968180 h 5968180"/>
                      <a:gd name="connsiteX39" fmla="*/ 5286173 w 11652316"/>
                      <a:gd name="connsiteY39" fmla="*/ 5968180 h 5968180"/>
                      <a:gd name="connsiteX40" fmla="*/ 4814397 w 11652316"/>
                      <a:gd name="connsiteY40" fmla="*/ 5968180 h 5968180"/>
                      <a:gd name="connsiteX41" fmla="*/ 4245993 w 11652316"/>
                      <a:gd name="connsiteY41" fmla="*/ 5968180 h 5968180"/>
                      <a:gd name="connsiteX42" fmla="*/ 3870845 w 11652316"/>
                      <a:gd name="connsiteY42" fmla="*/ 5968180 h 5968180"/>
                      <a:gd name="connsiteX43" fmla="*/ 3109183 w 11652316"/>
                      <a:gd name="connsiteY43" fmla="*/ 5968180 h 5968180"/>
                      <a:gd name="connsiteX44" fmla="*/ 2540778 w 11652316"/>
                      <a:gd name="connsiteY44" fmla="*/ 5968180 h 5968180"/>
                      <a:gd name="connsiteX45" fmla="*/ 1779116 w 11652316"/>
                      <a:gd name="connsiteY45" fmla="*/ 5968180 h 5968180"/>
                      <a:gd name="connsiteX46" fmla="*/ 994717 w 11652316"/>
                      <a:gd name="connsiteY46" fmla="*/ 5968180 h 5968180"/>
                      <a:gd name="connsiteX47" fmla="*/ 0 w 11652316"/>
                      <a:gd name="connsiteY47" fmla="*/ 4973463 h 5968180"/>
                      <a:gd name="connsiteX48" fmla="*/ 0 w 11652316"/>
                      <a:gd name="connsiteY48" fmla="*/ 4444858 h 5968180"/>
                      <a:gd name="connsiteX49" fmla="*/ 0 w 11652316"/>
                      <a:gd name="connsiteY49" fmla="*/ 3876466 h 5968180"/>
                      <a:gd name="connsiteX50" fmla="*/ 0 w 11652316"/>
                      <a:gd name="connsiteY50" fmla="*/ 3427436 h 5968180"/>
                      <a:gd name="connsiteX51" fmla="*/ 0 w 11652316"/>
                      <a:gd name="connsiteY51" fmla="*/ 2779469 h 5968180"/>
                      <a:gd name="connsiteX52" fmla="*/ 0 w 11652316"/>
                      <a:gd name="connsiteY52" fmla="*/ 2211076 h 5968180"/>
                      <a:gd name="connsiteX53" fmla="*/ 0 w 11652316"/>
                      <a:gd name="connsiteY53" fmla="*/ 1563109 h 5968180"/>
                      <a:gd name="connsiteX54" fmla="*/ 0 w 11652316"/>
                      <a:gd name="connsiteY54" fmla="*/ 994717 h 5968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</a:cxnLst>
                    <a:rect l="l" t="t" r="r" b="b"/>
                    <a:pathLst>
                      <a:path w="11652316" h="5968180" extrusionOk="0">
                        <a:moveTo>
                          <a:pt x="0" y="994717"/>
                        </a:moveTo>
                        <a:cubicBezTo>
                          <a:pt x="-29766" y="426989"/>
                          <a:pt x="361037" y="31644"/>
                          <a:pt x="994717" y="0"/>
                        </a:cubicBezTo>
                        <a:cubicBezTo>
                          <a:pt x="1364451" y="-36245"/>
                          <a:pt x="1382684" y="4517"/>
                          <a:pt x="1756379" y="0"/>
                        </a:cubicBezTo>
                        <a:cubicBezTo>
                          <a:pt x="2130074" y="-4517"/>
                          <a:pt x="2122961" y="17917"/>
                          <a:pt x="2228155" y="0"/>
                        </a:cubicBezTo>
                        <a:cubicBezTo>
                          <a:pt x="2333349" y="-17917"/>
                          <a:pt x="2526274" y="40212"/>
                          <a:pt x="2603303" y="0"/>
                        </a:cubicBezTo>
                        <a:cubicBezTo>
                          <a:pt x="2680332" y="-40212"/>
                          <a:pt x="3049528" y="34253"/>
                          <a:pt x="3268336" y="0"/>
                        </a:cubicBezTo>
                        <a:cubicBezTo>
                          <a:pt x="3487144" y="-34253"/>
                          <a:pt x="3574296" y="31318"/>
                          <a:pt x="3740112" y="0"/>
                        </a:cubicBezTo>
                        <a:cubicBezTo>
                          <a:pt x="3905928" y="-31318"/>
                          <a:pt x="4301791" y="63098"/>
                          <a:pt x="4501775" y="0"/>
                        </a:cubicBezTo>
                        <a:cubicBezTo>
                          <a:pt x="4701759" y="-63098"/>
                          <a:pt x="4715151" y="20177"/>
                          <a:pt x="4876922" y="0"/>
                        </a:cubicBezTo>
                        <a:cubicBezTo>
                          <a:pt x="5038693" y="-20177"/>
                          <a:pt x="5291907" y="82385"/>
                          <a:pt x="5638584" y="0"/>
                        </a:cubicBezTo>
                        <a:cubicBezTo>
                          <a:pt x="5985261" y="-82385"/>
                          <a:pt x="5846897" y="19654"/>
                          <a:pt x="5917103" y="0"/>
                        </a:cubicBezTo>
                        <a:cubicBezTo>
                          <a:pt x="5987309" y="-19654"/>
                          <a:pt x="6314760" y="24144"/>
                          <a:pt x="6485508" y="0"/>
                        </a:cubicBezTo>
                        <a:cubicBezTo>
                          <a:pt x="6656257" y="-24144"/>
                          <a:pt x="6874793" y="3739"/>
                          <a:pt x="7053912" y="0"/>
                        </a:cubicBezTo>
                        <a:cubicBezTo>
                          <a:pt x="7233031" y="-3739"/>
                          <a:pt x="7310430" y="5188"/>
                          <a:pt x="7525688" y="0"/>
                        </a:cubicBezTo>
                        <a:cubicBezTo>
                          <a:pt x="7740946" y="-5188"/>
                          <a:pt x="7929455" y="230"/>
                          <a:pt x="8287351" y="0"/>
                        </a:cubicBezTo>
                        <a:cubicBezTo>
                          <a:pt x="8645247" y="-230"/>
                          <a:pt x="8762615" y="37473"/>
                          <a:pt x="9049013" y="0"/>
                        </a:cubicBezTo>
                        <a:cubicBezTo>
                          <a:pt x="9335411" y="-37473"/>
                          <a:pt x="9340641" y="20844"/>
                          <a:pt x="9424161" y="0"/>
                        </a:cubicBezTo>
                        <a:cubicBezTo>
                          <a:pt x="9507681" y="-20844"/>
                          <a:pt x="9772684" y="9553"/>
                          <a:pt x="9992565" y="0"/>
                        </a:cubicBezTo>
                        <a:cubicBezTo>
                          <a:pt x="10212446" y="-9553"/>
                          <a:pt x="10377448" y="36193"/>
                          <a:pt x="10657599" y="0"/>
                        </a:cubicBezTo>
                        <a:cubicBezTo>
                          <a:pt x="11178611" y="-85297"/>
                          <a:pt x="11757545" y="423972"/>
                          <a:pt x="11652316" y="994717"/>
                        </a:cubicBezTo>
                        <a:cubicBezTo>
                          <a:pt x="11699731" y="1106276"/>
                          <a:pt x="11613146" y="1224911"/>
                          <a:pt x="11652316" y="1443747"/>
                        </a:cubicBezTo>
                        <a:cubicBezTo>
                          <a:pt x="11691486" y="1662583"/>
                          <a:pt x="11594337" y="1908186"/>
                          <a:pt x="11652316" y="2091714"/>
                        </a:cubicBezTo>
                        <a:cubicBezTo>
                          <a:pt x="11710295" y="2275242"/>
                          <a:pt x="11636438" y="2468595"/>
                          <a:pt x="11652316" y="2660106"/>
                        </a:cubicBezTo>
                        <a:cubicBezTo>
                          <a:pt x="11668194" y="2851617"/>
                          <a:pt x="11628275" y="2913426"/>
                          <a:pt x="11652316" y="3148924"/>
                        </a:cubicBezTo>
                        <a:cubicBezTo>
                          <a:pt x="11676357" y="3384422"/>
                          <a:pt x="11637044" y="3559186"/>
                          <a:pt x="11652316" y="3717316"/>
                        </a:cubicBezTo>
                        <a:cubicBezTo>
                          <a:pt x="11667588" y="3875446"/>
                          <a:pt x="11630405" y="4012298"/>
                          <a:pt x="11652316" y="4166346"/>
                        </a:cubicBezTo>
                        <a:cubicBezTo>
                          <a:pt x="11674227" y="4320394"/>
                          <a:pt x="11598579" y="4677350"/>
                          <a:pt x="11652316" y="4973463"/>
                        </a:cubicBezTo>
                        <a:cubicBezTo>
                          <a:pt x="11580998" y="5665998"/>
                          <a:pt x="11126636" y="5861595"/>
                          <a:pt x="10657599" y="5968180"/>
                        </a:cubicBezTo>
                        <a:cubicBezTo>
                          <a:pt x="10461318" y="6019397"/>
                          <a:pt x="10281240" y="5929305"/>
                          <a:pt x="9992565" y="5968180"/>
                        </a:cubicBezTo>
                        <a:cubicBezTo>
                          <a:pt x="9703890" y="6007055"/>
                          <a:pt x="9787141" y="5959948"/>
                          <a:pt x="9617418" y="5968180"/>
                        </a:cubicBezTo>
                        <a:cubicBezTo>
                          <a:pt x="9447695" y="5976412"/>
                          <a:pt x="9195654" y="5918105"/>
                          <a:pt x="8952385" y="5968180"/>
                        </a:cubicBezTo>
                        <a:cubicBezTo>
                          <a:pt x="8709116" y="6018255"/>
                          <a:pt x="8756654" y="5963994"/>
                          <a:pt x="8673866" y="5968180"/>
                        </a:cubicBezTo>
                        <a:cubicBezTo>
                          <a:pt x="8591078" y="5972366"/>
                          <a:pt x="8254246" y="5908044"/>
                          <a:pt x="8008833" y="5968180"/>
                        </a:cubicBezTo>
                        <a:cubicBezTo>
                          <a:pt x="7763420" y="6028316"/>
                          <a:pt x="7784431" y="5962048"/>
                          <a:pt x="7633685" y="5968180"/>
                        </a:cubicBezTo>
                        <a:cubicBezTo>
                          <a:pt x="7482939" y="5974312"/>
                          <a:pt x="7429528" y="5944054"/>
                          <a:pt x="7355167" y="5968180"/>
                        </a:cubicBezTo>
                        <a:cubicBezTo>
                          <a:pt x="7280806" y="5992306"/>
                          <a:pt x="7091369" y="5929078"/>
                          <a:pt x="6980020" y="5968180"/>
                        </a:cubicBezTo>
                        <a:cubicBezTo>
                          <a:pt x="6868671" y="6007282"/>
                          <a:pt x="6492508" y="5947130"/>
                          <a:pt x="6314986" y="5968180"/>
                        </a:cubicBezTo>
                        <a:cubicBezTo>
                          <a:pt x="6137464" y="5989230"/>
                          <a:pt x="6081099" y="5930477"/>
                          <a:pt x="5939839" y="5968180"/>
                        </a:cubicBezTo>
                        <a:cubicBezTo>
                          <a:pt x="5798579" y="6005883"/>
                          <a:pt x="5770078" y="5936626"/>
                          <a:pt x="5661321" y="5968180"/>
                        </a:cubicBezTo>
                        <a:cubicBezTo>
                          <a:pt x="5552564" y="5999734"/>
                          <a:pt x="5374790" y="5926921"/>
                          <a:pt x="5286173" y="5968180"/>
                        </a:cubicBezTo>
                        <a:cubicBezTo>
                          <a:pt x="5197556" y="6009439"/>
                          <a:pt x="4909338" y="5951113"/>
                          <a:pt x="4814397" y="5968180"/>
                        </a:cubicBezTo>
                        <a:cubicBezTo>
                          <a:pt x="4719456" y="5985247"/>
                          <a:pt x="4413592" y="5946568"/>
                          <a:pt x="4245993" y="5968180"/>
                        </a:cubicBezTo>
                        <a:cubicBezTo>
                          <a:pt x="4078394" y="5989792"/>
                          <a:pt x="3991642" y="5927741"/>
                          <a:pt x="3870845" y="5968180"/>
                        </a:cubicBezTo>
                        <a:cubicBezTo>
                          <a:pt x="3750048" y="6008619"/>
                          <a:pt x="3297401" y="5937436"/>
                          <a:pt x="3109183" y="5968180"/>
                        </a:cubicBezTo>
                        <a:cubicBezTo>
                          <a:pt x="2920965" y="5998924"/>
                          <a:pt x="2681858" y="5962881"/>
                          <a:pt x="2540778" y="5968180"/>
                        </a:cubicBezTo>
                        <a:cubicBezTo>
                          <a:pt x="2399699" y="5973479"/>
                          <a:pt x="2125316" y="5916513"/>
                          <a:pt x="1779116" y="5968180"/>
                        </a:cubicBezTo>
                        <a:cubicBezTo>
                          <a:pt x="1432916" y="6019847"/>
                          <a:pt x="1360999" y="5901274"/>
                          <a:pt x="994717" y="5968180"/>
                        </a:cubicBezTo>
                        <a:cubicBezTo>
                          <a:pt x="414018" y="6082937"/>
                          <a:pt x="12134" y="5502395"/>
                          <a:pt x="0" y="4973463"/>
                        </a:cubicBezTo>
                        <a:cubicBezTo>
                          <a:pt x="-36092" y="4775917"/>
                          <a:pt x="22088" y="4669926"/>
                          <a:pt x="0" y="4444858"/>
                        </a:cubicBezTo>
                        <a:cubicBezTo>
                          <a:pt x="-22088" y="4219791"/>
                          <a:pt x="66124" y="4080378"/>
                          <a:pt x="0" y="3876466"/>
                        </a:cubicBezTo>
                        <a:cubicBezTo>
                          <a:pt x="-66124" y="3672554"/>
                          <a:pt x="15241" y="3628573"/>
                          <a:pt x="0" y="3427436"/>
                        </a:cubicBezTo>
                        <a:cubicBezTo>
                          <a:pt x="-15241" y="3226299"/>
                          <a:pt x="12378" y="2974944"/>
                          <a:pt x="0" y="2779469"/>
                        </a:cubicBezTo>
                        <a:cubicBezTo>
                          <a:pt x="-12378" y="2583994"/>
                          <a:pt x="52518" y="2451037"/>
                          <a:pt x="0" y="2211076"/>
                        </a:cubicBezTo>
                        <a:cubicBezTo>
                          <a:pt x="-52518" y="1971115"/>
                          <a:pt x="64722" y="1844632"/>
                          <a:pt x="0" y="1563109"/>
                        </a:cubicBezTo>
                        <a:cubicBezTo>
                          <a:pt x="-64722" y="1281586"/>
                          <a:pt x="59844" y="1227055"/>
                          <a:pt x="0" y="994717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DA4683E4-631A-4D55-9000-3F6CAB6780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2400" l="10000" r="90000">
                        <a14:foregroundMark x1="83600" y1="48400" x2="83600" y2="48400"/>
                        <a14:foregroundMark x1="85800" y1="74800" x2="85800" y2="74800"/>
                        <a14:foregroundMark x1="29800" y1="92400" x2="29800" y2="92400"/>
                        <a14:foregroundMark x1="17200" y1="31800" x2="17200" y2="31800"/>
                        <a14:foregroundMark x1="22000" y1="30000" x2="22000" y2="30000"/>
                        <a14:foregroundMark x1="26000" y1="29200" x2="26000" y2="29200"/>
                        <a14:foregroundMark x1="39800" y1="59400" x2="39800" y2="59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6868" flipH="1">
            <a:off x="10903794" y="-53183"/>
            <a:ext cx="1414934" cy="1414934"/>
          </a:xfrm>
          <a:prstGeom prst="rect">
            <a:avLst/>
          </a:prstGeom>
        </p:spPr>
      </p:pic>
      <p:pic>
        <p:nvPicPr>
          <p:cNvPr id="15" name="Picture 14" descr="A picture containing text, toy, vector graphics&#10;&#10;Description automatically generated">
            <a:extLst>
              <a:ext uri="{FF2B5EF4-FFF2-40B4-BE49-F238E27FC236}">
                <a16:creationId xmlns:a16="http://schemas.microsoft.com/office/drawing/2014/main" id="{7F70618B-B758-44A5-AF08-6957BA1316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45600" y1="40200" x2="45600" y2="40200"/>
                        <a14:foregroundMark x1="47800" y1="42200" x2="47800" y2="42200"/>
                        <a14:foregroundMark x1="43600" y1="43400" x2="43600" y2="43400"/>
                        <a14:foregroundMark x1="62200" y1="39000" x2="62200" y2="39000"/>
                        <a14:foregroundMark x1="61200" y1="39200" x2="61200" y2="39200"/>
                        <a14:foregroundMark x1="64800" y1="40400" x2="64800" y2="40400"/>
                        <a14:foregroundMark x1="63200" y1="42200" x2="63200" y2="422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54890">
            <a:off x="-788697" y="-997500"/>
            <a:ext cx="2996706" cy="2996706"/>
          </a:xfrm>
          <a:prstGeom prst="rect">
            <a:avLst/>
          </a:prstGeom>
        </p:spPr>
      </p:pic>
      <p:sp>
        <p:nvSpPr>
          <p:cNvPr id="11" name="矩形 6">
            <a:extLst>
              <a:ext uri="{FF2B5EF4-FFF2-40B4-BE49-F238E27FC236}">
                <a16:creationId xmlns:a16="http://schemas.microsoft.com/office/drawing/2014/main" id="{DD6F6650-0BBA-4B61-A7D8-6F15DF40E1CE}"/>
              </a:ext>
            </a:extLst>
          </p:cNvPr>
          <p:cNvSpPr/>
          <p:nvPr/>
        </p:nvSpPr>
        <p:spPr>
          <a:xfrm>
            <a:off x="0" y="2347307"/>
            <a:ext cx="12192000" cy="317009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	</a:t>
            </a:r>
            <a:r>
              <a:rPr kumimoji="0" lang="en-US" altLang="zh-CN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Người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ta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lấy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một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chất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hóa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học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dùng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để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rửa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ảnh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bôi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lên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một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tờ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giấy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trắng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.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Đặt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phim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đã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chụp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ảnh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cho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áp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sát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vào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tờ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giấy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trắng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đã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bôi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hóa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chất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rồi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đem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phơi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ra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nắng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.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Một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lúc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sau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,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lấy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tấm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phim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ra, ta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được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ảnh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trong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phim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in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trên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tờ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giấy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trắng</a:t>
            </a:r>
            <a:r>
              <a:rPr lang="en-US" altLang="zh-CN" sz="4000" dirty="0">
                <a:solidFill>
                  <a:prstClr val="black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.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汉仪乐喵体W" panose="00020600040101010101" pitchFamily="18" charset="-122"/>
              <a:cs typeface="Calibri" panose="020F0502020204030204" pitchFamily="34" charset="0"/>
            </a:endParaRPr>
          </a:p>
        </p:txBody>
      </p:sp>
      <p:sp>
        <p:nvSpPr>
          <p:cNvPr id="12" name="矩形 6">
            <a:extLst>
              <a:ext uri="{FF2B5EF4-FFF2-40B4-BE49-F238E27FC236}">
                <a16:creationId xmlns:a16="http://schemas.microsoft.com/office/drawing/2014/main" id="{1EAB29EC-9A6F-466E-BC64-3D204473E59F}"/>
              </a:ext>
            </a:extLst>
          </p:cNvPr>
          <p:cNvSpPr/>
          <p:nvPr/>
        </p:nvSpPr>
        <p:spPr>
          <a:xfrm>
            <a:off x="43897" y="1221787"/>
            <a:ext cx="11378108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</a:t>
            </a:r>
            <a:r>
              <a:rPr kumimoji="0" lang="en-US" altLang="zh-CN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Thí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nghiệm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2: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汉仪乐喵体W" panose="00020600040101010101" pitchFamily="18" charset="-122"/>
              <a:cs typeface="Calibri" panose="020F0502020204030204" pitchFamily="34" charset="0"/>
            </a:endParaRPr>
          </a:p>
        </p:txBody>
      </p:sp>
      <p:pic>
        <p:nvPicPr>
          <p:cNvPr id="5" name="Picture 4" descr="A picture containing toy, vector graphics, businesscard&#10;&#10;Description automatically generated">
            <a:extLst>
              <a:ext uri="{FF2B5EF4-FFF2-40B4-BE49-F238E27FC236}">
                <a16:creationId xmlns:a16="http://schemas.microsoft.com/office/drawing/2014/main" id="{019BEE8D-A385-4D1C-8426-85564CBAA1A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50400" y1="48600" x2="50400" y2="48600"/>
                        <a14:foregroundMark x1="49800" y1="48000" x2="49800" y2="48000"/>
                        <a14:foregroundMark x1="65800" y1="35800" x2="65800" y2="35800"/>
                        <a14:foregroundMark x1="65800" y1="35800" x2="65800" y2="35800"/>
                        <a14:foregroundMark x1="65400" y1="32200" x2="65400" y2="32200"/>
                        <a14:foregroundMark x1="69000" y1="32800" x2="69000" y2="32800"/>
                        <a14:foregroundMark x1="69400" y1="36600" x2="69400" y2="36600"/>
                        <a14:foregroundMark x1="69800" y1="40000" x2="69800" y2="40000"/>
                        <a14:foregroundMark x1="61600" y1="39200" x2="61600" y2="39200"/>
                        <a14:foregroundMark x1="60800" y1="36400" x2="60800" y2="36400"/>
                        <a14:foregroundMark x1="61800" y1="33000" x2="61800" y2="33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72" y="924843"/>
            <a:ext cx="3007513" cy="300751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1CCF6C0-1B02-4BC6-80B9-D74B2BC6D31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0793386">
            <a:off x="9695739" y="4927882"/>
            <a:ext cx="2256632" cy="160958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ED018D0-2EE5-49EE-9C44-5E1352ED043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3056346">
            <a:off x="40985" y="5190612"/>
            <a:ext cx="1677277" cy="1677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803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>
            <a:extLst>
              <a:ext uri="{FF2B5EF4-FFF2-40B4-BE49-F238E27FC236}">
                <a16:creationId xmlns:a16="http://schemas.microsoft.com/office/drawing/2014/main" id="{22750953-66E5-4F78-9679-5D42DBE9A7FB}"/>
              </a:ext>
            </a:extLst>
          </p:cNvPr>
          <p:cNvSpPr>
            <a:spLocks noChangeArrowheads="1"/>
          </p:cNvSpPr>
          <p:nvPr/>
        </p:nvSpPr>
        <p:spPr bwMode="auto">
          <a:xfrm rot="444417">
            <a:off x="348249" y="2400301"/>
            <a:ext cx="3506788" cy="1905000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grpSp>
        <p:nvGrpSpPr>
          <p:cNvPr id="5" name="Group 3">
            <a:extLst>
              <a:ext uri="{FF2B5EF4-FFF2-40B4-BE49-F238E27FC236}">
                <a16:creationId xmlns:a16="http://schemas.microsoft.com/office/drawing/2014/main" id="{A405CBE9-DD5E-4E94-B03F-037EDF64CAD4}"/>
              </a:ext>
            </a:extLst>
          </p:cNvPr>
          <p:cNvGrpSpPr>
            <a:grpSpLocks/>
          </p:cNvGrpSpPr>
          <p:nvPr/>
        </p:nvGrpSpPr>
        <p:grpSpPr bwMode="auto">
          <a:xfrm>
            <a:off x="117987" y="948138"/>
            <a:ext cx="1450257" cy="1066800"/>
            <a:chOff x="768" y="1824"/>
            <a:chExt cx="720" cy="576"/>
          </a:xfrm>
        </p:grpSpPr>
        <p:sp>
          <p:nvSpPr>
            <p:cNvPr id="6" name="AutoShape 4">
              <a:extLst>
                <a:ext uri="{FF2B5EF4-FFF2-40B4-BE49-F238E27FC236}">
                  <a16:creationId xmlns:a16="http://schemas.microsoft.com/office/drawing/2014/main" id="{498B0812-D859-495F-95ED-0D57AC62F3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" y="1920"/>
              <a:ext cx="720" cy="480"/>
            </a:xfrm>
            <a:prstGeom prst="can">
              <a:avLst>
                <a:gd name="adj" fmla="val 25000"/>
              </a:avLst>
            </a:pr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  <p:sp>
          <p:nvSpPr>
            <p:cNvPr id="7" name="AutoShape 5">
              <a:extLst>
                <a:ext uri="{FF2B5EF4-FFF2-40B4-BE49-F238E27FC236}">
                  <a16:creationId xmlns:a16="http://schemas.microsoft.com/office/drawing/2014/main" id="{B45BA6D1-AAD9-413F-9B63-21054FC1C0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2" y="1824"/>
              <a:ext cx="576" cy="144"/>
            </a:xfrm>
            <a:prstGeom prst="can">
              <a:avLst>
                <a:gd name="adj" fmla="val 25000"/>
              </a:avLst>
            </a:pr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8" name="Group 6">
            <a:extLst>
              <a:ext uri="{FF2B5EF4-FFF2-40B4-BE49-F238E27FC236}">
                <a16:creationId xmlns:a16="http://schemas.microsoft.com/office/drawing/2014/main" id="{F406D978-EFBB-4CA7-92E7-8503EBE1FF2C}"/>
              </a:ext>
            </a:extLst>
          </p:cNvPr>
          <p:cNvGrpSpPr>
            <a:grpSpLocks/>
          </p:cNvGrpSpPr>
          <p:nvPr/>
        </p:nvGrpSpPr>
        <p:grpSpPr bwMode="auto">
          <a:xfrm>
            <a:off x="2101643" y="1645449"/>
            <a:ext cx="3365092" cy="533400"/>
            <a:chOff x="1488" y="1760"/>
            <a:chExt cx="3216" cy="336"/>
          </a:xfrm>
        </p:grpSpPr>
        <p:sp>
          <p:nvSpPr>
            <p:cNvPr id="9" name="AutoShape 7">
              <a:extLst>
                <a:ext uri="{FF2B5EF4-FFF2-40B4-BE49-F238E27FC236}">
                  <a16:creationId xmlns:a16="http://schemas.microsoft.com/office/drawing/2014/main" id="{B2BC6456-8077-4567-83D0-A9478275E77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3288" y="608"/>
              <a:ext cx="192" cy="2640"/>
            </a:xfrm>
            <a:custGeom>
              <a:avLst/>
              <a:gdLst>
                <a:gd name="T0" fmla="*/ 1 w 21600"/>
                <a:gd name="T1" fmla="*/ 161 h 21600"/>
                <a:gd name="T2" fmla="*/ 1 w 21600"/>
                <a:gd name="T3" fmla="*/ 323 h 21600"/>
                <a:gd name="T4" fmla="*/ 0 w 21600"/>
                <a:gd name="T5" fmla="*/ 161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AutoShape 8">
              <a:extLst>
                <a:ext uri="{FF2B5EF4-FFF2-40B4-BE49-F238E27FC236}">
                  <a16:creationId xmlns:a16="http://schemas.microsoft.com/office/drawing/2014/main" id="{AC46A121-E38C-4B62-86FD-3BB71E1A09C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1488" y="1760"/>
              <a:ext cx="240" cy="336"/>
            </a:xfrm>
            <a:prstGeom prst="flowChartDelay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  <p:sp>
          <p:nvSpPr>
            <p:cNvPr id="11" name="AutoShape 9">
              <a:extLst>
                <a:ext uri="{FF2B5EF4-FFF2-40B4-BE49-F238E27FC236}">
                  <a16:creationId xmlns:a16="http://schemas.microsoft.com/office/drawing/2014/main" id="{18127F08-7BD8-42D1-BBE4-17C9E91495C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1728" y="1760"/>
              <a:ext cx="336" cy="336"/>
            </a:xfrm>
            <a:custGeom>
              <a:avLst/>
              <a:gdLst>
                <a:gd name="T0" fmla="*/ 5 w 21600"/>
                <a:gd name="T1" fmla="*/ 3 h 21600"/>
                <a:gd name="T2" fmla="*/ 3 w 21600"/>
                <a:gd name="T3" fmla="*/ 5 h 21600"/>
                <a:gd name="T4" fmla="*/ 1 w 21600"/>
                <a:gd name="T5" fmla="*/ 3 h 21600"/>
                <a:gd name="T6" fmla="*/ 3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Line 10">
              <a:extLst>
                <a:ext uri="{FF2B5EF4-FFF2-40B4-BE49-F238E27FC236}">
                  <a16:creationId xmlns:a16="http://schemas.microsoft.com/office/drawing/2014/main" id="{E86780DB-48ED-4542-B82E-5F896CCE488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88" y="1856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Line 11">
              <a:extLst>
                <a:ext uri="{FF2B5EF4-FFF2-40B4-BE49-F238E27FC236}">
                  <a16:creationId xmlns:a16="http://schemas.microsoft.com/office/drawing/2014/main" id="{C614F115-E550-4014-896E-6B24F69986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88" y="1904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Line 12">
              <a:extLst>
                <a:ext uri="{FF2B5EF4-FFF2-40B4-BE49-F238E27FC236}">
                  <a16:creationId xmlns:a16="http://schemas.microsoft.com/office/drawing/2014/main" id="{90119FF6-07D1-4F8A-A16B-FA4A501112B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88" y="1952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Line 13">
              <a:extLst>
                <a:ext uri="{FF2B5EF4-FFF2-40B4-BE49-F238E27FC236}">
                  <a16:creationId xmlns:a16="http://schemas.microsoft.com/office/drawing/2014/main" id="{D772189A-1529-439B-A291-8D1CA2FBD7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6" y="1808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Line 14">
              <a:extLst>
                <a:ext uri="{FF2B5EF4-FFF2-40B4-BE49-F238E27FC236}">
                  <a16:creationId xmlns:a16="http://schemas.microsoft.com/office/drawing/2014/main" id="{550ACF65-F1CA-4681-B0F2-983DDFD4B9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88" y="2000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Line 15">
              <a:extLst>
                <a:ext uri="{FF2B5EF4-FFF2-40B4-BE49-F238E27FC236}">
                  <a16:creationId xmlns:a16="http://schemas.microsoft.com/office/drawing/2014/main" id="{9BF23991-9ABB-4530-BBBE-C9B7C8A828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96" y="2040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Line 16">
              <a:extLst>
                <a:ext uri="{FF2B5EF4-FFF2-40B4-BE49-F238E27FC236}">
                  <a16:creationId xmlns:a16="http://schemas.microsoft.com/office/drawing/2014/main" id="{07AAD6AE-ABCF-4533-9EFE-C62AAD0B38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6" y="209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" name="Text Box 17">
            <a:extLst>
              <a:ext uri="{FF2B5EF4-FFF2-40B4-BE49-F238E27FC236}">
                <a16:creationId xmlns:a16="http://schemas.microsoft.com/office/drawing/2014/main" id="{AFC0A5BF-ECA9-4A6C-9B26-EDA8C8E679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01644" y="-118662"/>
            <a:ext cx="32766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4400" dirty="0" err="1">
                <a:latin typeface="Calibri" panose="020F0502020204030204" pitchFamily="34" charset="0"/>
                <a:cs typeface="Calibri" panose="020F0502020204030204" pitchFamily="34" charset="0"/>
              </a:rPr>
              <a:t>Chất</a:t>
            </a:r>
            <a:r>
              <a:rPr lang="en-US" altLang="en-US" sz="4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4400" dirty="0" err="1">
                <a:latin typeface="Calibri" panose="020F0502020204030204" pitchFamily="34" charset="0"/>
                <a:cs typeface="Calibri" panose="020F0502020204030204" pitchFamily="34" charset="0"/>
              </a:rPr>
              <a:t>hóa</a:t>
            </a:r>
            <a:r>
              <a:rPr lang="en-US" altLang="en-US" sz="4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4400" dirty="0" err="1">
                <a:latin typeface="Calibri" panose="020F0502020204030204" pitchFamily="34" charset="0"/>
                <a:cs typeface="Calibri" panose="020F0502020204030204" pitchFamily="34" charset="0"/>
              </a:rPr>
              <a:t>học</a:t>
            </a:r>
            <a:endParaRPr lang="en-US" altLang="en-US" sz="4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Line 18">
            <a:extLst>
              <a:ext uri="{FF2B5EF4-FFF2-40B4-BE49-F238E27FC236}">
                <a16:creationId xmlns:a16="http://schemas.microsoft.com/office/drawing/2014/main" id="{7EE60067-207C-46B6-8365-CB69BE52CB4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187244" y="490938"/>
            <a:ext cx="762000" cy="381000"/>
          </a:xfrm>
          <a:prstGeom prst="line">
            <a:avLst/>
          </a:prstGeom>
          <a:noFill/>
          <a:ln w="57150">
            <a:solidFill>
              <a:srgbClr val="C0C0C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" name="Text Box 20">
            <a:extLst>
              <a:ext uri="{FF2B5EF4-FFF2-40B4-BE49-F238E27FC236}">
                <a16:creationId xmlns:a16="http://schemas.microsoft.com/office/drawing/2014/main" id="{EA193E73-6139-469D-8F11-E8313AFF00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920" y="4396616"/>
            <a:ext cx="2286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Hình</a:t>
            </a:r>
            <a:r>
              <a:rPr lang="en-US" altLang="en-US" dirty="0">
                <a:latin typeface="Calibri" panose="020F0502020204030204" pitchFamily="34" charset="0"/>
                <a:cs typeface="Calibri" panose="020F0502020204030204" pitchFamily="34" charset="0"/>
              </a:rPr>
              <a:t> 10a</a:t>
            </a:r>
          </a:p>
        </p:txBody>
      </p:sp>
      <p:sp>
        <p:nvSpPr>
          <p:cNvPr id="22" name="AutoShape 2">
            <a:extLst>
              <a:ext uri="{FF2B5EF4-FFF2-40B4-BE49-F238E27FC236}">
                <a16:creationId xmlns:a16="http://schemas.microsoft.com/office/drawing/2014/main" id="{A356D0CA-45A7-4822-8EB1-68232F8ACE62}"/>
              </a:ext>
            </a:extLst>
          </p:cNvPr>
          <p:cNvSpPr>
            <a:spLocks noChangeArrowheads="1"/>
          </p:cNvSpPr>
          <p:nvPr/>
        </p:nvSpPr>
        <p:spPr bwMode="auto">
          <a:xfrm rot="444417">
            <a:off x="6946900" y="4683125"/>
            <a:ext cx="3506788" cy="1905000"/>
          </a:xfrm>
          <a:prstGeom prst="flowChartProcess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anose="02020404030301010803" pitchFamily="18" charset="0"/>
              <a:cs typeface="Arial" panose="020B0604020202020204" pitchFamily="34" charset="0"/>
            </a:endParaRPr>
          </a:p>
        </p:txBody>
      </p:sp>
      <p:pic>
        <p:nvPicPr>
          <p:cNvPr id="23" name="Picture 3">
            <a:extLst>
              <a:ext uri="{FF2B5EF4-FFF2-40B4-BE49-F238E27FC236}">
                <a16:creationId xmlns:a16="http://schemas.microsoft.com/office/drawing/2014/main" id="{BA1A1B8D-2875-4AB0-96E0-1505F8EAE9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0" y="2705100"/>
            <a:ext cx="4000500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" name="Group 4">
            <a:extLst>
              <a:ext uri="{FF2B5EF4-FFF2-40B4-BE49-F238E27FC236}">
                <a16:creationId xmlns:a16="http://schemas.microsoft.com/office/drawing/2014/main" id="{C9897AA9-DEFC-4D51-9ED2-EF26C9CCC5F8}"/>
              </a:ext>
            </a:extLst>
          </p:cNvPr>
          <p:cNvGrpSpPr>
            <a:grpSpLocks/>
          </p:cNvGrpSpPr>
          <p:nvPr/>
        </p:nvGrpSpPr>
        <p:grpSpPr bwMode="auto">
          <a:xfrm>
            <a:off x="6116638" y="3238500"/>
            <a:ext cx="1770063" cy="762000"/>
            <a:chOff x="373" y="1920"/>
            <a:chExt cx="1115" cy="480"/>
          </a:xfrm>
        </p:grpSpPr>
        <p:sp>
          <p:nvSpPr>
            <p:cNvPr id="25" name="AutoShape 5">
              <a:extLst>
                <a:ext uri="{FF2B5EF4-FFF2-40B4-BE49-F238E27FC236}">
                  <a16:creationId xmlns:a16="http://schemas.microsoft.com/office/drawing/2014/main" id="{1CBD839E-32DF-47DA-A7A7-687B827551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" y="1920"/>
              <a:ext cx="720" cy="480"/>
            </a:xfrm>
            <a:prstGeom prst="can">
              <a:avLst>
                <a:gd name="adj" fmla="val 25000"/>
              </a:avLst>
            </a:prstGeom>
            <a:solidFill>
              <a:srgbClr val="000000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anose="02020404030301010803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26" name="AutoShape 6">
              <a:extLst>
                <a:ext uri="{FF2B5EF4-FFF2-40B4-BE49-F238E27FC236}">
                  <a16:creationId xmlns:a16="http://schemas.microsoft.com/office/drawing/2014/main" id="{316597DC-914A-4A97-85B6-FEDA8341C7D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222433">
              <a:off x="373" y="2133"/>
              <a:ext cx="576" cy="144"/>
            </a:xfrm>
            <a:prstGeom prst="can">
              <a:avLst>
                <a:gd name="adj" fmla="val 25000"/>
              </a:avLst>
            </a:prstGeom>
            <a:solidFill>
              <a:srgbClr val="000000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anose="02020404030301010803" pitchFamily="18" charset="0"/>
                <a:cs typeface="Arial" panose="020B0604020202020204" pitchFamily="34" charset="0"/>
              </a:endParaRPr>
            </a:p>
          </p:txBody>
        </p:sp>
      </p:grpSp>
      <p:sp>
        <p:nvSpPr>
          <p:cNvPr id="28" name="Text Box 9">
            <a:extLst>
              <a:ext uri="{FF2B5EF4-FFF2-40B4-BE49-F238E27FC236}">
                <a16:creationId xmlns:a16="http://schemas.microsoft.com/office/drawing/2014/main" id="{14052261-E37D-4914-8281-1F8D5A6C8F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5938" y="6273225"/>
            <a:ext cx="183294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Hình</a:t>
            </a:r>
            <a:r>
              <a:rPr lang="en-US" altLang="en-US" dirty="0">
                <a:latin typeface="Calibri" panose="020F0502020204030204" pitchFamily="34" charset="0"/>
                <a:cs typeface="Calibri" panose="020F0502020204030204" pitchFamily="34" charset="0"/>
              </a:rPr>
              <a:t> 10 b</a:t>
            </a:r>
          </a:p>
        </p:txBody>
      </p:sp>
    </p:spTree>
    <p:extLst>
      <p:ext uri="{BB962C8B-B14F-4D97-AF65-F5344CB8AC3E}">
        <p14:creationId xmlns:p14="http://schemas.microsoft.com/office/powerpoint/2010/main" val="250949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path" presetSubtype="0" repeatCount="500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542 0.05828 L 0.18125 0.12488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33" y="33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9" grpId="0"/>
      <p:bldP spid="21" grpId="0"/>
      <p:bldP spid="22" grpId="0" animBg="1"/>
      <p:bldP spid="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Box 9">
            <a:extLst>
              <a:ext uri="{FF2B5EF4-FFF2-40B4-BE49-F238E27FC236}">
                <a16:creationId xmlns:a16="http://schemas.microsoft.com/office/drawing/2014/main" id="{77CF1423-466D-4713-94A4-D1AE11C9CA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9994" y="4302134"/>
            <a:ext cx="16690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Hình</a:t>
            </a:r>
            <a:r>
              <a:rPr kumimoji="0" lang="en-US" altLang="en-US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 10c</a:t>
            </a: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815CEBAD-2AD4-41E2-9404-54B5394F79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96" y="19664"/>
            <a:ext cx="1710199" cy="1710199"/>
          </a:xfrm>
          <a:prstGeom prst="rect">
            <a:avLst/>
          </a:prstGeom>
        </p:spPr>
      </p:pic>
      <p:sp>
        <p:nvSpPr>
          <p:cNvPr id="29" name="Rectangle 2">
            <a:extLst>
              <a:ext uri="{FF2B5EF4-FFF2-40B4-BE49-F238E27FC236}">
                <a16:creationId xmlns:a16="http://schemas.microsoft.com/office/drawing/2014/main" id="{BDF82828-3397-4879-A5BF-8564595FCC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6619" y="283189"/>
            <a:ext cx="4925962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9pPr>
          </a:lstStyle>
          <a:p>
            <a:pPr marL="0" indent="0" algn="just" eaLnBrk="1" hangingPunct="1">
              <a:buFont typeface="Wingdings" panose="05000000000000000000" pitchFamily="2" charset="2"/>
              <a:buNone/>
              <a:defRPr/>
            </a:pPr>
            <a:r>
              <a:rPr lang="en-US" kern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Đặt</a:t>
            </a:r>
            <a:r>
              <a:rPr lang="en-US" kern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kern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tấm</a:t>
            </a:r>
            <a:r>
              <a:rPr lang="en-US" kern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kern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phim</a:t>
            </a:r>
            <a:r>
              <a:rPr lang="en-US" kern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kern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đã</a:t>
            </a:r>
            <a:r>
              <a:rPr lang="en-US" kern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kern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chụp</a:t>
            </a:r>
            <a:r>
              <a:rPr lang="en-US" kern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kern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ảnh</a:t>
            </a:r>
            <a:r>
              <a:rPr lang="en-US" kern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kern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cho</a:t>
            </a:r>
            <a:r>
              <a:rPr lang="en-US" kern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kern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áp</a:t>
            </a:r>
            <a:r>
              <a:rPr lang="en-US" kern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kern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sát</a:t>
            </a:r>
            <a:r>
              <a:rPr lang="en-US" kern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kern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vào</a:t>
            </a:r>
            <a:r>
              <a:rPr lang="en-US" kern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kern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tờ</a:t>
            </a:r>
            <a:r>
              <a:rPr lang="en-US" kern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kern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giấy</a:t>
            </a:r>
            <a:r>
              <a:rPr lang="en-US" kern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kern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đã</a:t>
            </a:r>
            <a:r>
              <a:rPr lang="en-US" kern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kern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bôi</a:t>
            </a:r>
            <a:r>
              <a:rPr lang="en-US" kern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kern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hóa</a:t>
            </a:r>
            <a:r>
              <a:rPr lang="en-US" kern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kern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chất</a:t>
            </a:r>
            <a:r>
              <a:rPr lang="en-US" kern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kern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đem</a:t>
            </a:r>
            <a:r>
              <a:rPr lang="en-US" kern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kern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phơi</a:t>
            </a:r>
            <a:r>
              <a:rPr lang="en-US" kern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kern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nắng</a:t>
            </a:r>
            <a:r>
              <a:rPr lang="en-US" kern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2800" kern="0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30" name="Group 3">
            <a:extLst>
              <a:ext uri="{FF2B5EF4-FFF2-40B4-BE49-F238E27FC236}">
                <a16:creationId xmlns:a16="http://schemas.microsoft.com/office/drawing/2014/main" id="{ADFDFADF-9697-45FB-8272-71BBF4C56EF8}"/>
              </a:ext>
            </a:extLst>
          </p:cNvPr>
          <p:cNvGrpSpPr>
            <a:grpSpLocks/>
          </p:cNvGrpSpPr>
          <p:nvPr/>
        </p:nvGrpSpPr>
        <p:grpSpPr bwMode="auto">
          <a:xfrm>
            <a:off x="287594" y="2000864"/>
            <a:ext cx="6019800" cy="2133600"/>
            <a:chOff x="1072" y="2352"/>
            <a:chExt cx="3792" cy="1344"/>
          </a:xfrm>
        </p:grpSpPr>
        <p:pic>
          <p:nvPicPr>
            <p:cNvPr id="31" name="Picture 4">
              <a:extLst>
                <a:ext uri="{FF2B5EF4-FFF2-40B4-BE49-F238E27FC236}">
                  <a16:creationId xmlns:a16="http://schemas.microsoft.com/office/drawing/2014/main" id="{1DCBF7C0-306F-4B05-9982-83EB429117E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2" y="2352"/>
              <a:ext cx="3792" cy="1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2" name="Group 5">
              <a:extLst>
                <a:ext uri="{FF2B5EF4-FFF2-40B4-BE49-F238E27FC236}">
                  <a16:creationId xmlns:a16="http://schemas.microsoft.com/office/drawing/2014/main" id="{7CDCEA7A-F3FA-47FA-876B-AAB0BE96D5A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04" y="2352"/>
              <a:ext cx="3712" cy="1288"/>
              <a:chOff x="1088" y="2352"/>
              <a:chExt cx="3712" cy="1288"/>
            </a:xfrm>
          </p:grpSpPr>
          <p:sp>
            <p:nvSpPr>
              <p:cNvPr id="33" name="Line 6">
                <a:extLst>
                  <a:ext uri="{FF2B5EF4-FFF2-40B4-BE49-F238E27FC236}">
                    <a16:creationId xmlns:a16="http://schemas.microsoft.com/office/drawing/2014/main" id="{ACF9AC77-0AC3-4FF1-BED0-9D059ECC4D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2376"/>
                <a:ext cx="2784" cy="40"/>
              </a:xfrm>
              <a:prstGeom prst="line">
                <a:avLst/>
              </a:prstGeom>
              <a:noFill/>
              <a:ln w="76200">
                <a:solidFill>
                  <a:srgbClr val="000514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 panose="02020404030301010803" pitchFamily="18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Line 7">
                <a:extLst>
                  <a:ext uri="{FF2B5EF4-FFF2-40B4-BE49-F238E27FC236}">
                    <a16:creationId xmlns:a16="http://schemas.microsoft.com/office/drawing/2014/main" id="{639A5CC7-2688-4FE0-B541-730AD91803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04" y="3592"/>
                <a:ext cx="2976" cy="48"/>
              </a:xfrm>
              <a:prstGeom prst="line">
                <a:avLst/>
              </a:prstGeom>
              <a:noFill/>
              <a:ln w="76200">
                <a:solidFill>
                  <a:srgbClr val="000514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 panose="02020404030301010803" pitchFamily="18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" name="Line 8">
                <a:extLst>
                  <a:ext uri="{FF2B5EF4-FFF2-40B4-BE49-F238E27FC236}">
                    <a16:creationId xmlns:a16="http://schemas.microsoft.com/office/drawing/2014/main" id="{5702883D-6182-4888-BBC1-D39109088B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8" y="2352"/>
                <a:ext cx="864" cy="1248"/>
              </a:xfrm>
              <a:prstGeom prst="line">
                <a:avLst/>
              </a:prstGeom>
              <a:noFill/>
              <a:ln w="76200">
                <a:solidFill>
                  <a:srgbClr val="000514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 panose="02020404030301010803" pitchFamily="18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" name="Line 9">
                <a:extLst>
                  <a:ext uri="{FF2B5EF4-FFF2-40B4-BE49-F238E27FC236}">
                    <a16:creationId xmlns:a16="http://schemas.microsoft.com/office/drawing/2014/main" id="{4EB76FF0-27C8-42A6-99CD-762941AB69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080" y="2416"/>
                <a:ext cx="720" cy="1200"/>
              </a:xfrm>
              <a:prstGeom prst="line">
                <a:avLst/>
              </a:prstGeom>
              <a:noFill/>
              <a:ln w="76200">
                <a:solidFill>
                  <a:srgbClr val="000514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 panose="02020404030301010803" pitchFamily="18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8" name="Group 2">
            <a:extLst>
              <a:ext uri="{FF2B5EF4-FFF2-40B4-BE49-F238E27FC236}">
                <a16:creationId xmlns:a16="http://schemas.microsoft.com/office/drawing/2014/main" id="{229D1C49-5E93-43C9-9EDE-476F2301FA51}"/>
              </a:ext>
            </a:extLst>
          </p:cNvPr>
          <p:cNvGrpSpPr>
            <a:grpSpLocks/>
          </p:cNvGrpSpPr>
          <p:nvPr/>
        </p:nvGrpSpPr>
        <p:grpSpPr bwMode="auto">
          <a:xfrm>
            <a:off x="6154994" y="4071113"/>
            <a:ext cx="6019800" cy="2133600"/>
            <a:chOff x="1072" y="2352"/>
            <a:chExt cx="3792" cy="1344"/>
          </a:xfrm>
        </p:grpSpPr>
        <p:pic>
          <p:nvPicPr>
            <p:cNvPr id="39" name="Picture 3">
              <a:extLst>
                <a:ext uri="{FF2B5EF4-FFF2-40B4-BE49-F238E27FC236}">
                  <a16:creationId xmlns:a16="http://schemas.microsoft.com/office/drawing/2014/main" id="{024A3E40-602F-4DCA-81DA-53EB84DBEF9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2" y="2352"/>
              <a:ext cx="3792" cy="1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0" name="Group 4">
              <a:extLst>
                <a:ext uri="{FF2B5EF4-FFF2-40B4-BE49-F238E27FC236}">
                  <a16:creationId xmlns:a16="http://schemas.microsoft.com/office/drawing/2014/main" id="{C565BE00-8BEA-4A40-ABF7-8CDCB3B56A1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04" y="2352"/>
              <a:ext cx="3712" cy="1288"/>
              <a:chOff x="1088" y="2352"/>
              <a:chExt cx="3712" cy="1288"/>
            </a:xfrm>
          </p:grpSpPr>
          <p:sp>
            <p:nvSpPr>
              <p:cNvPr id="41" name="Line 5">
                <a:extLst>
                  <a:ext uri="{FF2B5EF4-FFF2-40B4-BE49-F238E27FC236}">
                    <a16:creationId xmlns:a16="http://schemas.microsoft.com/office/drawing/2014/main" id="{D3F0CF09-953B-47B0-9888-416BBDB2A2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2376"/>
                <a:ext cx="2784" cy="40"/>
              </a:xfrm>
              <a:prstGeom prst="line">
                <a:avLst/>
              </a:prstGeom>
              <a:noFill/>
              <a:ln w="76200">
                <a:solidFill>
                  <a:srgbClr val="000514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 panose="02020404030301010803" pitchFamily="18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" name="Line 6">
                <a:extLst>
                  <a:ext uri="{FF2B5EF4-FFF2-40B4-BE49-F238E27FC236}">
                    <a16:creationId xmlns:a16="http://schemas.microsoft.com/office/drawing/2014/main" id="{1DBFC6BB-68FD-4BA4-87FE-D1149A47E2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04" y="3592"/>
                <a:ext cx="2976" cy="48"/>
              </a:xfrm>
              <a:prstGeom prst="line">
                <a:avLst/>
              </a:prstGeom>
              <a:noFill/>
              <a:ln w="76200">
                <a:solidFill>
                  <a:srgbClr val="000514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 panose="02020404030301010803" pitchFamily="18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" name="Line 7">
                <a:extLst>
                  <a:ext uri="{FF2B5EF4-FFF2-40B4-BE49-F238E27FC236}">
                    <a16:creationId xmlns:a16="http://schemas.microsoft.com/office/drawing/2014/main" id="{7BEF7787-04E3-4463-8D54-DA1AAA7052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8" y="2352"/>
                <a:ext cx="864" cy="1248"/>
              </a:xfrm>
              <a:prstGeom prst="line">
                <a:avLst/>
              </a:prstGeom>
              <a:noFill/>
              <a:ln w="76200">
                <a:solidFill>
                  <a:srgbClr val="000514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 panose="02020404030301010803" pitchFamily="18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" name="Line 8">
                <a:extLst>
                  <a:ext uri="{FF2B5EF4-FFF2-40B4-BE49-F238E27FC236}">
                    <a16:creationId xmlns:a16="http://schemas.microsoft.com/office/drawing/2014/main" id="{A187DD22-D4A5-4F49-927A-90E5B58504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080" y="2416"/>
                <a:ext cx="720" cy="1200"/>
              </a:xfrm>
              <a:prstGeom prst="line">
                <a:avLst/>
              </a:prstGeom>
              <a:noFill/>
              <a:ln w="76200">
                <a:solidFill>
                  <a:srgbClr val="000514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 panose="02020404030301010803" pitchFamily="18" charset="0"/>
                  <a:cs typeface="Arial" panose="020B0604020202020204" pitchFamily="34" charset="0"/>
                </a:endParaRPr>
              </a:p>
            </p:txBody>
          </p:sp>
        </p:grpSp>
      </p:grpSp>
      <p:pic>
        <p:nvPicPr>
          <p:cNvPr id="45" name="Picture 9">
            <a:extLst>
              <a:ext uri="{FF2B5EF4-FFF2-40B4-BE49-F238E27FC236}">
                <a16:creationId xmlns:a16="http://schemas.microsoft.com/office/drawing/2014/main" id="{207ACDCA-9435-4102-850C-170FE142CC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96446">
            <a:off x="9355394" y="2318513"/>
            <a:ext cx="3257550" cy="311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Text Box 10">
            <a:extLst>
              <a:ext uri="{FF2B5EF4-FFF2-40B4-BE49-F238E27FC236}">
                <a16:creationId xmlns:a16="http://schemas.microsoft.com/office/drawing/2014/main" id="{7998FE08-E711-4322-9458-B4689E562A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8394" y="3293773"/>
            <a:ext cx="25637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Lấy</a:t>
            </a:r>
            <a:r>
              <a:rPr lang="en-US" alt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phim</a:t>
            </a:r>
            <a:r>
              <a:rPr lang="en-US" alt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ra</a:t>
            </a:r>
          </a:p>
        </p:txBody>
      </p:sp>
      <p:sp>
        <p:nvSpPr>
          <p:cNvPr id="47" name="Text Box 11">
            <a:extLst>
              <a:ext uri="{FF2B5EF4-FFF2-40B4-BE49-F238E27FC236}">
                <a16:creationId xmlns:a16="http://schemas.microsoft.com/office/drawing/2014/main" id="{31DC7956-94CA-48CA-9380-805B1E3995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70058" y="6334780"/>
            <a:ext cx="17820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Hình</a:t>
            </a:r>
            <a:r>
              <a:rPr lang="en-US" alt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10d</a:t>
            </a:r>
          </a:p>
        </p:txBody>
      </p:sp>
    </p:spTree>
    <p:extLst>
      <p:ext uri="{BB962C8B-B14F-4D97-AF65-F5344CB8AC3E}">
        <p14:creationId xmlns:p14="http://schemas.microsoft.com/office/powerpoint/2010/main" val="2356595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46 0.07285 C -0.05313 0.00902 -0.0691 -0.05412 -0.06962 -0.09667 C -0.06979 -0.13922 -0.04479 -0.16883 -0.03976 -0.18247 " pathEditMode="relative" rAng="0" ptsTypes="aaA">
                                      <p:cBhvr>
                                        <p:cTn id="3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7" y="-127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9" grpId="0"/>
      <p:bldP spid="46" grpId="0"/>
      <p:bldP spid="4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52AC29F-3C5D-4A8C-8442-C8A1F2EB6033}"/>
              </a:ext>
            </a:extLst>
          </p:cNvPr>
          <p:cNvSpPr/>
          <p:nvPr/>
        </p:nvSpPr>
        <p:spPr>
          <a:xfrm>
            <a:off x="0" y="176980"/>
            <a:ext cx="12192000" cy="6381855"/>
          </a:xfrm>
          <a:prstGeom prst="roundRect">
            <a:avLst/>
          </a:prstGeom>
          <a:noFill/>
          <a:ln w="9525" cap="flat" cmpd="sng" algn="ctr">
            <a:solidFill>
              <a:schemeClr val="dk1"/>
            </a:solidFill>
            <a:prstDash val="dashDot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11652316"/>
                      <a:gd name="connsiteY0" fmla="*/ 994717 h 5968180"/>
                      <a:gd name="connsiteX1" fmla="*/ 994717 w 11652316"/>
                      <a:gd name="connsiteY1" fmla="*/ 0 h 5968180"/>
                      <a:gd name="connsiteX2" fmla="*/ 1756379 w 11652316"/>
                      <a:gd name="connsiteY2" fmla="*/ 0 h 5968180"/>
                      <a:gd name="connsiteX3" fmla="*/ 2228155 w 11652316"/>
                      <a:gd name="connsiteY3" fmla="*/ 0 h 5968180"/>
                      <a:gd name="connsiteX4" fmla="*/ 2603303 w 11652316"/>
                      <a:gd name="connsiteY4" fmla="*/ 0 h 5968180"/>
                      <a:gd name="connsiteX5" fmla="*/ 3268336 w 11652316"/>
                      <a:gd name="connsiteY5" fmla="*/ 0 h 5968180"/>
                      <a:gd name="connsiteX6" fmla="*/ 3740112 w 11652316"/>
                      <a:gd name="connsiteY6" fmla="*/ 0 h 5968180"/>
                      <a:gd name="connsiteX7" fmla="*/ 4501775 w 11652316"/>
                      <a:gd name="connsiteY7" fmla="*/ 0 h 5968180"/>
                      <a:gd name="connsiteX8" fmla="*/ 4876922 w 11652316"/>
                      <a:gd name="connsiteY8" fmla="*/ 0 h 5968180"/>
                      <a:gd name="connsiteX9" fmla="*/ 5638584 w 11652316"/>
                      <a:gd name="connsiteY9" fmla="*/ 0 h 5968180"/>
                      <a:gd name="connsiteX10" fmla="*/ 5917103 w 11652316"/>
                      <a:gd name="connsiteY10" fmla="*/ 0 h 5968180"/>
                      <a:gd name="connsiteX11" fmla="*/ 6485508 w 11652316"/>
                      <a:gd name="connsiteY11" fmla="*/ 0 h 5968180"/>
                      <a:gd name="connsiteX12" fmla="*/ 7053912 w 11652316"/>
                      <a:gd name="connsiteY12" fmla="*/ 0 h 5968180"/>
                      <a:gd name="connsiteX13" fmla="*/ 7525688 w 11652316"/>
                      <a:gd name="connsiteY13" fmla="*/ 0 h 5968180"/>
                      <a:gd name="connsiteX14" fmla="*/ 8287351 w 11652316"/>
                      <a:gd name="connsiteY14" fmla="*/ 0 h 5968180"/>
                      <a:gd name="connsiteX15" fmla="*/ 9049013 w 11652316"/>
                      <a:gd name="connsiteY15" fmla="*/ 0 h 5968180"/>
                      <a:gd name="connsiteX16" fmla="*/ 9424161 w 11652316"/>
                      <a:gd name="connsiteY16" fmla="*/ 0 h 5968180"/>
                      <a:gd name="connsiteX17" fmla="*/ 9992565 w 11652316"/>
                      <a:gd name="connsiteY17" fmla="*/ 0 h 5968180"/>
                      <a:gd name="connsiteX18" fmla="*/ 10657599 w 11652316"/>
                      <a:gd name="connsiteY18" fmla="*/ 0 h 5968180"/>
                      <a:gd name="connsiteX19" fmla="*/ 11652316 w 11652316"/>
                      <a:gd name="connsiteY19" fmla="*/ 994717 h 5968180"/>
                      <a:gd name="connsiteX20" fmla="*/ 11652316 w 11652316"/>
                      <a:gd name="connsiteY20" fmla="*/ 1443747 h 5968180"/>
                      <a:gd name="connsiteX21" fmla="*/ 11652316 w 11652316"/>
                      <a:gd name="connsiteY21" fmla="*/ 2091714 h 5968180"/>
                      <a:gd name="connsiteX22" fmla="*/ 11652316 w 11652316"/>
                      <a:gd name="connsiteY22" fmla="*/ 2660106 h 5968180"/>
                      <a:gd name="connsiteX23" fmla="*/ 11652316 w 11652316"/>
                      <a:gd name="connsiteY23" fmla="*/ 3148924 h 5968180"/>
                      <a:gd name="connsiteX24" fmla="*/ 11652316 w 11652316"/>
                      <a:gd name="connsiteY24" fmla="*/ 3717316 h 5968180"/>
                      <a:gd name="connsiteX25" fmla="*/ 11652316 w 11652316"/>
                      <a:gd name="connsiteY25" fmla="*/ 4166346 h 5968180"/>
                      <a:gd name="connsiteX26" fmla="*/ 11652316 w 11652316"/>
                      <a:gd name="connsiteY26" fmla="*/ 4973463 h 5968180"/>
                      <a:gd name="connsiteX27" fmla="*/ 10657599 w 11652316"/>
                      <a:gd name="connsiteY27" fmla="*/ 5968180 h 5968180"/>
                      <a:gd name="connsiteX28" fmla="*/ 9992565 w 11652316"/>
                      <a:gd name="connsiteY28" fmla="*/ 5968180 h 5968180"/>
                      <a:gd name="connsiteX29" fmla="*/ 9617418 w 11652316"/>
                      <a:gd name="connsiteY29" fmla="*/ 5968180 h 5968180"/>
                      <a:gd name="connsiteX30" fmla="*/ 8952385 w 11652316"/>
                      <a:gd name="connsiteY30" fmla="*/ 5968180 h 5968180"/>
                      <a:gd name="connsiteX31" fmla="*/ 8673866 w 11652316"/>
                      <a:gd name="connsiteY31" fmla="*/ 5968180 h 5968180"/>
                      <a:gd name="connsiteX32" fmla="*/ 8008833 w 11652316"/>
                      <a:gd name="connsiteY32" fmla="*/ 5968180 h 5968180"/>
                      <a:gd name="connsiteX33" fmla="*/ 7633685 w 11652316"/>
                      <a:gd name="connsiteY33" fmla="*/ 5968180 h 5968180"/>
                      <a:gd name="connsiteX34" fmla="*/ 7355167 w 11652316"/>
                      <a:gd name="connsiteY34" fmla="*/ 5968180 h 5968180"/>
                      <a:gd name="connsiteX35" fmla="*/ 6980020 w 11652316"/>
                      <a:gd name="connsiteY35" fmla="*/ 5968180 h 5968180"/>
                      <a:gd name="connsiteX36" fmla="*/ 6314986 w 11652316"/>
                      <a:gd name="connsiteY36" fmla="*/ 5968180 h 5968180"/>
                      <a:gd name="connsiteX37" fmla="*/ 5939839 w 11652316"/>
                      <a:gd name="connsiteY37" fmla="*/ 5968180 h 5968180"/>
                      <a:gd name="connsiteX38" fmla="*/ 5661321 w 11652316"/>
                      <a:gd name="connsiteY38" fmla="*/ 5968180 h 5968180"/>
                      <a:gd name="connsiteX39" fmla="*/ 5286173 w 11652316"/>
                      <a:gd name="connsiteY39" fmla="*/ 5968180 h 5968180"/>
                      <a:gd name="connsiteX40" fmla="*/ 4814397 w 11652316"/>
                      <a:gd name="connsiteY40" fmla="*/ 5968180 h 5968180"/>
                      <a:gd name="connsiteX41" fmla="*/ 4245993 w 11652316"/>
                      <a:gd name="connsiteY41" fmla="*/ 5968180 h 5968180"/>
                      <a:gd name="connsiteX42" fmla="*/ 3870845 w 11652316"/>
                      <a:gd name="connsiteY42" fmla="*/ 5968180 h 5968180"/>
                      <a:gd name="connsiteX43" fmla="*/ 3109183 w 11652316"/>
                      <a:gd name="connsiteY43" fmla="*/ 5968180 h 5968180"/>
                      <a:gd name="connsiteX44" fmla="*/ 2540778 w 11652316"/>
                      <a:gd name="connsiteY44" fmla="*/ 5968180 h 5968180"/>
                      <a:gd name="connsiteX45" fmla="*/ 1779116 w 11652316"/>
                      <a:gd name="connsiteY45" fmla="*/ 5968180 h 5968180"/>
                      <a:gd name="connsiteX46" fmla="*/ 994717 w 11652316"/>
                      <a:gd name="connsiteY46" fmla="*/ 5968180 h 5968180"/>
                      <a:gd name="connsiteX47" fmla="*/ 0 w 11652316"/>
                      <a:gd name="connsiteY47" fmla="*/ 4973463 h 5968180"/>
                      <a:gd name="connsiteX48" fmla="*/ 0 w 11652316"/>
                      <a:gd name="connsiteY48" fmla="*/ 4444858 h 5968180"/>
                      <a:gd name="connsiteX49" fmla="*/ 0 w 11652316"/>
                      <a:gd name="connsiteY49" fmla="*/ 3876466 h 5968180"/>
                      <a:gd name="connsiteX50" fmla="*/ 0 w 11652316"/>
                      <a:gd name="connsiteY50" fmla="*/ 3427436 h 5968180"/>
                      <a:gd name="connsiteX51" fmla="*/ 0 w 11652316"/>
                      <a:gd name="connsiteY51" fmla="*/ 2779469 h 5968180"/>
                      <a:gd name="connsiteX52" fmla="*/ 0 w 11652316"/>
                      <a:gd name="connsiteY52" fmla="*/ 2211076 h 5968180"/>
                      <a:gd name="connsiteX53" fmla="*/ 0 w 11652316"/>
                      <a:gd name="connsiteY53" fmla="*/ 1563109 h 5968180"/>
                      <a:gd name="connsiteX54" fmla="*/ 0 w 11652316"/>
                      <a:gd name="connsiteY54" fmla="*/ 994717 h 5968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</a:cxnLst>
                    <a:rect l="l" t="t" r="r" b="b"/>
                    <a:pathLst>
                      <a:path w="11652316" h="5968180" extrusionOk="0">
                        <a:moveTo>
                          <a:pt x="0" y="994717"/>
                        </a:moveTo>
                        <a:cubicBezTo>
                          <a:pt x="-29766" y="426989"/>
                          <a:pt x="361037" y="31644"/>
                          <a:pt x="994717" y="0"/>
                        </a:cubicBezTo>
                        <a:cubicBezTo>
                          <a:pt x="1364451" y="-36245"/>
                          <a:pt x="1382684" y="4517"/>
                          <a:pt x="1756379" y="0"/>
                        </a:cubicBezTo>
                        <a:cubicBezTo>
                          <a:pt x="2130074" y="-4517"/>
                          <a:pt x="2122961" y="17917"/>
                          <a:pt x="2228155" y="0"/>
                        </a:cubicBezTo>
                        <a:cubicBezTo>
                          <a:pt x="2333349" y="-17917"/>
                          <a:pt x="2526274" y="40212"/>
                          <a:pt x="2603303" y="0"/>
                        </a:cubicBezTo>
                        <a:cubicBezTo>
                          <a:pt x="2680332" y="-40212"/>
                          <a:pt x="3049528" y="34253"/>
                          <a:pt x="3268336" y="0"/>
                        </a:cubicBezTo>
                        <a:cubicBezTo>
                          <a:pt x="3487144" y="-34253"/>
                          <a:pt x="3574296" y="31318"/>
                          <a:pt x="3740112" y="0"/>
                        </a:cubicBezTo>
                        <a:cubicBezTo>
                          <a:pt x="3905928" y="-31318"/>
                          <a:pt x="4301791" y="63098"/>
                          <a:pt x="4501775" y="0"/>
                        </a:cubicBezTo>
                        <a:cubicBezTo>
                          <a:pt x="4701759" y="-63098"/>
                          <a:pt x="4715151" y="20177"/>
                          <a:pt x="4876922" y="0"/>
                        </a:cubicBezTo>
                        <a:cubicBezTo>
                          <a:pt x="5038693" y="-20177"/>
                          <a:pt x="5291907" y="82385"/>
                          <a:pt x="5638584" y="0"/>
                        </a:cubicBezTo>
                        <a:cubicBezTo>
                          <a:pt x="5985261" y="-82385"/>
                          <a:pt x="5846897" y="19654"/>
                          <a:pt x="5917103" y="0"/>
                        </a:cubicBezTo>
                        <a:cubicBezTo>
                          <a:pt x="5987309" y="-19654"/>
                          <a:pt x="6314760" y="24144"/>
                          <a:pt x="6485508" y="0"/>
                        </a:cubicBezTo>
                        <a:cubicBezTo>
                          <a:pt x="6656257" y="-24144"/>
                          <a:pt x="6874793" y="3739"/>
                          <a:pt x="7053912" y="0"/>
                        </a:cubicBezTo>
                        <a:cubicBezTo>
                          <a:pt x="7233031" y="-3739"/>
                          <a:pt x="7310430" y="5188"/>
                          <a:pt x="7525688" y="0"/>
                        </a:cubicBezTo>
                        <a:cubicBezTo>
                          <a:pt x="7740946" y="-5188"/>
                          <a:pt x="7929455" y="230"/>
                          <a:pt x="8287351" y="0"/>
                        </a:cubicBezTo>
                        <a:cubicBezTo>
                          <a:pt x="8645247" y="-230"/>
                          <a:pt x="8762615" y="37473"/>
                          <a:pt x="9049013" y="0"/>
                        </a:cubicBezTo>
                        <a:cubicBezTo>
                          <a:pt x="9335411" y="-37473"/>
                          <a:pt x="9340641" y="20844"/>
                          <a:pt x="9424161" y="0"/>
                        </a:cubicBezTo>
                        <a:cubicBezTo>
                          <a:pt x="9507681" y="-20844"/>
                          <a:pt x="9772684" y="9553"/>
                          <a:pt x="9992565" y="0"/>
                        </a:cubicBezTo>
                        <a:cubicBezTo>
                          <a:pt x="10212446" y="-9553"/>
                          <a:pt x="10377448" y="36193"/>
                          <a:pt x="10657599" y="0"/>
                        </a:cubicBezTo>
                        <a:cubicBezTo>
                          <a:pt x="11178611" y="-85297"/>
                          <a:pt x="11757545" y="423972"/>
                          <a:pt x="11652316" y="994717"/>
                        </a:cubicBezTo>
                        <a:cubicBezTo>
                          <a:pt x="11699731" y="1106276"/>
                          <a:pt x="11613146" y="1224911"/>
                          <a:pt x="11652316" y="1443747"/>
                        </a:cubicBezTo>
                        <a:cubicBezTo>
                          <a:pt x="11691486" y="1662583"/>
                          <a:pt x="11594337" y="1908186"/>
                          <a:pt x="11652316" y="2091714"/>
                        </a:cubicBezTo>
                        <a:cubicBezTo>
                          <a:pt x="11710295" y="2275242"/>
                          <a:pt x="11636438" y="2468595"/>
                          <a:pt x="11652316" y="2660106"/>
                        </a:cubicBezTo>
                        <a:cubicBezTo>
                          <a:pt x="11668194" y="2851617"/>
                          <a:pt x="11628275" y="2913426"/>
                          <a:pt x="11652316" y="3148924"/>
                        </a:cubicBezTo>
                        <a:cubicBezTo>
                          <a:pt x="11676357" y="3384422"/>
                          <a:pt x="11637044" y="3559186"/>
                          <a:pt x="11652316" y="3717316"/>
                        </a:cubicBezTo>
                        <a:cubicBezTo>
                          <a:pt x="11667588" y="3875446"/>
                          <a:pt x="11630405" y="4012298"/>
                          <a:pt x="11652316" y="4166346"/>
                        </a:cubicBezTo>
                        <a:cubicBezTo>
                          <a:pt x="11674227" y="4320394"/>
                          <a:pt x="11598579" y="4677350"/>
                          <a:pt x="11652316" y="4973463"/>
                        </a:cubicBezTo>
                        <a:cubicBezTo>
                          <a:pt x="11580998" y="5665998"/>
                          <a:pt x="11126636" y="5861595"/>
                          <a:pt x="10657599" y="5968180"/>
                        </a:cubicBezTo>
                        <a:cubicBezTo>
                          <a:pt x="10461318" y="6019397"/>
                          <a:pt x="10281240" y="5929305"/>
                          <a:pt x="9992565" y="5968180"/>
                        </a:cubicBezTo>
                        <a:cubicBezTo>
                          <a:pt x="9703890" y="6007055"/>
                          <a:pt x="9787141" y="5959948"/>
                          <a:pt x="9617418" y="5968180"/>
                        </a:cubicBezTo>
                        <a:cubicBezTo>
                          <a:pt x="9447695" y="5976412"/>
                          <a:pt x="9195654" y="5918105"/>
                          <a:pt x="8952385" y="5968180"/>
                        </a:cubicBezTo>
                        <a:cubicBezTo>
                          <a:pt x="8709116" y="6018255"/>
                          <a:pt x="8756654" y="5963994"/>
                          <a:pt x="8673866" y="5968180"/>
                        </a:cubicBezTo>
                        <a:cubicBezTo>
                          <a:pt x="8591078" y="5972366"/>
                          <a:pt x="8254246" y="5908044"/>
                          <a:pt x="8008833" y="5968180"/>
                        </a:cubicBezTo>
                        <a:cubicBezTo>
                          <a:pt x="7763420" y="6028316"/>
                          <a:pt x="7784431" y="5962048"/>
                          <a:pt x="7633685" y="5968180"/>
                        </a:cubicBezTo>
                        <a:cubicBezTo>
                          <a:pt x="7482939" y="5974312"/>
                          <a:pt x="7429528" y="5944054"/>
                          <a:pt x="7355167" y="5968180"/>
                        </a:cubicBezTo>
                        <a:cubicBezTo>
                          <a:pt x="7280806" y="5992306"/>
                          <a:pt x="7091369" y="5929078"/>
                          <a:pt x="6980020" y="5968180"/>
                        </a:cubicBezTo>
                        <a:cubicBezTo>
                          <a:pt x="6868671" y="6007282"/>
                          <a:pt x="6492508" y="5947130"/>
                          <a:pt x="6314986" y="5968180"/>
                        </a:cubicBezTo>
                        <a:cubicBezTo>
                          <a:pt x="6137464" y="5989230"/>
                          <a:pt x="6081099" y="5930477"/>
                          <a:pt x="5939839" y="5968180"/>
                        </a:cubicBezTo>
                        <a:cubicBezTo>
                          <a:pt x="5798579" y="6005883"/>
                          <a:pt x="5770078" y="5936626"/>
                          <a:pt x="5661321" y="5968180"/>
                        </a:cubicBezTo>
                        <a:cubicBezTo>
                          <a:pt x="5552564" y="5999734"/>
                          <a:pt x="5374790" y="5926921"/>
                          <a:pt x="5286173" y="5968180"/>
                        </a:cubicBezTo>
                        <a:cubicBezTo>
                          <a:pt x="5197556" y="6009439"/>
                          <a:pt x="4909338" y="5951113"/>
                          <a:pt x="4814397" y="5968180"/>
                        </a:cubicBezTo>
                        <a:cubicBezTo>
                          <a:pt x="4719456" y="5985247"/>
                          <a:pt x="4413592" y="5946568"/>
                          <a:pt x="4245993" y="5968180"/>
                        </a:cubicBezTo>
                        <a:cubicBezTo>
                          <a:pt x="4078394" y="5989792"/>
                          <a:pt x="3991642" y="5927741"/>
                          <a:pt x="3870845" y="5968180"/>
                        </a:cubicBezTo>
                        <a:cubicBezTo>
                          <a:pt x="3750048" y="6008619"/>
                          <a:pt x="3297401" y="5937436"/>
                          <a:pt x="3109183" y="5968180"/>
                        </a:cubicBezTo>
                        <a:cubicBezTo>
                          <a:pt x="2920965" y="5998924"/>
                          <a:pt x="2681858" y="5962881"/>
                          <a:pt x="2540778" y="5968180"/>
                        </a:cubicBezTo>
                        <a:cubicBezTo>
                          <a:pt x="2399699" y="5973479"/>
                          <a:pt x="2125316" y="5916513"/>
                          <a:pt x="1779116" y="5968180"/>
                        </a:cubicBezTo>
                        <a:cubicBezTo>
                          <a:pt x="1432916" y="6019847"/>
                          <a:pt x="1360999" y="5901274"/>
                          <a:pt x="994717" y="5968180"/>
                        </a:cubicBezTo>
                        <a:cubicBezTo>
                          <a:pt x="414018" y="6082937"/>
                          <a:pt x="12134" y="5502395"/>
                          <a:pt x="0" y="4973463"/>
                        </a:cubicBezTo>
                        <a:cubicBezTo>
                          <a:pt x="-36092" y="4775917"/>
                          <a:pt x="22088" y="4669926"/>
                          <a:pt x="0" y="4444858"/>
                        </a:cubicBezTo>
                        <a:cubicBezTo>
                          <a:pt x="-22088" y="4219791"/>
                          <a:pt x="66124" y="4080378"/>
                          <a:pt x="0" y="3876466"/>
                        </a:cubicBezTo>
                        <a:cubicBezTo>
                          <a:pt x="-66124" y="3672554"/>
                          <a:pt x="15241" y="3628573"/>
                          <a:pt x="0" y="3427436"/>
                        </a:cubicBezTo>
                        <a:cubicBezTo>
                          <a:pt x="-15241" y="3226299"/>
                          <a:pt x="12378" y="2974944"/>
                          <a:pt x="0" y="2779469"/>
                        </a:cubicBezTo>
                        <a:cubicBezTo>
                          <a:pt x="-12378" y="2583994"/>
                          <a:pt x="52518" y="2451037"/>
                          <a:pt x="0" y="2211076"/>
                        </a:cubicBezTo>
                        <a:cubicBezTo>
                          <a:pt x="-52518" y="1971115"/>
                          <a:pt x="64722" y="1844632"/>
                          <a:pt x="0" y="1563109"/>
                        </a:cubicBezTo>
                        <a:cubicBezTo>
                          <a:pt x="-64722" y="1281586"/>
                          <a:pt x="59844" y="1227055"/>
                          <a:pt x="0" y="994717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DA4683E4-631A-4D55-9000-3F6CAB6780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2400" l="10000" r="90000">
                        <a14:foregroundMark x1="83600" y1="48400" x2="83600" y2="48400"/>
                        <a14:foregroundMark x1="85800" y1="74800" x2="85800" y2="74800"/>
                        <a14:foregroundMark x1="29800" y1="92400" x2="29800" y2="92400"/>
                        <a14:foregroundMark x1="17200" y1="31800" x2="17200" y2="31800"/>
                        <a14:foregroundMark x1="22000" y1="30000" x2="22000" y2="30000"/>
                        <a14:foregroundMark x1="26000" y1="29200" x2="26000" y2="29200"/>
                        <a14:foregroundMark x1="39800" y1="59400" x2="39800" y2="59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6868" flipH="1">
            <a:off x="11190042" y="-18516"/>
            <a:ext cx="1068383" cy="1068383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B122714A-164B-4D42-AB1D-3173659B16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707596">
            <a:off x="10304210" y="5108360"/>
            <a:ext cx="1414784" cy="1414784"/>
          </a:xfrm>
          <a:prstGeom prst="rect">
            <a:avLst/>
          </a:prstGeom>
        </p:spPr>
      </p:pic>
      <p:sp>
        <p:nvSpPr>
          <p:cNvPr id="15" name="矩形 6">
            <a:extLst>
              <a:ext uri="{FF2B5EF4-FFF2-40B4-BE49-F238E27FC236}">
                <a16:creationId xmlns:a16="http://schemas.microsoft.com/office/drawing/2014/main" id="{DD8A3316-6226-43B8-B0BD-659591A96872}"/>
              </a:ext>
            </a:extLst>
          </p:cNvPr>
          <p:cNvSpPr/>
          <p:nvPr/>
        </p:nvSpPr>
        <p:spPr>
          <a:xfrm>
            <a:off x="1198757" y="299164"/>
            <a:ext cx="11179277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Hiện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tượng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gì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đã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xảy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ra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khi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đem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tờ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giấy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đi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phơi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nắng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?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 pitchFamily="34" charset="0"/>
              <a:ea typeface="汉仪乐喵体W" panose="00020600040101010101" pitchFamily="18" charset="-122"/>
              <a:cs typeface="Calibri" panose="020F0502020204030204" pitchFamily="34" charset="0"/>
            </a:endParaRPr>
          </a:p>
        </p:txBody>
      </p:sp>
      <p:sp>
        <p:nvSpPr>
          <p:cNvPr id="16" name="矩形 6">
            <a:extLst>
              <a:ext uri="{FF2B5EF4-FFF2-40B4-BE49-F238E27FC236}">
                <a16:creationId xmlns:a16="http://schemas.microsoft.com/office/drawing/2014/main" id="{B25DE2FB-A282-4E8A-8395-A375568307A1}"/>
              </a:ext>
            </a:extLst>
          </p:cNvPr>
          <p:cNvSpPr/>
          <p:nvPr/>
        </p:nvSpPr>
        <p:spPr>
          <a:xfrm>
            <a:off x="5398" y="957139"/>
            <a:ext cx="12186602" cy="132343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</a:t>
            </a:r>
            <a:r>
              <a:rPr kumimoji="0" lang="en-US" altLang="zh-CN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Một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lúc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sau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lấy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tấm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4000" b="0" i="0" u="none" strike="noStrike" kern="1200" cap="none" spc="0" normalizeH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phim</a:t>
            </a:r>
            <a:r>
              <a:rPr kumimoji="0" lang="en-US" altLang="zh-CN" sz="4000" b="0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ra, 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ta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được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ảnh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trong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phim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in ra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tờ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giấy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trắng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.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汉仪乐喵体W" panose="00020600040101010101" pitchFamily="18" charset="-122"/>
              <a:cs typeface="Calibri" panose="020F0502020204030204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E968C6F-140B-4B3F-B7E4-BF5E3E66E0B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3153" y="115945"/>
            <a:ext cx="1094168" cy="887163"/>
          </a:xfrm>
          <a:prstGeom prst="rect">
            <a:avLst/>
          </a:prstGeom>
        </p:spPr>
      </p:pic>
      <p:sp>
        <p:nvSpPr>
          <p:cNvPr id="18" name="矩形 6">
            <a:extLst>
              <a:ext uri="{FF2B5EF4-FFF2-40B4-BE49-F238E27FC236}">
                <a16:creationId xmlns:a16="http://schemas.microsoft.com/office/drawing/2014/main" id="{B0D9C633-3B28-463D-B938-81CCBD421278}"/>
              </a:ext>
            </a:extLst>
          </p:cNvPr>
          <p:cNvSpPr/>
          <p:nvPr/>
        </p:nvSpPr>
        <p:spPr>
          <a:xfrm>
            <a:off x="1198757" y="2358593"/>
            <a:ext cx="11179277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Em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hãy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giải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thích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hiện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tượng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đó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?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 pitchFamily="34" charset="0"/>
              <a:ea typeface="汉仪乐喵体W" panose="00020600040101010101" pitchFamily="18" charset="-122"/>
              <a:cs typeface="Calibri" panose="020F0502020204030204" pitchFamily="34" charset="0"/>
            </a:endParaRPr>
          </a:p>
        </p:txBody>
      </p:sp>
      <p:sp>
        <p:nvSpPr>
          <p:cNvPr id="19" name="矩形 6">
            <a:extLst>
              <a:ext uri="{FF2B5EF4-FFF2-40B4-BE49-F238E27FC236}">
                <a16:creationId xmlns:a16="http://schemas.microsoft.com/office/drawing/2014/main" id="{4C1CE226-74B8-464F-947B-7A440212E3AC}"/>
              </a:ext>
            </a:extLst>
          </p:cNvPr>
          <p:cNvSpPr/>
          <p:nvPr/>
        </p:nvSpPr>
        <p:spPr>
          <a:xfrm>
            <a:off x="0" y="3132099"/>
            <a:ext cx="12186602" cy="286232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</a:t>
            </a:r>
            <a:r>
              <a:rPr kumimoji="0" lang="en-US" altLang="zh-CN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Tấm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phim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chụp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ảnh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có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khoảng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đậm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khoảng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nhạt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.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Dưới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tác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dụng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của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ánh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sáng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,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phần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chất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hóa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học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dưới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tờ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giấy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bị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biến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đổi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hóa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học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.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Phần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giấy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bị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khoảng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đậm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của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phim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che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khuất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biến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đổi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màu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khác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với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phần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bị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khoảng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nhạt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của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phim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che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đi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. Do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đó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ta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được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ảnh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như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phim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đã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chụp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.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汉仪乐喵体W" panose="00020600040101010101" pitchFamily="18" charset="-122"/>
              <a:cs typeface="Calibri" panose="020F0502020204030204" pitchFamily="34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82BBBB54-E3A8-4A6A-8C31-7B17827C641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3153" y="2175374"/>
            <a:ext cx="1094168" cy="887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76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  <p:bldP spid="1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1FD2FE29-3749-4C6E-BBA0-E518B9058A5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289176"/>
            <a:ext cx="12192000" cy="156882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85D5314-396D-4DDE-A655-3A7A9A68063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162" y="3560475"/>
            <a:ext cx="3200400" cy="3365390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0394E663-407B-4C86-9D06-8A276A31D8E3}"/>
              </a:ext>
            </a:extLst>
          </p:cNvPr>
          <p:cNvGrpSpPr/>
          <p:nvPr/>
        </p:nvGrpSpPr>
        <p:grpSpPr>
          <a:xfrm>
            <a:off x="781848" y="991203"/>
            <a:ext cx="3554269" cy="1926919"/>
            <a:chOff x="1447800" y="2497141"/>
            <a:chExt cx="6400800" cy="2784690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D12F576D-A83A-481E-BEF3-0606A8FB139A}"/>
                </a:ext>
              </a:extLst>
            </p:cNvPr>
            <p:cNvGrpSpPr/>
            <p:nvPr/>
          </p:nvGrpSpPr>
          <p:grpSpPr>
            <a:xfrm>
              <a:off x="1447800" y="2497141"/>
              <a:ext cx="6400800" cy="2784690"/>
              <a:chOff x="1447800" y="2497141"/>
              <a:chExt cx="6400800" cy="2784690"/>
            </a:xfrm>
          </p:grpSpPr>
          <p:sp>
            <p:nvSpPr>
              <p:cNvPr id="15" name="Cloud Callout 13">
                <a:extLst>
                  <a:ext uri="{FF2B5EF4-FFF2-40B4-BE49-F238E27FC236}">
                    <a16:creationId xmlns:a16="http://schemas.microsoft.com/office/drawing/2014/main" id="{74CC3372-8CD9-4402-9252-BED6A82226F9}"/>
                  </a:ext>
                </a:extLst>
              </p:cNvPr>
              <p:cNvSpPr/>
              <p:nvPr/>
            </p:nvSpPr>
            <p:spPr>
              <a:xfrm>
                <a:off x="1447800" y="2497141"/>
                <a:ext cx="6400800" cy="2784690"/>
              </a:xfrm>
              <a:prstGeom prst="cloudCallout">
                <a:avLst>
                  <a:gd name="adj1" fmla="val -22181"/>
                  <a:gd name="adj2" fmla="val 116737"/>
                </a:avLst>
              </a:prstGeom>
              <a:solidFill>
                <a:sysClr val="window" lastClr="FFFFFF"/>
              </a:solidFill>
              <a:ln w="25400" cap="flat" cmpd="sng" algn="ctr">
                <a:solidFill>
                  <a:srgbClr val="FFFF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36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09DC91C-334B-48BA-9428-4F486F1B52D2}"/>
                  </a:ext>
                </a:extLst>
              </p:cNvPr>
              <p:cNvSpPr txBox="1"/>
              <p:nvPr/>
            </p:nvSpPr>
            <p:spPr>
              <a:xfrm>
                <a:off x="1891833" y="3112059"/>
                <a:ext cx="5512730" cy="13343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366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5400" b="1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>
                        <a:lumMod val="95000"/>
                        <a:lumOff val="5000"/>
                      </a:prst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anose="02020603050405020304" pitchFamily="18" charset="0"/>
                    <a:ea typeface="微软雅黑"/>
                    <a:cs typeface="+mn-cs"/>
                  </a:rPr>
                  <a:t>Kết</a:t>
                </a:r>
                <a:r>
                  <a:rPr kumimoji="0" lang="en-US" sz="5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95000"/>
                        <a:lumOff val="5000"/>
                      </a:prst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anose="02020603050405020304" pitchFamily="18" charset="0"/>
                    <a:ea typeface="微软雅黑"/>
                    <a:cs typeface="+mn-cs"/>
                  </a:rPr>
                  <a:t> </a:t>
                </a:r>
                <a:r>
                  <a:rPr kumimoji="0" lang="en-US" sz="5400" b="1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>
                        <a:lumMod val="95000"/>
                        <a:lumOff val="5000"/>
                      </a:prst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anose="02020603050405020304" pitchFamily="18" charset="0"/>
                    <a:ea typeface="微软雅黑"/>
                    <a:cs typeface="+mn-cs"/>
                  </a:rPr>
                  <a:t>luận</a:t>
                </a:r>
                <a:endParaRPr kumimoji="0" lang="en-US" sz="5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</p:grpSp>
        <p:pic>
          <p:nvPicPr>
            <p:cNvPr id="14" name="Picture 8">
              <a:extLst>
                <a:ext uri="{FF2B5EF4-FFF2-40B4-BE49-F238E27FC236}">
                  <a16:creationId xmlns:a16="http://schemas.microsoft.com/office/drawing/2014/main" id="{993314C4-B89A-4B46-8B44-A9A31D47566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>
              <a:fillRect/>
            </a:stretch>
          </p:blipFill>
          <p:spPr>
            <a:xfrm rot="1690819">
              <a:off x="6021979" y="2521736"/>
              <a:ext cx="1069021" cy="1180645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0991DDA-BD44-496A-B153-2A6FA332E868}"/>
              </a:ext>
            </a:extLst>
          </p:cNvPr>
          <p:cNvGrpSpPr/>
          <p:nvPr/>
        </p:nvGrpSpPr>
        <p:grpSpPr>
          <a:xfrm>
            <a:off x="233170" y="125106"/>
            <a:ext cx="11845668" cy="1841345"/>
            <a:chOff x="5333194" y="3966244"/>
            <a:chExt cx="12802405" cy="3615656"/>
          </a:xfrm>
        </p:grpSpPr>
        <p:sp>
          <p:nvSpPr>
            <p:cNvPr id="19" name="任意多边形: 形状 2">
              <a:extLst>
                <a:ext uri="{FF2B5EF4-FFF2-40B4-BE49-F238E27FC236}">
                  <a16:creationId xmlns:a16="http://schemas.microsoft.com/office/drawing/2014/main" id="{EC0B7645-026D-4FF2-8D67-BEB38F3F92BD}"/>
                </a:ext>
              </a:extLst>
            </p:cNvPr>
            <p:cNvSpPr/>
            <p:nvPr/>
          </p:nvSpPr>
          <p:spPr>
            <a:xfrm>
              <a:off x="5333194" y="3966244"/>
              <a:ext cx="12802405" cy="3615656"/>
            </a:xfrm>
            <a:custGeom>
              <a:avLst/>
              <a:gdLst>
                <a:gd name="connsiteX0" fmla="*/ 267716 w 7816697"/>
                <a:gd name="connsiteY0" fmla="*/ 610524 h 4774669"/>
                <a:gd name="connsiteX1" fmla="*/ 458216 w 7816697"/>
                <a:gd name="connsiteY1" fmla="*/ 248574 h 4774669"/>
                <a:gd name="connsiteX2" fmla="*/ 1563116 w 7816697"/>
                <a:gd name="connsiteY2" fmla="*/ 58074 h 4774669"/>
                <a:gd name="connsiteX3" fmla="*/ 4915916 w 7816697"/>
                <a:gd name="connsiteY3" fmla="*/ 19974 h 4774669"/>
                <a:gd name="connsiteX4" fmla="*/ 6649466 w 7816697"/>
                <a:gd name="connsiteY4" fmla="*/ 343824 h 4774669"/>
                <a:gd name="connsiteX5" fmla="*/ 7506716 w 7816697"/>
                <a:gd name="connsiteY5" fmla="*/ 743874 h 4774669"/>
                <a:gd name="connsiteX6" fmla="*/ 7811516 w 7816697"/>
                <a:gd name="connsiteY6" fmla="*/ 2572674 h 4774669"/>
                <a:gd name="connsiteX7" fmla="*/ 7297166 w 7816697"/>
                <a:gd name="connsiteY7" fmla="*/ 4382424 h 4774669"/>
                <a:gd name="connsiteX8" fmla="*/ 6173216 w 7816697"/>
                <a:gd name="connsiteY8" fmla="*/ 4763424 h 4774669"/>
                <a:gd name="connsiteX9" fmla="*/ 4877816 w 7816697"/>
                <a:gd name="connsiteY9" fmla="*/ 4668174 h 4774669"/>
                <a:gd name="connsiteX10" fmla="*/ 3430016 w 7816697"/>
                <a:gd name="connsiteY10" fmla="*/ 4611024 h 4774669"/>
                <a:gd name="connsiteX11" fmla="*/ 2553716 w 7816697"/>
                <a:gd name="connsiteY11" fmla="*/ 4630074 h 4774669"/>
                <a:gd name="connsiteX12" fmla="*/ 1201166 w 7816697"/>
                <a:gd name="connsiteY12" fmla="*/ 4630074 h 4774669"/>
                <a:gd name="connsiteX13" fmla="*/ 305816 w 7816697"/>
                <a:gd name="connsiteY13" fmla="*/ 4420524 h 4774669"/>
                <a:gd name="connsiteX14" fmla="*/ 1016 w 7816697"/>
                <a:gd name="connsiteY14" fmla="*/ 3410874 h 4774669"/>
                <a:gd name="connsiteX15" fmla="*/ 210566 w 7816697"/>
                <a:gd name="connsiteY15" fmla="*/ 2153574 h 4774669"/>
                <a:gd name="connsiteX16" fmla="*/ 267716 w 7816697"/>
                <a:gd name="connsiteY16" fmla="*/ 610524 h 4774669"/>
                <a:gd name="connsiteX0-1" fmla="*/ 267716 w 7816697"/>
                <a:gd name="connsiteY0-2" fmla="*/ 610524 h 4774669"/>
                <a:gd name="connsiteX1-3" fmla="*/ 458216 w 7816697"/>
                <a:gd name="connsiteY1-4" fmla="*/ 248574 h 4774669"/>
                <a:gd name="connsiteX2-5" fmla="*/ 1563116 w 7816697"/>
                <a:gd name="connsiteY2-6" fmla="*/ 58074 h 4774669"/>
                <a:gd name="connsiteX3-7" fmla="*/ 4915916 w 7816697"/>
                <a:gd name="connsiteY3-8" fmla="*/ 19974 h 4774669"/>
                <a:gd name="connsiteX4-9" fmla="*/ 6649466 w 7816697"/>
                <a:gd name="connsiteY4-10" fmla="*/ 343824 h 4774669"/>
                <a:gd name="connsiteX5-11" fmla="*/ 7506716 w 7816697"/>
                <a:gd name="connsiteY5-12" fmla="*/ 743874 h 4774669"/>
                <a:gd name="connsiteX6-13" fmla="*/ 7811516 w 7816697"/>
                <a:gd name="connsiteY6-14" fmla="*/ 2572674 h 4774669"/>
                <a:gd name="connsiteX7-15" fmla="*/ 7297166 w 7816697"/>
                <a:gd name="connsiteY7-16" fmla="*/ 4382424 h 4774669"/>
                <a:gd name="connsiteX8-17" fmla="*/ 6173216 w 7816697"/>
                <a:gd name="connsiteY8-18" fmla="*/ 4763424 h 4774669"/>
                <a:gd name="connsiteX9-19" fmla="*/ 4877816 w 7816697"/>
                <a:gd name="connsiteY9-20" fmla="*/ 4668174 h 4774669"/>
                <a:gd name="connsiteX10-21" fmla="*/ 3430016 w 7816697"/>
                <a:gd name="connsiteY10-22" fmla="*/ 4611024 h 4774669"/>
                <a:gd name="connsiteX11-23" fmla="*/ 2553716 w 7816697"/>
                <a:gd name="connsiteY11-24" fmla="*/ 4630074 h 4774669"/>
                <a:gd name="connsiteX12-25" fmla="*/ 1201166 w 7816697"/>
                <a:gd name="connsiteY12-26" fmla="*/ 4630074 h 4774669"/>
                <a:gd name="connsiteX13-27" fmla="*/ 305816 w 7816697"/>
                <a:gd name="connsiteY13-28" fmla="*/ 4420524 h 4774669"/>
                <a:gd name="connsiteX14-29" fmla="*/ 1016 w 7816697"/>
                <a:gd name="connsiteY14-30" fmla="*/ 3410874 h 4774669"/>
                <a:gd name="connsiteX15-31" fmla="*/ 210566 w 7816697"/>
                <a:gd name="connsiteY15-32" fmla="*/ 2153574 h 4774669"/>
                <a:gd name="connsiteX16-33" fmla="*/ 267716 w 7816697"/>
                <a:gd name="connsiteY16-34" fmla="*/ 610524 h 4774669"/>
                <a:gd name="connsiteX0-35" fmla="*/ 249006 w 7816649"/>
                <a:gd name="connsiteY0-36" fmla="*/ 610524 h 4774669"/>
                <a:gd name="connsiteX1-37" fmla="*/ 458168 w 7816649"/>
                <a:gd name="connsiteY1-38" fmla="*/ 248574 h 4774669"/>
                <a:gd name="connsiteX2-39" fmla="*/ 1563068 w 7816649"/>
                <a:gd name="connsiteY2-40" fmla="*/ 58074 h 4774669"/>
                <a:gd name="connsiteX3-41" fmla="*/ 4915868 w 7816649"/>
                <a:gd name="connsiteY3-42" fmla="*/ 19974 h 4774669"/>
                <a:gd name="connsiteX4-43" fmla="*/ 6649418 w 7816649"/>
                <a:gd name="connsiteY4-44" fmla="*/ 343824 h 4774669"/>
                <a:gd name="connsiteX5-45" fmla="*/ 7506668 w 7816649"/>
                <a:gd name="connsiteY5-46" fmla="*/ 743874 h 4774669"/>
                <a:gd name="connsiteX6-47" fmla="*/ 7811468 w 7816649"/>
                <a:gd name="connsiteY6-48" fmla="*/ 2572674 h 4774669"/>
                <a:gd name="connsiteX7-49" fmla="*/ 7297118 w 7816649"/>
                <a:gd name="connsiteY7-50" fmla="*/ 4382424 h 4774669"/>
                <a:gd name="connsiteX8-51" fmla="*/ 6173168 w 7816649"/>
                <a:gd name="connsiteY8-52" fmla="*/ 4763424 h 4774669"/>
                <a:gd name="connsiteX9-53" fmla="*/ 4877768 w 7816649"/>
                <a:gd name="connsiteY9-54" fmla="*/ 4668174 h 4774669"/>
                <a:gd name="connsiteX10-55" fmla="*/ 3429968 w 7816649"/>
                <a:gd name="connsiteY10-56" fmla="*/ 4611024 h 4774669"/>
                <a:gd name="connsiteX11-57" fmla="*/ 2553668 w 7816649"/>
                <a:gd name="connsiteY11-58" fmla="*/ 4630074 h 4774669"/>
                <a:gd name="connsiteX12-59" fmla="*/ 1201118 w 7816649"/>
                <a:gd name="connsiteY12-60" fmla="*/ 4630074 h 4774669"/>
                <a:gd name="connsiteX13-61" fmla="*/ 305768 w 7816649"/>
                <a:gd name="connsiteY13-62" fmla="*/ 4420524 h 4774669"/>
                <a:gd name="connsiteX14-63" fmla="*/ 968 w 7816649"/>
                <a:gd name="connsiteY14-64" fmla="*/ 3410874 h 4774669"/>
                <a:gd name="connsiteX15-65" fmla="*/ 210518 w 7816649"/>
                <a:gd name="connsiteY15-66" fmla="*/ 2153574 h 4774669"/>
                <a:gd name="connsiteX16-67" fmla="*/ 249006 w 7816649"/>
                <a:gd name="connsiteY16-68" fmla="*/ 610524 h 4774669"/>
                <a:gd name="connsiteX0-69" fmla="*/ 273848 w 7841491"/>
                <a:gd name="connsiteY0-70" fmla="*/ 610524 h 4774669"/>
                <a:gd name="connsiteX1-71" fmla="*/ 483010 w 7841491"/>
                <a:gd name="connsiteY1-72" fmla="*/ 248574 h 4774669"/>
                <a:gd name="connsiteX2-73" fmla="*/ 1587910 w 7841491"/>
                <a:gd name="connsiteY2-74" fmla="*/ 58074 h 4774669"/>
                <a:gd name="connsiteX3-75" fmla="*/ 4940710 w 7841491"/>
                <a:gd name="connsiteY3-76" fmla="*/ 19974 h 4774669"/>
                <a:gd name="connsiteX4-77" fmla="*/ 6674260 w 7841491"/>
                <a:gd name="connsiteY4-78" fmla="*/ 343824 h 4774669"/>
                <a:gd name="connsiteX5-79" fmla="*/ 7531510 w 7841491"/>
                <a:gd name="connsiteY5-80" fmla="*/ 743874 h 4774669"/>
                <a:gd name="connsiteX6-81" fmla="*/ 7836310 w 7841491"/>
                <a:gd name="connsiteY6-82" fmla="*/ 2572674 h 4774669"/>
                <a:gd name="connsiteX7-83" fmla="*/ 7321960 w 7841491"/>
                <a:gd name="connsiteY7-84" fmla="*/ 4382424 h 4774669"/>
                <a:gd name="connsiteX8-85" fmla="*/ 6198010 w 7841491"/>
                <a:gd name="connsiteY8-86" fmla="*/ 4763424 h 4774669"/>
                <a:gd name="connsiteX9-87" fmla="*/ 4902610 w 7841491"/>
                <a:gd name="connsiteY9-88" fmla="*/ 4668174 h 4774669"/>
                <a:gd name="connsiteX10-89" fmla="*/ 3454810 w 7841491"/>
                <a:gd name="connsiteY10-90" fmla="*/ 4611024 h 4774669"/>
                <a:gd name="connsiteX11-91" fmla="*/ 2578510 w 7841491"/>
                <a:gd name="connsiteY11-92" fmla="*/ 4630074 h 4774669"/>
                <a:gd name="connsiteX12-93" fmla="*/ 1225960 w 7841491"/>
                <a:gd name="connsiteY12-94" fmla="*/ 4630074 h 4774669"/>
                <a:gd name="connsiteX13-95" fmla="*/ 330610 w 7841491"/>
                <a:gd name="connsiteY13-96" fmla="*/ 4420524 h 4774669"/>
                <a:gd name="connsiteX14-97" fmla="*/ 25810 w 7841491"/>
                <a:gd name="connsiteY14-98" fmla="*/ 3410874 h 4774669"/>
                <a:gd name="connsiteX15-99" fmla="*/ 20756 w 7841491"/>
                <a:gd name="connsiteY15-100" fmla="*/ 2106921 h 4774669"/>
                <a:gd name="connsiteX16-101" fmla="*/ 273848 w 7841491"/>
                <a:gd name="connsiteY16-102" fmla="*/ 610524 h 4774669"/>
                <a:gd name="connsiteX0-103" fmla="*/ 273848 w 7841491"/>
                <a:gd name="connsiteY0-104" fmla="*/ 607372 h 4771517"/>
                <a:gd name="connsiteX1-105" fmla="*/ 616360 w 7841491"/>
                <a:gd name="connsiteY1-106" fmla="*/ 131122 h 4771517"/>
                <a:gd name="connsiteX2-107" fmla="*/ 1587910 w 7841491"/>
                <a:gd name="connsiteY2-108" fmla="*/ 54922 h 4771517"/>
                <a:gd name="connsiteX3-109" fmla="*/ 4940710 w 7841491"/>
                <a:gd name="connsiteY3-110" fmla="*/ 16822 h 4771517"/>
                <a:gd name="connsiteX4-111" fmla="*/ 6674260 w 7841491"/>
                <a:gd name="connsiteY4-112" fmla="*/ 340672 h 4771517"/>
                <a:gd name="connsiteX5-113" fmla="*/ 7531510 w 7841491"/>
                <a:gd name="connsiteY5-114" fmla="*/ 740722 h 4771517"/>
                <a:gd name="connsiteX6-115" fmla="*/ 7836310 w 7841491"/>
                <a:gd name="connsiteY6-116" fmla="*/ 2569522 h 4771517"/>
                <a:gd name="connsiteX7-117" fmla="*/ 7321960 w 7841491"/>
                <a:gd name="connsiteY7-118" fmla="*/ 4379272 h 4771517"/>
                <a:gd name="connsiteX8-119" fmla="*/ 6198010 w 7841491"/>
                <a:gd name="connsiteY8-120" fmla="*/ 4760272 h 4771517"/>
                <a:gd name="connsiteX9-121" fmla="*/ 4902610 w 7841491"/>
                <a:gd name="connsiteY9-122" fmla="*/ 4665022 h 4771517"/>
                <a:gd name="connsiteX10-123" fmla="*/ 3454810 w 7841491"/>
                <a:gd name="connsiteY10-124" fmla="*/ 4607872 h 4771517"/>
                <a:gd name="connsiteX11-125" fmla="*/ 2578510 w 7841491"/>
                <a:gd name="connsiteY11-126" fmla="*/ 4626922 h 4771517"/>
                <a:gd name="connsiteX12-127" fmla="*/ 1225960 w 7841491"/>
                <a:gd name="connsiteY12-128" fmla="*/ 4626922 h 4771517"/>
                <a:gd name="connsiteX13-129" fmla="*/ 330610 w 7841491"/>
                <a:gd name="connsiteY13-130" fmla="*/ 4417372 h 4771517"/>
                <a:gd name="connsiteX14-131" fmla="*/ 25810 w 7841491"/>
                <a:gd name="connsiteY14-132" fmla="*/ 3407722 h 4771517"/>
                <a:gd name="connsiteX15-133" fmla="*/ 20756 w 7841491"/>
                <a:gd name="connsiteY15-134" fmla="*/ 2103769 h 4771517"/>
                <a:gd name="connsiteX16-135" fmla="*/ 273848 w 7841491"/>
                <a:gd name="connsiteY16-136" fmla="*/ 607372 h 477151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</a:cxnLst>
              <a:rect l="l" t="t" r="r" b="b"/>
              <a:pathLst>
                <a:path w="7841491" h="4771517">
                  <a:moveTo>
                    <a:pt x="273848" y="607372"/>
                  </a:moveTo>
                  <a:cubicBezTo>
                    <a:pt x="373115" y="278597"/>
                    <a:pt x="397350" y="223197"/>
                    <a:pt x="616360" y="131122"/>
                  </a:cubicBezTo>
                  <a:cubicBezTo>
                    <a:pt x="835370" y="39047"/>
                    <a:pt x="867185" y="73972"/>
                    <a:pt x="1587910" y="54922"/>
                  </a:cubicBezTo>
                  <a:cubicBezTo>
                    <a:pt x="2308635" y="35872"/>
                    <a:pt x="4092985" y="-30803"/>
                    <a:pt x="4940710" y="16822"/>
                  </a:cubicBezTo>
                  <a:cubicBezTo>
                    <a:pt x="5788435" y="64447"/>
                    <a:pt x="6242460" y="220022"/>
                    <a:pt x="6674260" y="340672"/>
                  </a:cubicBezTo>
                  <a:cubicBezTo>
                    <a:pt x="7106060" y="461322"/>
                    <a:pt x="7337835" y="369247"/>
                    <a:pt x="7531510" y="740722"/>
                  </a:cubicBezTo>
                  <a:cubicBezTo>
                    <a:pt x="7725185" y="1112197"/>
                    <a:pt x="7871235" y="1963097"/>
                    <a:pt x="7836310" y="2569522"/>
                  </a:cubicBezTo>
                  <a:cubicBezTo>
                    <a:pt x="7801385" y="3175947"/>
                    <a:pt x="7595010" y="4014147"/>
                    <a:pt x="7321960" y="4379272"/>
                  </a:cubicBezTo>
                  <a:cubicBezTo>
                    <a:pt x="7048910" y="4744397"/>
                    <a:pt x="6601235" y="4712647"/>
                    <a:pt x="6198010" y="4760272"/>
                  </a:cubicBezTo>
                  <a:cubicBezTo>
                    <a:pt x="5794785" y="4807897"/>
                    <a:pt x="5359810" y="4690422"/>
                    <a:pt x="4902610" y="4665022"/>
                  </a:cubicBezTo>
                  <a:cubicBezTo>
                    <a:pt x="4445410" y="4639622"/>
                    <a:pt x="3842160" y="4614222"/>
                    <a:pt x="3454810" y="4607872"/>
                  </a:cubicBezTo>
                  <a:lnTo>
                    <a:pt x="2578510" y="4626922"/>
                  </a:lnTo>
                  <a:cubicBezTo>
                    <a:pt x="2207035" y="4630097"/>
                    <a:pt x="1600610" y="4661847"/>
                    <a:pt x="1225960" y="4626922"/>
                  </a:cubicBezTo>
                  <a:cubicBezTo>
                    <a:pt x="851310" y="4591997"/>
                    <a:pt x="530635" y="4620572"/>
                    <a:pt x="330610" y="4417372"/>
                  </a:cubicBezTo>
                  <a:cubicBezTo>
                    <a:pt x="130585" y="4214172"/>
                    <a:pt x="41685" y="3785547"/>
                    <a:pt x="25810" y="3407722"/>
                  </a:cubicBezTo>
                  <a:cubicBezTo>
                    <a:pt x="9935" y="3029897"/>
                    <a:pt x="-20584" y="2570494"/>
                    <a:pt x="20756" y="2103769"/>
                  </a:cubicBezTo>
                  <a:cubicBezTo>
                    <a:pt x="62096" y="1637044"/>
                    <a:pt x="174581" y="936147"/>
                    <a:pt x="273848" y="607372"/>
                  </a:cubicBezTo>
                  <a:close/>
                </a:path>
              </a:pathLst>
            </a:custGeom>
            <a:solidFill>
              <a:sysClr val="window" lastClr="FFFFFF">
                <a:alpha val="90588"/>
              </a:sysClr>
            </a:solidFill>
            <a:ln w="19050" cap="flat" cmpd="sng" algn="ctr">
              <a:solidFill>
                <a:srgbClr val="FFFF00"/>
              </a:solidFill>
              <a:prstDash val="dash"/>
            </a:ln>
            <a:effectLst/>
          </p:spPr>
          <p:txBody>
            <a:bodyPr lIns="68550" tIns="34289" rIns="68550" bIns="34289" rtlCol="0" anchor="ctr"/>
            <a:lstStyle/>
            <a:p>
              <a:pPr marL="0" marR="0" lvl="0" indent="0" algn="ctr" defTabSz="342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cs typeface="+mn-cs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9775D70-6AA2-4C86-A0D2-DAB57CFBC090}"/>
                </a:ext>
              </a:extLst>
            </p:cNvPr>
            <p:cNvSpPr/>
            <p:nvPr/>
          </p:nvSpPr>
          <p:spPr>
            <a:xfrm>
              <a:off x="5591256" y="4219179"/>
              <a:ext cx="12414642" cy="28954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3668" rtl="0" eaLnBrk="1" fontAlgn="base" latinLnBrk="0" hangingPunct="1">
                <a:lnSpc>
                  <a:spcPct val="13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Qua </a:t>
              </a:r>
              <a:r>
                <a:rPr kumimoji="0" lang="en-US" alt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hai</a:t>
              </a:r>
              <a:r>
                <a:rPr kumimoji="0" lang="en-US" alt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 </a:t>
              </a:r>
              <a:r>
                <a:rPr kumimoji="0" lang="en-US" alt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thí</a:t>
              </a:r>
              <a:r>
                <a:rPr kumimoji="0" lang="en-US" alt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 </a:t>
              </a:r>
              <a:r>
                <a:rPr kumimoji="0" lang="en-US" alt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nghiệm</a:t>
              </a:r>
              <a:r>
                <a:rPr kumimoji="0" lang="en-US" alt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 </a:t>
              </a:r>
              <a:r>
                <a:rPr kumimoji="0" lang="en-US" alt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trên</a:t>
              </a:r>
              <a:r>
                <a:rPr kumimoji="0" lang="en-US" alt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, </a:t>
              </a:r>
              <a:r>
                <a:rPr kumimoji="0" lang="en-US" alt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em</a:t>
              </a:r>
              <a:r>
                <a:rPr kumimoji="0" lang="en-US" alt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 </a:t>
              </a:r>
              <a:r>
                <a:rPr kumimoji="0" lang="en-US" alt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rút</a:t>
              </a:r>
              <a:r>
                <a:rPr kumimoji="0" lang="en-US" alt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 ra </a:t>
              </a:r>
              <a:r>
                <a:rPr kumimoji="0" lang="en-US" alt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kết</a:t>
              </a:r>
              <a:r>
                <a:rPr kumimoji="0" lang="en-US" alt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 </a:t>
              </a:r>
              <a:r>
                <a:rPr kumimoji="0" lang="en-US" alt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luận</a:t>
              </a:r>
              <a:r>
                <a:rPr kumimoji="0" lang="en-US" alt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 </a:t>
              </a:r>
              <a:r>
                <a:rPr kumimoji="0" lang="en-US" alt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gì</a:t>
              </a:r>
              <a:r>
                <a:rPr kumimoji="0" lang="en-US" alt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 </a:t>
              </a:r>
              <a:r>
                <a:rPr kumimoji="0" lang="en-US" alt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về</a:t>
              </a:r>
              <a:r>
                <a:rPr kumimoji="0" lang="en-US" alt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 </a:t>
              </a:r>
              <a:r>
                <a:rPr kumimoji="0" lang="en-US" alt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sự</a:t>
              </a:r>
              <a:r>
                <a:rPr kumimoji="0" lang="en-US" alt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 </a:t>
              </a:r>
              <a:r>
                <a:rPr kumimoji="0" lang="en-US" alt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biến</a:t>
              </a:r>
              <a:r>
                <a:rPr kumimoji="0" lang="en-US" alt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 </a:t>
              </a:r>
              <a:r>
                <a:rPr kumimoji="0" lang="en-US" alt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đổi</a:t>
              </a:r>
              <a:r>
                <a:rPr kumimoji="0" lang="en-US" alt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 </a:t>
              </a:r>
              <a:r>
                <a:rPr kumimoji="0" lang="en-US" alt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hóa</a:t>
              </a:r>
              <a:r>
                <a:rPr kumimoji="0" lang="en-US" alt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 </a:t>
              </a:r>
              <a:r>
                <a:rPr kumimoji="0" lang="en-US" alt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học</a:t>
              </a:r>
              <a:r>
                <a:rPr kumimoji="0" lang="en-US" alt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?</a:t>
              </a:r>
            </a:p>
          </p:txBody>
        </p:sp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A1904EE-4055-45EC-ACF4-3954DB09A659}"/>
              </a:ext>
            </a:extLst>
          </p:cNvPr>
          <p:cNvSpPr/>
          <p:nvPr/>
        </p:nvSpPr>
        <p:spPr>
          <a:xfrm>
            <a:off x="3449102" y="3348535"/>
            <a:ext cx="8509728" cy="1502016"/>
          </a:xfrm>
          <a:prstGeom prst="roundRect">
            <a:avLst/>
          </a:prstGeom>
          <a:solidFill>
            <a:schemeClr val="bg1"/>
          </a:solidFill>
          <a:ln w="57150" cap="flat" cmpd="sng" algn="ctr">
            <a:solidFill>
              <a:srgbClr val="FFC000"/>
            </a:solidFill>
            <a:prstDash val="lg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marL="0" lvl="2" algn="just"/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71C63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	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E71C63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Sự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71C63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E71C63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biến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71C63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E71C63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đổi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71C63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E71C63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hóa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71C63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E71C63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học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71C63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E71C63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có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71C63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E71C63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thể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71C63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E71C63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xảy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71C63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 ra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E71C63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dưới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71C63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E71C63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tác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71C63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E71C63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dụng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71C63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E71C63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của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71C63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E71C63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ánh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71C63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E71C63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sáng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71C63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.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8D1943DF-DD9A-4D1E-A91E-0243D97E5D0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7705" y="5181613"/>
            <a:ext cx="1664135" cy="1664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365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out)">
                                      <p:cBhvr>
                                        <p:cTn id="2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1FD2FE29-3749-4C6E-BBA0-E518B9058A5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289176"/>
            <a:ext cx="12192000" cy="156882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85D5314-396D-4DDE-A655-3A7A9A68063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162" y="3560475"/>
            <a:ext cx="3200400" cy="336539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8D1943DF-DD9A-4D1E-A91E-0243D97E5D0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3431" y="1031990"/>
            <a:ext cx="1664135" cy="166413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D06EA85-FB57-4D94-A5D5-496CC044C14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4356" y="1031990"/>
            <a:ext cx="1664135" cy="166413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7B9A415-B8C0-4F6D-9246-46A4AD0381B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5281" y="1031989"/>
            <a:ext cx="1664135" cy="1664135"/>
          </a:xfrm>
          <a:prstGeom prst="rect">
            <a:avLst/>
          </a:prstGeom>
        </p:spPr>
      </p:pic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A5B57A9-331F-490C-B00D-9448C758C3B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702" y="1358864"/>
            <a:ext cx="5623042" cy="5623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291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1FD2FE29-3749-4C6E-BBA0-E518B9058A5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289176"/>
            <a:ext cx="12192000" cy="156882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85D5314-396D-4DDE-A655-3A7A9A68063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9527" y="3873121"/>
            <a:ext cx="3200400" cy="303903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FFD9874D-CFE7-40E3-85E5-945EBA36960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06498" y="3233174"/>
            <a:ext cx="2263295" cy="382792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6B20337-6292-4FD7-8701-72948DAD90D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845" b="27936"/>
          <a:stretch/>
        </p:blipFill>
        <p:spPr>
          <a:xfrm>
            <a:off x="2079082" y="-95127"/>
            <a:ext cx="7933207" cy="477728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4D6A03C-DF0F-45C4-9E0E-F532B40001C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46696" y="5212845"/>
            <a:ext cx="1797977" cy="160657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232AD84-F298-48FB-9593-A93310636D46}"/>
              </a:ext>
            </a:extLst>
          </p:cNvPr>
          <p:cNvSpPr txBox="1"/>
          <p:nvPr/>
        </p:nvSpPr>
        <p:spPr>
          <a:xfrm>
            <a:off x="3918531" y="2457939"/>
            <a:ext cx="438613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sz="11500" b="1" dirty="0" err="1">
                <a:solidFill>
                  <a:srgbClr val="00B050"/>
                </a:solidFill>
                <a:latin typeface="UTM Cabaret" panose="02040603050506020204" pitchFamily="18" charset="0"/>
                <a:cs typeface="Arial" panose="020B0604020202020204" pitchFamily="34" charset="0"/>
              </a:rPr>
              <a:t>Dặn</a:t>
            </a:r>
            <a:r>
              <a:rPr lang="en-US" sz="11500" b="1" dirty="0">
                <a:solidFill>
                  <a:srgbClr val="00B050"/>
                </a:solidFill>
                <a:latin typeface="UTM Cabaret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11500" b="1" dirty="0" err="1">
                <a:solidFill>
                  <a:srgbClr val="00B050"/>
                </a:solidFill>
                <a:latin typeface="UTM Cabaret" panose="02040603050506020204" pitchFamily="18" charset="0"/>
                <a:cs typeface="Arial" panose="020B0604020202020204" pitchFamily="34" charset="0"/>
              </a:rPr>
              <a:t>dò</a:t>
            </a:r>
            <a:endParaRPr lang="en-US" sz="11500" b="1" dirty="0">
              <a:solidFill>
                <a:srgbClr val="00B050"/>
              </a:solidFill>
              <a:latin typeface="UTM Cabaret" panose="0204060305050602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294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52AC29F-3C5D-4A8C-8442-C8A1F2EB6033}"/>
              </a:ext>
            </a:extLst>
          </p:cNvPr>
          <p:cNvSpPr/>
          <p:nvPr/>
        </p:nvSpPr>
        <p:spPr>
          <a:xfrm>
            <a:off x="0" y="523919"/>
            <a:ext cx="12192000" cy="5640907"/>
          </a:xfrm>
          <a:prstGeom prst="roundRect">
            <a:avLst/>
          </a:prstGeom>
          <a:noFill/>
          <a:ln w="9525" cap="flat" cmpd="sng" algn="ctr">
            <a:solidFill>
              <a:schemeClr val="dk1"/>
            </a:solidFill>
            <a:prstDash val="dashDot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11652316"/>
                      <a:gd name="connsiteY0" fmla="*/ 994717 h 5968180"/>
                      <a:gd name="connsiteX1" fmla="*/ 994717 w 11652316"/>
                      <a:gd name="connsiteY1" fmla="*/ 0 h 5968180"/>
                      <a:gd name="connsiteX2" fmla="*/ 1756379 w 11652316"/>
                      <a:gd name="connsiteY2" fmla="*/ 0 h 5968180"/>
                      <a:gd name="connsiteX3" fmla="*/ 2228155 w 11652316"/>
                      <a:gd name="connsiteY3" fmla="*/ 0 h 5968180"/>
                      <a:gd name="connsiteX4" fmla="*/ 2603303 w 11652316"/>
                      <a:gd name="connsiteY4" fmla="*/ 0 h 5968180"/>
                      <a:gd name="connsiteX5" fmla="*/ 3268336 w 11652316"/>
                      <a:gd name="connsiteY5" fmla="*/ 0 h 5968180"/>
                      <a:gd name="connsiteX6" fmla="*/ 3740112 w 11652316"/>
                      <a:gd name="connsiteY6" fmla="*/ 0 h 5968180"/>
                      <a:gd name="connsiteX7" fmla="*/ 4501775 w 11652316"/>
                      <a:gd name="connsiteY7" fmla="*/ 0 h 5968180"/>
                      <a:gd name="connsiteX8" fmla="*/ 4876922 w 11652316"/>
                      <a:gd name="connsiteY8" fmla="*/ 0 h 5968180"/>
                      <a:gd name="connsiteX9" fmla="*/ 5638584 w 11652316"/>
                      <a:gd name="connsiteY9" fmla="*/ 0 h 5968180"/>
                      <a:gd name="connsiteX10" fmla="*/ 5917103 w 11652316"/>
                      <a:gd name="connsiteY10" fmla="*/ 0 h 5968180"/>
                      <a:gd name="connsiteX11" fmla="*/ 6485508 w 11652316"/>
                      <a:gd name="connsiteY11" fmla="*/ 0 h 5968180"/>
                      <a:gd name="connsiteX12" fmla="*/ 7053912 w 11652316"/>
                      <a:gd name="connsiteY12" fmla="*/ 0 h 5968180"/>
                      <a:gd name="connsiteX13" fmla="*/ 7525688 w 11652316"/>
                      <a:gd name="connsiteY13" fmla="*/ 0 h 5968180"/>
                      <a:gd name="connsiteX14" fmla="*/ 8287351 w 11652316"/>
                      <a:gd name="connsiteY14" fmla="*/ 0 h 5968180"/>
                      <a:gd name="connsiteX15" fmla="*/ 9049013 w 11652316"/>
                      <a:gd name="connsiteY15" fmla="*/ 0 h 5968180"/>
                      <a:gd name="connsiteX16" fmla="*/ 9424161 w 11652316"/>
                      <a:gd name="connsiteY16" fmla="*/ 0 h 5968180"/>
                      <a:gd name="connsiteX17" fmla="*/ 9992565 w 11652316"/>
                      <a:gd name="connsiteY17" fmla="*/ 0 h 5968180"/>
                      <a:gd name="connsiteX18" fmla="*/ 10657599 w 11652316"/>
                      <a:gd name="connsiteY18" fmla="*/ 0 h 5968180"/>
                      <a:gd name="connsiteX19" fmla="*/ 11652316 w 11652316"/>
                      <a:gd name="connsiteY19" fmla="*/ 994717 h 5968180"/>
                      <a:gd name="connsiteX20" fmla="*/ 11652316 w 11652316"/>
                      <a:gd name="connsiteY20" fmla="*/ 1443747 h 5968180"/>
                      <a:gd name="connsiteX21" fmla="*/ 11652316 w 11652316"/>
                      <a:gd name="connsiteY21" fmla="*/ 2091714 h 5968180"/>
                      <a:gd name="connsiteX22" fmla="*/ 11652316 w 11652316"/>
                      <a:gd name="connsiteY22" fmla="*/ 2660106 h 5968180"/>
                      <a:gd name="connsiteX23" fmla="*/ 11652316 w 11652316"/>
                      <a:gd name="connsiteY23" fmla="*/ 3148924 h 5968180"/>
                      <a:gd name="connsiteX24" fmla="*/ 11652316 w 11652316"/>
                      <a:gd name="connsiteY24" fmla="*/ 3717316 h 5968180"/>
                      <a:gd name="connsiteX25" fmla="*/ 11652316 w 11652316"/>
                      <a:gd name="connsiteY25" fmla="*/ 4166346 h 5968180"/>
                      <a:gd name="connsiteX26" fmla="*/ 11652316 w 11652316"/>
                      <a:gd name="connsiteY26" fmla="*/ 4973463 h 5968180"/>
                      <a:gd name="connsiteX27" fmla="*/ 10657599 w 11652316"/>
                      <a:gd name="connsiteY27" fmla="*/ 5968180 h 5968180"/>
                      <a:gd name="connsiteX28" fmla="*/ 9992565 w 11652316"/>
                      <a:gd name="connsiteY28" fmla="*/ 5968180 h 5968180"/>
                      <a:gd name="connsiteX29" fmla="*/ 9617418 w 11652316"/>
                      <a:gd name="connsiteY29" fmla="*/ 5968180 h 5968180"/>
                      <a:gd name="connsiteX30" fmla="*/ 8952385 w 11652316"/>
                      <a:gd name="connsiteY30" fmla="*/ 5968180 h 5968180"/>
                      <a:gd name="connsiteX31" fmla="*/ 8673866 w 11652316"/>
                      <a:gd name="connsiteY31" fmla="*/ 5968180 h 5968180"/>
                      <a:gd name="connsiteX32" fmla="*/ 8008833 w 11652316"/>
                      <a:gd name="connsiteY32" fmla="*/ 5968180 h 5968180"/>
                      <a:gd name="connsiteX33" fmla="*/ 7633685 w 11652316"/>
                      <a:gd name="connsiteY33" fmla="*/ 5968180 h 5968180"/>
                      <a:gd name="connsiteX34" fmla="*/ 7355167 w 11652316"/>
                      <a:gd name="connsiteY34" fmla="*/ 5968180 h 5968180"/>
                      <a:gd name="connsiteX35" fmla="*/ 6980020 w 11652316"/>
                      <a:gd name="connsiteY35" fmla="*/ 5968180 h 5968180"/>
                      <a:gd name="connsiteX36" fmla="*/ 6314986 w 11652316"/>
                      <a:gd name="connsiteY36" fmla="*/ 5968180 h 5968180"/>
                      <a:gd name="connsiteX37" fmla="*/ 5939839 w 11652316"/>
                      <a:gd name="connsiteY37" fmla="*/ 5968180 h 5968180"/>
                      <a:gd name="connsiteX38" fmla="*/ 5661321 w 11652316"/>
                      <a:gd name="connsiteY38" fmla="*/ 5968180 h 5968180"/>
                      <a:gd name="connsiteX39" fmla="*/ 5286173 w 11652316"/>
                      <a:gd name="connsiteY39" fmla="*/ 5968180 h 5968180"/>
                      <a:gd name="connsiteX40" fmla="*/ 4814397 w 11652316"/>
                      <a:gd name="connsiteY40" fmla="*/ 5968180 h 5968180"/>
                      <a:gd name="connsiteX41" fmla="*/ 4245993 w 11652316"/>
                      <a:gd name="connsiteY41" fmla="*/ 5968180 h 5968180"/>
                      <a:gd name="connsiteX42" fmla="*/ 3870845 w 11652316"/>
                      <a:gd name="connsiteY42" fmla="*/ 5968180 h 5968180"/>
                      <a:gd name="connsiteX43" fmla="*/ 3109183 w 11652316"/>
                      <a:gd name="connsiteY43" fmla="*/ 5968180 h 5968180"/>
                      <a:gd name="connsiteX44" fmla="*/ 2540778 w 11652316"/>
                      <a:gd name="connsiteY44" fmla="*/ 5968180 h 5968180"/>
                      <a:gd name="connsiteX45" fmla="*/ 1779116 w 11652316"/>
                      <a:gd name="connsiteY45" fmla="*/ 5968180 h 5968180"/>
                      <a:gd name="connsiteX46" fmla="*/ 994717 w 11652316"/>
                      <a:gd name="connsiteY46" fmla="*/ 5968180 h 5968180"/>
                      <a:gd name="connsiteX47" fmla="*/ 0 w 11652316"/>
                      <a:gd name="connsiteY47" fmla="*/ 4973463 h 5968180"/>
                      <a:gd name="connsiteX48" fmla="*/ 0 w 11652316"/>
                      <a:gd name="connsiteY48" fmla="*/ 4444858 h 5968180"/>
                      <a:gd name="connsiteX49" fmla="*/ 0 w 11652316"/>
                      <a:gd name="connsiteY49" fmla="*/ 3876466 h 5968180"/>
                      <a:gd name="connsiteX50" fmla="*/ 0 w 11652316"/>
                      <a:gd name="connsiteY50" fmla="*/ 3427436 h 5968180"/>
                      <a:gd name="connsiteX51" fmla="*/ 0 w 11652316"/>
                      <a:gd name="connsiteY51" fmla="*/ 2779469 h 5968180"/>
                      <a:gd name="connsiteX52" fmla="*/ 0 w 11652316"/>
                      <a:gd name="connsiteY52" fmla="*/ 2211076 h 5968180"/>
                      <a:gd name="connsiteX53" fmla="*/ 0 w 11652316"/>
                      <a:gd name="connsiteY53" fmla="*/ 1563109 h 5968180"/>
                      <a:gd name="connsiteX54" fmla="*/ 0 w 11652316"/>
                      <a:gd name="connsiteY54" fmla="*/ 994717 h 5968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</a:cxnLst>
                    <a:rect l="l" t="t" r="r" b="b"/>
                    <a:pathLst>
                      <a:path w="11652316" h="5968180" extrusionOk="0">
                        <a:moveTo>
                          <a:pt x="0" y="994717"/>
                        </a:moveTo>
                        <a:cubicBezTo>
                          <a:pt x="-29766" y="426989"/>
                          <a:pt x="361037" y="31644"/>
                          <a:pt x="994717" y="0"/>
                        </a:cubicBezTo>
                        <a:cubicBezTo>
                          <a:pt x="1364451" y="-36245"/>
                          <a:pt x="1382684" y="4517"/>
                          <a:pt x="1756379" y="0"/>
                        </a:cubicBezTo>
                        <a:cubicBezTo>
                          <a:pt x="2130074" y="-4517"/>
                          <a:pt x="2122961" y="17917"/>
                          <a:pt x="2228155" y="0"/>
                        </a:cubicBezTo>
                        <a:cubicBezTo>
                          <a:pt x="2333349" y="-17917"/>
                          <a:pt x="2526274" y="40212"/>
                          <a:pt x="2603303" y="0"/>
                        </a:cubicBezTo>
                        <a:cubicBezTo>
                          <a:pt x="2680332" y="-40212"/>
                          <a:pt x="3049528" y="34253"/>
                          <a:pt x="3268336" y="0"/>
                        </a:cubicBezTo>
                        <a:cubicBezTo>
                          <a:pt x="3487144" y="-34253"/>
                          <a:pt x="3574296" y="31318"/>
                          <a:pt x="3740112" y="0"/>
                        </a:cubicBezTo>
                        <a:cubicBezTo>
                          <a:pt x="3905928" y="-31318"/>
                          <a:pt x="4301791" y="63098"/>
                          <a:pt x="4501775" y="0"/>
                        </a:cubicBezTo>
                        <a:cubicBezTo>
                          <a:pt x="4701759" y="-63098"/>
                          <a:pt x="4715151" y="20177"/>
                          <a:pt x="4876922" y="0"/>
                        </a:cubicBezTo>
                        <a:cubicBezTo>
                          <a:pt x="5038693" y="-20177"/>
                          <a:pt x="5291907" y="82385"/>
                          <a:pt x="5638584" y="0"/>
                        </a:cubicBezTo>
                        <a:cubicBezTo>
                          <a:pt x="5985261" y="-82385"/>
                          <a:pt x="5846897" y="19654"/>
                          <a:pt x="5917103" y="0"/>
                        </a:cubicBezTo>
                        <a:cubicBezTo>
                          <a:pt x="5987309" y="-19654"/>
                          <a:pt x="6314760" y="24144"/>
                          <a:pt x="6485508" y="0"/>
                        </a:cubicBezTo>
                        <a:cubicBezTo>
                          <a:pt x="6656257" y="-24144"/>
                          <a:pt x="6874793" y="3739"/>
                          <a:pt x="7053912" y="0"/>
                        </a:cubicBezTo>
                        <a:cubicBezTo>
                          <a:pt x="7233031" y="-3739"/>
                          <a:pt x="7310430" y="5188"/>
                          <a:pt x="7525688" y="0"/>
                        </a:cubicBezTo>
                        <a:cubicBezTo>
                          <a:pt x="7740946" y="-5188"/>
                          <a:pt x="7929455" y="230"/>
                          <a:pt x="8287351" y="0"/>
                        </a:cubicBezTo>
                        <a:cubicBezTo>
                          <a:pt x="8645247" y="-230"/>
                          <a:pt x="8762615" y="37473"/>
                          <a:pt x="9049013" y="0"/>
                        </a:cubicBezTo>
                        <a:cubicBezTo>
                          <a:pt x="9335411" y="-37473"/>
                          <a:pt x="9340641" y="20844"/>
                          <a:pt x="9424161" y="0"/>
                        </a:cubicBezTo>
                        <a:cubicBezTo>
                          <a:pt x="9507681" y="-20844"/>
                          <a:pt x="9772684" y="9553"/>
                          <a:pt x="9992565" y="0"/>
                        </a:cubicBezTo>
                        <a:cubicBezTo>
                          <a:pt x="10212446" y="-9553"/>
                          <a:pt x="10377448" y="36193"/>
                          <a:pt x="10657599" y="0"/>
                        </a:cubicBezTo>
                        <a:cubicBezTo>
                          <a:pt x="11178611" y="-85297"/>
                          <a:pt x="11757545" y="423972"/>
                          <a:pt x="11652316" y="994717"/>
                        </a:cubicBezTo>
                        <a:cubicBezTo>
                          <a:pt x="11699731" y="1106276"/>
                          <a:pt x="11613146" y="1224911"/>
                          <a:pt x="11652316" y="1443747"/>
                        </a:cubicBezTo>
                        <a:cubicBezTo>
                          <a:pt x="11691486" y="1662583"/>
                          <a:pt x="11594337" y="1908186"/>
                          <a:pt x="11652316" y="2091714"/>
                        </a:cubicBezTo>
                        <a:cubicBezTo>
                          <a:pt x="11710295" y="2275242"/>
                          <a:pt x="11636438" y="2468595"/>
                          <a:pt x="11652316" y="2660106"/>
                        </a:cubicBezTo>
                        <a:cubicBezTo>
                          <a:pt x="11668194" y="2851617"/>
                          <a:pt x="11628275" y="2913426"/>
                          <a:pt x="11652316" y="3148924"/>
                        </a:cubicBezTo>
                        <a:cubicBezTo>
                          <a:pt x="11676357" y="3384422"/>
                          <a:pt x="11637044" y="3559186"/>
                          <a:pt x="11652316" y="3717316"/>
                        </a:cubicBezTo>
                        <a:cubicBezTo>
                          <a:pt x="11667588" y="3875446"/>
                          <a:pt x="11630405" y="4012298"/>
                          <a:pt x="11652316" y="4166346"/>
                        </a:cubicBezTo>
                        <a:cubicBezTo>
                          <a:pt x="11674227" y="4320394"/>
                          <a:pt x="11598579" y="4677350"/>
                          <a:pt x="11652316" y="4973463"/>
                        </a:cubicBezTo>
                        <a:cubicBezTo>
                          <a:pt x="11580998" y="5665998"/>
                          <a:pt x="11126636" y="5861595"/>
                          <a:pt x="10657599" y="5968180"/>
                        </a:cubicBezTo>
                        <a:cubicBezTo>
                          <a:pt x="10461318" y="6019397"/>
                          <a:pt x="10281240" y="5929305"/>
                          <a:pt x="9992565" y="5968180"/>
                        </a:cubicBezTo>
                        <a:cubicBezTo>
                          <a:pt x="9703890" y="6007055"/>
                          <a:pt x="9787141" y="5959948"/>
                          <a:pt x="9617418" y="5968180"/>
                        </a:cubicBezTo>
                        <a:cubicBezTo>
                          <a:pt x="9447695" y="5976412"/>
                          <a:pt x="9195654" y="5918105"/>
                          <a:pt x="8952385" y="5968180"/>
                        </a:cubicBezTo>
                        <a:cubicBezTo>
                          <a:pt x="8709116" y="6018255"/>
                          <a:pt x="8756654" y="5963994"/>
                          <a:pt x="8673866" y="5968180"/>
                        </a:cubicBezTo>
                        <a:cubicBezTo>
                          <a:pt x="8591078" y="5972366"/>
                          <a:pt x="8254246" y="5908044"/>
                          <a:pt x="8008833" y="5968180"/>
                        </a:cubicBezTo>
                        <a:cubicBezTo>
                          <a:pt x="7763420" y="6028316"/>
                          <a:pt x="7784431" y="5962048"/>
                          <a:pt x="7633685" y="5968180"/>
                        </a:cubicBezTo>
                        <a:cubicBezTo>
                          <a:pt x="7482939" y="5974312"/>
                          <a:pt x="7429528" y="5944054"/>
                          <a:pt x="7355167" y="5968180"/>
                        </a:cubicBezTo>
                        <a:cubicBezTo>
                          <a:pt x="7280806" y="5992306"/>
                          <a:pt x="7091369" y="5929078"/>
                          <a:pt x="6980020" y="5968180"/>
                        </a:cubicBezTo>
                        <a:cubicBezTo>
                          <a:pt x="6868671" y="6007282"/>
                          <a:pt x="6492508" y="5947130"/>
                          <a:pt x="6314986" y="5968180"/>
                        </a:cubicBezTo>
                        <a:cubicBezTo>
                          <a:pt x="6137464" y="5989230"/>
                          <a:pt x="6081099" y="5930477"/>
                          <a:pt x="5939839" y="5968180"/>
                        </a:cubicBezTo>
                        <a:cubicBezTo>
                          <a:pt x="5798579" y="6005883"/>
                          <a:pt x="5770078" y="5936626"/>
                          <a:pt x="5661321" y="5968180"/>
                        </a:cubicBezTo>
                        <a:cubicBezTo>
                          <a:pt x="5552564" y="5999734"/>
                          <a:pt x="5374790" y="5926921"/>
                          <a:pt x="5286173" y="5968180"/>
                        </a:cubicBezTo>
                        <a:cubicBezTo>
                          <a:pt x="5197556" y="6009439"/>
                          <a:pt x="4909338" y="5951113"/>
                          <a:pt x="4814397" y="5968180"/>
                        </a:cubicBezTo>
                        <a:cubicBezTo>
                          <a:pt x="4719456" y="5985247"/>
                          <a:pt x="4413592" y="5946568"/>
                          <a:pt x="4245993" y="5968180"/>
                        </a:cubicBezTo>
                        <a:cubicBezTo>
                          <a:pt x="4078394" y="5989792"/>
                          <a:pt x="3991642" y="5927741"/>
                          <a:pt x="3870845" y="5968180"/>
                        </a:cubicBezTo>
                        <a:cubicBezTo>
                          <a:pt x="3750048" y="6008619"/>
                          <a:pt x="3297401" y="5937436"/>
                          <a:pt x="3109183" y="5968180"/>
                        </a:cubicBezTo>
                        <a:cubicBezTo>
                          <a:pt x="2920965" y="5998924"/>
                          <a:pt x="2681858" y="5962881"/>
                          <a:pt x="2540778" y="5968180"/>
                        </a:cubicBezTo>
                        <a:cubicBezTo>
                          <a:pt x="2399699" y="5973479"/>
                          <a:pt x="2125316" y="5916513"/>
                          <a:pt x="1779116" y="5968180"/>
                        </a:cubicBezTo>
                        <a:cubicBezTo>
                          <a:pt x="1432916" y="6019847"/>
                          <a:pt x="1360999" y="5901274"/>
                          <a:pt x="994717" y="5968180"/>
                        </a:cubicBezTo>
                        <a:cubicBezTo>
                          <a:pt x="414018" y="6082937"/>
                          <a:pt x="12134" y="5502395"/>
                          <a:pt x="0" y="4973463"/>
                        </a:cubicBezTo>
                        <a:cubicBezTo>
                          <a:pt x="-36092" y="4775917"/>
                          <a:pt x="22088" y="4669926"/>
                          <a:pt x="0" y="4444858"/>
                        </a:cubicBezTo>
                        <a:cubicBezTo>
                          <a:pt x="-22088" y="4219791"/>
                          <a:pt x="66124" y="4080378"/>
                          <a:pt x="0" y="3876466"/>
                        </a:cubicBezTo>
                        <a:cubicBezTo>
                          <a:pt x="-66124" y="3672554"/>
                          <a:pt x="15241" y="3628573"/>
                          <a:pt x="0" y="3427436"/>
                        </a:cubicBezTo>
                        <a:cubicBezTo>
                          <a:pt x="-15241" y="3226299"/>
                          <a:pt x="12378" y="2974944"/>
                          <a:pt x="0" y="2779469"/>
                        </a:cubicBezTo>
                        <a:cubicBezTo>
                          <a:pt x="-12378" y="2583994"/>
                          <a:pt x="52518" y="2451037"/>
                          <a:pt x="0" y="2211076"/>
                        </a:cubicBezTo>
                        <a:cubicBezTo>
                          <a:pt x="-52518" y="1971115"/>
                          <a:pt x="64722" y="1844632"/>
                          <a:pt x="0" y="1563109"/>
                        </a:cubicBezTo>
                        <a:cubicBezTo>
                          <a:pt x="-64722" y="1281586"/>
                          <a:pt x="59844" y="1227055"/>
                          <a:pt x="0" y="994717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DA4683E4-631A-4D55-9000-3F6CAB6780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2400" l="10000" r="90000">
                        <a14:foregroundMark x1="83600" y1="48400" x2="83600" y2="48400"/>
                        <a14:foregroundMark x1="85800" y1="74800" x2="85800" y2="74800"/>
                        <a14:foregroundMark x1="29800" y1="92400" x2="29800" y2="92400"/>
                        <a14:foregroundMark x1="17200" y1="31800" x2="17200" y2="31800"/>
                        <a14:foregroundMark x1="22000" y1="30000" x2="22000" y2="30000"/>
                        <a14:foregroundMark x1="26000" y1="29200" x2="26000" y2="29200"/>
                        <a14:foregroundMark x1="39800" y1="59400" x2="39800" y2="59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6868" flipH="1">
            <a:off x="10903794" y="-53183"/>
            <a:ext cx="1414934" cy="1414934"/>
          </a:xfrm>
          <a:prstGeom prst="rect">
            <a:avLst/>
          </a:prstGeom>
        </p:spPr>
      </p:pic>
      <p:pic>
        <p:nvPicPr>
          <p:cNvPr id="15" name="Picture 14" descr="A picture containing text, toy, vector graphics&#10;&#10;Description automatically generated">
            <a:extLst>
              <a:ext uri="{FF2B5EF4-FFF2-40B4-BE49-F238E27FC236}">
                <a16:creationId xmlns:a16="http://schemas.microsoft.com/office/drawing/2014/main" id="{7F70618B-B758-44A5-AF08-6957BA1316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45600" y1="40200" x2="45600" y2="40200"/>
                        <a14:foregroundMark x1="47800" y1="42200" x2="47800" y2="42200"/>
                        <a14:foregroundMark x1="43600" y1="43400" x2="43600" y2="43400"/>
                        <a14:foregroundMark x1="62200" y1="39000" x2="62200" y2="39000"/>
                        <a14:foregroundMark x1="61200" y1="39200" x2="61200" y2="39200"/>
                        <a14:foregroundMark x1="64800" y1="40400" x2="64800" y2="40400"/>
                        <a14:foregroundMark x1="63200" y1="42200" x2="63200" y2="422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54890">
            <a:off x="-788697" y="-997500"/>
            <a:ext cx="2996706" cy="2996706"/>
          </a:xfrm>
          <a:prstGeom prst="rect">
            <a:avLst/>
          </a:prstGeom>
        </p:spPr>
      </p:pic>
      <p:sp>
        <p:nvSpPr>
          <p:cNvPr id="11" name="矩形 6">
            <a:extLst>
              <a:ext uri="{FF2B5EF4-FFF2-40B4-BE49-F238E27FC236}">
                <a16:creationId xmlns:a16="http://schemas.microsoft.com/office/drawing/2014/main" id="{DD6F6650-0BBA-4B61-A7D8-6F15DF40E1CE}"/>
              </a:ext>
            </a:extLst>
          </p:cNvPr>
          <p:cNvSpPr/>
          <p:nvPr/>
        </p:nvSpPr>
        <p:spPr>
          <a:xfrm>
            <a:off x="0" y="1881148"/>
            <a:ext cx="12192000" cy="132343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	- HS </a:t>
            </a:r>
            <a:r>
              <a:rPr kumimoji="0" lang="en-US" altLang="zh-CN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có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thể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tự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làm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thí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nghiệm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chứng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tỏ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vai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trò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của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nhiệt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,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ánh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sáng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đối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với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sự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biến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đổi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hóa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học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tại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nhà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.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汉仪乐喵体W" panose="00020600040101010101" pitchFamily="18" charset="-122"/>
              <a:cs typeface="Calibri" panose="020F050202020403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1CCF6C0-1B02-4BC6-80B9-D74B2BC6D31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793386">
            <a:off x="9695739" y="4927882"/>
            <a:ext cx="2256632" cy="160958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ED018D0-2EE5-49EE-9C44-5E1352ED043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3056346">
            <a:off x="40985" y="5190612"/>
            <a:ext cx="1677277" cy="1677277"/>
          </a:xfrm>
          <a:prstGeom prst="rect">
            <a:avLst/>
          </a:prstGeom>
        </p:spPr>
      </p:pic>
      <p:sp>
        <p:nvSpPr>
          <p:cNvPr id="14" name="矩形 6">
            <a:extLst>
              <a:ext uri="{FF2B5EF4-FFF2-40B4-BE49-F238E27FC236}">
                <a16:creationId xmlns:a16="http://schemas.microsoft.com/office/drawing/2014/main" id="{6DE53A7A-ACED-4309-B126-41F0845A83B1}"/>
              </a:ext>
            </a:extLst>
          </p:cNvPr>
          <p:cNvSpPr/>
          <p:nvPr/>
        </p:nvSpPr>
        <p:spPr>
          <a:xfrm>
            <a:off x="0" y="3356290"/>
            <a:ext cx="12192000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	- </a:t>
            </a:r>
            <a:r>
              <a:rPr kumimoji="0" lang="en-US" altLang="zh-CN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Chuẩn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bị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trước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bài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tiếp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theo.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汉仪乐喵体W" panose="00020600040101010101" pitchFamily="18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6836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8">
            <a:extLst>
              <a:ext uri="{FF2B5EF4-FFF2-40B4-BE49-F238E27FC236}">
                <a16:creationId xmlns:a16="http://schemas.microsoft.com/office/drawing/2014/main" id="{737BEAEF-26AC-4B8E-8A01-42C01C188FD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1072227">
            <a:off x="10436371" y="5238196"/>
            <a:ext cx="1572947" cy="143793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69582" y="938981"/>
            <a:ext cx="10334159" cy="193899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Câu</a:t>
            </a:r>
            <a:r>
              <a:rPr kumimoji="0" lang="en-US" altLang="zh-CN" sz="400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1. </a:t>
            </a:r>
            <a:r>
              <a:rPr kumimoji="0" lang="en-US" altLang="zh-CN" sz="4000" i="0" u="none" strike="noStrike" kern="1200" cap="none" spc="0" normalizeH="0" noProof="0" dirty="0" err="1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Bột</a:t>
            </a:r>
            <a:r>
              <a:rPr kumimoji="0" lang="en-US" altLang="zh-CN" sz="400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mì</a:t>
            </a:r>
            <a:r>
              <a:rPr lang="en-US" altLang="zh-CN" sz="4000" dirty="0"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đổ</a:t>
            </a:r>
            <a:r>
              <a:rPr lang="en-US" altLang="zh-CN" sz="4000" dirty="0"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vào</a:t>
            </a:r>
            <a:r>
              <a:rPr lang="en-US" altLang="zh-CN" sz="4000" dirty="0"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nước</a:t>
            </a:r>
            <a:r>
              <a:rPr lang="en-US" altLang="zh-CN" sz="4000" dirty="0"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đun</a:t>
            </a:r>
            <a:r>
              <a:rPr lang="en-US" altLang="zh-CN" sz="4000" dirty="0"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lên</a:t>
            </a:r>
            <a:r>
              <a:rPr lang="en-US" altLang="zh-CN" sz="4000" dirty="0"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thành</a:t>
            </a:r>
            <a:r>
              <a:rPr lang="en-US" altLang="zh-CN" sz="4000" dirty="0"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hồ</a:t>
            </a:r>
            <a:r>
              <a:rPr lang="en-US" altLang="zh-CN" sz="4000" dirty="0"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dán</a:t>
            </a:r>
            <a:r>
              <a:rPr lang="en-US" altLang="zh-CN" sz="4000" dirty="0"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. </a:t>
            </a:r>
            <a:r>
              <a:rPr lang="en-US" altLang="zh-CN" sz="4000" dirty="0" err="1"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Hiện</a:t>
            </a:r>
            <a:r>
              <a:rPr lang="en-US" altLang="zh-CN" sz="4000" dirty="0"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tượng</a:t>
            </a:r>
            <a:r>
              <a:rPr lang="en-US" altLang="zh-CN" sz="4000" dirty="0"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như</a:t>
            </a:r>
            <a:r>
              <a:rPr lang="en-US" altLang="zh-CN" sz="4000" dirty="0"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thế</a:t>
            </a:r>
            <a:r>
              <a:rPr lang="en-US" altLang="zh-CN" sz="4000" dirty="0"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gọi</a:t>
            </a:r>
            <a:r>
              <a:rPr lang="en-US" altLang="zh-CN" sz="4000" dirty="0"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là</a:t>
            </a:r>
            <a:r>
              <a:rPr lang="en-US" altLang="zh-CN" sz="4000" dirty="0"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sự</a:t>
            </a:r>
            <a:r>
              <a:rPr lang="en-US" altLang="zh-CN" sz="4000" dirty="0"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biến</a:t>
            </a:r>
            <a:r>
              <a:rPr lang="en-US" altLang="zh-CN" sz="4000" dirty="0"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đổi</a:t>
            </a:r>
            <a:r>
              <a:rPr lang="en-US" altLang="zh-CN" sz="4000" dirty="0"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hóa</a:t>
            </a:r>
            <a:r>
              <a:rPr lang="en-US" altLang="zh-CN" sz="4000" dirty="0"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học</a:t>
            </a:r>
            <a:r>
              <a:rPr lang="en-US" altLang="zh-CN" sz="4000" dirty="0"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hay </a:t>
            </a:r>
            <a:r>
              <a:rPr lang="en-US" altLang="zh-CN" sz="4000" dirty="0" err="1"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lí</a:t>
            </a:r>
            <a:r>
              <a:rPr lang="en-US" altLang="zh-CN" sz="4000" dirty="0"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dirty="0" err="1"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học</a:t>
            </a:r>
            <a:r>
              <a:rPr lang="en-US" altLang="zh-CN" sz="4000" dirty="0"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?</a:t>
            </a:r>
            <a:endParaRPr kumimoji="0" lang="zh-CN" altLang="en-US" sz="4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汉仪乐喵体W" panose="00020600040101010101" pitchFamily="18" charset="-122"/>
              <a:cs typeface="Calibri" panose="020F0502020204030204" pitchFamily="34" charset="0"/>
            </a:endParaRP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F15344C1-6598-4000-925F-835F369FF57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43200" y1="41000" x2="43200" y2="41000"/>
                        <a14:foregroundMark x1="43200" y1="36800" x2="43200" y2="36800"/>
                        <a14:foregroundMark x1="44200" y1="40000" x2="44200" y2="40600"/>
                        <a14:foregroundMark x1="44200" y1="40600" x2="44200" y2="40600"/>
                        <a14:foregroundMark x1="56000" y1="35600" x2="56000" y2="35600"/>
                        <a14:foregroundMark x1="57000" y1="40800" x2="57000" y2="40800"/>
                        <a14:foregroundMark x1="57000" y1="41600" x2="57000" y2="41600"/>
                        <a14:foregroundMark x1="56800" y1="43800" x2="56800" y2="44600"/>
                        <a14:foregroundMark x1="53400" y1="46800" x2="53400" y2="46800"/>
                        <a14:foregroundMark x1="49800" y1="66600" x2="49800" y2="66600"/>
                        <a14:foregroundMark x1="48400" y1="67200" x2="48400" y2="67200"/>
                        <a14:foregroundMark x1="48400" y1="67200" x2="48400" y2="672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52" y="550607"/>
            <a:ext cx="1414933" cy="1877963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52AC29F-3C5D-4A8C-8442-C8A1F2EB6033}"/>
              </a:ext>
            </a:extLst>
          </p:cNvPr>
          <p:cNvSpPr/>
          <p:nvPr/>
        </p:nvSpPr>
        <p:spPr>
          <a:xfrm>
            <a:off x="362703" y="627136"/>
            <a:ext cx="11219696" cy="5260258"/>
          </a:xfrm>
          <a:prstGeom prst="roundRect">
            <a:avLst/>
          </a:prstGeom>
          <a:noFill/>
          <a:ln w="9525" cap="flat" cmpd="sng" algn="ctr">
            <a:solidFill>
              <a:schemeClr val="dk1"/>
            </a:solidFill>
            <a:prstDash val="dashDot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11652316"/>
                      <a:gd name="connsiteY0" fmla="*/ 994717 h 5968180"/>
                      <a:gd name="connsiteX1" fmla="*/ 994717 w 11652316"/>
                      <a:gd name="connsiteY1" fmla="*/ 0 h 5968180"/>
                      <a:gd name="connsiteX2" fmla="*/ 1756379 w 11652316"/>
                      <a:gd name="connsiteY2" fmla="*/ 0 h 5968180"/>
                      <a:gd name="connsiteX3" fmla="*/ 2228155 w 11652316"/>
                      <a:gd name="connsiteY3" fmla="*/ 0 h 5968180"/>
                      <a:gd name="connsiteX4" fmla="*/ 2603303 w 11652316"/>
                      <a:gd name="connsiteY4" fmla="*/ 0 h 5968180"/>
                      <a:gd name="connsiteX5" fmla="*/ 3268336 w 11652316"/>
                      <a:gd name="connsiteY5" fmla="*/ 0 h 5968180"/>
                      <a:gd name="connsiteX6" fmla="*/ 3740112 w 11652316"/>
                      <a:gd name="connsiteY6" fmla="*/ 0 h 5968180"/>
                      <a:gd name="connsiteX7" fmla="*/ 4501775 w 11652316"/>
                      <a:gd name="connsiteY7" fmla="*/ 0 h 5968180"/>
                      <a:gd name="connsiteX8" fmla="*/ 4876922 w 11652316"/>
                      <a:gd name="connsiteY8" fmla="*/ 0 h 5968180"/>
                      <a:gd name="connsiteX9" fmla="*/ 5638584 w 11652316"/>
                      <a:gd name="connsiteY9" fmla="*/ 0 h 5968180"/>
                      <a:gd name="connsiteX10" fmla="*/ 5917103 w 11652316"/>
                      <a:gd name="connsiteY10" fmla="*/ 0 h 5968180"/>
                      <a:gd name="connsiteX11" fmla="*/ 6485508 w 11652316"/>
                      <a:gd name="connsiteY11" fmla="*/ 0 h 5968180"/>
                      <a:gd name="connsiteX12" fmla="*/ 7053912 w 11652316"/>
                      <a:gd name="connsiteY12" fmla="*/ 0 h 5968180"/>
                      <a:gd name="connsiteX13" fmla="*/ 7525688 w 11652316"/>
                      <a:gd name="connsiteY13" fmla="*/ 0 h 5968180"/>
                      <a:gd name="connsiteX14" fmla="*/ 8287351 w 11652316"/>
                      <a:gd name="connsiteY14" fmla="*/ 0 h 5968180"/>
                      <a:gd name="connsiteX15" fmla="*/ 9049013 w 11652316"/>
                      <a:gd name="connsiteY15" fmla="*/ 0 h 5968180"/>
                      <a:gd name="connsiteX16" fmla="*/ 9424161 w 11652316"/>
                      <a:gd name="connsiteY16" fmla="*/ 0 h 5968180"/>
                      <a:gd name="connsiteX17" fmla="*/ 9992565 w 11652316"/>
                      <a:gd name="connsiteY17" fmla="*/ 0 h 5968180"/>
                      <a:gd name="connsiteX18" fmla="*/ 10657599 w 11652316"/>
                      <a:gd name="connsiteY18" fmla="*/ 0 h 5968180"/>
                      <a:gd name="connsiteX19" fmla="*/ 11652316 w 11652316"/>
                      <a:gd name="connsiteY19" fmla="*/ 994717 h 5968180"/>
                      <a:gd name="connsiteX20" fmla="*/ 11652316 w 11652316"/>
                      <a:gd name="connsiteY20" fmla="*/ 1443747 h 5968180"/>
                      <a:gd name="connsiteX21" fmla="*/ 11652316 w 11652316"/>
                      <a:gd name="connsiteY21" fmla="*/ 2091714 h 5968180"/>
                      <a:gd name="connsiteX22" fmla="*/ 11652316 w 11652316"/>
                      <a:gd name="connsiteY22" fmla="*/ 2660106 h 5968180"/>
                      <a:gd name="connsiteX23" fmla="*/ 11652316 w 11652316"/>
                      <a:gd name="connsiteY23" fmla="*/ 3148924 h 5968180"/>
                      <a:gd name="connsiteX24" fmla="*/ 11652316 w 11652316"/>
                      <a:gd name="connsiteY24" fmla="*/ 3717316 h 5968180"/>
                      <a:gd name="connsiteX25" fmla="*/ 11652316 w 11652316"/>
                      <a:gd name="connsiteY25" fmla="*/ 4166346 h 5968180"/>
                      <a:gd name="connsiteX26" fmla="*/ 11652316 w 11652316"/>
                      <a:gd name="connsiteY26" fmla="*/ 4973463 h 5968180"/>
                      <a:gd name="connsiteX27" fmla="*/ 10657599 w 11652316"/>
                      <a:gd name="connsiteY27" fmla="*/ 5968180 h 5968180"/>
                      <a:gd name="connsiteX28" fmla="*/ 9992565 w 11652316"/>
                      <a:gd name="connsiteY28" fmla="*/ 5968180 h 5968180"/>
                      <a:gd name="connsiteX29" fmla="*/ 9617418 w 11652316"/>
                      <a:gd name="connsiteY29" fmla="*/ 5968180 h 5968180"/>
                      <a:gd name="connsiteX30" fmla="*/ 8952385 w 11652316"/>
                      <a:gd name="connsiteY30" fmla="*/ 5968180 h 5968180"/>
                      <a:gd name="connsiteX31" fmla="*/ 8673866 w 11652316"/>
                      <a:gd name="connsiteY31" fmla="*/ 5968180 h 5968180"/>
                      <a:gd name="connsiteX32" fmla="*/ 8008833 w 11652316"/>
                      <a:gd name="connsiteY32" fmla="*/ 5968180 h 5968180"/>
                      <a:gd name="connsiteX33" fmla="*/ 7633685 w 11652316"/>
                      <a:gd name="connsiteY33" fmla="*/ 5968180 h 5968180"/>
                      <a:gd name="connsiteX34" fmla="*/ 7355167 w 11652316"/>
                      <a:gd name="connsiteY34" fmla="*/ 5968180 h 5968180"/>
                      <a:gd name="connsiteX35" fmla="*/ 6980020 w 11652316"/>
                      <a:gd name="connsiteY35" fmla="*/ 5968180 h 5968180"/>
                      <a:gd name="connsiteX36" fmla="*/ 6314986 w 11652316"/>
                      <a:gd name="connsiteY36" fmla="*/ 5968180 h 5968180"/>
                      <a:gd name="connsiteX37" fmla="*/ 5939839 w 11652316"/>
                      <a:gd name="connsiteY37" fmla="*/ 5968180 h 5968180"/>
                      <a:gd name="connsiteX38" fmla="*/ 5661321 w 11652316"/>
                      <a:gd name="connsiteY38" fmla="*/ 5968180 h 5968180"/>
                      <a:gd name="connsiteX39" fmla="*/ 5286173 w 11652316"/>
                      <a:gd name="connsiteY39" fmla="*/ 5968180 h 5968180"/>
                      <a:gd name="connsiteX40" fmla="*/ 4814397 w 11652316"/>
                      <a:gd name="connsiteY40" fmla="*/ 5968180 h 5968180"/>
                      <a:gd name="connsiteX41" fmla="*/ 4245993 w 11652316"/>
                      <a:gd name="connsiteY41" fmla="*/ 5968180 h 5968180"/>
                      <a:gd name="connsiteX42" fmla="*/ 3870845 w 11652316"/>
                      <a:gd name="connsiteY42" fmla="*/ 5968180 h 5968180"/>
                      <a:gd name="connsiteX43" fmla="*/ 3109183 w 11652316"/>
                      <a:gd name="connsiteY43" fmla="*/ 5968180 h 5968180"/>
                      <a:gd name="connsiteX44" fmla="*/ 2540778 w 11652316"/>
                      <a:gd name="connsiteY44" fmla="*/ 5968180 h 5968180"/>
                      <a:gd name="connsiteX45" fmla="*/ 1779116 w 11652316"/>
                      <a:gd name="connsiteY45" fmla="*/ 5968180 h 5968180"/>
                      <a:gd name="connsiteX46" fmla="*/ 994717 w 11652316"/>
                      <a:gd name="connsiteY46" fmla="*/ 5968180 h 5968180"/>
                      <a:gd name="connsiteX47" fmla="*/ 0 w 11652316"/>
                      <a:gd name="connsiteY47" fmla="*/ 4973463 h 5968180"/>
                      <a:gd name="connsiteX48" fmla="*/ 0 w 11652316"/>
                      <a:gd name="connsiteY48" fmla="*/ 4444858 h 5968180"/>
                      <a:gd name="connsiteX49" fmla="*/ 0 w 11652316"/>
                      <a:gd name="connsiteY49" fmla="*/ 3876466 h 5968180"/>
                      <a:gd name="connsiteX50" fmla="*/ 0 w 11652316"/>
                      <a:gd name="connsiteY50" fmla="*/ 3427436 h 5968180"/>
                      <a:gd name="connsiteX51" fmla="*/ 0 w 11652316"/>
                      <a:gd name="connsiteY51" fmla="*/ 2779469 h 5968180"/>
                      <a:gd name="connsiteX52" fmla="*/ 0 w 11652316"/>
                      <a:gd name="connsiteY52" fmla="*/ 2211076 h 5968180"/>
                      <a:gd name="connsiteX53" fmla="*/ 0 w 11652316"/>
                      <a:gd name="connsiteY53" fmla="*/ 1563109 h 5968180"/>
                      <a:gd name="connsiteX54" fmla="*/ 0 w 11652316"/>
                      <a:gd name="connsiteY54" fmla="*/ 994717 h 5968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</a:cxnLst>
                    <a:rect l="l" t="t" r="r" b="b"/>
                    <a:pathLst>
                      <a:path w="11652316" h="5968180" extrusionOk="0">
                        <a:moveTo>
                          <a:pt x="0" y="994717"/>
                        </a:moveTo>
                        <a:cubicBezTo>
                          <a:pt x="-29766" y="426989"/>
                          <a:pt x="361037" y="31644"/>
                          <a:pt x="994717" y="0"/>
                        </a:cubicBezTo>
                        <a:cubicBezTo>
                          <a:pt x="1364451" y="-36245"/>
                          <a:pt x="1382684" y="4517"/>
                          <a:pt x="1756379" y="0"/>
                        </a:cubicBezTo>
                        <a:cubicBezTo>
                          <a:pt x="2130074" y="-4517"/>
                          <a:pt x="2122961" y="17917"/>
                          <a:pt x="2228155" y="0"/>
                        </a:cubicBezTo>
                        <a:cubicBezTo>
                          <a:pt x="2333349" y="-17917"/>
                          <a:pt x="2526274" y="40212"/>
                          <a:pt x="2603303" y="0"/>
                        </a:cubicBezTo>
                        <a:cubicBezTo>
                          <a:pt x="2680332" y="-40212"/>
                          <a:pt x="3049528" y="34253"/>
                          <a:pt x="3268336" y="0"/>
                        </a:cubicBezTo>
                        <a:cubicBezTo>
                          <a:pt x="3487144" y="-34253"/>
                          <a:pt x="3574296" y="31318"/>
                          <a:pt x="3740112" y="0"/>
                        </a:cubicBezTo>
                        <a:cubicBezTo>
                          <a:pt x="3905928" y="-31318"/>
                          <a:pt x="4301791" y="63098"/>
                          <a:pt x="4501775" y="0"/>
                        </a:cubicBezTo>
                        <a:cubicBezTo>
                          <a:pt x="4701759" y="-63098"/>
                          <a:pt x="4715151" y="20177"/>
                          <a:pt x="4876922" y="0"/>
                        </a:cubicBezTo>
                        <a:cubicBezTo>
                          <a:pt x="5038693" y="-20177"/>
                          <a:pt x="5291907" y="82385"/>
                          <a:pt x="5638584" y="0"/>
                        </a:cubicBezTo>
                        <a:cubicBezTo>
                          <a:pt x="5985261" y="-82385"/>
                          <a:pt x="5846897" y="19654"/>
                          <a:pt x="5917103" y="0"/>
                        </a:cubicBezTo>
                        <a:cubicBezTo>
                          <a:pt x="5987309" y="-19654"/>
                          <a:pt x="6314760" y="24144"/>
                          <a:pt x="6485508" y="0"/>
                        </a:cubicBezTo>
                        <a:cubicBezTo>
                          <a:pt x="6656257" y="-24144"/>
                          <a:pt x="6874793" y="3739"/>
                          <a:pt x="7053912" y="0"/>
                        </a:cubicBezTo>
                        <a:cubicBezTo>
                          <a:pt x="7233031" y="-3739"/>
                          <a:pt x="7310430" y="5188"/>
                          <a:pt x="7525688" y="0"/>
                        </a:cubicBezTo>
                        <a:cubicBezTo>
                          <a:pt x="7740946" y="-5188"/>
                          <a:pt x="7929455" y="230"/>
                          <a:pt x="8287351" y="0"/>
                        </a:cubicBezTo>
                        <a:cubicBezTo>
                          <a:pt x="8645247" y="-230"/>
                          <a:pt x="8762615" y="37473"/>
                          <a:pt x="9049013" y="0"/>
                        </a:cubicBezTo>
                        <a:cubicBezTo>
                          <a:pt x="9335411" y="-37473"/>
                          <a:pt x="9340641" y="20844"/>
                          <a:pt x="9424161" y="0"/>
                        </a:cubicBezTo>
                        <a:cubicBezTo>
                          <a:pt x="9507681" y="-20844"/>
                          <a:pt x="9772684" y="9553"/>
                          <a:pt x="9992565" y="0"/>
                        </a:cubicBezTo>
                        <a:cubicBezTo>
                          <a:pt x="10212446" y="-9553"/>
                          <a:pt x="10377448" y="36193"/>
                          <a:pt x="10657599" y="0"/>
                        </a:cubicBezTo>
                        <a:cubicBezTo>
                          <a:pt x="11178611" y="-85297"/>
                          <a:pt x="11757545" y="423972"/>
                          <a:pt x="11652316" y="994717"/>
                        </a:cubicBezTo>
                        <a:cubicBezTo>
                          <a:pt x="11699731" y="1106276"/>
                          <a:pt x="11613146" y="1224911"/>
                          <a:pt x="11652316" y="1443747"/>
                        </a:cubicBezTo>
                        <a:cubicBezTo>
                          <a:pt x="11691486" y="1662583"/>
                          <a:pt x="11594337" y="1908186"/>
                          <a:pt x="11652316" y="2091714"/>
                        </a:cubicBezTo>
                        <a:cubicBezTo>
                          <a:pt x="11710295" y="2275242"/>
                          <a:pt x="11636438" y="2468595"/>
                          <a:pt x="11652316" y="2660106"/>
                        </a:cubicBezTo>
                        <a:cubicBezTo>
                          <a:pt x="11668194" y="2851617"/>
                          <a:pt x="11628275" y="2913426"/>
                          <a:pt x="11652316" y="3148924"/>
                        </a:cubicBezTo>
                        <a:cubicBezTo>
                          <a:pt x="11676357" y="3384422"/>
                          <a:pt x="11637044" y="3559186"/>
                          <a:pt x="11652316" y="3717316"/>
                        </a:cubicBezTo>
                        <a:cubicBezTo>
                          <a:pt x="11667588" y="3875446"/>
                          <a:pt x="11630405" y="4012298"/>
                          <a:pt x="11652316" y="4166346"/>
                        </a:cubicBezTo>
                        <a:cubicBezTo>
                          <a:pt x="11674227" y="4320394"/>
                          <a:pt x="11598579" y="4677350"/>
                          <a:pt x="11652316" y="4973463"/>
                        </a:cubicBezTo>
                        <a:cubicBezTo>
                          <a:pt x="11580998" y="5665998"/>
                          <a:pt x="11126636" y="5861595"/>
                          <a:pt x="10657599" y="5968180"/>
                        </a:cubicBezTo>
                        <a:cubicBezTo>
                          <a:pt x="10461318" y="6019397"/>
                          <a:pt x="10281240" y="5929305"/>
                          <a:pt x="9992565" y="5968180"/>
                        </a:cubicBezTo>
                        <a:cubicBezTo>
                          <a:pt x="9703890" y="6007055"/>
                          <a:pt x="9787141" y="5959948"/>
                          <a:pt x="9617418" y="5968180"/>
                        </a:cubicBezTo>
                        <a:cubicBezTo>
                          <a:pt x="9447695" y="5976412"/>
                          <a:pt x="9195654" y="5918105"/>
                          <a:pt x="8952385" y="5968180"/>
                        </a:cubicBezTo>
                        <a:cubicBezTo>
                          <a:pt x="8709116" y="6018255"/>
                          <a:pt x="8756654" y="5963994"/>
                          <a:pt x="8673866" y="5968180"/>
                        </a:cubicBezTo>
                        <a:cubicBezTo>
                          <a:pt x="8591078" y="5972366"/>
                          <a:pt x="8254246" y="5908044"/>
                          <a:pt x="8008833" y="5968180"/>
                        </a:cubicBezTo>
                        <a:cubicBezTo>
                          <a:pt x="7763420" y="6028316"/>
                          <a:pt x="7784431" y="5962048"/>
                          <a:pt x="7633685" y="5968180"/>
                        </a:cubicBezTo>
                        <a:cubicBezTo>
                          <a:pt x="7482939" y="5974312"/>
                          <a:pt x="7429528" y="5944054"/>
                          <a:pt x="7355167" y="5968180"/>
                        </a:cubicBezTo>
                        <a:cubicBezTo>
                          <a:pt x="7280806" y="5992306"/>
                          <a:pt x="7091369" y="5929078"/>
                          <a:pt x="6980020" y="5968180"/>
                        </a:cubicBezTo>
                        <a:cubicBezTo>
                          <a:pt x="6868671" y="6007282"/>
                          <a:pt x="6492508" y="5947130"/>
                          <a:pt x="6314986" y="5968180"/>
                        </a:cubicBezTo>
                        <a:cubicBezTo>
                          <a:pt x="6137464" y="5989230"/>
                          <a:pt x="6081099" y="5930477"/>
                          <a:pt x="5939839" y="5968180"/>
                        </a:cubicBezTo>
                        <a:cubicBezTo>
                          <a:pt x="5798579" y="6005883"/>
                          <a:pt x="5770078" y="5936626"/>
                          <a:pt x="5661321" y="5968180"/>
                        </a:cubicBezTo>
                        <a:cubicBezTo>
                          <a:pt x="5552564" y="5999734"/>
                          <a:pt x="5374790" y="5926921"/>
                          <a:pt x="5286173" y="5968180"/>
                        </a:cubicBezTo>
                        <a:cubicBezTo>
                          <a:pt x="5197556" y="6009439"/>
                          <a:pt x="4909338" y="5951113"/>
                          <a:pt x="4814397" y="5968180"/>
                        </a:cubicBezTo>
                        <a:cubicBezTo>
                          <a:pt x="4719456" y="5985247"/>
                          <a:pt x="4413592" y="5946568"/>
                          <a:pt x="4245993" y="5968180"/>
                        </a:cubicBezTo>
                        <a:cubicBezTo>
                          <a:pt x="4078394" y="5989792"/>
                          <a:pt x="3991642" y="5927741"/>
                          <a:pt x="3870845" y="5968180"/>
                        </a:cubicBezTo>
                        <a:cubicBezTo>
                          <a:pt x="3750048" y="6008619"/>
                          <a:pt x="3297401" y="5937436"/>
                          <a:pt x="3109183" y="5968180"/>
                        </a:cubicBezTo>
                        <a:cubicBezTo>
                          <a:pt x="2920965" y="5998924"/>
                          <a:pt x="2681858" y="5962881"/>
                          <a:pt x="2540778" y="5968180"/>
                        </a:cubicBezTo>
                        <a:cubicBezTo>
                          <a:pt x="2399699" y="5973479"/>
                          <a:pt x="2125316" y="5916513"/>
                          <a:pt x="1779116" y="5968180"/>
                        </a:cubicBezTo>
                        <a:cubicBezTo>
                          <a:pt x="1432916" y="6019847"/>
                          <a:pt x="1360999" y="5901274"/>
                          <a:pt x="994717" y="5968180"/>
                        </a:cubicBezTo>
                        <a:cubicBezTo>
                          <a:pt x="414018" y="6082937"/>
                          <a:pt x="12134" y="5502395"/>
                          <a:pt x="0" y="4973463"/>
                        </a:cubicBezTo>
                        <a:cubicBezTo>
                          <a:pt x="-36092" y="4775917"/>
                          <a:pt x="22088" y="4669926"/>
                          <a:pt x="0" y="4444858"/>
                        </a:cubicBezTo>
                        <a:cubicBezTo>
                          <a:pt x="-22088" y="4219791"/>
                          <a:pt x="66124" y="4080378"/>
                          <a:pt x="0" y="3876466"/>
                        </a:cubicBezTo>
                        <a:cubicBezTo>
                          <a:pt x="-66124" y="3672554"/>
                          <a:pt x="15241" y="3628573"/>
                          <a:pt x="0" y="3427436"/>
                        </a:cubicBezTo>
                        <a:cubicBezTo>
                          <a:pt x="-15241" y="3226299"/>
                          <a:pt x="12378" y="2974944"/>
                          <a:pt x="0" y="2779469"/>
                        </a:cubicBezTo>
                        <a:cubicBezTo>
                          <a:pt x="-12378" y="2583994"/>
                          <a:pt x="52518" y="2451037"/>
                          <a:pt x="0" y="2211076"/>
                        </a:cubicBezTo>
                        <a:cubicBezTo>
                          <a:pt x="-52518" y="1971115"/>
                          <a:pt x="64722" y="1844632"/>
                          <a:pt x="0" y="1563109"/>
                        </a:cubicBezTo>
                        <a:cubicBezTo>
                          <a:pt x="-64722" y="1281586"/>
                          <a:pt x="59844" y="1227055"/>
                          <a:pt x="0" y="994717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" name="Picture 9">
            <a:extLst>
              <a:ext uri="{FF2B5EF4-FFF2-40B4-BE49-F238E27FC236}">
                <a16:creationId xmlns:a16="http://schemas.microsoft.com/office/drawing/2014/main" id="{A4F609F8-BF09-4426-99ED-2CBC3D06256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1010700">
            <a:off x="199861" y="5153847"/>
            <a:ext cx="1019592" cy="1530344"/>
          </a:xfrm>
          <a:prstGeom prst="rect">
            <a:avLst/>
          </a:prstGeom>
        </p:spPr>
      </p:pic>
      <p:sp>
        <p:nvSpPr>
          <p:cNvPr id="35" name="矩形 6">
            <a:extLst>
              <a:ext uri="{FF2B5EF4-FFF2-40B4-BE49-F238E27FC236}">
                <a16:creationId xmlns:a16="http://schemas.microsoft.com/office/drawing/2014/main" id="{0518607B-7363-44E8-817D-0D22721F5333}"/>
              </a:ext>
            </a:extLst>
          </p:cNvPr>
          <p:cNvSpPr/>
          <p:nvPr/>
        </p:nvSpPr>
        <p:spPr>
          <a:xfrm>
            <a:off x="1669481" y="3497939"/>
            <a:ext cx="9863755" cy="132343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000" noProof="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Đây</a:t>
            </a:r>
            <a:r>
              <a:rPr lang="en-US" altLang="zh-CN" sz="4000" noProof="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noProof="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là</a:t>
            </a:r>
            <a:r>
              <a:rPr lang="en-US" altLang="zh-CN" sz="4000" noProof="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noProof="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sự</a:t>
            </a:r>
            <a:r>
              <a:rPr lang="en-US" altLang="zh-CN" sz="4000" noProof="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noProof="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biến</a:t>
            </a:r>
            <a:r>
              <a:rPr lang="en-US" altLang="zh-CN" sz="4000" noProof="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noProof="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đổi</a:t>
            </a:r>
            <a:r>
              <a:rPr lang="en-US" altLang="zh-CN" sz="4000" noProof="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noProof="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hóa</a:t>
            </a:r>
            <a:r>
              <a:rPr lang="en-US" altLang="zh-CN" sz="4000" noProof="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noProof="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học</a:t>
            </a:r>
            <a:r>
              <a:rPr lang="en-US" altLang="zh-CN" sz="4000" noProof="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. </a:t>
            </a:r>
            <a:r>
              <a:rPr lang="en-US" altLang="zh-CN" sz="4000" noProof="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Vì</a:t>
            </a:r>
            <a:r>
              <a:rPr lang="en-US" altLang="zh-CN" sz="4000" noProof="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noProof="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dưới</a:t>
            </a:r>
            <a:r>
              <a:rPr lang="en-US" altLang="zh-CN" sz="4000" noProof="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noProof="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tác</a:t>
            </a:r>
            <a:r>
              <a:rPr lang="en-US" altLang="zh-CN" sz="4000" noProof="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noProof="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dụng</a:t>
            </a:r>
            <a:r>
              <a:rPr lang="en-US" altLang="zh-CN" sz="4000" noProof="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noProof="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của</a:t>
            </a:r>
            <a:r>
              <a:rPr lang="en-US" altLang="zh-CN" sz="4000" noProof="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noProof="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nhiệt</a:t>
            </a:r>
            <a:r>
              <a:rPr lang="en-US" altLang="zh-CN" sz="4000" noProof="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noProof="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độ</a:t>
            </a:r>
            <a:r>
              <a:rPr lang="en-US" altLang="zh-CN" sz="4000" noProof="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noProof="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bột</a:t>
            </a:r>
            <a:r>
              <a:rPr lang="en-US" altLang="zh-CN" sz="4000" noProof="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noProof="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mì</a:t>
            </a:r>
            <a:r>
              <a:rPr lang="en-US" altLang="zh-CN" sz="4000" noProof="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noProof="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đã</a:t>
            </a:r>
            <a:r>
              <a:rPr lang="en-US" altLang="zh-CN" sz="4000" noProof="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noProof="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chuyển</a:t>
            </a:r>
            <a:r>
              <a:rPr lang="en-US" altLang="zh-CN" sz="4000" noProof="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noProof="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thành</a:t>
            </a:r>
            <a:r>
              <a:rPr lang="en-US" altLang="zh-CN" sz="4000" noProof="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US" altLang="zh-CN" sz="4000" noProof="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hồ</a:t>
            </a:r>
            <a:r>
              <a:rPr lang="en-US" altLang="zh-CN" sz="4000" noProof="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.</a:t>
            </a:r>
            <a:endParaRPr kumimoji="0" lang="zh-CN" altLang="en-US" sz="400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汉仪乐喵体W" panose="00020600040101010101" pitchFamily="18" charset="-122"/>
              <a:cs typeface="Calibri" panose="020F0502020204030204" pitchFamily="34" charset="0"/>
            </a:endParaRPr>
          </a:p>
        </p:txBody>
      </p:sp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DA4683E4-631A-4D55-9000-3F6CAB67803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2400" l="10000" r="90000">
                        <a14:foregroundMark x1="83600" y1="48400" x2="83600" y2="48400"/>
                        <a14:foregroundMark x1="85800" y1="74800" x2="85800" y2="74800"/>
                        <a14:foregroundMark x1="29800" y1="92400" x2="29800" y2="92400"/>
                        <a14:foregroundMark x1="17200" y1="31800" x2="17200" y2="31800"/>
                        <a14:foregroundMark x1="22000" y1="30000" x2="22000" y2="30000"/>
                        <a14:foregroundMark x1="26000" y1="29200" x2="26000" y2="29200"/>
                        <a14:foregroundMark x1="39800" y1="59400" x2="39800" y2="59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2703" y="3329459"/>
            <a:ext cx="1414934" cy="1414934"/>
          </a:xfrm>
          <a:prstGeom prst="rect">
            <a:avLst/>
          </a:prstGeom>
        </p:spPr>
      </p:pic>
      <p:pic>
        <p:nvPicPr>
          <p:cNvPr id="15" name="Picture 14" descr="A picture containing text, toy, vector graphics&#10;&#10;Description automatically generated">
            <a:extLst>
              <a:ext uri="{FF2B5EF4-FFF2-40B4-BE49-F238E27FC236}">
                <a16:creationId xmlns:a16="http://schemas.microsoft.com/office/drawing/2014/main" id="{7F70618B-B758-44A5-AF08-6957BA13161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>
                        <a14:foregroundMark x1="45600" y1="40200" x2="45600" y2="40200"/>
                        <a14:foregroundMark x1="47800" y1="42200" x2="47800" y2="42200"/>
                        <a14:foregroundMark x1="43600" y1="43400" x2="43600" y2="43400"/>
                        <a14:foregroundMark x1="62200" y1="39000" x2="62200" y2="39000"/>
                        <a14:foregroundMark x1="61200" y1="39200" x2="61200" y2="39200"/>
                        <a14:foregroundMark x1="64800" y1="40400" x2="64800" y2="40400"/>
                        <a14:foregroundMark x1="63200" y1="42200" x2="63200" y2="422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54890">
            <a:off x="9876669" y="-871217"/>
            <a:ext cx="2996706" cy="2996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4857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307233" y="1427380"/>
            <a:ext cx="10334159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Câu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2. </a:t>
            </a:r>
            <a:r>
              <a:rPr kumimoji="0" lang="en-US" altLang="zh-CN" sz="4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Sự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biến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đổi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hóa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học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là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gì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?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汉仪乐喵体W" panose="00020600040101010101" pitchFamily="18" charset="-122"/>
              <a:cs typeface="Calibri" panose="020F0502020204030204" pitchFamily="34" charset="0"/>
            </a:endParaRP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F15344C1-6598-4000-925F-835F369FF5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3200" y1="41000" x2="43200" y2="41000"/>
                        <a14:foregroundMark x1="43200" y1="36800" x2="43200" y2="36800"/>
                        <a14:foregroundMark x1="44200" y1="40000" x2="44200" y2="40600"/>
                        <a14:foregroundMark x1="44200" y1="40600" x2="44200" y2="40600"/>
                        <a14:foregroundMark x1="56000" y1="35600" x2="56000" y2="35600"/>
                        <a14:foregroundMark x1="57000" y1="40800" x2="57000" y2="40800"/>
                        <a14:foregroundMark x1="57000" y1="41600" x2="57000" y2="41600"/>
                        <a14:foregroundMark x1="56800" y1="43800" x2="56800" y2="44600"/>
                        <a14:foregroundMark x1="53400" y1="46800" x2="53400" y2="46800"/>
                        <a14:foregroundMark x1="49800" y1="66600" x2="49800" y2="66600"/>
                        <a14:foregroundMark x1="48400" y1="67200" x2="48400" y2="67200"/>
                        <a14:foregroundMark x1="48400" y1="67200" x2="48400" y2="672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703" y="881694"/>
            <a:ext cx="1414933" cy="1877963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52AC29F-3C5D-4A8C-8442-C8A1F2EB6033}"/>
              </a:ext>
            </a:extLst>
          </p:cNvPr>
          <p:cNvSpPr/>
          <p:nvPr/>
        </p:nvSpPr>
        <p:spPr>
          <a:xfrm>
            <a:off x="362703" y="627136"/>
            <a:ext cx="11219696" cy="5260258"/>
          </a:xfrm>
          <a:prstGeom prst="roundRect">
            <a:avLst/>
          </a:prstGeom>
          <a:noFill/>
          <a:ln w="9525" cap="flat" cmpd="sng" algn="ctr">
            <a:solidFill>
              <a:schemeClr val="dk1"/>
            </a:solidFill>
            <a:prstDash val="dashDot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11652316"/>
                      <a:gd name="connsiteY0" fmla="*/ 994717 h 5968180"/>
                      <a:gd name="connsiteX1" fmla="*/ 994717 w 11652316"/>
                      <a:gd name="connsiteY1" fmla="*/ 0 h 5968180"/>
                      <a:gd name="connsiteX2" fmla="*/ 1756379 w 11652316"/>
                      <a:gd name="connsiteY2" fmla="*/ 0 h 5968180"/>
                      <a:gd name="connsiteX3" fmla="*/ 2228155 w 11652316"/>
                      <a:gd name="connsiteY3" fmla="*/ 0 h 5968180"/>
                      <a:gd name="connsiteX4" fmla="*/ 2603303 w 11652316"/>
                      <a:gd name="connsiteY4" fmla="*/ 0 h 5968180"/>
                      <a:gd name="connsiteX5" fmla="*/ 3268336 w 11652316"/>
                      <a:gd name="connsiteY5" fmla="*/ 0 h 5968180"/>
                      <a:gd name="connsiteX6" fmla="*/ 3740112 w 11652316"/>
                      <a:gd name="connsiteY6" fmla="*/ 0 h 5968180"/>
                      <a:gd name="connsiteX7" fmla="*/ 4501775 w 11652316"/>
                      <a:gd name="connsiteY7" fmla="*/ 0 h 5968180"/>
                      <a:gd name="connsiteX8" fmla="*/ 4876922 w 11652316"/>
                      <a:gd name="connsiteY8" fmla="*/ 0 h 5968180"/>
                      <a:gd name="connsiteX9" fmla="*/ 5638584 w 11652316"/>
                      <a:gd name="connsiteY9" fmla="*/ 0 h 5968180"/>
                      <a:gd name="connsiteX10" fmla="*/ 5917103 w 11652316"/>
                      <a:gd name="connsiteY10" fmla="*/ 0 h 5968180"/>
                      <a:gd name="connsiteX11" fmla="*/ 6485508 w 11652316"/>
                      <a:gd name="connsiteY11" fmla="*/ 0 h 5968180"/>
                      <a:gd name="connsiteX12" fmla="*/ 7053912 w 11652316"/>
                      <a:gd name="connsiteY12" fmla="*/ 0 h 5968180"/>
                      <a:gd name="connsiteX13" fmla="*/ 7525688 w 11652316"/>
                      <a:gd name="connsiteY13" fmla="*/ 0 h 5968180"/>
                      <a:gd name="connsiteX14" fmla="*/ 8287351 w 11652316"/>
                      <a:gd name="connsiteY14" fmla="*/ 0 h 5968180"/>
                      <a:gd name="connsiteX15" fmla="*/ 9049013 w 11652316"/>
                      <a:gd name="connsiteY15" fmla="*/ 0 h 5968180"/>
                      <a:gd name="connsiteX16" fmla="*/ 9424161 w 11652316"/>
                      <a:gd name="connsiteY16" fmla="*/ 0 h 5968180"/>
                      <a:gd name="connsiteX17" fmla="*/ 9992565 w 11652316"/>
                      <a:gd name="connsiteY17" fmla="*/ 0 h 5968180"/>
                      <a:gd name="connsiteX18" fmla="*/ 10657599 w 11652316"/>
                      <a:gd name="connsiteY18" fmla="*/ 0 h 5968180"/>
                      <a:gd name="connsiteX19" fmla="*/ 11652316 w 11652316"/>
                      <a:gd name="connsiteY19" fmla="*/ 994717 h 5968180"/>
                      <a:gd name="connsiteX20" fmla="*/ 11652316 w 11652316"/>
                      <a:gd name="connsiteY20" fmla="*/ 1443747 h 5968180"/>
                      <a:gd name="connsiteX21" fmla="*/ 11652316 w 11652316"/>
                      <a:gd name="connsiteY21" fmla="*/ 2091714 h 5968180"/>
                      <a:gd name="connsiteX22" fmla="*/ 11652316 w 11652316"/>
                      <a:gd name="connsiteY22" fmla="*/ 2660106 h 5968180"/>
                      <a:gd name="connsiteX23" fmla="*/ 11652316 w 11652316"/>
                      <a:gd name="connsiteY23" fmla="*/ 3148924 h 5968180"/>
                      <a:gd name="connsiteX24" fmla="*/ 11652316 w 11652316"/>
                      <a:gd name="connsiteY24" fmla="*/ 3717316 h 5968180"/>
                      <a:gd name="connsiteX25" fmla="*/ 11652316 w 11652316"/>
                      <a:gd name="connsiteY25" fmla="*/ 4166346 h 5968180"/>
                      <a:gd name="connsiteX26" fmla="*/ 11652316 w 11652316"/>
                      <a:gd name="connsiteY26" fmla="*/ 4973463 h 5968180"/>
                      <a:gd name="connsiteX27" fmla="*/ 10657599 w 11652316"/>
                      <a:gd name="connsiteY27" fmla="*/ 5968180 h 5968180"/>
                      <a:gd name="connsiteX28" fmla="*/ 9992565 w 11652316"/>
                      <a:gd name="connsiteY28" fmla="*/ 5968180 h 5968180"/>
                      <a:gd name="connsiteX29" fmla="*/ 9617418 w 11652316"/>
                      <a:gd name="connsiteY29" fmla="*/ 5968180 h 5968180"/>
                      <a:gd name="connsiteX30" fmla="*/ 8952385 w 11652316"/>
                      <a:gd name="connsiteY30" fmla="*/ 5968180 h 5968180"/>
                      <a:gd name="connsiteX31" fmla="*/ 8673866 w 11652316"/>
                      <a:gd name="connsiteY31" fmla="*/ 5968180 h 5968180"/>
                      <a:gd name="connsiteX32" fmla="*/ 8008833 w 11652316"/>
                      <a:gd name="connsiteY32" fmla="*/ 5968180 h 5968180"/>
                      <a:gd name="connsiteX33" fmla="*/ 7633685 w 11652316"/>
                      <a:gd name="connsiteY33" fmla="*/ 5968180 h 5968180"/>
                      <a:gd name="connsiteX34" fmla="*/ 7355167 w 11652316"/>
                      <a:gd name="connsiteY34" fmla="*/ 5968180 h 5968180"/>
                      <a:gd name="connsiteX35" fmla="*/ 6980020 w 11652316"/>
                      <a:gd name="connsiteY35" fmla="*/ 5968180 h 5968180"/>
                      <a:gd name="connsiteX36" fmla="*/ 6314986 w 11652316"/>
                      <a:gd name="connsiteY36" fmla="*/ 5968180 h 5968180"/>
                      <a:gd name="connsiteX37" fmla="*/ 5939839 w 11652316"/>
                      <a:gd name="connsiteY37" fmla="*/ 5968180 h 5968180"/>
                      <a:gd name="connsiteX38" fmla="*/ 5661321 w 11652316"/>
                      <a:gd name="connsiteY38" fmla="*/ 5968180 h 5968180"/>
                      <a:gd name="connsiteX39" fmla="*/ 5286173 w 11652316"/>
                      <a:gd name="connsiteY39" fmla="*/ 5968180 h 5968180"/>
                      <a:gd name="connsiteX40" fmla="*/ 4814397 w 11652316"/>
                      <a:gd name="connsiteY40" fmla="*/ 5968180 h 5968180"/>
                      <a:gd name="connsiteX41" fmla="*/ 4245993 w 11652316"/>
                      <a:gd name="connsiteY41" fmla="*/ 5968180 h 5968180"/>
                      <a:gd name="connsiteX42" fmla="*/ 3870845 w 11652316"/>
                      <a:gd name="connsiteY42" fmla="*/ 5968180 h 5968180"/>
                      <a:gd name="connsiteX43" fmla="*/ 3109183 w 11652316"/>
                      <a:gd name="connsiteY43" fmla="*/ 5968180 h 5968180"/>
                      <a:gd name="connsiteX44" fmla="*/ 2540778 w 11652316"/>
                      <a:gd name="connsiteY44" fmla="*/ 5968180 h 5968180"/>
                      <a:gd name="connsiteX45" fmla="*/ 1779116 w 11652316"/>
                      <a:gd name="connsiteY45" fmla="*/ 5968180 h 5968180"/>
                      <a:gd name="connsiteX46" fmla="*/ 994717 w 11652316"/>
                      <a:gd name="connsiteY46" fmla="*/ 5968180 h 5968180"/>
                      <a:gd name="connsiteX47" fmla="*/ 0 w 11652316"/>
                      <a:gd name="connsiteY47" fmla="*/ 4973463 h 5968180"/>
                      <a:gd name="connsiteX48" fmla="*/ 0 w 11652316"/>
                      <a:gd name="connsiteY48" fmla="*/ 4444858 h 5968180"/>
                      <a:gd name="connsiteX49" fmla="*/ 0 w 11652316"/>
                      <a:gd name="connsiteY49" fmla="*/ 3876466 h 5968180"/>
                      <a:gd name="connsiteX50" fmla="*/ 0 w 11652316"/>
                      <a:gd name="connsiteY50" fmla="*/ 3427436 h 5968180"/>
                      <a:gd name="connsiteX51" fmla="*/ 0 w 11652316"/>
                      <a:gd name="connsiteY51" fmla="*/ 2779469 h 5968180"/>
                      <a:gd name="connsiteX52" fmla="*/ 0 w 11652316"/>
                      <a:gd name="connsiteY52" fmla="*/ 2211076 h 5968180"/>
                      <a:gd name="connsiteX53" fmla="*/ 0 w 11652316"/>
                      <a:gd name="connsiteY53" fmla="*/ 1563109 h 5968180"/>
                      <a:gd name="connsiteX54" fmla="*/ 0 w 11652316"/>
                      <a:gd name="connsiteY54" fmla="*/ 994717 h 5968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</a:cxnLst>
                    <a:rect l="l" t="t" r="r" b="b"/>
                    <a:pathLst>
                      <a:path w="11652316" h="5968180" extrusionOk="0">
                        <a:moveTo>
                          <a:pt x="0" y="994717"/>
                        </a:moveTo>
                        <a:cubicBezTo>
                          <a:pt x="-29766" y="426989"/>
                          <a:pt x="361037" y="31644"/>
                          <a:pt x="994717" y="0"/>
                        </a:cubicBezTo>
                        <a:cubicBezTo>
                          <a:pt x="1364451" y="-36245"/>
                          <a:pt x="1382684" y="4517"/>
                          <a:pt x="1756379" y="0"/>
                        </a:cubicBezTo>
                        <a:cubicBezTo>
                          <a:pt x="2130074" y="-4517"/>
                          <a:pt x="2122961" y="17917"/>
                          <a:pt x="2228155" y="0"/>
                        </a:cubicBezTo>
                        <a:cubicBezTo>
                          <a:pt x="2333349" y="-17917"/>
                          <a:pt x="2526274" y="40212"/>
                          <a:pt x="2603303" y="0"/>
                        </a:cubicBezTo>
                        <a:cubicBezTo>
                          <a:pt x="2680332" y="-40212"/>
                          <a:pt x="3049528" y="34253"/>
                          <a:pt x="3268336" y="0"/>
                        </a:cubicBezTo>
                        <a:cubicBezTo>
                          <a:pt x="3487144" y="-34253"/>
                          <a:pt x="3574296" y="31318"/>
                          <a:pt x="3740112" y="0"/>
                        </a:cubicBezTo>
                        <a:cubicBezTo>
                          <a:pt x="3905928" y="-31318"/>
                          <a:pt x="4301791" y="63098"/>
                          <a:pt x="4501775" y="0"/>
                        </a:cubicBezTo>
                        <a:cubicBezTo>
                          <a:pt x="4701759" y="-63098"/>
                          <a:pt x="4715151" y="20177"/>
                          <a:pt x="4876922" y="0"/>
                        </a:cubicBezTo>
                        <a:cubicBezTo>
                          <a:pt x="5038693" y="-20177"/>
                          <a:pt x="5291907" y="82385"/>
                          <a:pt x="5638584" y="0"/>
                        </a:cubicBezTo>
                        <a:cubicBezTo>
                          <a:pt x="5985261" y="-82385"/>
                          <a:pt x="5846897" y="19654"/>
                          <a:pt x="5917103" y="0"/>
                        </a:cubicBezTo>
                        <a:cubicBezTo>
                          <a:pt x="5987309" y="-19654"/>
                          <a:pt x="6314760" y="24144"/>
                          <a:pt x="6485508" y="0"/>
                        </a:cubicBezTo>
                        <a:cubicBezTo>
                          <a:pt x="6656257" y="-24144"/>
                          <a:pt x="6874793" y="3739"/>
                          <a:pt x="7053912" y="0"/>
                        </a:cubicBezTo>
                        <a:cubicBezTo>
                          <a:pt x="7233031" y="-3739"/>
                          <a:pt x="7310430" y="5188"/>
                          <a:pt x="7525688" y="0"/>
                        </a:cubicBezTo>
                        <a:cubicBezTo>
                          <a:pt x="7740946" y="-5188"/>
                          <a:pt x="7929455" y="230"/>
                          <a:pt x="8287351" y="0"/>
                        </a:cubicBezTo>
                        <a:cubicBezTo>
                          <a:pt x="8645247" y="-230"/>
                          <a:pt x="8762615" y="37473"/>
                          <a:pt x="9049013" y="0"/>
                        </a:cubicBezTo>
                        <a:cubicBezTo>
                          <a:pt x="9335411" y="-37473"/>
                          <a:pt x="9340641" y="20844"/>
                          <a:pt x="9424161" y="0"/>
                        </a:cubicBezTo>
                        <a:cubicBezTo>
                          <a:pt x="9507681" y="-20844"/>
                          <a:pt x="9772684" y="9553"/>
                          <a:pt x="9992565" y="0"/>
                        </a:cubicBezTo>
                        <a:cubicBezTo>
                          <a:pt x="10212446" y="-9553"/>
                          <a:pt x="10377448" y="36193"/>
                          <a:pt x="10657599" y="0"/>
                        </a:cubicBezTo>
                        <a:cubicBezTo>
                          <a:pt x="11178611" y="-85297"/>
                          <a:pt x="11757545" y="423972"/>
                          <a:pt x="11652316" y="994717"/>
                        </a:cubicBezTo>
                        <a:cubicBezTo>
                          <a:pt x="11699731" y="1106276"/>
                          <a:pt x="11613146" y="1224911"/>
                          <a:pt x="11652316" y="1443747"/>
                        </a:cubicBezTo>
                        <a:cubicBezTo>
                          <a:pt x="11691486" y="1662583"/>
                          <a:pt x="11594337" y="1908186"/>
                          <a:pt x="11652316" y="2091714"/>
                        </a:cubicBezTo>
                        <a:cubicBezTo>
                          <a:pt x="11710295" y="2275242"/>
                          <a:pt x="11636438" y="2468595"/>
                          <a:pt x="11652316" y="2660106"/>
                        </a:cubicBezTo>
                        <a:cubicBezTo>
                          <a:pt x="11668194" y="2851617"/>
                          <a:pt x="11628275" y="2913426"/>
                          <a:pt x="11652316" y="3148924"/>
                        </a:cubicBezTo>
                        <a:cubicBezTo>
                          <a:pt x="11676357" y="3384422"/>
                          <a:pt x="11637044" y="3559186"/>
                          <a:pt x="11652316" y="3717316"/>
                        </a:cubicBezTo>
                        <a:cubicBezTo>
                          <a:pt x="11667588" y="3875446"/>
                          <a:pt x="11630405" y="4012298"/>
                          <a:pt x="11652316" y="4166346"/>
                        </a:cubicBezTo>
                        <a:cubicBezTo>
                          <a:pt x="11674227" y="4320394"/>
                          <a:pt x="11598579" y="4677350"/>
                          <a:pt x="11652316" y="4973463"/>
                        </a:cubicBezTo>
                        <a:cubicBezTo>
                          <a:pt x="11580998" y="5665998"/>
                          <a:pt x="11126636" y="5861595"/>
                          <a:pt x="10657599" y="5968180"/>
                        </a:cubicBezTo>
                        <a:cubicBezTo>
                          <a:pt x="10461318" y="6019397"/>
                          <a:pt x="10281240" y="5929305"/>
                          <a:pt x="9992565" y="5968180"/>
                        </a:cubicBezTo>
                        <a:cubicBezTo>
                          <a:pt x="9703890" y="6007055"/>
                          <a:pt x="9787141" y="5959948"/>
                          <a:pt x="9617418" y="5968180"/>
                        </a:cubicBezTo>
                        <a:cubicBezTo>
                          <a:pt x="9447695" y="5976412"/>
                          <a:pt x="9195654" y="5918105"/>
                          <a:pt x="8952385" y="5968180"/>
                        </a:cubicBezTo>
                        <a:cubicBezTo>
                          <a:pt x="8709116" y="6018255"/>
                          <a:pt x="8756654" y="5963994"/>
                          <a:pt x="8673866" y="5968180"/>
                        </a:cubicBezTo>
                        <a:cubicBezTo>
                          <a:pt x="8591078" y="5972366"/>
                          <a:pt x="8254246" y="5908044"/>
                          <a:pt x="8008833" y="5968180"/>
                        </a:cubicBezTo>
                        <a:cubicBezTo>
                          <a:pt x="7763420" y="6028316"/>
                          <a:pt x="7784431" y="5962048"/>
                          <a:pt x="7633685" y="5968180"/>
                        </a:cubicBezTo>
                        <a:cubicBezTo>
                          <a:pt x="7482939" y="5974312"/>
                          <a:pt x="7429528" y="5944054"/>
                          <a:pt x="7355167" y="5968180"/>
                        </a:cubicBezTo>
                        <a:cubicBezTo>
                          <a:pt x="7280806" y="5992306"/>
                          <a:pt x="7091369" y="5929078"/>
                          <a:pt x="6980020" y="5968180"/>
                        </a:cubicBezTo>
                        <a:cubicBezTo>
                          <a:pt x="6868671" y="6007282"/>
                          <a:pt x="6492508" y="5947130"/>
                          <a:pt x="6314986" y="5968180"/>
                        </a:cubicBezTo>
                        <a:cubicBezTo>
                          <a:pt x="6137464" y="5989230"/>
                          <a:pt x="6081099" y="5930477"/>
                          <a:pt x="5939839" y="5968180"/>
                        </a:cubicBezTo>
                        <a:cubicBezTo>
                          <a:pt x="5798579" y="6005883"/>
                          <a:pt x="5770078" y="5936626"/>
                          <a:pt x="5661321" y="5968180"/>
                        </a:cubicBezTo>
                        <a:cubicBezTo>
                          <a:pt x="5552564" y="5999734"/>
                          <a:pt x="5374790" y="5926921"/>
                          <a:pt x="5286173" y="5968180"/>
                        </a:cubicBezTo>
                        <a:cubicBezTo>
                          <a:pt x="5197556" y="6009439"/>
                          <a:pt x="4909338" y="5951113"/>
                          <a:pt x="4814397" y="5968180"/>
                        </a:cubicBezTo>
                        <a:cubicBezTo>
                          <a:pt x="4719456" y="5985247"/>
                          <a:pt x="4413592" y="5946568"/>
                          <a:pt x="4245993" y="5968180"/>
                        </a:cubicBezTo>
                        <a:cubicBezTo>
                          <a:pt x="4078394" y="5989792"/>
                          <a:pt x="3991642" y="5927741"/>
                          <a:pt x="3870845" y="5968180"/>
                        </a:cubicBezTo>
                        <a:cubicBezTo>
                          <a:pt x="3750048" y="6008619"/>
                          <a:pt x="3297401" y="5937436"/>
                          <a:pt x="3109183" y="5968180"/>
                        </a:cubicBezTo>
                        <a:cubicBezTo>
                          <a:pt x="2920965" y="5998924"/>
                          <a:pt x="2681858" y="5962881"/>
                          <a:pt x="2540778" y="5968180"/>
                        </a:cubicBezTo>
                        <a:cubicBezTo>
                          <a:pt x="2399699" y="5973479"/>
                          <a:pt x="2125316" y="5916513"/>
                          <a:pt x="1779116" y="5968180"/>
                        </a:cubicBezTo>
                        <a:cubicBezTo>
                          <a:pt x="1432916" y="6019847"/>
                          <a:pt x="1360999" y="5901274"/>
                          <a:pt x="994717" y="5968180"/>
                        </a:cubicBezTo>
                        <a:cubicBezTo>
                          <a:pt x="414018" y="6082937"/>
                          <a:pt x="12134" y="5502395"/>
                          <a:pt x="0" y="4973463"/>
                        </a:cubicBezTo>
                        <a:cubicBezTo>
                          <a:pt x="-36092" y="4775917"/>
                          <a:pt x="22088" y="4669926"/>
                          <a:pt x="0" y="4444858"/>
                        </a:cubicBezTo>
                        <a:cubicBezTo>
                          <a:pt x="-22088" y="4219791"/>
                          <a:pt x="66124" y="4080378"/>
                          <a:pt x="0" y="3876466"/>
                        </a:cubicBezTo>
                        <a:cubicBezTo>
                          <a:pt x="-66124" y="3672554"/>
                          <a:pt x="15241" y="3628573"/>
                          <a:pt x="0" y="3427436"/>
                        </a:cubicBezTo>
                        <a:cubicBezTo>
                          <a:pt x="-15241" y="3226299"/>
                          <a:pt x="12378" y="2974944"/>
                          <a:pt x="0" y="2779469"/>
                        </a:cubicBezTo>
                        <a:cubicBezTo>
                          <a:pt x="-12378" y="2583994"/>
                          <a:pt x="52518" y="2451037"/>
                          <a:pt x="0" y="2211076"/>
                        </a:cubicBezTo>
                        <a:cubicBezTo>
                          <a:pt x="-52518" y="1971115"/>
                          <a:pt x="64722" y="1844632"/>
                          <a:pt x="0" y="1563109"/>
                        </a:cubicBezTo>
                        <a:cubicBezTo>
                          <a:pt x="-64722" y="1281586"/>
                          <a:pt x="59844" y="1227055"/>
                          <a:pt x="0" y="994717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34" name="Picture 9">
            <a:extLst>
              <a:ext uri="{FF2B5EF4-FFF2-40B4-BE49-F238E27FC236}">
                <a16:creationId xmlns:a16="http://schemas.microsoft.com/office/drawing/2014/main" id="{A4F609F8-BF09-4426-99ED-2CBC3D06256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1010700">
            <a:off x="199861" y="5153847"/>
            <a:ext cx="1019592" cy="1530344"/>
          </a:xfrm>
          <a:prstGeom prst="rect">
            <a:avLst/>
          </a:prstGeom>
        </p:spPr>
      </p:pic>
      <p:sp>
        <p:nvSpPr>
          <p:cNvPr id="35" name="矩形 6">
            <a:extLst>
              <a:ext uri="{FF2B5EF4-FFF2-40B4-BE49-F238E27FC236}">
                <a16:creationId xmlns:a16="http://schemas.microsoft.com/office/drawing/2014/main" id="{0518607B-7363-44E8-817D-0D22721F5333}"/>
              </a:ext>
            </a:extLst>
          </p:cNvPr>
          <p:cNvSpPr/>
          <p:nvPr/>
        </p:nvSpPr>
        <p:spPr>
          <a:xfrm>
            <a:off x="1669481" y="3158487"/>
            <a:ext cx="9863755" cy="132343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Là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sự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biến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đổi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hóa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học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từ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chất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này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thành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chất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</a:t>
            </a:r>
            <a:r>
              <a:rPr kumimoji="0" lang="en-US" altLang="zh-CN" sz="4000" b="0" i="0" u="none" strike="noStrike" kern="1200" cap="none" spc="0" normalizeH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khác</a:t>
            </a:r>
            <a:r>
              <a:rPr lang="en-US" altLang="zh-CN" sz="400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.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汉仪乐喵体W" panose="00020600040101010101" pitchFamily="18" charset="-122"/>
              <a:cs typeface="Calibri" panose="020F0502020204030204" pitchFamily="34" charset="0"/>
            </a:endParaRPr>
          </a:p>
        </p:txBody>
      </p:sp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DA4683E4-631A-4D55-9000-3F6CAB67803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2400" l="10000" r="90000">
                        <a14:foregroundMark x1="83600" y1="48400" x2="83600" y2="48400"/>
                        <a14:foregroundMark x1="85800" y1="74800" x2="85800" y2="74800"/>
                        <a14:foregroundMark x1="29800" y1="92400" x2="29800" y2="92400"/>
                        <a14:foregroundMark x1="17200" y1="31800" x2="17200" y2="31800"/>
                        <a14:foregroundMark x1="22000" y1="30000" x2="22000" y2="30000"/>
                        <a14:foregroundMark x1="26000" y1="29200" x2="26000" y2="29200"/>
                        <a14:foregroundMark x1="39800" y1="59400" x2="39800" y2="59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2703" y="2990007"/>
            <a:ext cx="1414934" cy="1414934"/>
          </a:xfrm>
          <a:prstGeom prst="rect">
            <a:avLst/>
          </a:prstGeom>
        </p:spPr>
      </p:pic>
      <p:pic>
        <p:nvPicPr>
          <p:cNvPr id="15" name="Picture 14" descr="A picture containing text, toy, vector graphics&#10;&#10;Description automatically generated">
            <a:extLst>
              <a:ext uri="{FF2B5EF4-FFF2-40B4-BE49-F238E27FC236}">
                <a16:creationId xmlns:a16="http://schemas.microsoft.com/office/drawing/2014/main" id="{7F70618B-B758-44A5-AF08-6957BA13161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45600" y1="40200" x2="45600" y2="40200"/>
                        <a14:foregroundMark x1="47800" y1="42200" x2="47800" y2="42200"/>
                        <a14:foregroundMark x1="43600" y1="43400" x2="43600" y2="43400"/>
                        <a14:foregroundMark x1="62200" y1="39000" x2="62200" y2="39000"/>
                        <a14:foregroundMark x1="61200" y1="39200" x2="61200" y2="39200"/>
                        <a14:foregroundMark x1="64800" y1="40400" x2="64800" y2="40400"/>
                        <a14:foregroundMark x1="63200" y1="42200" x2="63200" y2="422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54890">
            <a:off x="9238536" y="-1067175"/>
            <a:ext cx="3724704" cy="3724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852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1FD2FE29-3749-4C6E-BBA0-E518B9058A5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289176"/>
            <a:ext cx="12192000" cy="156882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85D5314-396D-4DDE-A655-3A7A9A68063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9527" y="3873121"/>
            <a:ext cx="3200400" cy="303903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FFD9874D-CFE7-40E3-85E5-945EBA36960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06498" y="3233174"/>
            <a:ext cx="2263295" cy="382792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6B20337-6292-4FD7-8701-72948DAD90D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91920" y="-162769"/>
            <a:ext cx="9022080" cy="4449634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6AF603BE-9BD2-4C46-AA11-1A5F9BAE30DD}"/>
              </a:ext>
            </a:extLst>
          </p:cNvPr>
          <p:cNvSpPr/>
          <p:nvPr/>
        </p:nvSpPr>
        <p:spPr>
          <a:xfrm>
            <a:off x="2077620" y="2566110"/>
            <a:ext cx="7381775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7200" b="1" dirty="0" err="1">
                <a:ln w="15875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quarelle" panose="02040603050506020204" pitchFamily="18" charset="0"/>
                <a:ea typeface="汉仪乐喵体W" panose="00020600040101010101" pitchFamily="18" charset="-122"/>
              </a:rPr>
              <a:t>Sự</a:t>
            </a:r>
            <a:r>
              <a:rPr lang="en-US" altLang="zh-CN" sz="7200" b="1" dirty="0">
                <a:ln w="15875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quarelle" panose="02040603050506020204" pitchFamily="18" charset="0"/>
                <a:ea typeface="汉仪乐喵体W" panose="00020600040101010101" pitchFamily="18" charset="-122"/>
              </a:rPr>
              <a:t> </a:t>
            </a:r>
            <a:r>
              <a:rPr lang="en-US" altLang="zh-CN" sz="7200" b="1" dirty="0" err="1">
                <a:ln w="15875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quarelle" panose="02040603050506020204" pitchFamily="18" charset="0"/>
                <a:ea typeface="汉仪乐喵体W" panose="00020600040101010101" pitchFamily="18" charset="-122"/>
              </a:rPr>
              <a:t>biến</a:t>
            </a:r>
            <a:r>
              <a:rPr lang="en-US" altLang="zh-CN" sz="7200" b="1" dirty="0">
                <a:ln w="15875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quarelle" panose="02040603050506020204" pitchFamily="18" charset="0"/>
                <a:ea typeface="汉仪乐喵体W" panose="00020600040101010101" pitchFamily="18" charset="-122"/>
              </a:rPr>
              <a:t> </a:t>
            </a:r>
            <a:r>
              <a:rPr lang="en-US" altLang="zh-CN" sz="7200" b="1" dirty="0" err="1">
                <a:ln w="15875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quarelle" panose="02040603050506020204" pitchFamily="18" charset="0"/>
                <a:ea typeface="汉仪乐喵体W" panose="00020600040101010101" pitchFamily="18" charset="-122"/>
              </a:rPr>
              <a:t>đổi</a:t>
            </a:r>
            <a:r>
              <a:rPr lang="en-US" altLang="zh-CN" sz="7200" b="1" dirty="0">
                <a:ln w="15875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quarelle" panose="02040603050506020204" pitchFamily="18" charset="0"/>
                <a:ea typeface="汉仪乐喵体W" panose="00020600040101010101" pitchFamily="18" charset="-122"/>
              </a:rPr>
              <a:t> </a:t>
            </a:r>
            <a:r>
              <a:rPr lang="en-US" altLang="zh-CN" sz="7200" b="1" dirty="0" err="1">
                <a:ln w="15875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quarelle" panose="02040603050506020204" pitchFamily="18" charset="0"/>
                <a:ea typeface="汉仪乐喵体W" panose="00020600040101010101" pitchFamily="18" charset="-122"/>
              </a:rPr>
              <a:t>hóa</a:t>
            </a:r>
            <a:r>
              <a:rPr lang="en-US" altLang="zh-CN" sz="7200" b="1" dirty="0">
                <a:ln w="15875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quarelle" panose="02040603050506020204" pitchFamily="18" charset="0"/>
                <a:ea typeface="汉仪乐喵体W" panose="00020600040101010101" pitchFamily="18" charset="-122"/>
              </a:rPr>
              <a:t> </a:t>
            </a:r>
            <a:r>
              <a:rPr lang="en-US" altLang="zh-CN" sz="7200" b="1" dirty="0" err="1">
                <a:ln w="15875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quarelle" panose="02040603050506020204" pitchFamily="18" charset="0"/>
                <a:ea typeface="汉仪乐喵体W" panose="00020600040101010101" pitchFamily="18" charset="-122"/>
              </a:rPr>
              <a:t>học</a:t>
            </a:r>
            <a:endParaRPr lang="en-US" altLang="zh-CN" sz="7200" b="1" dirty="0">
              <a:ln w="15875">
                <a:solidFill>
                  <a:schemeClr val="bg1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quarelle" panose="02040603050506020204" pitchFamily="18" charset="0"/>
              <a:ea typeface="汉仪乐喵体W" panose="00020600040101010101" pitchFamily="18" charset="-122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4E7B023-1A8E-4D34-8D43-8D3FE4E375E4}"/>
              </a:ext>
            </a:extLst>
          </p:cNvPr>
          <p:cNvSpPr/>
          <p:nvPr/>
        </p:nvSpPr>
        <p:spPr>
          <a:xfrm>
            <a:off x="5018488" y="3563799"/>
            <a:ext cx="2072640" cy="44898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SGK 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trang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80</a:t>
            </a:r>
          </a:p>
        </p:txBody>
      </p:sp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8ADF84BC-C6B8-4340-A85C-0D8E252E7B3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47969" y1="25926" x2="47969" y2="25926"/>
                        <a14:foregroundMark x1="48802" y1="15741" x2="48802" y2="15741"/>
                        <a14:foregroundMark x1="53281" y1="20833" x2="53281" y2="208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90875">
            <a:off x="9682252" y="1360705"/>
            <a:ext cx="3168132" cy="1782074"/>
          </a:xfrm>
          <a:prstGeom prst="rect">
            <a:avLst/>
          </a:prstGeom>
        </p:spPr>
      </p:pic>
      <p:pic>
        <p:nvPicPr>
          <p:cNvPr id="16" name="Picture 8">
            <a:extLst>
              <a:ext uri="{FF2B5EF4-FFF2-40B4-BE49-F238E27FC236}">
                <a16:creationId xmlns:a16="http://schemas.microsoft.com/office/drawing/2014/main" id="{F7D14F47-39AF-488D-B89E-FA393D4D7556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 rot="-1072227">
            <a:off x="5041226" y="634020"/>
            <a:ext cx="1653668" cy="1511728"/>
          </a:xfrm>
          <a:prstGeom prst="rect">
            <a:avLst/>
          </a:prstGeom>
        </p:spPr>
      </p:pic>
      <p:pic>
        <p:nvPicPr>
          <p:cNvPr id="20" name="Picture 19" descr="A picture containing text&#10;&#10;Description automatically generated">
            <a:extLst>
              <a:ext uri="{FF2B5EF4-FFF2-40B4-BE49-F238E27FC236}">
                <a16:creationId xmlns:a16="http://schemas.microsoft.com/office/drawing/2014/main" id="{56ED2B9C-B290-4F22-9F05-1CC9B4E149E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>
                        <a14:foregroundMark x1="46927" y1="55370" x2="47344" y2="56204"/>
                        <a14:foregroundMark x1="55781" y1="66204" x2="55781" y2="66204"/>
                        <a14:foregroundMark x1="52396" y1="41852" x2="52396" y2="41852"/>
                        <a14:foregroundMark x1="54688" y1="34444" x2="54688" y2="34444"/>
                        <a14:foregroundMark x1="52917" y1="30093" x2="52917" y2="300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61534">
            <a:off x="-1449434" y="1335018"/>
            <a:ext cx="5529696" cy="3110454"/>
          </a:xfrm>
          <a:prstGeom prst="rect">
            <a:avLst/>
          </a:prstGeom>
        </p:spPr>
      </p:pic>
      <p:pic>
        <p:nvPicPr>
          <p:cNvPr id="21" name="Picture 12">
            <a:extLst>
              <a:ext uri="{FF2B5EF4-FFF2-40B4-BE49-F238E27FC236}">
                <a16:creationId xmlns:a16="http://schemas.microsoft.com/office/drawing/2014/main" id="{393C2D6B-76CA-47D6-9D18-BC99A481274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>
            <a:fillRect/>
          </a:stretch>
        </p:blipFill>
        <p:spPr>
          <a:xfrm rot="-2080301">
            <a:off x="3831622" y="4574815"/>
            <a:ext cx="2035096" cy="1419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5113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760113" y="0"/>
            <a:ext cx="7044287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MỤC</a:t>
            </a:r>
            <a:r>
              <a:rPr kumimoji="0" lang="en-US" altLang="zh-CN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 TIÊU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汉仪乐喵体W" panose="00020600040101010101" pitchFamily="18" charset="-122"/>
              <a:cs typeface="Calibri" panose="020F0502020204030204" pitchFamily="34" charset="0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52AC29F-3C5D-4A8C-8442-C8A1F2EB6033}"/>
              </a:ext>
            </a:extLst>
          </p:cNvPr>
          <p:cNvSpPr/>
          <p:nvPr/>
        </p:nvSpPr>
        <p:spPr>
          <a:xfrm>
            <a:off x="362703" y="627136"/>
            <a:ext cx="11219696" cy="5260258"/>
          </a:xfrm>
          <a:prstGeom prst="roundRect">
            <a:avLst/>
          </a:prstGeom>
          <a:noFill/>
          <a:ln w="9525" cap="flat" cmpd="sng" algn="ctr">
            <a:solidFill>
              <a:schemeClr val="dk1"/>
            </a:solidFill>
            <a:prstDash val="dashDot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11652316"/>
                      <a:gd name="connsiteY0" fmla="*/ 994717 h 5968180"/>
                      <a:gd name="connsiteX1" fmla="*/ 994717 w 11652316"/>
                      <a:gd name="connsiteY1" fmla="*/ 0 h 5968180"/>
                      <a:gd name="connsiteX2" fmla="*/ 1756379 w 11652316"/>
                      <a:gd name="connsiteY2" fmla="*/ 0 h 5968180"/>
                      <a:gd name="connsiteX3" fmla="*/ 2228155 w 11652316"/>
                      <a:gd name="connsiteY3" fmla="*/ 0 h 5968180"/>
                      <a:gd name="connsiteX4" fmla="*/ 2603303 w 11652316"/>
                      <a:gd name="connsiteY4" fmla="*/ 0 h 5968180"/>
                      <a:gd name="connsiteX5" fmla="*/ 3268336 w 11652316"/>
                      <a:gd name="connsiteY5" fmla="*/ 0 h 5968180"/>
                      <a:gd name="connsiteX6" fmla="*/ 3740112 w 11652316"/>
                      <a:gd name="connsiteY6" fmla="*/ 0 h 5968180"/>
                      <a:gd name="connsiteX7" fmla="*/ 4501775 w 11652316"/>
                      <a:gd name="connsiteY7" fmla="*/ 0 h 5968180"/>
                      <a:gd name="connsiteX8" fmla="*/ 4876922 w 11652316"/>
                      <a:gd name="connsiteY8" fmla="*/ 0 h 5968180"/>
                      <a:gd name="connsiteX9" fmla="*/ 5638584 w 11652316"/>
                      <a:gd name="connsiteY9" fmla="*/ 0 h 5968180"/>
                      <a:gd name="connsiteX10" fmla="*/ 5917103 w 11652316"/>
                      <a:gd name="connsiteY10" fmla="*/ 0 h 5968180"/>
                      <a:gd name="connsiteX11" fmla="*/ 6485508 w 11652316"/>
                      <a:gd name="connsiteY11" fmla="*/ 0 h 5968180"/>
                      <a:gd name="connsiteX12" fmla="*/ 7053912 w 11652316"/>
                      <a:gd name="connsiteY12" fmla="*/ 0 h 5968180"/>
                      <a:gd name="connsiteX13" fmla="*/ 7525688 w 11652316"/>
                      <a:gd name="connsiteY13" fmla="*/ 0 h 5968180"/>
                      <a:gd name="connsiteX14" fmla="*/ 8287351 w 11652316"/>
                      <a:gd name="connsiteY14" fmla="*/ 0 h 5968180"/>
                      <a:gd name="connsiteX15" fmla="*/ 9049013 w 11652316"/>
                      <a:gd name="connsiteY15" fmla="*/ 0 h 5968180"/>
                      <a:gd name="connsiteX16" fmla="*/ 9424161 w 11652316"/>
                      <a:gd name="connsiteY16" fmla="*/ 0 h 5968180"/>
                      <a:gd name="connsiteX17" fmla="*/ 9992565 w 11652316"/>
                      <a:gd name="connsiteY17" fmla="*/ 0 h 5968180"/>
                      <a:gd name="connsiteX18" fmla="*/ 10657599 w 11652316"/>
                      <a:gd name="connsiteY18" fmla="*/ 0 h 5968180"/>
                      <a:gd name="connsiteX19" fmla="*/ 11652316 w 11652316"/>
                      <a:gd name="connsiteY19" fmla="*/ 994717 h 5968180"/>
                      <a:gd name="connsiteX20" fmla="*/ 11652316 w 11652316"/>
                      <a:gd name="connsiteY20" fmla="*/ 1443747 h 5968180"/>
                      <a:gd name="connsiteX21" fmla="*/ 11652316 w 11652316"/>
                      <a:gd name="connsiteY21" fmla="*/ 2091714 h 5968180"/>
                      <a:gd name="connsiteX22" fmla="*/ 11652316 w 11652316"/>
                      <a:gd name="connsiteY22" fmla="*/ 2660106 h 5968180"/>
                      <a:gd name="connsiteX23" fmla="*/ 11652316 w 11652316"/>
                      <a:gd name="connsiteY23" fmla="*/ 3148924 h 5968180"/>
                      <a:gd name="connsiteX24" fmla="*/ 11652316 w 11652316"/>
                      <a:gd name="connsiteY24" fmla="*/ 3717316 h 5968180"/>
                      <a:gd name="connsiteX25" fmla="*/ 11652316 w 11652316"/>
                      <a:gd name="connsiteY25" fmla="*/ 4166346 h 5968180"/>
                      <a:gd name="connsiteX26" fmla="*/ 11652316 w 11652316"/>
                      <a:gd name="connsiteY26" fmla="*/ 4973463 h 5968180"/>
                      <a:gd name="connsiteX27" fmla="*/ 10657599 w 11652316"/>
                      <a:gd name="connsiteY27" fmla="*/ 5968180 h 5968180"/>
                      <a:gd name="connsiteX28" fmla="*/ 9992565 w 11652316"/>
                      <a:gd name="connsiteY28" fmla="*/ 5968180 h 5968180"/>
                      <a:gd name="connsiteX29" fmla="*/ 9617418 w 11652316"/>
                      <a:gd name="connsiteY29" fmla="*/ 5968180 h 5968180"/>
                      <a:gd name="connsiteX30" fmla="*/ 8952385 w 11652316"/>
                      <a:gd name="connsiteY30" fmla="*/ 5968180 h 5968180"/>
                      <a:gd name="connsiteX31" fmla="*/ 8673866 w 11652316"/>
                      <a:gd name="connsiteY31" fmla="*/ 5968180 h 5968180"/>
                      <a:gd name="connsiteX32" fmla="*/ 8008833 w 11652316"/>
                      <a:gd name="connsiteY32" fmla="*/ 5968180 h 5968180"/>
                      <a:gd name="connsiteX33" fmla="*/ 7633685 w 11652316"/>
                      <a:gd name="connsiteY33" fmla="*/ 5968180 h 5968180"/>
                      <a:gd name="connsiteX34" fmla="*/ 7355167 w 11652316"/>
                      <a:gd name="connsiteY34" fmla="*/ 5968180 h 5968180"/>
                      <a:gd name="connsiteX35" fmla="*/ 6980020 w 11652316"/>
                      <a:gd name="connsiteY35" fmla="*/ 5968180 h 5968180"/>
                      <a:gd name="connsiteX36" fmla="*/ 6314986 w 11652316"/>
                      <a:gd name="connsiteY36" fmla="*/ 5968180 h 5968180"/>
                      <a:gd name="connsiteX37" fmla="*/ 5939839 w 11652316"/>
                      <a:gd name="connsiteY37" fmla="*/ 5968180 h 5968180"/>
                      <a:gd name="connsiteX38" fmla="*/ 5661321 w 11652316"/>
                      <a:gd name="connsiteY38" fmla="*/ 5968180 h 5968180"/>
                      <a:gd name="connsiteX39" fmla="*/ 5286173 w 11652316"/>
                      <a:gd name="connsiteY39" fmla="*/ 5968180 h 5968180"/>
                      <a:gd name="connsiteX40" fmla="*/ 4814397 w 11652316"/>
                      <a:gd name="connsiteY40" fmla="*/ 5968180 h 5968180"/>
                      <a:gd name="connsiteX41" fmla="*/ 4245993 w 11652316"/>
                      <a:gd name="connsiteY41" fmla="*/ 5968180 h 5968180"/>
                      <a:gd name="connsiteX42" fmla="*/ 3870845 w 11652316"/>
                      <a:gd name="connsiteY42" fmla="*/ 5968180 h 5968180"/>
                      <a:gd name="connsiteX43" fmla="*/ 3109183 w 11652316"/>
                      <a:gd name="connsiteY43" fmla="*/ 5968180 h 5968180"/>
                      <a:gd name="connsiteX44" fmla="*/ 2540778 w 11652316"/>
                      <a:gd name="connsiteY44" fmla="*/ 5968180 h 5968180"/>
                      <a:gd name="connsiteX45" fmla="*/ 1779116 w 11652316"/>
                      <a:gd name="connsiteY45" fmla="*/ 5968180 h 5968180"/>
                      <a:gd name="connsiteX46" fmla="*/ 994717 w 11652316"/>
                      <a:gd name="connsiteY46" fmla="*/ 5968180 h 5968180"/>
                      <a:gd name="connsiteX47" fmla="*/ 0 w 11652316"/>
                      <a:gd name="connsiteY47" fmla="*/ 4973463 h 5968180"/>
                      <a:gd name="connsiteX48" fmla="*/ 0 w 11652316"/>
                      <a:gd name="connsiteY48" fmla="*/ 4444858 h 5968180"/>
                      <a:gd name="connsiteX49" fmla="*/ 0 w 11652316"/>
                      <a:gd name="connsiteY49" fmla="*/ 3876466 h 5968180"/>
                      <a:gd name="connsiteX50" fmla="*/ 0 w 11652316"/>
                      <a:gd name="connsiteY50" fmla="*/ 3427436 h 5968180"/>
                      <a:gd name="connsiteX51" fmla="*/ 0 w 11652316"/>
                      <a:gd name="connsiteY51" fmla="*/ 2779469 h 5968180"/>
                      <a:gd name="connsiteX52" fmla="*/ 0 w 11652316"/>
                      <a:gd name="connsiteY52" fmla="*/ 2211076 h 5968180"/>
                      <a:gd name="connsiteX53" fmla="*/ 0 w 11652316"/>
                      <a:gd name="connsiteY53" fmla="*/ 1563109 h 5968180"/>
                      <a:gd name="connsiteX54" fmla="*/ 0 w 11652316"/>
                      <a:gd name="connsiteY54" fmla="*/ 994717 h 5968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</a:cxnLst>
                    <a:rect l="l" t="t" r="r" b="b"/>
                    <a:pathLst>
                      <a:path w="11652316" h="5968180" extrusionOk="0">
                        <a:moveTo>
                          <a:pt x="0" y="994717"/>
                        </a:moveTo>
                        <a:cubicBezTo>
                          <a:pt x="-29766" y="426989"/>
                          <a:pt x="361037" y="31644"/>
                          <a:pt x="994717" y="0"/>
                        </a:cubicBezTo>
                        <a:cubicBezTo>
                          <a:pt x="1364451" y="-36245"/>
                          <a:pt x="1382684" y="4517"/>
                          <a:pt x="1756379" y="0"/>
                        </a:cubicBezTo>
                        <a:cubicBezTo>
                          <a:pt x="2130074" y="-4517"/>
                          <a:pt x="2122961" y="17917"/>
                          <a:pt x="2228155" y="0"/>
                        </a:cubicBezTo>
                        <a:cubicBezTo>
                          <a:pt x="2333349" y="-17917"/>
                          <a:pt x="2526274" y="40212"/>
                          <a:pt x="2603303" y="0"/>
                        </a:cubicBezTo>
                        <a:cubicBezTo>
                          <a:pt x="2680332" y="-40212"/>
                          <a:pt x="3049528" y="34253"/>
                          <a:pt x="3268336" y="0"/>
                        </a:cubicBezTo>
                        <a:cubicBezTo>
                          <a:pt x="3487144" y="-34253"/>
                          <a:pt x="3574296" y="31318"/>
                          <a:pt x="3740112" y="0"/>
                        </a:cubicBezTo>
                        <a:cubicBezTo>
                          <a:pt x="3905928" y="-31318"/>
                          <a:pt x="4301791" y="63098"/>
                          <a:pt x="4501775" y="0"/>
                        </a:cubicBezTo>
                        <a:cubicBezTo>
                          <a:pt x="4701759" y="-63098"/>
                          <a:pt x="4715151" y="20177"/>
                          <a:pt x="4876922" y="0"/>
                        </a:cubicBezTo>
                        <a:cubicBezTo>
                          <a:pt x="5038693" y="-20177"/>
                          <a:pt x="5291907" y="82385"/>
                          <a:pt x="5638584" y="0"/>
                        </a:cubicBezTo>
                        <a:cubicBezTo>
                          <a:pt x="5985261" y="-82385"/>
                          <a:pt x="5846897" y="19654"/>
                          <a:pt x="5917103" y="0"/>
                        </a:cubicBezTo>
                        <a:cubicBezTo>
                          <a:pt x="5987309" y="-19654"/>
                          <a:pt x="6314760" y="24144"/>
                          <a:pt x="6485508" y="0"/>
                        </a:cubicBezTo>
                        <a:cubicBezTo>
                          <a:pt x="6656257" y="-24144"/>
                          <a:pt x="6874793" y="3739"/>
                          <a:pt x="7053912" y="0"/>
                        </a:cubicBezTo>
                        <a:cubicBezTo>
                          <a:pt x="7233031" y="-3739"/>
                          <a:pt x="7310430" y="5188"/>
                          <a:pt x="7525688" y="0"/>
                        </a:cubicBezTo>
                        <a:cubicBezTo>
                          <a:pt x="7740946" y="-5188"/>
                          <a:pt x="7929455" y="230"/>
                          <a:pt x="8287351" y="0"/>
                        </a:cubicBezTo>
                        <a:cubicBezTo>
                          <a:pt x="8645247" y="-230"/>
                          <a:pt x="8762615" y="37473"/>
                          <a:pt x="9049013" y="0"/>
                        </a:cubicBezTo>
                        <a:cubicBezTo>
                          <a:pt x="9335411" y="-37473"/>
                          <a:pt x="9340641" y="20844"/>
                          <a:pt x="9424161" y="0"/>
                        </a:cubicBezTo>
                        <a:cubicBezTo>
                          <a:pt x="9507681" y="-20844"/>
                          <a:pt x="9772684" y="9553"/>
                          <a:pt x="9992565" y="0"/>
                        </a:cubicBezTo>
                        <a:cubicBezTo>
                          <a:pt x="10212446" y="-9553"/>
                          <a:pt x="10377448" y="36193"/>
                          <a:pt x="10657599" y="0"/>
                        </a:cubicBezTo>
                        <a:cubicBezTo>
                          <a:pt x="11178611" y="-85297"/>
                          <a:pt x="11757545" y="423972"/>
                          <a:pt x="11652316" y="994717"/>
                        </a:cubicBezTo>
                        <a:cubicBezTo>
                          <a:pt x="11699731" y="1106276"/>
                          <a:pt x="11613146" y="1224911"/>
                          <a:pt x="11652316" y="1443747"/>
                        </a:cubicBezTo>
                        <a:cubicBezTo>
                          <a:pt x="11691486" y="1662583"/>
                          <a:pt x="11594337" y="1908186"/>
                          <a:pt x="11652316" y="2091714"/>
                        </a:cubicBezTo>
                        <a:cubicBezTo>
                          <a:pt x="11710295" y="2275242"/>
                          <a:pt x="11636438" y="2468595"/>
                          <a:pt x="11652316" y="2660106"/>
                        </a:cubicBezTo>
                        <a:cubicBezTo>
                          <a:pt x="11668194" y="2851617"/>
                          <a:pt x="11628275" y="2913426"/>
                          <a:pt x="11652316" y="3148924"/>
                        </a:cubicBezTo>
                        <a:cubicBezTo>
                          <a:pt x="11676357" y="3384422"/>
                          <a:pt x="11637044" y="3559186"/>
                          <a:pt x="11652316" y="3717316"/>
                        </a:cubicBezTo>
                        <a:cubicBezTo>
                          <a:pt x="11667588" y="3875446"/>
                          <a:pt x="11630405" y="4012298"/>
                          <a:pt x="11652316" y="4166346"/>
                        </a:cubicBezTo>
                        <a:cubicBezTo>
                          <a:pt x="11674227" y="4320394"/>
                          <a:pt x="11598579" y="4677350"/>
                          <a:pt x="11652316" y="4973463"/>
                        </a:cubicBezTo>
                        <a:cubicBezTo>
                          <a:pt x="11580998" y="5665998"/>
                          <a:pt x="11126636" y="5861595"/>
                          <a:pt x="10657599" y="5968180"/>
                        </a:cubicBezTo>
                        <a:cubicBezTo>
                          <a:pt x="10461318" y="6019397"/>
                          <a:pt x="10281240" y="5929305"/>
                          <a:pt x="9992565" y="5968180"/>
                        </a:cubicBezTo>
                        <a:cubicBezTo>
                          <a:pt x="9703890" y="6007055"/>
                          <a:pt x="9787141" y="5959948"/>
                          <a:pt x="9617418" y="5968180"/>
                        </a:cubicBezTo>
                        <a:cubicBezTo>
                          <a:pt x="9447695" y="5976412"/>
                          <a:pt x="9195654" y="5918105"/>
                          <a:pt x="8952385" y="5968180"/>
                        </a:cubicBezTo>
                        <a:cubicBezTo>
                          <a:pt x="8709116" y="6018255"/>
                          <a:pt x="8756654" y="5963994"/>
                          <a:pt x="8673866" y="5968180"/>
                        </a:cubicBezTo>
                        <a:cubicBezTo>
                          <a:pt x="8591078" y="5972366"/>
                          <a:pt x="8254246" y="5908044"/>
                          <a:pt x="8008833" y="5968180"/>
                        </a:cubicBezTo>
                        <a:cubicBezTo>
                          <a:pt x="7763420" y="6028316"/>
                          <a:pt x="7784431" y="5962048"/>
                          <a:pt x="7633685" y="5968180"/>
                        </a:cubicBezTo>
                        <a:cubicBezTo>
                          <a:pt x="7482939" y="5974312"/>
                          <a:pt x="7429528" y="5944054"/>
                          <a:pt x="7355167" y="5968180"/>
                        </a:cubicBezTo>
                        <a:cubicBezTo>
                          <a:pt x="7280806" y="5992306"/>
                          <a:pt x="7091369" y="5929078"/>
                          <a:pt x="6980020" y="5968180"/>
                        </a:cubicBezTo>
                        <a:cubicBezTo>
                          <a:pt x="6868671" y="6007282"/>
                          <a:pt x="6492508" y="5947130"/>
                          <a:pt x="6314986" y="5968180"/>
                        </a:cubicBezTo>
                        <a:cubicBezTo>
                          <a:pt x="6137464" y="5989230"/>
                          <a:pt x="6081099" y="5930477"/>
                          <a:pt x="5939839" y="5968180"/>
                        </a:cubicBezTo>
                        <a:cubicBezTo>
                          <a:pt x="5798579" y="6005883"/>
                          <a:pt x="5770078" y="5936626"/>
                          <a:pt x="5661321" y="5968180"/>
                        </a:cubicBezTo>
                        <a:cubicBezTo>
                          <a:pt x="5552564" y="5999734"/>
                          <a:pt x="5374790" y="5926921"/>
                          <a:pt x="5286173" y="5968180"/>
                        </a:cubicBezTo>
                        <a:cubicBezTo>
                          <a:pt x="5197556" y="6009439"/>
                          <a:pt x="4909338" y="5951113"/>
                          <a:pt x="4814397" y="5968180"/>
                        </a:cubicBezTo>
                        <a:cubicBezTo>
                          <a:pt x="4719456" y="5985247"/>
                          <a:pt x="4413592" y="5946568"/>
                          <a:pt x="4245993" y="5968180"/>
                        </a:cubicBezTo>
                        <a:cubicBezTo>
                          <a:pt x="4078394" y="5989792"/>
                          <a:pt x="3991642" y="5927741"/>
                          <a:pt x="3870845" y="5968180"/>
                        </a:cubicBezTo>
                        <a:cubicBezTo>
                          <a:pt x="3750048" y="6008619"/>
                          <a:pt x="3297401" y="5937436"/>
                          <a:pt x="3109183" y="5968180"/>
                        </a:cubicBezTo>
                        <a:cubicBezTo>
                          <a:pt x="2920965" y="5998924"/>
                          <a:pt x="2681858" y="5962881"/>
                          <a:pt x="2540778" y="5968180"/>
                        </a:cubicBezTo>
                        <a:cubicBezTo>
                          <a:pt x="2399699" y="5973479"/>
                          <a:pt x="2125316" y="5916513"/>
                          <a:pt x="1779116" y="5968180"/>
                        </a:cubicBezTo>
                        <a:cubicBezTo>
                          <a:pt x="1432916" y="6019847"/>
                          <a:pt x="1360999" y="5901274"/>
                          <a:pt x="994717" y="5968180"/>
                        </a:cubicBezTo>
                        <a:cubicBezTo>
                          <a:pt x="414018" y="6082937"/>
                          <a:pt x="12134" y="5502395"/>
                          <a:pt x="0" y="4973463"/>
                        </a:cubicBezTo>
                        <a:cubicBezTo>
                          <a:pt x="-36092" y="4775917"/>
                          <a:pt x="22088" y="4669926"/>
                          <a:pt x="0" y="4444858"/>
                        </a:cubicBezTo>
                        <a:cubicBezTo>
                          <a:pt x="-22088" y="4219791"/>
                          <a:pt x="66124" y="4080378"/>
                          <a:pt x="0" y="3876466"/>
                        </a:cubicBezTo>
                        <a:cubicBezTo>
                          <a:pt x="-66124" y="3672554"/>
                          <a:pt x="15241" y="3628573"/>
                          <a:pt x="0" y="3427436"/>
                        </a:cubicBezTo>
                        <a:cubicBezTo>
                          <a:pt x="-15241" y="3226299"/>
                          <a:pt x="12378" y="2974944"/>
                          <a:pt x="0" y="2779469"/>
                        </a:cubicBezTo>
                        <a:cubicBezTo>
                          <a:pt x="-12378" y="2583994"/>
                          <a:pt x="52518" y="2451037"/>
                          <a:pt x="0" y="2211076"/>
                        </a:cubicBezTo>
                        <a:cubicBezTo>
                          <a:pt x="-52518" y="1971115"/>
                          <a:pt x="64722" y="1844632"/>
                          <a:pt x="0" y="1563109"/>
                        </a:cubicBezTo>
                        <a:cubicBezTo>
                          <a:pt x="-64722" y="1281586"/>
                          <a:pt x="59844" y="1227055"/>
                          <a:pt x="0" y="994717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34" name="Picture 9">
            <a:extLst>
              <a:ext uri="{FF2B5EF4-FFF2-40B4-BE49-F238E27FC236}">
                <a16:creationId xmlns:a16="http://schemas.microsoft.com/office/drawing/2014/main" id="{A4F609F8-BF09-4426-99ED-2CBC3D0625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1010700">
            <a:off x="199861" y="5153847"/>
            <a:ext cx="1019592" cy="1530344"/>
          </a:xfrm>
          <a:prstGeom prst="rect">
            <a:avLst/>
          </a:prstGeom>
        </p:spPr>
      </p:pic>
      <p:sp>
        <p:nvSpPr>
          <p:cNvPr id="35" name="矩形 6">
            <a:extLst>
              <a:ext uri="{FF2B5EF4-FFF2-40B4-BE49-F238E27FC236}">
                <a16:creationId xmlns:a16="http://schemas.microsoft.com/office/drawing/2014/main" id="{0518607B-7363-44E8-817D-0D22721F5333}"/>
              </a:ext>
            </a:extLst>
          </p:cNvPr>
          <p:cNvSpPr/>
          <p:nvPr/>
        </p:nvSpPr>
        <p:spPr>
          <a:xfrm>
            <a:off x="362703" y="1407812"/>
            <a:ext cx="11219696" cy="132343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</a:t>
            </a:r>
            <a:r>
              <a:rPr lang="en-US" altLang="zh-CN" sz="400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HS </a:t>
            </a:r>
            <a:r>
              <a:rPr lang="en-US" altLang="zh-CN" sz="400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thực</a:t>
            </a:r>
            <a:r>
              <a:rPr lang="en-US" altLang="zh-CN" sz="400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zh-CN" sz="400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hiện</a:t>
            </a:r>
            <a:r>
              <a:rPr lang="en-US" altLang="zh-CN" sz="400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zh-CN" sz="400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một</a:t>
            </a:r>
            <a:r>
              <a:rPr lang="en-US" altLang="zh-CN" sz="400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zh-CN" sz="400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số</a:t>
            </a:r>
            <a:r>
              <a:rPr lang="en-US" altLang="zh-CN" sz="400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zh-CN" sz="400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trò</a:t>
            </a:r>
            <a:r>
              <a:rPr lang="en-US" altLang="zh-CN" sz="400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zh-CN" sz="400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chơi</a:t>
            </a:r>
            <a:r>
              <a:rPr lang="en-US" altLang="zh-CN" sz="400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zh-CN" sz="400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có</a:t>
            </a:r>
            <a:r>
              <a:rPr lang="en-US" altLang="zh-CN" sz="400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zh-CN" sz="400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liên</a:t>
            </a:r>
            <a:r>
              <a:rPr lang="en-US" altLang="zh-CN" sz="400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zh-CN" sz="400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quan</a:t>
            </a:r>
            <a:r>
              <a:rPr lang="en-US" altLang="zh-CN" sz="400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zh-CN" sz="400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đến</a:t>
            </a:r>
            <a:r>
              <a:rPr lang="en-US" altLang="zh-CN" sz="400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zh-CN" sz="400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vai</a:t>
            </a:r>
            <a:r>
              <a:rPr lang="en-US" altLang="zh-CN" sz="400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zh-CN" sz="400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trò</a:t>
            </a:r>
            <a:r>
              <a:rPr lang="en-US" altLang="zh-CN" sz="400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zh-CN" sz="400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của</a:t>
            </a:r>
            <a:r>
              <a:rPr lang="en-US" altLang="zh-CN" sz="400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zh-CN" sz="400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nhiệt</a:t>
            </a:r>
            <a:r>
              <a:rPr lang="en-US" altLang="zh-CN" sz="400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zh-CN" sz="400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trong</a:t>
            </a:r>
            <a:r>
              <a:rPr lang="en-US" altLang="zh-CN" sz="400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zh-CN" sz="400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biến</a:t>
            </a:r>
            <a:r>
              <a:rPr lang="en-US" altLang="zh-CN" sz="400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zh-CN" sz="400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đổi</a:t>
            </a:r>
            <a:r>
              <a:rPr lang="en-US" altLang="zh-CN" sz="400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zh-CN" sz="400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hóa</a:t>
            </a:r>
            <a:r>
              <a:rPr lang="en-US" altLang="zh-CN" sz="400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zh-CN" sz="400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học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</a:rPr>
              <a:t>.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汉仪乐喵体W" panose="00020600040101010101" pitchFamily="18" charset="-122"/>
              <a:cs typeface="Calibri" panose="020F0502020204030204" pitchFamily="34" charset="0"/>
            </a:endParaRPr>
          </a:p>
        </p:txBody>
      </p:sp>
      <p:pic>
        <p:nvPicPr>
          <p:cNvPr id="15" name="Picture 14" descr="A picture containing text, toy, vector graphics&#10;&#10;Description automatically generated">
            <a:extLst>
              <a:ext uri="{FF2B5EF4-FFF2-40B4-BE49-F238E27FC236}">
                <a16:creationId xmlns:a16="http://schemas.microsoft.com/office/drawing/2014/main" id="{7F70618B-B758-44A5-AF08-6957BA1316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45600" y1="40200" x2="45600" y2="40200"/>
                        <a14:foregroundMark x1="47800" y1="42200" x2="47800" y2="42200"/>
                        <a14:foregroundMark x1="43600" y1="43400" x2="43600" y2="43400"/>
                        <a14:foregroundMark x1="62200" y1="39000" x2="62200" y2="39000"/>
                        <a14:foregroundMark x1="61200" y1="39200" x2="61200" y2="39200"/>
                        <a14:foregroundMark x1="64800" y1="40400" x2="64800" y2="40400"/>
                        <a14:foregroundMark x1="63200" y1="42200" x2="63200" y2="422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54890">
            <a:off x="9238536" y="-1067175"/>
            <a:ext cx="3724704" cy="3724704"/>
          </a:xfrm>
          <a:prstGeom prst="rect">
            <a:avLst/>
          </a:prstGeom>
        </p:spPr>
      </p:pic>
      <p:sp>
        <p:nvSpPr>
          <p:cNvPr id="9" name="矩形 6">
            <a:extLst>
              <a:ext uri="{FF2B5EF4-FFF2-40B4-BE49-F238E27FC236}">
                <a16:creationId xmlns:a16="http://schemas.microsoft.com/office/drawing/2014/main" id="{FC242128-04C9-4FB2-B10F-B68127DAB835}"/>
              </a:ext>
            </a:extLst>
          </p:cNvPr>
          <p:cNvSpPr/>
          <p:nvPr/>
        </p:nvSpPr>
        <p:spPr>
          <a:xfrm>
            <a:off x="362703" y="3245316"/>
            <a:ext cx="11219696" cy="132343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</a:t>
            </a:r>
            <a:r>
              <a:rPr lang="en-US" altLang="zh-CN" sz="400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HS </a:t>
            </a:r>
            <a:r>
              <a:rPr lang="en-US" altLang="zh-CN" sz="400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nêu</a:t>
            </a:r>
            <a:r>
              <a:rPr lang="en-US" altLang="zh-CN" sz="400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zh-CN" sz="400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được</a:t>
            </a:r>
            <a:r>
              <a:rPr lang="en-US" altLang="zh-CN" sz="400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zh-CN" sz="400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ví</a:t>
            </a:r>
            <a:r>
              <a:rPr lang="en-US" altLang="zh-CN" sz="400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zh-CN" sz="400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dụ</a:t>
            </a:r>
            <a:r>
              <a:rPr lang="en-US" altLang="zh-CN" sz="400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zh-CN" sz="400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về</a:t>
            </a:r>
            <a:r>
              <a:rPr lang="en-US" altLang="zh-CN" sz="400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zh-CN" sz="400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vai</a:t>
            </a:r>
            <a:r>
              <a:rPr lang="en-US" altLang="zh-CN" sz="400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zh-CN" sz="400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trò</a:t>
            </a:r>
            <a:r>
              <a:rPr lang="en-US" altLang="zh-CN" sz="400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zh-CN" sz="400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của</a:t>
            </a:r>
            <a:r>
              <a:rPr lang="en-US" altLang="zh-CN" sz="400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zh-CN" sz="400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ánh</a:t>
            </a:r>
            <a:r>
              <a:rPr lang="en-US" altLang="zh-CN" sz="400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zh-CN" sz="400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sáng</a:t>
            </a:r>
            <a:r>
              <a:rPr lang="en-US" altLang="zh-CN" sz="400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zh-CN" sz="400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đối</a:t>
            </a:r>
            <a:r>
              <a:rPr lang="en-US" altLang="zh-CN" sz="400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zh-CN" sz="400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với</a:t>
            </a:r>
            <a:r>
              <a:rPr lang="en-US" altLang="zh-CN" sz="400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zh-CN" sz="400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sự</a:t>
            </a:r>
            <a:r>
              <a:rPr lang="en-US" altLang="zh-CN" sz="400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zh-CN" sz="400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biến</a:t>
            </a:r>
            <a:r>
              <a:rPr lang="en-US" altLang="zh-CN" sz="400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zh-CN" sz="400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đổi</a:t>
            </a:r>
            <a:r>
              <a:rPr lang="en-US" altLang="zh-CN" sz="400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zh-CN" sz="400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hóa</a:t>
            </a:r>
            <a:r>
              <a:rPr lang="en-US" altLang="zh-CN" sz="400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zh-CN" sz="4000" dirty="0" err="1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học</a:t>
            </a:r>
            <a:r>
              <a:rPr lang="en-US" altLang="zh-CN" sz="4000" dirty="0">
                <a:solidFill>
                  <a:srgbClr val="0070C0"/>
                </a:solidFill>
                <a:latin typeface="Calibri" panose="020F0502020204030204" pitchFamily="34" charset="0"/>
                <a:ea typeface="汉仪乐喵体W" panose="00020600040101010101" pitchFamily="18" charset="-122"/>
                <a:cs typeface="Calibri" panose="020F0502020204030204" pitchFamily="34" charset="0"/>
                <a:sym typeface="Wingdings" panose="05000000000000000000" pitchFamily="2" charset="2"/>
              </a:rPr>
              <a:t>.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汉仪乐喵体W" panose="00020600040101010101" pitchFamily="18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27632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5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1FD2FE29-3749-4C6E-BBA0-E518B9058A5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289176"/>
            <a:ext cx="12192000" cy="156882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85D5314-396D-4DDE-A655-3A7A9A68063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9527" y="3873121"/>
            <a:ext cx="3200400" cy="303903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FFD9874D-CFE7-40E3-85E5-945EBA36960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06498" y="3233174"/>
            <a:ext cx="2263295" cy="382792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6B20337-6292-4FD7-8701-72948DAD90D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91920" y="-162769"/>
            <a:ext cx="9022080" cy="4449634"/>
          </a:xfrm>
          <a:prstGeom prst="rect">
            <a:avLst/>
          </a:prstGeom>
        </p:spPr>
      </p:pic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8ADF84BC-C6B8-4340-A85C-0D8E252E7B3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47969" y1="25926" x2="47969" y2="25926"/>
                        <a14:foregroundMark x1="48802" y1="15741" x2="48802" y2="15741"/>
                        <a14:foregroundMark x1="53281" y1="20833" x2="53281" y2="208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90875">
            <a:off x="9682252" y="1360705"/>
            <a:ext cx="3168132" cy="1782074"/>
          </a:xfrm>
          <a:prstGeom prst="rect">
            <a:avLst/>
          </a:prstGeom>
        </p:spPr>
      </p:pic>
      <p:pic>
        <p:nvPicPr>
          <p:cNvPr id="16" name="Picture 8">
            <a:extLst>
              <a:ext uri="{FF2B5EF4-FFF2-40B4-BE49-F238E27FC236}">
                <a16:creationId xmlns:a16="http://schemas.microsoft.com/office/drawing/2014/main" id="{F7D14F47-39AF-488D-B89E-FA393D4D7556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 rot="-1072227">
            <a:off x="5041226" y="634020"/>
            <a:ext cx="1653668" cy="1511728"/>
          </a:xfrm>
          <a:prstGeom prst="rect">
            <a:avLst/>
          </a:prstGeom>
        </p:spPr>
      </p:pic>
      <p:pic>
        <p:nvPicPr>
          <p:cNvPr id="20" name="Picture 19" descr="A picture containing text&#10;&#10;Description automatically generated">
            <a:extLst>
              <a:ext uri="{FF2B5EF4-FFF2-40B4-BE49-F238E27FC236}">
                <a16:creationId xmlns:a16="http://schemas.microsoft.com/office/drawing/2014/main" id="{56ED2B9C-B290-4F22-9F05-1CC9B4E149E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>
                        <a14:foregroundMark x1="46927" y1="55370" x2="47344" y2="56204"/>
                        <a14:foregroundMark x1="55781" y1="66204" x2="55781" y2="66204"/>
                        <a14:foregroundMark x1="52396" y1="41852" x2="52396" y2="41852"/>
                        <a14:foregroundMark x1="54688" y1="34444" x2="54688" y2="34444"/>
                        <a14:foregroundMark x1="52917" y1="30093" x2="52917" y2="300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61534">
            <a:off x="-1449434" y="1335018"/>
            <a:ext cx="5529696" cy="3110454"/>
          </a:xfrm>
          <a:prstGeom prst="rect">
            <a:avLst/>
          </a:prstGeom>
        </p:spPr>
      </p:pic>
      <p:pic>
        <p:nvPicPr>
          <p:cNvPr id="21" name="Picture 12">
            <a:extLst>
              <a:ext uri="{FF2B5EF4-FFF2-40B4-BE49-F238E27FC236}">
                <a16:creationId xmlns:a16="http://schemas.microsoft.com/office/drawing/2014/main" id="{393C2D6B-76CA-47D6-9D18-BC99A481274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>
            <a:fillRect/>
          </a:stretch>
        </p:blipFill>
        <p:spPr>
          <a:xfrm rot="-2080301">
            <a:off x="3831622" y="4574815"/>
            <a:ext cx="2035096" cy="141948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8EAAEAD-5792-4FE0-881F-6C0412DC57A1}"/>
              </a:ext>
            </a:extLst>
          </p:cNvPr>
          <p:cNvSpPr txBox="1"/>
          <p:nvPr/>
        </p:nvSpPr>
        <p:spPr>
          <a:xfrm>
            <a:off x="2992625" y="2205787"/>
            <a:ext cx="619432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500" b="1" dirty="0" err="1">
                <a:solidFill>
                  <a:srgbClr val="00B050"/>
                </a:solidFill>
                <a:latin typeface="UTM Cabaret" panose="02040603050506020204" pitchFamily="18" charset="0"/>
                <a:ea typeface="微软雅黑"/>
                <a:cs typeface="Arial" panose="020B0604020202020204" pitchFamily="34" charset="0"/>
              </a:rPr>
              <a:t>Khám</a:t>
            </a:r>
            <a:r>
              <a:rPr lang="en-US" sz="11500" b="1" dirty="0">
                <a:solidFill>
                  <a:srgbClr val="00B050"/>
                </a:solidFill>
                <a:latin typeface="UTM Cabaret" panose="02040603050506020204" pitchFamily="18" charset="0"/>
                <a:ea typeface="微软雅黑"/>
                <a:cs typeface="Arial" panose="020B0604020202020204" pitchFamily="34" charset="0"/>
              </a:rPr>
              <a:t> </a:t>
            </a:r>
            <a:r>
              <a:rPr lang="en-US" sz="11500" b="1" dirty="0" err="1">
                <a:solidFill>
                  <a:srgbClr val="00B050"/>
                </a:solidFill>
                <a:latin typeface="UTM Cabaret" panose="02040603050506020204" pitchFamily="18" charset="0"/>
                <a:ea typeface="微软雅黑"/>
                <a:cs typeface="Arial" panose="020B0604020202020204" pitchFamily="34" charset="0"/>
              </a:rPr>
              <a:t>phá</a:t>
            </a:r>
            <a:endParaRPr kumimoji="0" lang="en-US" sz="115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UTM Cabaret" panose="02040603050506020204" pitchFamily="18" charset="0"/>
              <a:ea typeface="微软雅黑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11077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b="4375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b="34661"/>
          <a:stretch>
            <a:fillRect/>
          </a:stretch>
        </p:blipFill>
        <p:spPr>
          <a:xfrm>
            <a:off x="1394014" y="740303"/>
            <a:ext cx="9403973" cy="613674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42788" b="9870"/>
          <a:stretch>
            <a:fillRect/>
          </a:stretch>
        </p:blipFill>
        <p:spPr>
          <a:xfrm>
            <a:off x="215175" y="235285"/>
            <a:ext cx="2181183" cy="2551385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2466375" y="2702503"/>
            <a:ext cx="7399284" cy="24622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9634"/>
              </a:lnSpc>
            </a:pPr>
            <a:r>
              <a:rPr lang="en-US" sz="11334" spc="567" dirty="0">
                <a:solidFill>
                  <a:srgbClr val="E11D1D"/>
                </a:solidFill>
                <a:latin typeface="UTM Cabaret" panose="02040603050506020204" pitchFamily="18" charset="0"/>
              </a:rPr>
              <a:t>NHÀ KHOA HỌC NHÍ</a:t>
            </a: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19760" b="22553"/>
          <a:stretch>
            <a:fillRect/>
          </a:stretch>
        </p:blipFill>
        <p:spPr>
          <a:xfrm>
            <a:off x="-14826" y="4864900"/>
            <a:ext cx="2507927" cy="2012150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 rot="-1385204">
            <a:off x="1226891" y="1437134"/>
            <a:ext cx="1840213" cy="1929449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1245773" y="6069900"/>
            <a:ext cx="472976" cy="442233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0"/>
          <a:srcRect t="28740" r="15473"/>
          <a:stretch>
            <a:fillRect/>
          </a:stretch>
        </p:blipFill>
        <p:spPr>
          <a:xfrm>
            <a:off x="10415194" y="1"/>
            <a:ext cx="1776806" cy="1443623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449312" y="3664314"/>
            <a:ext cx="472976" cy="442233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>
          <a:xfrm>
            <a:off x="10171264" y="1532019"/>
            <a:ext cx="626690" cy="611023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11269712" y="3207884"/>
            <a:ext cx="472976" cy="442233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19760" b="22553"/>
          <a:stretch>
            <a:fillRect/>
          </a:stretch>
        </p:blipFill>
        <p:spPr>
          <a:xfrm flipH="1">
            <a:off x="9696773" y="4864900"/>
            <a:ext cx="2507927" cy="2012150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>
          <a:xfrm>
            <a:off x="10034544" y="4387112"/>
            <a:ext cx="1235168" cy="2125020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8881715" y="279580"/>
            <a:ext cx="434461" cy="406221"/>
          </a:xfrm>
          <a:prstGeom prst="rect">
            <a:avLst/>
          </a:prstGeom>
        </p:spPr>
      </p:pic>
      <p:pic>
        <p:nvPicPr>
          <p:cNvPr id="19" name="Picture 4" descr="C:\Users\ADMIN\Desktop\Tai nguyen thiet ke tro choi\Bảng gỗ\bat dau.png">
            <a:hlinkClick r:id="rId13" action="ppaction://hlinksldjump"/>
            <a:extLst>
              <a:ext uri="{FF2B5EF4-FFF2-40B4-BE49-F238E27FC236}">
                <a16:creationId xmlns:a16="http://schemas.microsoft.com/office/drawing/2014/main" id="{190014CF-41C9-4718-97B8-2E8C4B25CE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353" y="5543193"/>
            <a:ext cx="2279649" cy="968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b="4375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45862" t="96" r="2411" b="24462"/>
          <a:stretch>
            <a:fillRect/>
          </a:stretch>
        </p:blipFill>
        <p:spPr>
          <a:xfrm>
            <a:off x="10012407" y="243568"/>
            <a:ext cx="2179593" cy="2360309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934129" y="1876705"/>
            <a:ext cx="9633300" cy="32470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>
              <a:spcBef>
                <a:spcPct val="0"/>
              </a:spcBef>
            </a:pPr>
            <a:r>
              <a:rPr lang="en-US" sz="9600" spc="267">
                <a:solidFill>
                  <a:schemeClr val="accent2">
                    <a:lumMod val="20000"/>
                    <a:lumOff val="80000"/>
                  </a:schemeClr>
                </a:solidFill>
                <a:latin typeface="iCiel Sanelma" pitchFamily="2" charset="0"/>
              </a:rPr>
              <a:t>Thử thách 1</a:t>
            </a:r>
          </a:p>
          <a:p>
            <a:pPr algn="ctr" defTabSz="609630">
              <a:spcBef>
                <a:spcPct val="0"/>
              </a:spcBef>
            </a:pPr>
            <a:r>
              <a:rPr lang="en-US" sz="11500" spc="267">
                <a:latin typeface="LNTH-BELLABOO" panose="00000500000000000000" pitchFamily="2" charset="0"/>
              </a:rPr>
              <a:t>Bức thư bí ẩn</a:t>
            </a: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 l="22369" t="30571"/>
          <a:stretch>
            <a:fillRect/>
          </a:stretch>
        </p:blipFill>
        <p:spPr>
          <a:xfrm>
            <a:off x="0" y="0"/>
            <a:ext cx="1475577" cy="1319677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 l="28353" r="1591" b="21281"/>
          <a:stretch>
            <a:fillRect/>
          </a:stretch>
        </p:blipFill>
        <p:spPr>
          <a:xfrm>
            <a:off x="0" y="5680777"/>
            <a:ext cx="1475577" cy="1177223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/>
          <a:srcRect r="22874" b="11565"/>
          <a:stretch>
            <a:fillRect/>
          </a:stretch>
        </p:blipFill>
        <p:spPr>
          <a:xfrm>
            <a:off x="8523257" y="4623186"/>
            <a:ext cx="3668743" cy="2234814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10357629" y="685800"/>
            <a:ext cx="1080135" cy="6172200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8523257" y="685800"/>
            <a:ext cx="472976" cy="442233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8818611" y="6029958"/>
            <a:ext cx="472976" cy="442233"/>
          </a:xfrm>
          <a:prstGeom prst="rect">
            <a:avLst/>
          </a:prstGeom>
        </p:spPr>
      </p:pic>
      <p:sp>
        <p:nvSpPr>
          <p:cNvPr id="12" name="TextBox 4">
            <a:extLst>
              <a:ext uri="{FF2B5EF4-FFF2-40B4-BE49-F238E27FC236}">
                <a16:creationId xmlns:a16="http://schemas.microsoft.com/office/drawing/2014/main" id="{B001E37C-CD96-4FD0-A9CF-FA27F3BD62CF}"/>
              </a:ext>
            </a:extLst>
          </p:cNvPr>
          <p:cNvSpPr txBox="1"/>
          <p:nvPr/>
        </p:nvSpPr>
        <p:spPr>
          <a:xfrm>
            <a:off x="1005847" y="3330741"/>
            <a:ext cx="9633300" cy="17697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>
              <a:spcBef>
                <a:spcPct val="0"/>
              </a:spcBef>
            </a:pPr>
            <a:r>
              <a:rPr lang="en-US" sz="11500" spc="267">
                <a:solidFill>
                  <a:srgbClr val="FFC000"/>
                </a:solidFill>
                <a:latin typeface="LNTH-BELLABOO" panose="00000500000000000000" pitchFamily="2" charset="0"/>
              </a:rPr>
              <a:t>Bức thư bí ẩn</a:t>
            </a:r>
          </a:p>
        </p:txBody>
      </p:sp>
    </p:spTree>
  </p:cSld>
  <p:clrMapOvr>
    <a:masterClrMapping/>
  </p:clrMapOvr>
  <p:transition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9Slide.vn</Template>
  <TotalTime>2131</TotalTime>
  <Words>906</Words>
  <Application>Microsoft Office PowerPoint</Application>
  <PresentationFormat>Widescreen</PresentationFormat>
  <Paragraphs>100</Paragraphs>
  <Slides>28</Slides>
  <Notes>25</Notes>
  <HiddenSlides>0</HiddenSlides>
  <MMClips>1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43" baseType="lpstr">
      <vt:lpstr>等线</vt:lpstr>
      <vt:lpstr>Arial</vt:lpstr>
      <vt:lpstr>Calibri</vt:lpstr>
      <vt:lpstr>Garamond</vt:lpstr>
      <vt:lpstr>iCiel Sanelma</vt:lpstr>
      <vt:lpstr>LNTH-BELLABOO</vt:lpstr>
      <vt:lpstr>Tahoma</vt:lpstr>
      <vt:lpstr>Times New Roman</vt:lpstr>
      <vt:lpstr>UTM Alpine KT</vt:lpstr>
      <vt:lpstr>UTM Aquarelle</vt:lpstr>
      <vt:lpstr>UTM Cabaret</vt:lpstr>
      <vt:lpstr>Wingdings</vt:lpstr>
      <vt:lpstr>字魂59号-创粗黑</vt:lpstr>
      <vt:lpstr>第一PPT，www.1ppt.com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>9Slide.vn</Manager>
  <Company>9Slide.vn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</dc:title>
  <dc:subject>9Slide.vn</dc:subject>
  <dc:creator>Admin</dc:creator>
  <cp:keywords>第一PPT模板网-WWW.1PPT.COM</cp:keywords>
  <dc:description>9Slide.vn</dc:description>
  <cp:lastModifiedBy>Mai Nguyen</cp:lastModifiedBy>
  <cp:revision>90</cp:revision>
  <dcterms:created xsi:type="dcterms:W3CDTF">2017-09-10T07:00:02Z</dcterms:created>
  <dcterms:modified xsi:type="dcterms:W3CDTF">2021-12-18T12:17:41Z</dcterms:modified>
  <cp:category>9Slide.vn</cp:category>
</cp:coreProperties>
</file>