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11.xml" ContentType="application/vnd.openxmlformats-officedocument.presentationml.notesSlide+xml"/>
  <Override PartName="/ppt/tags/tag4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5"/>
  </p:notesMasterIdLst>
  <p:sldIdLst>
    <p:sldId id="256" r:id="rId2"/>
    <p:sldId id="305" r:id="rId3"/>
    <p:sldId id="307" r:id="rId4"/>
    <p:sldId id="308" r:id="rId5"/>
    <p:sldId id="309" r:id="rId6"/>
    <p:sldId id="257" r:id="rId7"/>
    <p:sldId id="293" r:id="rId8"/>
    <p:sldId id="284" r:id="rId9"/>
    <p:sldId id="292" r:id="rId10"/>
    <p:sldId id="306" r:id="rId11"/>
    <p:sldId id="315" r:id="rId12"/>
    <p:sldId id="303" r:id="rId13"/>
    <p:sldId id="316" r:id="rId14"/>
  </p:sldIdLst>
  <p:sldSz cx="9144000" cy="5143500" type="screen16x9"/>
  <p:notesSz cx="6858000" cy="9144000"/>
  <p:embeddedFontLst>
    <p:embeddedFont>
      <p:font typeface="等线" panose="02010600030101010101" pitchFamily="2" charset="-122"/>
      <p:regular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Cambria Math" panose="02040503050406030204" pitchFamily="18" charset="0"/>
      <p:regular r:id="rId21"/>
    </p:embeddedFont>
    <p:embeddedFont>
      <p:font typeface="Microsoft YaHei" panose="020B0503020204020204" pitchFamily="34" charset="-122"/>
      <p:regular r:id="rId22"/>
      <p:bold r:id="rId23"/>
    </p:embeddedFont>
  </p:embeddedFontLst>
  <p:custDataLst>
    <p:tags r:id="rId2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31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30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D8DA"/>
    <a:srgbClr val="D658D9"/>
    <a:srgbClr val="F179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205" autoAdjust="0"/>
    <p:restoredTop sz="94660"/>
  </p:normalViewPr>
  <p:slideViewPr>
    <p:cSldViewPr snapToGrid="0" showGuides="1">
      <p:cViewPr varScale="1">
        <p:scale>
          <a:sx n="140" d="100"/>
          <a:sy n="140" d="100"/>
        </p:scale>
        <p:origin x="396" y="114"/>
      </p:cViewPr>
      <p:guideLst>
        <p:guide orient="horz" pos="531"/>
        <p:guide pos="2880"/>
        <p:guide orient="horz" pos="307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2" d="100"/>
        <a:sy n="152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A885D5-3298-45B2-A3D5-AA1FFD4708AE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632FE4-B34B-45DD-9FEC-3AF9893531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8964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632FE4-B34B-45DD-9FEC-3AF98935314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730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632FE4-B34B-45DD-9FEC-3AF98935314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8754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632FE4-B34B-45DD-9FEC-3AF98935314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4199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632FE4-B34B-45DD-9FEC-3AF98935314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38960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Trước</a:t>
            </a:r>
            <a:r>
              <a:rPr lang="en-US" baseline="0" dirty="0"/>
              <a:t> </a:t>
            </a:r>
            <a:r>
              <a:rPr lang="en-US" baseline="0" dirty="0" err="1"/>
              <a:t>khi</a:t>
            </a:r>
            <a:r>
              <a:rPr lang="en-US" baseline="0" dirty="0"/>
              <a:t> </a:t>
            </a:r>
            <a:r>
              <a:rPr lang="en-US" baseline="0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bếp</a:t>
            </a:r>
            <a:r>
              <a:rPr lang="en-US" baseline="0" dirty="0"/>
              <a:t>, </a:t>
            </a:r>
            <a:r>
              <a:rPr lang="en-US" baseline="0" dirty="0" err="1"/>
              <a:t>chúng</a:t>
            </a:r>
            <a:r>
              <a:rPr lang="en-US" baseline="0" dirty="0"/>
              <a:t> </a:t>
            </a:r>
            <a:r>
              <a:rPr lang="en-US" baseline="0" dirty="0" err="1"/>
              <a:t>mình</a:t>
            </a:r>
            <a:r>
              <a:rPr lang="en-US" baseline="0" dirty="0"/>
              <a:t> </a:t>
            </a:r>
            <a:r>
              <a:rPr lang="en-US" baseline="0" dirty="0" err="1"/>
              <a:t>hãy</a:t>
            </a:r>
            <a:r>
              <a:rPr lang="en-US" baseline="0" dirty="0"/>
              <a:t> </a:t>
            </a:r>
            <a:r>
              <a:rPr lang="en-US" baseline="0" dirty="0" err="1"/>
              <a:t>chuẩn</a:t>
            </a:r>
            <a:r>
              <a:rPr lang="en-US" baseline="0" dirty="0"/>
              <a:t> </a:t>
            </a:r>
            <a:r>
              <a:rPr lang="en-US" baseline="0" dirty="0" err="1"/>
              <a:t>bị</a:t>
            </a:r>
            <a:r>
              <a:rPr lang="en-US" baseline="0" dirty="0"/>
              <a:t> </a:t>
            </a:r>
            <a:r>
              <a:rPr lang="en-US" baseline="0" dirty="0" err="1"/>
              <a:t>trang</a:t>
            </a:r>
            <a:r>
              <a:rPr lang="en-US" baseline="0" dirty="0"/>
              <a:t> </a:t>
            </a:r>
            <a:r>
              <a:rPr lang="en-US" baseline="0" dirty="0" err="1"/>
              <a:t>phục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632FE4-B34B-45DD-9FEC-3AF98935314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9863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632FE4-B34B-45DD-9FEC-3AF98935314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7773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632FE4-B34B-45DD-9FEC-3AF98935314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060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err="1"/>
              <a:t>Giảm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tải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câu</a:t>
            </a:r>
            <a:r>
              <a:rPr lang="en-US" altLang="zh-CN" baseline="0" dirty="0"/>
              <a:t> d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632FE4-B34B-45DD-9FEC-3AF98935314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4537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 altLang="zh-CN" dirty="0"/>
              <a:t>Hs chọn</a:t>
            </a:r>
            <a:r>
              <a:rPr lang="vi-VN" altLang="zh-CN" baseline="0" dirty="0"/>
              <a:t> bánh 1, trả lời xong thì đem bánh đi nướng bằng cách bấm vào chiếc bánh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632FE4-B34B-45DD-9FEC-3AF98935314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1697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632FE4-B34B-45DD-9FEC-3AF98935314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8775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632FE4-B34B-45DD-9FEC-3AF98935314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7512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8311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7301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8946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0193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66218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6222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05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7369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33912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5639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6118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8815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7321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5728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64267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937214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059734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78115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83085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610772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0399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1757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56076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8367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86988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71514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05341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711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76684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148308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08454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71105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859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49601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53139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417802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54107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43000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30576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21565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614279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168598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11752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0129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77337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820330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742442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579042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67368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847173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85877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019404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34363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319640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16474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343486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21871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08737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80263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507448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098581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73365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95428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00736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54193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1362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94656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046723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25061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851202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88303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90167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29529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64051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188883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67281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6960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5593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7329563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6939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023508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57920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274225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88040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441501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61254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62103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5110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8465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1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5" Type="http://schemas.openxmlformats.org/officeDocument/2006/relationships/slideLayout" Target="../slideLayouts/slideLayout5.xml"/><Relationship Id="rId90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91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9Slide.vn - 2019">
            <a:extLst>
              <a:ext uri="{FF2B5EF4-FFF2-40B4-BE49-F238E27FC236}">
                <a16:creationId xmlns:a16="http://schemas.microsoft.com/office/drawing/2014/main" id="{377A1BE5-BA88-4C05-A31E-9880E6011853}"/>
              </a:ext>
            </a:extLst>
          </p:cNvPr>
          <p:cNvSpPr txBox="1"/>
          <p:nvPr userDrawn="1"/>
        </p:nvSpPr>
        <p:spPr>
          <a:xfrm>
            <a:off x="0" y="-1512332"/>
            <a:ext cx="9144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18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6892AD-7C0B-45A8-A651-225C5D5E5651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D15CB0-26E6-48AA-98FF-8EE72571CD8F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D075999B-7E46-43E5-8644-C3D5C2ECF6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1"/>
          <a:srcRect t="9863" b="9863"/>
          <a:stretch/>
        </p:blipFill>
        <p:spPr>
          <a:xfrm>
            <a:off x="-396" y="0"/>
            <a:ext cx="914479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192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749" r:id="rId2"/>
    <p:sldLayoutId id="2147483724" r:id="rId3"/>
    <p:sldLayoutId id="2147483701" r:id="rId4"/>
    <p:sldLayoutId id="2147483700" r:id="rId5"/>
    <p:sldLayoutId id="2147483677" r:id="rId6"/>
    <p:sldLayoutId id="2147483734" r:id="rId7"/>
    <p:sldLayoutId id="2147483706" r:id="rId8"/>
    <p:sldLayoutId id="2147483705" r:id="rId9"/>
    <p:sldLayoutId id="2147483704" r:id="rId10"/>
    <p:sldLayoutId id="2147483703" r:id="rId11"/>
    <p:sldLayoutId id="2147483702" r:id="rId12"/>
    <p:sldLayoutId id="2147483699" r:id="rId13"/>
    <p:sldLayoutId id="2147483682" r:id="rId14"/>
    <p:sldLayoutId id="2147483680" r:id="rId15"/>
    <p:sldLayoutId id="2147483679" r:id="rId16"/>
    <p:sldLayoutId id="2147483678" r:id="rId17"/>
    <p:sldLayoutId id="2147483662" r:id="rId18"/>
    <p:sldLayoutId id="2147483748" r:id="rId19"/>
    <p:sldLayoutId id="2147483747" r:id="rId20"/>
    <p:sldLayoutId id="2147483746" r:id="rId21"/>
    <p:sldLayoutId id="2147483745" r:id="rId22"/>
    <p:sldLayoutId id="2147483744" r:id="rId23"/>
    <p:sldLayoutId id="2147483743" r:id="rId24"/>
    <p:sldLayoutId id="2147483742" r:id="rId25"/>
    <p:sldLayoutId id="2147483741" r:id="rId26"/>
    <p:sldLayoutId id="2147483740" r:id="rId27"/>
    <p:sldLayoutId id="2147483739" r:id="rId28"/>
    <p:sldLayoutId id="2147483738" r:id="rId29"/>
    <p:sldLayoutId id="2147483737" r:id="rId30"/>
    <p:sldLayoutId id="2147483736" r:id="rId31"/>
    <p:sldLayoutId id="2147483735" r:id="rId32"/>
    <p:sldLayoutId id="2147483733" r:id="rId33"/>
    <p:sldLayoutId id="2147483732" r:id="rId34"/>
    <p:sldLayoutId id="2147483731" r:id="rId35"/>
    <p:sldLayoutId id="2147483730" r:id="rId36"/>
    <p:sldLayoutId id="2147483729" r:id="rId37"/>
    <p:sldLayoutId id="2147483728" r:id="rId38"/>
    <p:sldLayoutId id="2147483727" r:id="rId39"/>
    <p:sldLayoutId id="2147483726" r:id="rId40"/>
    <p:sldLayoutId id="2147483725" r:id="rId41"/>
    <p:sldLayoutId id="2147483723" r:id="rId42"/>
    <p:sldLayoutId id="2147483722" r:id="rId43"/>
    <p:sldLayoutId id="2147483721" r:id="rId44"/>
    <p:sldLayoutId id="2147483720" r:id="rId45"/>
    <p:sldLayoutId id="2147483719" r:id="rId46"/>
    <p:sldLayoutId id="2147483718" r:id="rId47"/>
    <p:sldLayoutId id="2147483717" r:id="rId48"/>
    <p:sldLayoutId id="2147483716" r:id="rId49"/>
    <p:sldLayoutId id="2147483715" r:id="rId50"/>
    <p:sldLayoutId id="2147483714" r:id="rId51"/>
    <p:sldLayoutId id="2147483713" r:id="rId52"/>
    <p:sldLayoutId id="2147483712" r:id="rId53"/>
    <p:sldLayoutId id="2147483711" r:id="rId54"/>
    <p:sldLayoutId id="2147483710" r:id="rId55"/>
    <p:sldLayoutId id="2147483709" r:id="rId56"/>
    <p:sldLayoutId id="2147483708" r:id="rId57"/>
    <p:sldLayoutId id="2147483707" r:id="rId58"/>
    <p:sldLayoutId id="2147483698" r:id="rId59"/>
    <p:sldLayoutId id="2147483697" r:id="rId60"/>
    <p:sldLayoutId id="2147483696" r:id="rId61"/>
    <p:sldLayoutId id="2147483695" r:id="rId62"/>
    <p:sldLayoutId id="2147483694" r:id="rId63"/>
    <p:sldLayoutId id="2147483693" r:id="rId64"/>
    <p:sldLayoutId id="2147483692" r:id="rId65"/>
    <p:sldLayoutId id="2147483691" r:id="rId66"/>
    <p:sldLayoutId id="2147483690" r:id="rId67"/>
    <p:sldLayoutId id="2147483689" r:id="rId68"/>
    <p:sldLayoutId id="2147483688" r:id="rId69"/>
    <p:sldLayoutId id="2147483687" r:id="rId70"/>
    <p:sldLayoutId id="2147483686" r:id="rId71"/>
    <p:sldLayoutId id="2147483685" r:id="rId72"/>
    <p:sldLayoutId id="2147483684" r:id="rId73"/>
    <p:sldLayoutId id="2147483683" r:id="rId74"/>
    <p:sldLayoutId id="2147483681" r:id="rId75"/>
    <p:sldLayoutId id="2147483676" r:id="rId76"/>
    <p:sldLayoutId id="2147483675" r:id="rId77"/>
    <p:sldLayoutId id="2147483674" r:id="rId78"/>
    <p:sldLayoutId id="2147483673" r:id="rId79"/>
    <p:sldLayoutId id="2147483672" r:id="rId80"/>
    <p:sldLayoutId id="2147483663" r:id="rId81"/>
    <p:sldLayoutId id="2147483664" r:id="rId82"/>
    <p:sldLayoutId id="2147483665" r:id="rId83"/>
    <p:sldLayoutId id="2147483666" r:id="rId84"/>
    <p:sldLayoutId id="2147483667" r:id="rId85"/>
    <p:sldLayoutId id="2147483668" r:id="rId86"/>
    <p:sldLayoutId id="2147483669" r:id="rId87"/>
    <p:sldLayoutId id="2147483670" r:id="rId88"/>
    <p:sldLayoutId id="2147483671" r:id="rId89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13" Type="http://schemas.openxmlformats.org/officeDocument/2006/relationships/image" Target="../media/image5.png"/><Relationship Id="rId18" Type="http://schemas.openxmlformats.org/officeDocument/2006/relationships/image" Target="../media/image10.png"/><Relationship Id="rId3" Type="http://schemas.openxmlformats.org/officeDocument/2006/relationships/tags" Target="../tags/tag3.xml"/><Relationship Id="rId21" Type="http://schemas.openxmlformats.org/officeDocument/2006/relationships/image" Target="../media/image13.png"/><Relationship Id="rId7" Type="http://schemas.openxmlformats.org/officeDocument/2006/relationships/tags" Target="../tags/tag7.xml"/><Relationship Id="rId12" Type="http://schemas.openxmlformats.org/officeDocument/2006/relationships/image" Target="../media/image4.png"/><Relationship Id="rId17" Type="http://schemas.openxmlformats.org/officeDocument/2006/relationships/image" Target="../media/image9.png"/><Relationship Id="rId2" Type="http://schemas.openxmlformats.org/officeDocument/2006/relationships/tags" Target="../tags/tag2.xml"/><Relationship Id="rId16" Type="http://schemas.openxmlformats.org/officeDocument/2006/relationships/image" Target="../media/image8.png"/><Relationship Id="rId20" Type="http://schemas.openxmlformats.org/officeDocument/2006/relationships/image" Target="../media/image12.png"/><Relationship Id="rId1" Type="http://schemas.openxmlformats.org/officeDocument/2006/relationships/themeOverride" Target="../theme/themeOverride1.xml"/><Relationship Id="rId6" Type="http://schemas.openxmlformats.org/officeDocument/2006/relationships/tags" Target="../tags/tag6.xml"/><Relationship Id="rId11" Type="http://schemas.openxmlformats.org/officeDocument/2006/relationships/image" Target="../media/image3.png"/><Relationship Id="rId24" Type="http://schemas.openxmlformats.org/officeDocument/2006/relationships/image" Target="../media/image16.png"/><Relationship Id="rId5" Type="http://schemas.openxmlformats.org/officeDocument/2006/relationships/tags" Target="../tags/tag5.xml"/><Relationship Id="rId15" Type="http://schemas.openxmlformats.org/officeDocument/2006/relationships/image" Target="../media/image7.png"/><Relationship Id="rId23" Type="http://schemas.openxmlformats.org/officeDocument/2006/relationships/image" Target="../media/image15.png"/><Relationship Id="rId10" Type="http://schemas.openxmlformats.org/officeDocument/2006/relationships/image" Target="../media/image2.png"/><Relationship Id="rId19" Type="http://schemas.openxmlformats.org/officeDocument/2006/relationships/image" Target="../media/image11.png"/><Relationship Id="rId4" Type="http://schemas.openxmlformats.org/officeDocument/2006/relationships/tags" Target="../tags/tag4.xml"/><Relationship Id="rId9" Type="http://schemas.openxmlformats.org/officeDocument/2006/relationships/notesSlide" Target="../notesSlides/notesSlide1.xml"/><Relationship Id="rId14" Type="http://schemas.openxmlformats.org/officeDocument/2006/relationships/image" Target="../media/image6.png"/><Relationship Id="rId22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25.xml"/><Relationship Id="rId13" Type="http://schemas.openxmlformats.org/officeDocument/2006/relationships/image" Target="../media/image2.png"/><Relationship Id="rId18" Type="http://schemas.openxmlformats.org/officeDocument/2006/relationships/image" Target="../media/image4.png"/><Relationship Id="rId3" Type="http://schemas.openxmlformats.org/officeDocument/2006/relationships/tags" Target="../tags/tag20.xml"/><Relationship Id="rId21" Type="http://schemas.openxmlformats.org/officeDocument/2006/relationships/image" Target="../media/image6.png"/><Relationship Id="rId7" Type="http://schemas.openxmlformats.org/officeDocument/2006/relationships/tags" Target="../tags/tag24.xml"/><Relationship Id="rId12" Type="http://schemas.openxmlformats.org/officeDocument/2006/relationships/notesSlide" Target="../notesSlides/notesSlide9.xml"/><Relationship Id="rId17" Type="http://schemas.openxmlformats.org/officeDocument/2006/relationships/image" Target="../media/image3.png"/><Relationship Id="rId2" Type="http://schemas.openxmlformats.org/officeDocument/2006/relationships/tags" Target="../tags/tag19.xml"/><Relationship Id="rId16" Type="http://schemas.openxmlformats.org/officeDocument/2006/relationships/image" Target="../media/image19.png"/><Relationship Id="rId20" Type="http://schemas.openxmlformats.org/officeDocument/2006/relationships/image" Target="../media/image20.png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22.xml"/><Relationship Id="rId15" Type="http://schemas.openxmlformats.org/officeDocument/2006/relationships/image" Target="../media/image18.png"/><Relationship Id="rId23" Type="http://schemas.openxmlformats.org/officeDocument/2006/relationships/image" Target="../media/image40.png"/><Relationship Id="rId10" Type="http://schemas.openxmlformats.org/officeDocument/2006/relationships/tags" Target="../tags/tag27.xml"/><Relationship Id="rId19" Type="http://schemas.openxmlformats.org/officeDocument/2006/relationships/image" Target="../media/image5.png"/><Relationship Id="rId4" Type="http://schemas.openxmlformats.org/officeDocument/2006/relationships/tags" Target="../tags/tag21.xml"/><Relationship Id="rId9" Type="http://schemas.openxmlformats.org/officeDocument/2006/relationships/tags" Target="../tags/tag26.xml"/><Relationship Id="rId14" Type="http://schemas.openxmlformats.org/officeDocument/2006/relationships/image" Target="../media/image17.png"/><Relationship Id="rId22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42.tmp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1.tmp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13" Type="http://schemas.openxmlformats.org/officeDocument/2006/relationships/tags" Target="../tags/tag40.xml"/><Relationship Id="rId18" Type="http://schemas.openxmlformats.org/officeDocument/2006/relationships/image" Target="../media/image18.png"/><Relationship Id="rId26" Type="http://schemas.openxmlformats.org/officeDocument/2006/relationships/image" Target="../media/image8.png"/><Relationship Id="rId3" Type="http://schemas.openxmlformats.org/officeDocument/2006/relationships/tags" Target="../tags/tag30.xml"/><Relationship Id="rId21" Type="http://schemas.openxmlformats.org/officeDocument/2006/relationships/image" Target="../media/image4.png"/><Relationship Id="rId7" Type="http://schemas.openxmlformats.org/officeDocument/2006/relationships/tags" Target="../tags/tag34.xml"/><Relationship Id="rId12" Type="http://schemas.openxmlformats.org/officeDocument/2006/relationships/tags" Target="../tags/tag39.xml"/><Relationship Id="rId17" Type="http://schemas.openxmlformats.org/officeDocument/2006/relationships/image" Target="../media/image17.png"/><Relationship Id="rId25" Type="http://schemas.openxmlformats.org/officeDocument/2006/relationships/image" Target="../media/image7.png"/><Relationship Id="rId2" Type="http://schemas.openxmlformats.org/officeDocument/2006/relationships/tags" Target="../tags/tag29.xml"/><Relationship Id="rId16" Type="http://schemas.openxmlformats.org/officeDocument/2006/relationships/image" Target="../media/image2.png"/><Relationship Id="rId20" Type="http://schemas.openxmlformats.org/officeDocument/2006/relationships/image" Target="../media/image3.png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11" Type="http://schemas.openxmlformats.org/officeDocument/2006/relationships/tags" Target="../tags/tag38.xml"/><Relationship Id="rId24" Type="http://schemas.openxmlformats.org/officeDocument/2006/relationships/image" Target="../media/image6.png"/><Relationship Id="rId5" Type="http://schemas.openxmlformats.org/officeDocument/2006/relationships/tags" Target="../tags/tag32.xml"/><Relationship Id="rId15" Type="http://schemas.openxmlformats.org/officeDocument/2006/relationships/notesSlide" Target="../notesSlides/notesSlide11.xml"/><Relationship Id="rId23" Type="http://schemas.openxmlformats.org/officeDocument/2006/relationships/image" Target="../media/image20.png"/><Relationship Id="rId10" Type="http://schemas.openxmlformats.org/officeDocument/2006/relationships/tags" Target="../tags/tag37.xml"/><Relationship Id="rId19" Type="http://schemas.openxmlformats.org/officeDocument/2006/relationships/image" Target="../media/image19.png"/><Relationship Id="rId4" Type="http://schemas.openxmlformats.org/officeDocument/2006/relationships/tags" Target="../tags/tag31.xml"/><Relationship Id="rId9" Type="http://schemas.openxmlformats.org/officeDocument/2006/relationships/tags" Target="../tags/tag36.xml"/><Relationship Id="rId14" Type="http://schemas.openxmlformats.org/officeDocument/2006/relationships/slideLayout" Target="../slideLayouts/slideLayout1.xml"/><Relationship Id="rId22" Type="http://schemas.openxmlformats.org/officeDocument/2006/relationships/image" Target="../media/image5.png"/><Relationship Id="rId27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41.xml"/><Relationship Id="rId6" Type="http://schemas.openxmlformats.org/officeDocument/2006/relationships/image" Target="../media/image5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13" Type="http://schemas.openxmlformats.org/officeDocument/2006/relationships/image" Target="../media/image6.png"/><Relationship Id="rId18" Type="http://schemas.openxmlformats.org/officeDocument/2006/relationships/image" Target="../media/image3.png"/><Relationship Id="rId3" Type="http://schemas.openxmlformats.org/officeDocument/2006/relationships/tags" Target="../tags/tag10.xml"/><Relationship Id="rId21" Type="http://schemas.openxmlformats.org/officeDocument/2006/relationships/image" Target="../media/image20.png"/><Relationship Id="rId7" Type="http://schemas.openxmlformats.org/officeDocument/2006/relationships/tags" Target="../tags/tag14.xml"/><Relationship Id="rId12" Type="http://schemas.openxmlformats.org/officeDocument/2006/relationships/notesSlide" Target="../notesSlides/notesSlide2.xml"/><Relationship Id="rId17" Type="http://schemas.openxmlformats.org/officeDocument/2006/relationships/image" Target="../media/image19.png"/><Relationship Id="rId25" Type="http://schemas.openxmlformats.org/officeDocument/2006/relationships/image" Target="../media/image23.png"/><Relationship Id="rId2" Type="http://schemas.openxmlformats.org/officeDocument/2006/relationships/tags" Target="../tags/tag9.xml"/><Relationship Id="rId16" Type="http://schemas.openxmlformats.org/officeDocument/2006/relationships/image" Target="../media/image18.png"/><Relationship Id="rId20" Type="http://schemas.openxmlformats.org/officeDocument/2006/relationships/image" Target="../media/image5.png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slideLayout" Target="../slideLayouts/slideLayout1.xml"/><Relationship Id="rId24" Type="http://schemas.openxmlformats.org/officeDocument/2006/relationships/image" Target="../media/image22.tmp"/><Relationship Id="rId5" Type="http://schemas.openxmlformats.org/officeDocument/2006/relationships/tags" Target="../tags/tag12.xml"/><Relationship Id="rId15" Type="http://schemas.openxmlformats.org/officeDocument/2006/relationships/image" Target="../media/image17.png"/><Relationship Id="rId23" Type="http://schemas.openxmlformats.org/officeDocument/2006/relationships/image" Target="../media/image21.tmp"/><Relationship Id="rId10" Type="http://schemas.openxmlformats.org/officeDocument/2006/relationships/tags" Target="../tags/tag17.xml"/><Relationship Id="rId19" Type="http://schemas.openxmlformats.org/officeDocument/2006/relationships/image" Target="../media/image4.png"/><Relationship Id="rId4" Type="http://schemas.openxmlformats.org/officeDocument/2006/relationships/tags" Target="../tags/tag11.xml"/><Relationship Id="rId9" Type="http://schemas.openxmlformats.org/officeDocument/2006/relationships/tags" Target="../tags/tag16.xml"/><Relationship Id="rId14" Type="http://schemas.openxmlformats.org/officeDocument/2006/relationships/image" Target="../media/image2.png"/><Relationship Id="rId22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mp"/><Relationship Id="rId2" Type="http://schemas.openxmlformats.org/officeDocument/2006/relationships/image" Target="../media/image21.tmp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m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tm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tmp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18.png"/><Relationship Id="rId5" Type="http://schemas.openxmlformats.org/officeDocument/2006/relationships/image" Target="../media/image9.png"/><Relationship Id="rId10" Type="http://schemas.openxmlformats.org/officeDocument/2006/relationships/image" Target="../media/image20.png"/><Relationship Id="rId4" Type="http://schemas.openxmlformats.org/officeDocument/2006/relationships/image" Target="../media/image8.png"/><Relationship Id="rId9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8.tm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audio" Target="../media/audio1.wav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0.png"/><Relationship Id="rId11" Type="http://schemas.openxmlformats.org/officeDocument/2006/relationships/image" Target="../media/image39.png"/><Relationship Id="rId5" Type="http://schemas.openxmlformats.org/officeDocument/2006/relationships/image" Target="../media/image29.png"/><Relationship Id="rId10" Type="http://schemas.openxmlformats.org/officeDocument/2006/relationships/image" Target="../media/image38.png"/><Relationship Id="rId4" Type="http://schemas.openxmlformats.org/officeDocument/2006/relationships/image" Target="../media/image9.png"/><Relationship Id="rId9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audio" Target="../media/audio1.wav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1393173" y="606449"/>
            <a:ext cx="6147440" cy="3917007"/>
            <a:chOff x="1917700" y="810624"/>
            <a:chExt cx="5308600" cy="3619500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335E44B3-D5F5-410D-AE2A-A8E18D8A832D}"/>
                </a:ext>
              </a:extLst>
            </p:cNvPr>
            <p:cNvSpPr/>
            <p:nvPr/>
          </p:nvSpPr>
          <p:spPr>
            <a:xfrm>
              <a:off x="1917700" y="810624"/>
              <a:ext cx="5308600" cy="3619500"/>
            </a:xfrm>
            <a:prstGeom prst="ellipse">
              <a:avLst/>
            </a:prstGeom>
            <a:noFill/>
            <a:ln>
              <a:solidFill>
                <a:srgbClr val="F179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96948038-152C-4308-B233-4E435FFA0B32}"/>
                </a:ext>
              </a:extLst>
            </p:cNvPr>
            <p:cNvSpPr/>
            <p:nvPr/>
          </p:nvSpPr>
          <p:spPr>
            <a:xfrm>
              <a:off x="2108200" y="940511"/>
              <a:ext cx="4927600" cy="3359727"/>
            </a:xfrm>
            <a:prstGeom prst="ellipse">
              <a:avLst/>
            </a:prstGeom>
            <a:solidFill>
              <a:srgbClr val="F179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PA_图片 31">
            <a:extLst>
              <a:ext uri="{FF2B5EF4-FFF2-40B4-BE49-F238E27FC236}">
                <a16:creationId xmlns:a16="http://schemas.microsoft.com/office/drawing/2014/main" id="{37B8C0E2-F478-4776-B29F-D5FE600C22D1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339520" y="189883"/>
            <a:ext cx="823031" cy="914479"/>
          </a:xfrm>
          <a:prstGeom prst="rect">
            <a:avLst/>
          </a:prstGeom>
        </p:spPr>
      </p:pic>
      <p:pic>
        <p:nvPicPr>
          <p:cNvPr id="36" name="PA_图片 35">
            <a:extLst>
              <a:ext uri="{FF2B5EF4-FFF2-40B4-BE49-F238E27FC236}">
                <a16:creationId xmlns:a16="http://schemas.microsoft.com/office/drawing/2014/main" id="{04CBE6CF-3032-468E-8880-533A50948F71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4736560" y="4261647"/>
            <a:ext cx="993734" cy="944962"/>
          </a:xfrm>
          <a:prstGeom prst="rect">
            <a:avLst/>
          </a:prstGeom>
        </p:spPr>
      </p:pic>
      <p:pic>
        <p:nvPicPr>
          <p:cNvPr id="37" name="PA_图片 36">
            <a:extLst>
              <a:ext uri="{FF2B5EF4-FFF2-40B4-BE49-F238E27FC236}">
                <a16:creationId xmlns:a16="http://schemas.microsoft.com/office/drawing/2014/main" id="{BFEF2D56-5513-4856-B8F5-1E8C384AFFCA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2375866" y="188933"/>
            <a:ext cx="1018120" cy="786452"/>
          </a:xfrm>
          <a:prstGeom prst="rect">
            <a:avLst/>
          </a:prstGeom>
        </p:spPr>
      </p:pic>
      <p:pic>
        <p:nvPicPr>
          <p:cNvPr id="38" name="PA_图片 37">
            <a:extLst>
              <a:ext uri="{FF2B5EF4-FFF2-40B4-BE49-F238E27FC236}">
                <a16:creationId xmlns:a16="http://schemas.microsoft.com/office/drawing/2014/main" id="{22AE1F03-5D90-4AA3-8BD0-6F4F14E60E6F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36131" y="1517546"/>
            <a:ext cx="814424" cy="1240266"/>
          </a:xfrm>
          <a:prstGeom prst="rect">
            <a:avLst/>
          </a:prstGeom>
        </p:spPr>
      </p:pic>
      <p:pic>
        <p:nvPicPr>
          <p:cNvPr id="40" name="PA_图片 39">
            <a:extLst>
              <a:ext uri="{FF2B5EF4-FFF2-40B4-BE49-F238E27FC236}">
                <a16:creationId xmlns:a16="http://schemas.microsoft.com/office/drawing/2014/main" id="{11DA2241-4A8A-4AC3-8157-E87EECE6DD10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2643077" y="4200177"/>
            <a:ext cx="1109568" cy="877900"/>
          </a:xfrm>
          <a:prstGeom prst="rect">
            <a:avLst/>
          </a:prstGeom>
        </p:spPr>
      </p:pic>
      <p:pic>
        <p:nvPicPr>
          <p:cNvPr id="41" name="PA_图片 40">
            <a:extLst>
              <a:ext uri="{FF2B5EF4-FFF2-40B4-BE49-F238E27FC236}">
                <a16:creationId xmlns:a16="http://schemas.microsoft.com/office/drawing/2014/main" id="{85B69F34-1A25-42E7-9EBB-0E8E68A8E6AC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8230081" y="2213835"/>
            <a:ext cx="847417" cy="1316850"/>
          </a:xfrm>
          <a:prstGeom prst="rect">
            <a:avLst/>
          </a:prstGeom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id="{1DF98EB0-D4F2-4CE6-9F2A-C1074AAD34D2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849348" y="1772893"/>
            <a:ext cx="652652" cy="1065128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6510A6DC-42B5-4178-BA06-257F63AF6CE7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408105" y="1710674"/>
            <a:ext cx="641464" cy="1046869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696" y="3129156"/>
            <a:ext cx="2334955" cy="1963608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3410" y="238243"/>
            <a:ext cx="1626062" cy="1626062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76444">
            <a:off x="5944515" y="-108013"/>
            <a:ext cx="972056" cy="1269002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8441" y="3650782"/>
            <a:ext cx="1255887" cy="161838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5469" y="856319"/>
            <a:ext cx="5724640" cy="242641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0460" y="869395"/>
            <a:ext cx="11956498" cy="230481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7373" y="2859180"/>
            <a:ext cx="3450635" cy="74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559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5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椭圆 25">
            <a:extLst>
              <a:ext uri="{FF2B5EF4-FFF2-40B4-BE49-F238E27FC236}">
                <a16:creationId xmlns:a16="http://schemas.microsoft.com/office/drawing/2014/main" id="{335E44B3-D5F5-410D-AE2A-A8E18D8A832D}"/>
              </a:ext>
            </a:extLst>
          </p:cNvPr>
          <p:cNvSpPr/>
          <p:nvPr/>
        </p:nvSpPr>
        <p:spPr>
          <a:xfrm>
            <a:off x="1357087" y="508000"/>
            <a:ext cx="6497310" cy="3873500"/>
          </a:xfrm>
          <a:prstGeom prst="ellipse">
            <a:avLst/>
          </a:prstGeom>
          <a:noFill/>
          <a:ln>
            <a:solidFill>
              <a:srgbClr val="F179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96948038-152C-4308-B233-4E435FFA0B32}"/>
              </a:ext>
            </a:extLst>
          </p:cNvPr>
          <p:cNvSpPr/>
          <p:nvPr/>
        </p:nvSpPr>
        <p:spPr>
          <a:xfrm>
            <a:off x="1640114" y="676030"/>
            <a:ext cx="6004618" cy="3595497"/>
          </a:xfrm>
          <a:prstGeom prst="ellipse">
            <a:avLst/>
          </a:prstGeom>
          <a:solidFill>
            <a:srgbClr val="F179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PA_图片 31">
            <a:extLst>
              <a:ext uri="{FF2B5EF4-FFF2-40B4-BE49-F238E27FC236}">
                <a16:creationId xmlns:a16="http://schemas.microsoft.com/office/drawing/2014/main" id="{56BA82BE-1369-48A6-9204-9AA6A6CBE02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748618" y="409371"/>
            <a:ext cx="823031" cy="914479"/>
          </a:xfrm>
          <a:prstGeom prst="rect">
            <a:avLst/>
          </a:prstGeom>
        </p:spPr>
      </p:pic>
      <p:pic>
        <p:nvPicPr>
          <p:cNvPr id="23" name="PA_图片 32">
            <a:extLst>
              <a:ext uri="{FF2B5EF4-FFF2-40B4-BE49-F238E27FC236}">
                <a16:creationId xmlns:a16="http://schemas.microsoft.com/office/drawing/2014/main" id="{C7316908-59FF-4471-B536-2C2DE2992A9C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5389101" y="50735"/>
            <a:ext cx="993734" cy="786452"/>
          </a:xfrm>
          <a:prstGeom prst="rect">
            <a:avLst/>
          </a:prstGeom>
        </p:spPr>
      </p:pic>
      <p:pic>
        <p:nvPicPr>
          <p:cNvPr id="24" name="PA_图片 33">
            <a:extLst>
              <a:ext uri="{FF2B5EF4-FFF2-40B4-BE49-F238E27FC236}">
                <a16:creationId xmlns:a16="http://schemas.microsoft.com/office/drawing/2014/main" id="{28A43504-3518-4C21-B002-CA315250371E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7759581" y="188816"/>
            <a:ext cx="847417" cy="1371719"/>
          </a:xfrm>
          <a:prstGeom prst="rect">
            <a:avLst/>
          </a:prstGeom>
        </p:spPr>
      </p:pic>
      <p:pic>
        <p:nvPicPr>
          <p:cNvPr id="25" name="PA_图片 34">
            <a:extLst>
              <a:ext uri="{FF2B5EF4-FFF2-40B4-BE49-F238E27FC236}">
                <a16:creationId xmlns:a16="http://schemas.microsoft.com/office/drawing/2014/main" id="{9A1E0246-C835-4743-9636-7312D246732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7955250" y="3902775"/>
            <a:ext cx="926672" cy="1054699"/>
          </a:xfrm>
          <a:prstGeom prst="rect">
            <a:avLst/>
          </a:prstGeom>
        </p:spPr>
      </p:pic>
      <p:pic>
        <p:nvPicPr>
          <p:cNvPr id="27" name="PA_图片 35">
            <a:extLst>
              <a:ext uri="{FF2B5EF4-FFF2-40B4-BE49-F238E27FC236}">
                <a16:creationId xmlns:a16="http://schemas.microsoft.com/office/drawing/2014/main" id="{24DF6E3F-EE3C-48AA-8142-038CF3FAD2B9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5765366" y="4201146"/>
            <a:ext cx="993734" cy="944962"/>
          </a:xfrm>
          <a:prstGeom prst="rect">
            <a:avLst/>
          </a:prstGeom>
        </p:spPr>
      </p:pic>
      <p:pic>
        <p:nvPicPr>
          <p:cNvPr id="30" name="PA_图片 36">
            <a:extLst>
              <a:ext uri="{FF2B5EF4-FFF2-40B4-BE49-F238E27FC236}">
                <a16:creationId xmlns:a16="http://schemas.microsoft.com/office/drawing/2014/main" id="{9D897018-CC13-4519-84A5-22C69783A786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2375866" y="188933"/>
            <a:ext cx="1018120" cy="786452"/>
          </a:xfrm>
          <a:prstGeom prst="rect">
            <a:avLst/>
          </a:prstGeom>
        </p:spPr>
      </p:pic>
      <p:pic>
        <p:nvPicPr>
          <p:cNvPr id="31" name="PA_图片 37">
            <a:extLst>
              <a:ext uri="{FF2B5EF4-FFF2-40B4-BE49-F238E27FC236}">
                <a16:creationId xmlns:a16="http://schemas.microsoft.com/office/drawing/2014/main" id="{6546E5EB-8DC8-4CF3-BC10-97736AE38B15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497681" y="1683250"/>
            <a:ext cx="932769" cy="1420491"/>
          </a:xfrm>
          <a:prstGeom prst="rect">
            <a:avLst/>
          </a:prstGeom>
        </p:spPr>
      </p:pic>
      <p:pic>
        <p:nvPicPr>
          <p:cNvPr id="44" name="PA_图片 38">
            <a:extLst>
              <a:ext uri="{FF2B5EF4-FFF2-40B4-BE49-F238E27FC236}">
                <a16:creationId xmlns:a16="http://schemas.microsoft.com/office/drawing/2014/main" id="{96C93A19-A085-4FCC-9394-87450EE19E35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-16851" y="4210044"/>
            <a:ext cx="1432684" cy="981541"/>
          </a:xfrm>
          <a:prstGeom prst="rect">
            <a:avLst/>
          </a:prstGeom>
        </p:spPr>
      </p:pic>
      <p:pic>
        <p:nvPicPr>
          <p:cNvPr id="45" name="PA_图片 39">
            <a:extLst>
              <a:ext uri="{FF2B5EF4-FFF2-40B4-BE49-F238E27FC236}">
                <a16:creationId xmlns:a16="http://schemas.microsoft.com/office/drawing/2014/main" id="{F3625DF1-16F2-4BC7-B839-698F0C757051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2643077" y="4200177"/>
            <a:ext cx="1109568" cy="877900"/>
          </a:xfrm>
          <a:prstGeom prst="rect">
            <a:avLst/>
          </a:prstGeom>
        </p:spPr>
      </p:pic>
      <p:pic>
        <p:nvPicPr>
          <p:cNvPr id="46" name="PA_图片 40">
            <a:extLst>
              <a:ext uri="{FF2B5EF4-FFF2-40B4-BE49-F238E27FC236}">
                <a16:creationId xmlns:a16="http://schemas.microsoft.com/office/drawing/2014/main" id="{D80849BD-9981-40BB-AF70-D2D5F88B172A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8064156" y="1913325"/>
            <a:ext cx="847417" cy="13168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4659" y="1282334"/>
            <a:ext cx="5474682" cy="2578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81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>
            <a:extLst>
              <a:ext uri="{FF2B5EF4-FFF2-40B4-BE49-F238E27FC236}">
                <a16:creationId xmlns:a16="http://schemas.microsoft.com/office/drawing/2014/main" id="{733CF85B-C8C2-4C0A-B18E-2948C145B48F}"/>
              </a:ext>
            </a:extLst>
          </p:cNvPr>
          <p:cNvSpPr/>
          <p:nvPr/>
        </p:nvSpPr>
        <p:spPr>
          <a:xfrm>
            <a:off x="261412" y="555933"/>
            <a:ext cx="8621173" cy="4406900"/>
          </a:xfrm>
          <a:prstGeom prst="rect">
            <a:avLst/>
          </a:prstGeom>
          <a:solidFill>
            <a:schemeClr val="bg1"/>
          </a:solidFill>
          <a:ln>
            <a:solidFill>
              <a:srgbClr val="F179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5069B518-BCD7-49C3-BACD-5A301AFE584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3424"/>
          <a:stretch/>
        </p:blipFill>
        <p:spPr>
          <a:xfrm rot="11020359">
            <a:off x="2776731" y="291300"/>
            <a:ext cx="162120" cy="345515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F6F80C84-7445-4B2D-9CC4-191F2B9C329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3424"/>
          <a:stretch/>
        </p:blipFill>
        <p:spPr>
          <a:xfrm rot="10579641" flipH="1">
            <a:off x="6222110" y="285765"/>
            <a:ext cx="162120" cy="345515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6837">
            <a:off x="8179849" y="13178"/>
            <a:ext cx="886770" cy="935161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22260">
            <a:off x="-107644" y="-110214"/>
            <a:ext cx="1148539" cy="1148539"/>
          </a:xfrm>
          <a:prstGeom prst="rect">
            <a:avLst/>
          </a:prstGeom>
        </p:spPr>
      </p:pic>
      <p:sp>
        <p:nvSpPr>
          <p:cNvPr id="52" name="Rounded Rectangle 51"/>
          <p:cNvSpPr/>
          <p:nvPr/>
        </p:nvSpPr>
        <p:spPr>
          <a:xfrm>
            <a:off x="366430" y="735014"/>
            <a:ext cx="8260869" cy="100585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Wow… </a:t>
            </a:r>
            <a:r>
              <a:rPr lang="en-US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chiếc</a:t>
            </a: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bánh</a:t>
            </a: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xinh</a:t>
            </a: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xắn</a:t>
            </a: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đã</a:t>
            </a: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lò</a:t>
            </a: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Chúng</a:t>
            </a: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mình</a:t>
            </a: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hoàn</a:t>
            </a: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nhiệm</a:t>
            </a: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vụ</a:t>
            </a: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cuối</a:t>
            </a: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chiếc</a:t>
            </a: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khay</a:t>
            </a: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đựng</a:t>
            </a: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bánh</a:t>
            </a: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thật</a:t>
            </a: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xinh</a:t>
            </a: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xắn</a:t>
            </a: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nhé</a:t>
            </a: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! 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355228" y="662203"/>
            <a:ext cx="8272071" cy="110189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800" dirty="0" err="1"/>
              <a:t>Tìm</a:t>
            </a:r>
            <a:r>
              <a:rPr lang="en-US" sz="2800" dirty="0"/>
              <a:t> </a:t>
            </a:r>
            <a:r>
              <a:rPr lang="en-US" sz="2800" dirty="0" err="1"/>
              <a:t>số</a:t>
            </a:r>
            <a:r>
              <a:rPr lang="en-US" sz="2800" dirty="0"/>
              <a:t> </a:t>
            </a:r>
            <a:r>
              <a:rPr lang="en-US" sz="2800" dirty="0" err="1"/>
              <a:t>dư</a:t>
            </a:r>
            <a:r>
              <a:rPr lang="en-US" sz="2800" dirty="0"/>
              <a:t> </a:t>
            </a:r>
            <a:r>
              <a:rPr lang="en-US" sz="2800" dirty="0" err="1"/>
              <a:t>của</a:t>
            </a:r>
            <a:r>
              <a:rPr lang="en-US" sz="2800" dirty="0"/>
              <a:t> </a:t>
            </a:r>
            <a:r>
              <a:rPr lang="en-US" sz="2800" dirty="0" err="1"/>
              <a:t>phép</a:t>
            </a:r>
            <a:r>
              <a:rPr lang="en-US" sz="2800" dirty="0"/>
              <a:t> chia 218 : 3,7 </a:t>
            </a:r>
            <a:r>
              <a:rPr lang="en-US" sz="2800" dirty="0" err="1"/>
              <a:t>nếu</a:t>
            </a:r>
            <a:r>
              <a:rPr lang="en-US" sz="2800" dirty="0"/>
              <a:t> </a:t>
            </a:r>
            <a:r>
              <a:rPr lang="en-US" sz="2800" dirty="0" err="1"/>
              <a:t>chỉ</a:t>
            </a:r>
            <a:r>
              <a:rPr lang="en-US" sz="2800" dirty="0"/>
              <a:t> </a:t>
            </a:r>
            <a:r>
              <a:rPr lang="en-US" sz="2800" dirty="0" err="1"/>
              <a:t>lấy</a:t>
            </a:r>
            <a:r>
              <a:rPr lang="en-US" sz="2800" dirty="0"/>
              <a:t> </a:t>
            </a:r>
            <a:r>
              <a:rPr lang="en-US" sz="2800" dirty="0" err="1"/>
              <a:t>đến</a:t>
            </a:r>
            <a:r>
              <a:rPr lang="en-US" sz="2800" dirty="0"/>
              <a:t> </a:t>
            </a:r>
            <a:r>
              <a:rPr lang="en-US" sz="2800" dirty="0" err="1"/>
              <a:t>hai</a:t>
            </a:r>
            <a:r>
              <a:rPr lang="en-US" sz="2800" dirty="0"/>
              <a:t> </a:t>
            </a:r>
            <a:r>
              <a:rPr lang="en-US" sz="2800" dirty="0" err="1"/>
              <a:t>chữ</a:t>
            </a:r>
            <a:r>
              <a:rPr lang="en-US" sz="2800" dirty="0"/>
              <a:t> </a:t>
            </a:r>
            <a:r>
              <a:rPr lang="en-US" sz="2800" dirty="0" err="1"/>
              <a:t>số</a:t>
            </a:r>
            <a:r>
              <a:rPr lang="en-US" sz="2800" dirty="0"/>
              <a:t> ở </a:t>
            </a:r>
            <a:r>
              <a:rPr lang="en-US" sz="2800" dirty="0" err="1"/>
              <a:t>phần</a:t>
            </a:r>
            <a:r>
              <a:rPr lang="en-US" sz="2800" dirty="0"/>
              <a:t> </a:t>
            </a:r>
            <a:r>
              <a:rPr lang="en-US" sz="2800" dirty="0" err="1"/>
              <a:t>thập</a:t>
            </a:r>
            <a:r>
              <a:rPr lang="en-US" sz="2800" dirty="0"/>
              <a:t> </a:t>
            </a:r>
            <a:r>
              <a:rPr lang="en-US" sz="2800" dirty="0" err="1"/>
              <a:t>phân</a:t>
            </a:r>
            <a:r>
              <a:rPr lang="en-US" sz="2800" dirty="0"/>
              <a:t> </a:t>
            </a:r>
            <a:r>
              <a:rPr lang="en-US" sz="2800" dirty="0" err="1"/>
              <a:t>của</a:t>
            </a:r>
            <a:r>
              <a:rPr lang="en-US" sz="2800" dirty="0"/>
              <a:t> </a:t>
            </a:r>
            <a:r>
              <a:rPr lang="en-US" sz="2800" dirty="0" err="1"/>
              <a:t>thương</a:t>
            </a:r>
            <a:r>
              <a:rPr lang="en-US" sz="2800" dirty="0"/>
              <a:t>. </a:t>
            </a:r>
            <a:endParaRPr lang="en-US" sz="2800" i="1" dirty="0"/>
          </a:p>
        </p:txBody>
      </p:sp>
      <p:sp>
        <p:nvSpPr>
          <p:cNvPr id="19" name="Rectangle 18"/>
          <p:cNvSpPr/>
          <p:nvPr/>
        </p:nvSpPr>
        <p:spPr>
          <a:xfrm>
            <a:off x="4317648" y="2236163"/>
            <a:ext cx="2523419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vi-VN" sz="2800" dirty="0">
                <a:solidFill>
                  <a:srgbClr val="FF0000"/>
                </a:solidFill>
                <a:latin typeface="+mj-lt"/>
                <a:cs typeface="Arial" charset="0"/>
              </a:rPr>
              <a:t>Số dư là 0,033</a:t>
            </a: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552451" y="2127108"/>
            <a:ext cx="98135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218 </a:t>
            </a:r>
            <a:endParaRPr lang="vi-V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904859" y="2138795"/>
            <a:ext cx="98135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 3,7 </a:t>
            </a:r>
            <a:endParaRPr lang="vi-V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Line 786"/>
          <p:cNvSpPr>
            <a:spLocks noChangeShapeType="1"/>
          </p:cNvSpPr>
          <p:nvPr/>
        </p:nvSpPr>
        <p:spPr bwMode="auto">
          <a:xfrm flipH="1">
            <a:off x="1817689" y="2142983"/>
            <a:ext cx="6350" cy="1060450"/>
          </a:xfrm>
          <a:prstGeom prst="line">
            <a:avLst/>
          </a:prstGeom>
          <a:noFill/>
          <a:ln w="28575">
            <a:solidFill>
              <a:srgbClr val="0033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Line 787"/>
          <p:cNvSpPr>
            <a:spLocks noChangeShapeType="1"/>
          </p:cNvSpPr>
          <p:nvPr/>
        </p:nvSpPr>
        <p:spPr bwMode="auto">
          <a:xfrm>
            <a:off x="1830389" y="2682733"/>
            <a:ext cx="901700" cy="0"/>
          </a:xfrm>
          <a:prstGeom prst="line">
            <a:avLst/>
          </a:prstGeom>
          <a:noFill/>
          <a:ln w="28575">
            <a:solidFill>
              <a:srgbClr val="0033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Line 791"/>
          <p:cNvSpPr>
            <a:spLocks noChangeShapeType="1"/>
          </p:cNvSpPr>
          <p:nvPr/>
        </p:nvSpPr>
        <p:spPr bwMode="auto">
          <a:xfrm>
            <a:off x="2236542" y="2485882"/>
            <a:ext cx="198437" cy="14922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 Box 794"/>
          <p:cNvSpPr txBox="1">
            <a:spLocks noChangeArrowheads="1"/>
          </p:cNvSpPr>
          <p:nvPr/>
        </p:nvSpPr>
        <p:spPr bwMode="auto">
          <a:xfrm>
            <a:off x="1238498" y="2133994"/>
            <a:ext cx="357187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32" name="Rectangle 31"/>
          <p:cNvSpPr>
            <a:spLocks noChangeArrowheads="1"/>
          </p:cNvSpPr>
          <p:nvPr/>
        </p:nvSpPr>
        <p:spPr bwMode="auto">
          <a:xfrm>
            <a:off x="1806576" y="2677970"/>
            <a:ext cx="41229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b="1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vi-V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Rectangle 32"/>
          <p:cNvSpPr>
            <a:spLocks noChangeArrowheads="1"/>
          </p:cNvSpPr>
          <p:nvPr/>
        </p:nvSpPr>
        <p:spPr bwMode="auto">
          <a:xfrm>
            <a:off x="971551" y="2703370"/>
            <a:ext cx="41229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b="1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vi-V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Rectangle 33"/>
          <p:cNvSpPr>
            <a:spLocks noChangeArrowheads="1"/>
          </p:cNvSpPr>
          <p:nvPr/>
        </p:nvSpPr>
        <p:spPr bwMode="auto">
          <a:xfrm>
            <a:off x="695326" y="2698608"/>
            <a:ext cx="4365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b="1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vi-V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Rectangle 36"/>
          <p:cNvSpPr>
            <a:spLocks noChangeArrowheads="1"/>
          </p:cNvSpPr>
          <p:nvPr/>
        </p:nvSpPr>
        <p:spPr bwMode="auto">
          <a:xfrm>
            <a:off x="1225551" y="2703370"/>
            <a:ext cx="4381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b="1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vi-V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Rectangle 37"/>
          <p:cNvSpPr>
            <a:spLocks noChangeArrowheads="1"/>
          </p:cNvSpPr>
          <p:nvPr/>
        </p:nvSpPr>
        <p:spPr bwMode="auto">
          <a:xfrm>
            <a:off x="2047876" y="2692258"/>
            <a:ext cx="4381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b="1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vi-V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Rectangle 39"/>
          <p:cNvSpPr>
            <a:spLocks noChangeArrowheads="1"/>
          </p:cNvSpPr>
          <p:nvPr/>
        </p:nvSpPr>
        <p:spPr bwMode="auto">
          <a:xfrm>
            <a:off x="1221893" y="3270108"/>
            <a:ext cx="4365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vi-V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Rectangle 40"/>
          <p:cNvSpPr>
            <a:spLocks noChangeArrowheads="1"/>
          </p:cNvSpPr>
          <p:nvPr/>
        </p:nvSpPr>
        <p:spPr bwMode="auto">
          <a:xfrm>
            <a:off x="973139" y="3258995"/>
            <a:ext cx="50006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b="1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vi-V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Rectangle 41"/>
          <p:cNvSpPr>
            <a:spLocks noChangeArrowheads="1"/>
          </p:cNvSpPr>
          <p:nvPr/>
        </p:nvSpPr>
        <p:spPr bwMode="auto">
          <a:xfrm>
            <a:off x="1435377" y="3266657"/>
            <a:ext cx="5000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vi-V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Rectangle 42"/>
          <p:cNvSpPr>
            <a:spLocks noChangeArrowheads="1"/>
          </p:cNvSpPr>
          <p:nvPr/>
        </p:nvSpPr>
        <p:spPr bwMode="auto">
          <a:xfrm>
            <a:off x="2276476" y="2650983"/>
            <a:ext cx="2857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b="1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endParaRPr lang="vi-V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Rectangle 43"/>
          <p:cNvSpPr>
            <a:spLocks noChangeArrowheads="1"/>
          </p:cNvSpPr>
          <p:nvPr/>
        </p:nvSpPr>
        <p:spPr bwMode="auto">
          <a:xfrm>
            <a:off x="2395539" y="2674795"/>
            <a:ext cx="42862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b="1"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endParaRPr lang="vi-V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Rectangle 44"/>
          <p:cNvSpPr>
            <a:spLocks noChangeArrowheads="1"/>
          </p:cNvSpPr>
          <p:nvPr/>
        </p:nvSpPr>
        <p:spPr bwMode="auto">
          <a:xfrm>
            <a:off x="1441451" y="3793983"/>
            <a:ext cx="42862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b="1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vi-V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Rectangle 45"/>
          <p:cNvSpPr>
            <a:spLocks noChangeArrowheads="1"/>
          </p:cNvSpPr>
          <p:nvPr/>
        </p:nvSpPr>
        <p:spPr bwMode="auto">
          <a:xfrm>
            <a:off x="1681164" y="3801920"/>
            <a:ext cx="428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b="1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vi-V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Rectangle 46"/>
          <p:cNvSpPr>
            <a:spLocks noChangeArrowheads="1"/>
          </p:cNvSpPr>
          <p:nvPr/>
        </p:nvSpPr>
        <p:spPr bwMode="auto">
          <a:xfrm>
            <a:off x="2609851" y="2666858"/>
            <a:ext cx="42862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b="1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vi-V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Rectangle 49"/>
          <p:cNvSpPr>
            <a:spLocks noChangeArrowheads="1"/>
          </p:cNvSpPr>
          <p:nvPr/>
        </p:nvSpPr>
        <p:spPr bwMode="auto">
          <a:xfrm>
            <a:off x="1695451" y="4341670"/>
            <a:ext cx="428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b="1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vi-V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Rectangle 50"/>
          <p:cNvSpPr>
            <a:spLocks noChangeArrowheads="1"/>
          </p:cNvSpPr>
          <p:nvPr/>
        </p:nvSpPr>
        <p:spPr bwMode="auto">
          <a:xfrm>
            <a:off x="1441451" y="4341670"/>
            <a:ext cx="428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b="1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vi-V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0268" y="2842285"/>
            <a:ext cx="1911804" cy="19966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5130" y="2673208"/>
            <a:ext cx="2393390" cy="2119370"/>
          </a:xfrm>
          <a:prstGeom prst="ellipse">
            <a:avLst/>
          </a:prstGeom>
          <a:ln w="63500" cap="rnd">
            <a:solidFill>
              <a:schemeClr val="accent1">
                <a:lumMod val="40000"/>
                <a:lumOff val="6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1167308" y="2150115"/>
            <a:ext cx="5282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1299352" y="2718769"/>
            <a:ext cx="8199" cy="173351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54" name="Rectangle 53">
            <a:extLst>
              <a:ext uri="{FF2B5EF4-FFF2-40B4-BE49-F238E27FC236}">
                <a16:creationId xmlns:a16="http://schemas.microsoft.com/office/drawing/2014/main" id="{85785A32-385D-410B-9FC9-F62960654A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9826" y="4310560"/>
            <a:ext cx="2857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endParaRPr lang="vi-VN" altLang="en-US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7B19738B-251D-4417-8CB5-4BA0030353F2}"/>
              </a:ext>
            </a:extLst>
          </p:cNvPr>
          <p:cNvSpPr txBox="1"/>
          <p:nvPr/>
        </p:nvSpPr>
        <p:spPr>
          <a:xfrm>
            <a:off x="1221893" y="4349644"/>
            <a:ext cx="5282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en-US" sz="3200" b="1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23D1D10A-CDB3-4AE3-A032-CE4B1FD68089}"/>
              </a:ext>
            </a:extLst>
          </p:cNvPr>
          <p:cNvSpPr txBox="1"/>
          <p:nvPr/>
        </p:nvSpPr>
        <p:spPr>
          <a:xfrm>
            <a:off x="938153" y="4356609"/>
            <a:ext cx="5282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en-US" sz="3200" b="1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Rounded Rectangle 1">
            <a:extLst>
              <a:ext uri="{FF2B5EF4-FFF2-40B4-BE49-F238E27FC236}">
                <a16:creationId xmlns:a16="http://schemas.microsoft.com/office/drawing/2014/main" id="{23F34B79-47ED-4A06-BAE1-E6D7B3CD15E9}"/>
              </a:ext>
            </a:extLst>
          </p:cNvPr>
          <p:cNvSpPr/>
          <p:nvPr/>
        </p:nvSpPr>
        <p:spPr>
          <a:xfrm>
            <a:off x="351163" y="661713"/>
            <a:ext cx="8272071" cy="1101899"/>
          </a:xfrm>
          <a:prstGeom prst="roundRect">
            <a:avLst/>
          </a:prstGeom>
          <a:noFill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800" dirty="0" err="1">
                <a:noFill/>
              </a:rPr>
              <a:t>Tìm</a:t>
            </a:r>
            <a:r>
              <a:rPr lang="en-US" sz="2800" dirty="0">
                <a:noFill/>
              </a:rPr>
              <a:t> </a:t>
            </a:r>
            <a:r>
              <a:rPr lang="en-US" sz="2800" dirty="0" err="1">
                <a:noFill/>
              </a:rPr>
              <a:t>số</a:t>
            </a:r>
            <a:r>
              <a:rPr lang="en-US" sz="2800" dirty="0">
                <a:noFill/>
              </a:rPr>
              <a:t> </a:t>
            </a:r>
            <a:r>
              <a:rPr lang="en-US" sz="2800" dirty="0" err="1">
                <a:noFill/>
              </a:rPr>
              <a:t>dư</a:t>
            </a:r>
            <a:r>
              <a:rPr lang="en-US" sz="2800" dirty="0">
                <a:noFill/>
              </a:rPr>
              <a:t> </a:t>
            </a:r>
            <a:r>
              <a:rPr lang="en-US" sz="2800" dirty="0" err="1">
                <a:noFill/>
              </a:rPr>
              <a:t>của</a:t>
            </a:r>
            <a:r>
              <a:rPr lang="en-US" sz="2800" dirty="0">
                <a:noFill/>
              </a:rPr>
              <a:t> </a:t>
            </a:r>
            <a:r>
              <a:rPr lang="en-US" sz="2800" dirty="0" err="1">
                <a:noFill/>
              </a:rPr>
              <a:t>phép</a:t>
            </a:r>
            <a:r>
              <a:rPr lang="en-US" sz="2800" dirty="0">
                <a:noFill/>
              </a:rPr>
              <a:t> chia 218 : 3,7 </a:t>
            </a:r>
            <a:r>
              <a:rPr lang="en-US" sz="2800" dirty="0" err="1">
                <a:noFill/>
              </a:rPr>
              <a:t>nếu</a:t>
            </a:r>
            <a:r>
              <a:rPr lang="en-US" sz="2800" dirty="0">
                <a:noFill/>
              </a:rPr>
              <a:t> </a:t>
            </a:r>
            <a:r>
              <a:rPr lang="en-US" sz="2800" dirty="0" err="1">
                <a:noFill/>
              </a:rPr>
              <a:t>chỉ</a:t>
            </a:r>
            <a:r>
              <a:rPr lang="en-US" sz="2800" dirty="0">
                <a:noFill/>
              </a:rPr>
              <a:t> </a:t>
            </a:r>
            <a:r>
              <a:rPr lang="en-US" sz="2800" dirty="0" err="1">
                <a:noFill/>
              </a:rPr>
              <a:t>lấy</a:t>
            </a:r>
            <a:r>
              <a:rPr lang="en-US" sz="2800" dirty="0">
                <a:noFill/>
              </a:rPr>
              <a:t> </a:t>
            </a:r>
            <a:r>
              <a:rPr lang="en-US" sz="2800" dirty="0" err="1">
                <a:noFill/>
              </a:rPr>
              <a:t>đến</a:t>
            </a:r>
            <a:r>
              <a:rPr lang="en-US" sz="2800" dirty="0"/>
              <a:t> </a:t>
            </a:r>
            <a:r>
              <a:rPr lang="en-US" sz="2800" dirty="0" err="1">
                <a:solidFill>
                  <a:schemeClr val="accent1">
                    <a:lumMod val="75000"/>
                  </a:schemeClr>
                </a:solidFill>
              </a:rPr>
              <a:t>hai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accent1">
                    <a:lumMod val="75000"/>
                  </a:schemeClr>
                </a:solidFill>
              </a:rPr>
              <a:t>chữ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accent1">
                    <a:lumMod val="75000"/>
                  </a:schemeClr>
                </a:solidFill>
              </a:rPr>
              <a:t>số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</a:rPr>
              <a:t> ở </a:t>
            </a:r>
            <a:r>
              <a:rPr lang="en-US" sz="2800" dirty="0" err="1">
                <a:solidFill>
                  <a:schemeClr val="accent1">
                    <a:lumMod val="75000"/>
                  </a:schemeClr>
                </a:solidFill>
              </a:rPr>
              <a:t>phần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accent1">
                    <a:lumMod val="75000"/>
                  </a:schemeClr>
                </a:solidFill>
              </a:rPr>
              <a:t>thập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accent1">
                    <a:lumMod val="75000"/>
                  </a:schemeClr>
                </a:solidFill>
              </a:rPr>
              <a:t>phân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accent1">
                    <a:lumMod val="75000"/>
                  </a:schemeClr>
                </a:solidFill>
              </a:rPr>
              <a:t>của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accent1">
                    <a:lumMod val="75000"/>
                  </a:schemeClr>
                </a:solidFill>
              </a:rPr>
              <a:t>thương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</a:rPr>
              <a:t>. </a:t>
            </a:r>
            <a:endParaRPr lang="en-US" sz="2800" i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2624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52" grpId="0" animBg="1"/>
      <p:bldP spid="2" grpId="0" animBg="1"/>
      <p:bldP spid="19" grpId="0" animBg="1"/>
      <p:bldP spid="20" grpId="0"/>
      <p:bldP spid="21" grpId="0"/>
      <p:bldP spid="31" grpId="0"/>
      <p:bldP spid="32" grpId="0"/>
      <p:bldP spid="33" grpId="0"/>
      <p:bldP spid="34" grpId="0"/>
      <p:bldP spid="37" grpId="0"/>
      <p:bldP spid="38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50" grpId="0"/>
      <p:bldP spid="51" grpId="0"/>
      <p:bldP spid="5" grpId="0"/>
      <p:bldP spid="5" grpId="1"/>
      <p:bldP spid="5" grpId="2"/>
      <p:bldP spid="54" grpId="0"/>
      <p:bldP spid="56" grpId="1"/>
      <p:bldP spid="57" grpId="0"/>
      <p:bldP spid="5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椭圆 25">
            <a:extLst>
              <a:ext uri="{FF2B5EF4-FFF2-40B4-BE49-F238E27FC236}">
                <a16:creationId xmlns:a16="http://schemas.microsoft.com/office/drawing/2014/main" id="{335E44B3-D5F5-410D-AE2A-A8E18D8A832D}"/>
              </a:ext>
            </a:extLst>
          </p:cNvPr>
          <p:cNvSpPr/>
          <p:nvPr/>
        </p:nvSpPr>
        <p:spPr>
          <a:xfrm>
            <a:off x="1917700" y="810624"/>
            <a:ext cx="5308600" cy="3619500"/>
          </a:xfrm>
          <a:prstGeom prst="ellipse">
            <a:avLst/>
          </a:prstGeom>
          <a:noFill/>
          <a:ln>
            <a:solidFill>
              <a:srgbClr val="F179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96948038-152C-4308-B233-4E435FFA0B32}"/>
              </a:ext>
            </a:extLst>
          </p:cNvPr>
          <p:cNvSpPr/>
          <p:nvPr/>
        </p:nvSpPr>
        <p:spPr>
          <a:xfrm>
            <a:off x="2108200" y="940511"/>
            <a:ext cx="4927600" cy="3359727"/>
          </a:xfrm>
          <a:prstGeom prst="ellipse">
            <a:avLst/>
          </a:prstGeom>
          <a:solidFill>
            <a:srgbClr val="F179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707B4E69-5B71-49B4-B526-8E8796A54D29}"/>
              </a:ext>
            </a:extLst>
          </p:cNvPr>
          <p:cNvSpPr txBox="1"/>
          <p:nvPr/>
        </p:nvSpPr>
        <p:spPr>
          <a:xfrm>
            <a:off x="2369467" y="2018083"/>
            <a:ext cx="43929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康少女" panose="040F0509000000000000" pitchFamily="81" charset="-122"/>
              </a:rPr>
              <a:t>THANKS</a:t>
            </a:r>
            <a:endParaRPr lang="zh-CN" altLang="en-US" sz="6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康少女" panose="040F0509000000000000" pitchFamily="81" charset="-122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B22AE6C6-F86D-480C-861B-54DEF6B9E775}"/>
              </a:ext>
            </a:extLst>
          </p:cNvPr>
          <p:cNvSpPr/>
          <p:nvPr/>
        </p:nvSpPr>
        <p:spPr>
          <a:xfrm>
            <a:off x="2543379" y="2203948"/>
            <a:ext cx="4057243" cy="1921058"/>
          </a:xfrm>
          <a:prstGeom prst="rect">
            <a:avLst/>
          </a:prstGeom>
        </p:spPr>
        <p:txBody>
          <a:bodyPr wrap="none">
            <a:prstTxWarp prst="textArchDown">
              <a:avLst>
                <a:gd name="adj" fmla="val 310999"/>
              </a:avLst>
            </a:prstTxWarp>
            <a:spAutoFit/>
          </a:bodyPr>
          <a:lstStyle/>
          <a:p>
            <a:pPr algn="ctr"/>
            <a:r>
              <a:rPr lang="vi-VN" altLang="zh-CN" sz="4400" dirty="0">
                <a:solidFill>
                  <a:schemeClr val="bg1"/>
                </a:solidFill>
                <a:latin typeface="Calibri" panose="020F0502020204030204" pitchFamily="34" charset="0"/>
              </a:rPr>
              <a:t>Cảm ơn các bạn đã giúp mình </a:t>
            </a:r>
            <a:r>
              <a:rPr lang="en-US" altLang="zh-CN" sz="4400" dirty="0" err="1">
                <a:solidFill>
                  <a:schemeClr val="bg1"/>
                </a:solidFill>
                <a:latin typeface="Calibri" panose="020F0502020204030204" pitchFamily="34" charset="0"/>
              </a:rPr>
              <a:t>trổ</a:t>
            </a:r>
            <a:r>
              <a:rPr lang="en-US" altLang="zh-CN" sz="44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altLang="zh-CN" sz="4400" dirty="0" err="1">
                <a:solidFill>
                  <a:schemeClr val="bg1"/>
                </a:solidFill>
                <a:latin typeface="Calibri" panose="020F0502020204030204" pitchFamily="34" charset="0"/>
              </a:rPr>
              <a:t>tài</a:t>
            </a:r>
            <a:r>
              <a:rPr lang="en-US" altLang="zh-CN" sz="44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vi-VN" altLang="zh-CN" sz="4400" dirty="0">
                <a:solidFill>
                  <a:schemeClr val="bg1"/>
                </a:solidFill>
                <a:latin typeface="Calibri" panose="020F0502020204030204" pitchFamily="34" charset="0"/>
              </a:rPr>
              <a:t>làm bánh</a:t>
            </a:r>
            <a:r>
              <a:rPr lang="en-US" altLang="zh-CN" sz="4400" dirty="0">
                <a:solidFill>
                  <a:schemeClr val="bg1"/>
                </a:solidFill>
                <a:latin typeface="Calibri" panose="020F0502020204030204" pitchFamily="34" charset="0"/>
              </a:rPr>
              <a:t>!!!</a:t>
            </a:r>
            <a:r>
              <a:rPr lang="vi-VN" altLang="zh-CN" sz="44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pic>
        <p:nvPicPr>
          <p:cNvPr id="32" name="PA_图片 31">
            <a:extLst>
              <a:ext uri="{FF2B5EF4-FFF2-40B4-BE49-F238E27FC236}">
                <a16:creationId xmlns:a16="http://schemas.microsoft.com/office/drawing/2014/main" id="{37B8C0E2-F478-4776-B29F-D5FE600C22D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748618" y="409371"/>
            <a:ext cx="823031" cy="914479"/>
          </a:xfrm>
          <a:prstGeom prst="rect">
            <a:avLst/>
          </a:prstGeom>
        </p:spPr>
      </p:pic>
      <p:pic>
        <p:nvPicPr>
          <p:cNvPr id="33" name="PA_图片 32">
            <a:extLst>
              <a:ext uri="{FF2B5EF4-FFF2-40B4-BE49-F238E27FC236}">
                <a16:creationId xmlns:a16="http://schemas.microsoft.com/office/drawing/2014/main" id="{794C5113-F083-46E0-975E-D788C5EF31E4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5389101" y="50735"/>
            <a:ext cx="993734" cy="786452"/>
          </a:xfrm>
          <a:prstGeom prst="rect">
            <a:avLst/>
          </a:prstGeom>
        </p:spPr>
      </p:pic>
      <p:pic>
        <p:nvPicPr>
          <p:cNvPr id="34" name="PA_图片 33">
            <a:extLst>
              <a:ext uri="{FF2B5EF4-FFF2-40B4-BE49-F238E27FC236}">
                <a16:creationId xmlns:a16="http://schemas.microsoft.com/office/drawing/2014/main" id="{08F73D60-95A5-4E82-A55F-C6A919F7F980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7759581" y="188816"/>
            <a:ext cx="847417" cy="1371719"/>
          </a:xfrm>
          <a:prstGeom prst="rect">
            <a:avLst/>
          </a:prstGeom>
        </p:spPr>
      </p:pic>
      <p:pic>
        <p:nvPicPr>
          <p:cNvPr id="35" name="PA_图片 34">
            <a:extLst>
              <a:ext uri="{FF2B5EF4-FFF2-40B4-BE49-F238E27FC236}">
                <a16:creationId xmlns:a16="http://schemas.microsoft.com/office/drawing/2014/main" id="{22FF3886-7D34-441C-ADC8-06F78E0037FA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7955250" y="3902775"/>
            <a:ext cx="926672" cy="1054699"/>
          </a:xfrm>
          <a:prstGeom prst="rect">
            <a:avLst/>
          </a:prstGeom>
        </p:spPr>
      </p:pic>
      <p:pic>
        <p:nvPicPr>
          <p:cNvPr id="36" name="PA_图片 35">
            <a:extLst>
              <a:ext uri="{FF2B5EF4-FFF2-40B4-BE49-F238E27FC236}">
                <a16:creationId xmlns:a16="http://schemas.microsoft.com/office/drawing/2014/main" id="{04CBE6CF-3032-468E-8880-533A50948F71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5765366" y="4201146"/>
            <a:ext cx="993734" cy="944962"/>
          </a:xfrm>
          <a:prstGeom prst="rect">
            <a:avLst/>
          </a:prstGeom>
        </p:spPr>
      </p:pic>
      <p:pic>
        <p:nvPicPr>
          <p:cNvPr id="37" name="PA_图片 36">
            <a:extLst>
              <a:ext uri="{FF2B5EF4-FFF2-40B4-BE49-F238E27FC236}">
                <a16:creationId xmlns:a16="http://schemas.microsoft.com/office/drawing/2014/main" id="{BFEF2D56-5513-4856-B8F5-1E8C384AFFCA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2375866" y="188933"/>
            <a:ext cx="1018120" cy="786452"/>
          </a:xfrm>
          <a:prstGeom prst="rect">
            <a:avLst/>
          </a:prstGeom>
        </p:spPr>
      </p:pic>
      <p:pic>
        <p:nvPicPr>
          <p:cNvPr id="38" name="PA_图片 37">
            <a:extLst>
              <a:ext uri="{FF2B5EF4-FFF2-40B4-BE49-F238E27FC236}">
                <a16:creationId xmlns:a16="http://schemas.microsoft.com/office/drawing/2014/main" id="{22AE1F03-5D90-4AA3-8BD0-6F4F14E60E6F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497681" y="1683250"/>
            <a:ext cx="932769" cy="1420491"/>
          </a:xfrm>
          <a:prstGeom prst="rect">
            <a:avLst/>
          </a:prstGeom>
        </p:spPr>
      </p:pic>
      <p:pic>
        <p:nvPicPr>
          <p:cNvPr id="39" name="PA_图片 38">
            <a:extLst>
              <a:ext uri="{FF2B5EF4-FFF2-40B4-BE49-F238E27FC236}">
                <a16:creationId xmlns:a16="http://schemas.microsoft.com/office/drawing/2014/main" id="{1A10BB15-D35E-4910-A369-E55E9D014C46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-16851" y="4210044"/>
            <a:ext cx="1432684" cy="981541"/>
          </a:xfrm>
          <a:prstGeom prst="rect">
            <a:avLst/>
          </a:prstGeom>
        </p:spPr>
      </p:pic>
      <p:pic>
        <p:nvPicPr>
          <p:cNvPr id="40" name="PA_图片 39">
            <a:extLst>
              <a:ext uri="{FF2B5EF4-FFF2-40B4-BE49-F238E27FC236}">
                <a16:creationId xmlns:a16="http://schemas.microsoft.com/office/drawing/2014/main" id="{11DA2241-4A8A-4AC3-8157-E87EECE6DD10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4"/>
          <a:stretch>
            <a:fillRect/>
          </a:stretch>
        </p:blipFill>
        <p:spPr>
          <a:xfrm>
            <a:off x="2643077" y="4200177"/>
            <a:ext cx="1109568" cy="877900"/>
          </a:xfrm>
          <a:prstGeom prst="rect">
            <a:avLst/>
          </a:prstGeom>
        </p:spPr>
      </p:pic>
      <p:pic>
        <p:nvPicPr>
          <p:cNvPr id="41" name="PA_图片 40">
            <a:extLst>
              <a:ext uri="{FF2B5EF4-FFF2-40B4-BE49-F238E27FC236}">
                <a16:creationId xmlns:a16="http://schemas.microsoft.com/office/drawing/2014/main" id="{85B69F34-1A25-42E7-9EBB-0E8E68A8E6AC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5"/>
          <a:stretch>
            <a:fillRect/>
          </a:stretch>
        </p:blipFill>
        <p:spPr>
          <a:xfrm>
            <a:off x="8064156" y="1913325"/>
            <a:ext cx="847417" cy="1316850"/>
          </a:xfrm>
          <a:prstGeom prst="rect">
            <a:avLst/>
          </a:prstGeom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id="{1DF98EB0-D4F2-4CE6-9F2A-C1074AAD34D2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2043104" y="1949905"/>
            <a:ext cx="762066" cy="1243692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6510A6DC-42B5-4178-BA06-257F63AF6CE7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6338830" y="1949905"/>
            <a:ext cx="762066" cy="1243692"/>
          </a:xfrm>
          <a:prstGeom prst="rect">
            <a:avLst/>
          </a:prstGeom>
        </p:spPr>
      </p:pic>
      <p:pic>
        <p:nvPicPr>
          <p:cNvPr id="18" name="PA_图片 37">
            <a:extLst>
              <a:ext uri="{FF2B5EF4-FFF2-40B4-BE49-F238E27FC236}">
                <a16:creationId xmlns:a16="http://schemas.microsoft.com/office/drawing/2014/main" id="{22AE1F03-5D90-4AA3-8BD0-6F4F14E60E6F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514532" y="1637773"/>
            <a:ext cx="932769" cy="1420491"/>
          </a:xfrm>
          <a:prstGeom prst="rect">
            <a:avLst/>
          </a:prstGeom>
        </p:spPr>
      </p:pic>
      <p:pic>
        <p:nvPicPr>
          <p:cNvPr id="19" name="PA_图片 38">
            <a:extLst>
              <a:ext uri="{FF2B5EF4-FFF2-40B4-BE49-F238E27FC236}">
                <a16:creationId xmlns:a16="http://schemas.microsoft.com/office/drawing/2014/main" id="{1A10BB15-D35E-4910-A369-E55E9D014C46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0" y="4164567"/>
            <a:ext cx="1432684" cy="981541"/>
          </a:xfrm>
          <a:prstGeom prst="rect">
            <a:avLst/>
          </a:prstGeom>
        </p:spPr>
      </p:pic>
      <p:pic>
        <p:nvPicPr>
          <p:cNvPr id="20" name="PA_图片 39">
            <a:extLst>
              <a:ext uri="{FF2B5EF4-FFF2-40B4-BE49-F238E27FC236}">
                <a16:creationId xmlns:a16="http://schemas.microsoft.com/office/drawing/2014/main" id="{11DA2241-4A8A-4AC3-8157-E87EECE6DD10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24"/>
          <a:stretch>
            <a:fillRect/>
          </a:stretch>
        </p:blipFill>
        <p:spPr>
          <a:xfrm>
            <a:off x="2659928" y="4154700"/>
            <a:ext cx="1109568" cy="87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16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5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250"/>
                            </p:stCondLst>
                            <p:childTnLst>
                              <p:par>
                                <p:cTn id="5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125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8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250"/>
                            </p:stCondLst>
                            <p:childTnLst>
                              <p:par>
                                <p:cTn id="6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750"/>
                            </p:stCondLst>
                            <p:childTnLst>
                              <p:par>
                                <p:cTn id="7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6667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6" grpId="1" animBg="1"/>
      <p:bldP spid="28" grpId="0" animBg="1"/>
      <p:bldP spid="29" grpId="0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25">
            <a:extLst>
              <a:ext uri="{FF2B5EF4-FFF2-40B4-BE49-F238E27FC236}">
                <a16:creationId xmlns:a16="http://schemas.microsoft.com/office/drawing/2014/main" id="{335E44B3-D5F5-410D-AE2A-A8E18D8A832D}"/>
              </a:ext>
            </a:extLst>
          </p:cNvPr>
          <p:cNvSpPr/>
          <p:nvPr/>
        </p:nvSpPr>
        <p:spPr>
          <a:xfrm>
            <a:off x="1904448" y="810624"/>
            <a:ext cx="5987222" cy="3619500"/>
          </a:xfrm>
          <a:prstGeom prst="ellipse">
            <a:avLst/>
          </a:prstGeom>
          <a:noFill/>
          <a:ln>
            <a:solidFill>
              <a:srgbClr val="F179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27">
            <a:extLst>
              <a:ext uri="{FF2B5EF4-FFF2-40B4-BE49-F238E27FC236}">
                <a16:creationId xmlns:a16="http://schemas.microsoft.com/office/drawing/2014/main" id="{96948038-152C-4308-B233-4E435FFA0B32}"/>
              </a:ext>
            </a:extLst>
          </p:cNvPr>
          <p:cNvSpPr/>
          <p:nvPr/>
        </p:nvSpPr>
        <p:spPr>
          <a:xfrm>
            <a:off x="2108199" y="940511"/>
            <a:ext cx="5617817" cy="3359727"/>
          </a:xfrm>
          <a:prstGeom prst="ellipse">
            <a:avLst/>
          </a:prstGeom>
          <a:solidFill>
            <a:srgbClr val="F179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4056269" y="1126908"/>
            <a:ext cx="1649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solidFill>
                  <a:schemeClr val="accent3">
                    <a:lumMod val="40000"/>
                    <a:lumOff val="60000"/>
                  </a:schemeClr>
                </a:solidFill>
              </a:rPr>
              <a:t>Dặn</a:t>
            </a:r>
            <a:r>
              <a:rPr lang="en-US" sz="36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3600" dirty="0" err="1">
                <a:solidFill>
                  <a:schemeClr val="accent3">
                    <a:lumMod val="40000"/>
                    <a:lumOff val="60000"/>
                  </a:schemeClr>
                </a:solidFill>
              </a:rPr>
              <a:t>dò</a:t>
            </a:r>
            <a:endParaRPr lang="en-US" sz="3600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08200" y="2014331"/>
            <a:ext cx="554603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2800" dirty="0" err="1"/>
              <a:t>Hoàn</a:t>
            </a:r>
            <a:r>
              <a:rPr lang="en-US" sz="2800" dirty="0"/>
              <a:t> </a:t>
            </a:r>
            <a:r>
              <a:rPr lang="en-US" sz="2800" dirty="0" err="1"/>
              <a:t>thành</a:t>
            </a:r>
            <a:r>
              <a:rPr lang="en-US" sz="2800" dirty="0"/>
              <a:t> </a:t>
            </a:r>
            <a:r>
              <a:rPr lang="en-US" sz="2800" dirty="0" err="1"/>
              <a:t>Vở</a:t>
            </a:r>
            <a:r>
              <a:rPr lang="en-US" sz="2800" dirty="0"/>
              <a:t> </a:t>
            </a:r>
            <a:r>
              <a:rPr lang="en-US" sz="2800" dirty="0" err="1"/>
              <a:t>bài</a:t>
            </a:r>
            <a:r>
              <a:rPr lang="en-US" sz="2800" dirty="0"/>
              <a:t> </a:t>
            </a:r>
            <a:r>
              <a:rPr lang="en-US" sz="2800" dirty="0" err="1"/>
              <a:t>tập</a:t>
            </a:r>
            <a:r>
              <a:rPr lang="en-US" sz="2800" dirty="0"/>
              <a:t> </a:t>
            </a:r>
            <a:r>
              <a:rPr lang="en-US" sz="2800" dirty="0" err="1"/>
              <a:t>Toán</a:t>
            </a:r>
            <a:r>
              <a:rPr lang="en-US" sz="2800" dirty="0"/>
              <a:t>.</a:t>
            </a:r>
          </a:p>
          <a:p>
            <a:pPr marL="285750" indent="-285750">
              <a:buFontTx/>
              <a:buChar char="-"/>
            </a:pPr>
            <a:r>
              <a:rPr lang="en-US" sz="2800" dirty="0" err="1"/>
              <a:t>Chuẩn</a:t>
            </a:r>
            <a:r>
              <a:rPr lang="en-US" sz="2800" dirty="0"/>
              <a:t> </a:t>
            </a:r>
            <a:r>
              <a:rPr lang="en-US" sz="2800" dirty="0" err="1"/>
              <a:t>bị</a:t>
            </a:r>
            <a:r>
              <a:rPr lang="en-US" sz="2800" dirty="0"/>
              <a:t> </a:t>
            </a:r>
            <a:r>
              <a:rPr lang="en-US" sz="2800" dirty="0" err="1"/>
              <a:t>bài</a:t>
            </a:r>
            <a:r>
              <a:rPr lang="en-US" sz="2800" dirty="0"/>
              <a:t> </a:t>
            </a:r>
            <a:r>
              <a:rPr lang="en-US" sz="2800" dirty="0" err="1"/>
              <a:t>sau</a:t>
            </a:r>
            <a:r>
              <a:rPr lang="en-US" sz="2800" dirty="0"/>
              <a:t>: </a:t>
            </a:r>
            <a:r>
              <a:rPr lang="en-US" sz="2800" dirty="0" err="1"/>
              <a:t>Luyện</a:t>
            </a:r>
            <a:r>
              <a:rPr lang="en-US" sz="2800" dirty="0"/>
              <a:t> </a:t>
            </a:r>
            <a:r>
              <a:rPr lang="en-US" sz="2800" dirty="0" err="1"/>
              <a:t>tập</a:t>
            </a:r>
            <a:r>
              <a:rPr lang="en-US" sz="2800" dirty="0"/>
              <a:t> </a:t>
            </a:r>
            <a:r>
              <a:rPr lang="en-US" sz="2800" dirty="0" err="1"/>
              <a:t>chung</a:t>
            </a:r>
            <a:r>
              <a:rPr lang="en-US" sz="2800" dirty="0"/>
              <a:t> (tr.72) 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494" y="359978"/>
            <a:ext cx="883908" cy="130011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14" y="3885979"/>
            <a:ext cx="1266138" cy="108829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9646" y="56576"/>
            <a:ext cx="1170304" cy="1508096"/>
          </a:xfrm>
          <a:prstGeom prst="rect">
            <a:avLst/>
          </a:prstGeom>
        </p:spPr>
      </p:pic>
      <p:pic>
        <p:nvPicPr>
          <p:cNvPr id="13" name="PA_图片 37">
            <a:extLst>
              <a:ext uri="{FF2B5EF4-FFF2-40B4-BE49-F238E27FC236}">
                <a16:creationId xmlns:a16="http://schemas.microsoft.com/office/drawing/2014/main" id="{22AE1F03-5D90-4AA3-8BD0-6F4F14E60E6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919646" y="3723009"/>
            <a:ext cx="932769" cy="1420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00464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5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25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A_图片 39">
            <a:extLst>
              <a:ext uri="{FF2B5EF4-FFF2-40B4-BE49-F238E27FC236}">
                <a16:creationId xmlns:a16="http://schemas.microsoft.com/office/drawing/2014/main" id="{F3625DF1-16F2-4BC7-B839-698F0C75705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2783169" y="4182924"/>
            <a:ext cx="1109568" cy="877900"/>
          </a:xfrm>
          <a:prstGeom prst="rect">
            <a:avLst/>
          </a:prstGeom>
        </p:spPr>
      </p:pic>
      <p:sp>
        <p:nvSpPr>
          <p:cNvPr id="26" name="椭圆 25">
            <a:extLst>
              <a:ext uri="{FF2B5EF4-FFF2-40B4-BE49-F238E27FC236}">
                <a16:creationId xmlns:a16="http://schemas.microsoft.com/office/drawing/2014/main" id="{335E44B3-D5F5-410D-AE2A-A8E18D8A832D}"/>
              </a:ext>
            </a:extLst>
          </p:cNvPr>
          <p:cNvSpPr/>
          <p:nvPr/>
        </p:nvSpPr>
        <p:spPr>
          <a:xfrm>
            <a:off x="2569199" y="459961"/>
            <a:ext cx="4264930" cy="3873500"/>
          </a:xfrm>
          <a:prstGeom prst="ellipse">
            <a:avLst/>
          </a:prstGeom>
          <a:noFill/>
          <a:ln>
            <a:solidFill>
              <a:srgbClr val="F179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96948038-152C-4308-B233-4E435FFA0B32}"/>
              </a:ext>
            </a:extLst>
          </p:cNvPr>
          <p:cNvSpPr/>
          <p:nvPr/>
        </p:nvSpPr>
        <p:spPr>
          <a:xfrm>
            <a:off x="2692785" y="593071"/>
            <a:ext cx="4037862" cy="3595497"/>
          </a:xfrm>
          <a:prstGeom prst="ellipse">
            <a:avLst/>
          </a:prstGeom>
          <a:solidFill>
            <a:srgbClr val="F179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PA_图片 31">
            <a:extLst>
              <a:ext uri="{FF2B5EF4-FFF2-40B4-BE49-F238E27FC236}">
                <a16:creationId xmlns:a16="http://schemas.microsoft.com/office/drawing/2014/main" id="{56BA82BE-1369-48A6-9204-9AA6A6CBE026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748618" y="409371"/>
            <a:ext cx="823031" cy="914479"/>
          </a:xfrm>
          <a:prstGeom prst="rect">
            <a:avLst/>
          </a:prstGeom>
        </p:spPr>
      </p:pic>
      <p:pic>
        <p:nvPicPr>
          <p:cNvPr id="23" name="PA_图片 32">
            <a:extLst>
              <a:ext uri="{FF2B5EF4-FFF2-40B4-BE49-F238E27FC236}">
                <a16:creationId xmlns:a16="http://schemas.microsoft.com/office/drawing/2014/main" id="{C7316908-59FF-4471-B536-2C2DE2992A9C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5389101" y="50735"/>
            <a:ext cx="993734" cy="786452"/>
          </a:xfrm>
          <a:prstGeom prst="rect">
            <a:avLst/>
          </a:prstGeom>
        </p:spPr>
      </p:pic>
      <p:pic>
        <p:nvPicPr>
          <p:cNvPr id="24" name="PA_图片 33">
            <a:extLst>
              <a:ext uri="{FF2B5EF4-FFF2-40B4-BE49-F238E27FC236}">
                <a16:creationId xmlns:a16="http://schemas.microsoft.com/office/drawing/2014/main" id="{28A43504-3518-4C21-B002-CA315250371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8034505" y="50735"/>
            <a:ext cx="847417" cy="1371719"/>
          </a:xfrm>
          <a:prstGeom prst="rect">
            <a:avLst/>
          </a:prstGeom>
        </p:spPr>
      </p:pic>
      <p:pic>
        <p:nvPicPr>
          <p:cNvPr id="25" name="PA_图片 34">
            <a:extLst>
              <a:ext uri="{FF2B5EF4-FFF2-40B4-BE49-F238E27FC236}">
                <a16:creationId xmlns:a16="http://schemas.microsoft.com/office/drawing/2014/main" id="{9A1E0246-C835-4743-9636-7312D246732E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7955250" y="3902775"/>
            <a:ext cx="926672" cy="1054699"/>
          </a:xfrm>
          <a:prstGeom prst="rect">
            <a:avLst/>
          </a:prstGeom>
        </p:spPr>
      </p:pic>
      <p:pic>
        <p:nvPicPr>
          <p:cNvPr id="27" name="PA_图片 35">
            <a:extLst>
              <a:ext uri="{FF2B5EF4-FFF2-40B4-BE49-F238E27FC236}">
                <a16:creationId xmlns:a16="http://schemas.microsoft.com/office/drawing/2014/main" id="{24DF6E3F-EE3C-48AA-8142-038CF3FAD2B9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5765366" y="4201146"/>
            <a:ext cx="993734" cy="944962"/>
          </a:xfrm>
          <a:prstGeom prst="rect">
            <a:avLst/>
          </a:prstGeom>
        </p:spPr>
      </p:pic>
      <p:pic>
        <p:nvPicPr>
          <p:cNvPr id="30" name="PA_图片 36">
            <a:extLst>
              <a:ext uri="{FF2B5EF4-FFF2-40B4-BE49-F238E27FC236}">
                <a16:creationId xmlns:a16="http://schemas.microsoft.com/office/drawing/2014/main" id="{9D897018-CC13-4519-84A5-22C69783A786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2375866" y="188933"/>
            <a:ext cx="1018120" cy="786452"/>
          </a:xfrm>
          <a:prstGeom prst="rect">
            <a:avLst/>
          </a:prstGeom>
        </p:spPr>
      </p:pic>
      <p:pic>
        <p:nvPicPr>
          <p:cNvPr id="31" name="PA_图片 37">
            <a:extLst>
              <a:ext uri="{FF2B5EF4-FFF2-40B4-BE49-F238E27FC236}">
                <a16:creationId xmlns:a16="http://schemas.microsoft.com/office/drawing/2014/main" id="{6546E5EB-8DC8-4CF3-BC10-97736AE38B15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497681" y="1683250"/>
            <a:ext cx="932769" cy="1420491"/>
          </a:xfrm>
          <a:prstGeom prst="rect">
            <a:avLst/>
          </a:prstGeom>
        </p:spPr>
      </p:pic>
      <p:pic>
        <p:nvPicPr>
          <p:cNvPr id="44" name="PA_图片 38">
            <a:extLst>
              <a:ext uri="{FF2B5EF4-FFF2-40B4-BE49-F238E27FC236}">
                <a16:creationId xmlns:a16="http://schemas.microsoft.com/office/drawing/2014/main" id="{96C93A19-A085-4FCC-9394-87450EE19E35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-16851" y="4333461"/>
            <a:ext cx="1252541" cy="858124"/>
          </a:xfrm>
          <a:prstGeom prst="rect">
            <a:avLst/>
          </a:prstGeom>
        </p:spPr>
      </p:pic>
      <p:pic>
        <p:nvPicPr>
          <p:cNvPr id="46" name="PA_图片 40">
            <a:extLst>
              <a:ext uri="{FF2B5EF4-FFF2-40B4-BE49-F238E27FC236}">
                <a16:creationId xmlns:a16="http://schemas.microsoft.com/office/drawing/2014/main" id="{D80849BD-9981-40BB-AF70-D2D5F88B172A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8064156" y="1913325"/>
            <a:ext cx="847417" cy="1316850"/>
          </a:xfrm>
          <a:prstGeom prst="rect">
            <a:avLst/>
          </a:prstGeom>
        </p:spPr>
      </p:pic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822" y="3103740"/>
            <a:ext cx="1500319" cy="2039759"/>
          </a:xfrm>
          <a:prstGeom prst="rect">
            <a:avLst/>
          </a:prstGeom>
        </p:spPr>
      </p:pic>
      <p:pic>
        <p:nvPicPr>
          <p:cNvPr id="8" name="Picture 7" descr="Screen Clipping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7770" y="726185"/>
            <a:ext cx="1219263" cy="166869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9632" y="830481"/>
            <a:ext cx="4804064" cy="3103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365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11" y="2851949"/>
            <a:ext cx="1500319" cy="2039759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8805" y="0"/>
            <a:ext cx="1376746" cy="1884233"/>
          </a:xfrm>
          <a:prstGeom prst="rect">
            <a:avLst/>
          </a:prstGeom>
        </p:spPr>
      </p:pic>
      <p:sp>
        <p:nvSpPr>
          <p:cNvPr id="6" name="Cloud Callout 5"/>
          <p:cNvSpPr/>
          <p:nvPr/>
        </p:nvSpPr>
        <p:spPr>
          <a:xfrm>
            <a:off x="1537251" y="748748"/>
            <a:ext cx="6506818" cy="3452192"/>
          </a:xfrm>
          <a:prstGeom prst="cloudCallout">
            <a:avLst/>
          </a:prstGeom>
          <a:solidFill>
            <a:srgbClr val="FDD8D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125192" y="1487390"/>
            <a:ext cx="533093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ơi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chúng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tớ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đang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muốn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trổ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tài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làm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bánh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chuẩn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bị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bữa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tiệc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nhật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giúp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chúng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tớ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nhé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! </a:t>
            </a:r>
          </a:p>
        </p:txBody>
      </p:sp>
    </p:spTree>
    <p:extLst>
      <p:ext uri="{BB962C8B-B14F-4D97-AF65-F5344CB8AC3E}">
        <p14:creationId xmlns:p14="http://schemas.microsoft.com/office/powerpoint/2010/main" val="234620308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4289" y="3044997"/>
            <a:ext cx="2299711" cy="1838946"/>
          </a:xfrm>
          <a:prstGeom prst="ellipse">
            <a:avLst/>
          </a:prstGeom>
          <a:ln w="635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Oval Callout 4"/>
          <p:cNvSpPr/>
          <p:nvPr/>
        </p:nvSpPr>
        <p:spPr>
          <a:xfrm flipH="1">
            <a:off x="1020594" y="19100"/>
            <a:ext cx="6047054" cy="3763619"/>
          </a:xfrm>
          <a:prstGeom prst="wedgeEllipseCallout">
            <a:avLst/>
          </a:prstGeom>
          <a:solidFill>
            <a:srgbClr val="FDD8DA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711864" y="380586"/>
            <a:ext cx="38020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Đặt</a:t>
            </a:r>
            <a:r>
              <a:rPr lang="en-US" alt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alt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rồi</a:t>
            </a:r>
            <a:r>
              <a:rPr lang="en-US" alt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alt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235255" y="830539"/>
            <a:ext cx="28797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29,5 : 2,36</a:t>
            </a:r>
          </a:p>
        </p:txBody>
      </p:sp>
      <p:sp>
        <p:nvSpPr>
          <p:cNvPr id="8" name="Text Box 785"/>
          <p:cNvSpPr txBox="1">
            <a:spLocks noChangeArrowheads="1"/>
          </p:cNvSpPr>
          <p:nvPr/>
        </p:nvSpPr>
        <p:spPr bwMode="auto">
          <a:xfrm>
            <a:off x="3048759" y="1541688"/>
            <a:ext cx="16002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8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29,5 0</a:t>
            </a:r>
          </a:p>
        </p:txBody>
      </p:sp>
      <p:sp>
        <p:nvSpPr>
          <p:cNvPr id="9" name="Text Box 789"/>
          <p:cNvSpPr txBox="1">
            <a:spLocks noChangeArrowheads="1"/>
          </p:cNvSpPr>
          <p:nvPr/>
        </p:nvSpPr>
        <p:spPr bwMode="auto">
          <a:xfrm>
            <a:off x="4455284" y="1487713"/>
            <a:ext cx="14335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8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2,36</a:t>
            </a:r>
          </a:p>
        </p:txBody>
      </p:sp>
      <p:sp>
        <p:nvSpPr>
          <p:cNvPr id="10" name="Text Box 800"/>
          <p:cNvSpPr txBox="1">
            <a:spLocks noChangeArrowheads="1"/>
          </p:cNvSpPr>
          <p:nvPr/>
        </p:nvSpPr>
        <p:spPr bwMode="auto">
          <a:xfrm>
            <a:off x="4429884" y="2011588"/>
            <a:ext cx="1087437" cy="51911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en-US" b="1" kern="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12,5</a:t>
            </a:r>
          </a:p>
        </p:txBody>
      </p:sp>
      <p:sp>
        <p:nvSpPr>
          <p:cNvPr id="11" name="Text Box 796"/>
          <p:cNvSpPr txBox="1">
            <a:spLocks noChangeArrowheads="1"/>
          </p:cNvSpPr>
          <p:nvPr/>
        </p:nvSpPr>
        <p:spPr bwMode="auto">
          <a:xfrm>
            <a:off x="3353559" y="1973488"/>
            <a:ext cx="3492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8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12" name="Text Box 794"/>
          <p:cNvSpPr txBox="1">
            <a:spLocks noChangeArrowheads="1"/>
          </p:cNvSpPr>
          <p:nvPr/>
        </p:nvSpPr>
        <p:spPr bwMode="auto">
          <a:xfrm>
            <a:off x="3637721" y="1973488"/>
            <a:ext cx="3492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8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</a:p>
        </p:txBody>
      </p:sp>
      <p:sp>
        <p:nvSpPr>
          <p:cNvPr id="13" name="Text Box 794"/>
          <p:cNvSpPr txBox="1">
            <a:spLocks noChangeArrowheads="1"/>
          </p:cNvSpPr>
          <p:nvPr/>
        </p:nvSpPr>
        <p:spPr bwMode="auto">
          <a:xfrm>
            <a:off x="3927552" y="1949675"/>
            <a:ext cx="3492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14" name="Text Box 794"/>
          <p:cNvSpPr txBox="1">
            <a:spLocks noChangeArrowheads="1"/>
          </p:cNvSpPr>
          <p:nvPr/>
        </p:nvSpPr>
        <p:spPr bwMode="auto">
          <a:xfrm>
            <a:off x="3390071" y="2454500"/>
            <a:ext cx="3492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8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5" name="Text Box 794"/>
          <p:cNvSpPr txBox="1">
            <a:spLocks noChangeArrowheads="1"/>
          </p:cNvSpPr>
          <p:nvPr/>
        </p:nvSpPr>
        <p:spPr bwMode="auto">
          <a:xfrm>
            <a:off x="3642484" y="2454500"/>
            <a:ext cx="3492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8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6" name="Text Box 794"/>
          <p:cNvSpPr txBox="1">
            <a:spLocks noChangeArrowheads="1"/>
          </p:cNvSpPr>
          <p:nvPr/>
        </p:nvSpPr>
        <p:spPr bwMode="auto">
          <a:xfrm>
            <a:off x="3899658" y="2457675"/>
            <a:ext cx="3492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17" name="Text Box 794"/>
          <p:cNvSpPr txBox="1">
            <a:spLocks noChangeArrowheads="1"/>
          </p:cNvSpPr>
          <p:nvPr/>
        </p:nvSpPr>
        <p:spPr bwMode="auto">
          <a:xfrm>
            <a:off x="4091973" y="2459036"/>
            <a:ext cx="3492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18" name="Text Box 794"/>
          <p:cNvSpPr txBox="1">
            <a:spLocks noChangeArrowheads="1"/>
          </p:cNvSpPr>
          <p:nvPr/>
        </p:nvSpPr>
        <p:spPr bwMode="auto">
          <a:xfrm>
            <a:off x="3651780" y="2876775"/>
            <a:ext cx="3492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19" name="Text Box 794"/>
          <p:cNvSpPr txBox="1">
            <a:spLocks noChangeArrowheads="1"/>
          </p:cNvSpPr>
          <p:nvPr/>
        </p:nvSpPr>
        <p:spPr bwMode="auto">
          <a:xfrm>
            <a:off x="3847498" y="2878363"/>
            <a:ext cx="3492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20" name="Text Box 794"/>
          <p:cNvSpPr txBox="1">
            <a:spLocks noChangeArrowheads="1"/>
          </p:cNvSpPr>
          <p:nvPr/>
        </p:nvSpPr>
        <p:spPr bwMode="auto">
          <a:xfrm>
            <a:off x="4085170" y="2878363"/>
            <a:ext cx="3492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21" name="Line 786"/>
          <p:cNvSpPr>
            <a:spLocks noChangeShapeType="1"/>
          </p:cNvSpPr>
          <p:nvPr/>
        </p:nvSpPr>
        <p:spPr bwMode="auto">
          <a:xfrm flipH="1">
            <a:off x="4379310" y="1528988"/>
            <a:ext cx="6350" cy="1060450"/>
          </a:xfrm>
          <a:prstGeom prst="line">
            <a:avLst/>
          </a:prstGeom>
          <a:noFill/>
          <a:ln w="28575">
            <a:solidFill>
              <a:srgbClr val="0033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Line 787"/>
          <p:cNvSpPr>
            <a:spLocks noChangeShapeType="1"/>
          </p:cNvSpPr>
          <p:nvPr/>
        </p:nvSpPr>
        <p:spPr bwMode="auto">
          <a:xfrm>
            <a:off x="4371146" y="2002063"/>
            <a:ext cx="901700" cy="0"/>
          </a:xfrm>
          <a:prstGeom prst="line">
            <a:avLst/>
          </a:prstGeom>
          <a:noFill/>
          <a:ln w="28575">
            <a:solidFill>
              <a:srgbClr val="0033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Line 791"/>
          <p:cNvSpPr>
            <a:spLocks noChangeShapeType="1"/>
          </p:cNvSpPr>
          <p:nvPr/>
        </p:nvSpPr>
        <p:spPr bwMode="auto">
          <a:xfrm>
            <a:off x="3612321" y="1881413"/>
            <a:ext cx="204788" cy="12065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Line 791"/>
          <p:cNvSpPr>
            <a:spLocks noChangeShapeType="1"/>
          </p:cNvSpPr>
          <p:nvPr/>
        </p:nvSpPr>
        <p:spPr bwMode="auto">
          <a:xfrm>
            <a:off x="4694996" y="1849663"/>
            <a:ext cx="204788" cy="12065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5" name="Picture 24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2898" y="3371443"/>
            <a:ext cx="1595023" cy="17720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3203976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71" b="96532" l="7601" r="94537">
                        <a14:foregroundMark x1="32304" y1="7900" x2="30879" y2="20809"/>
                        <a14:foregroundMark x1="22328" y1="7900" x2="30166" y2="23507"/>
                        <a14:foregroundMark x1="16152" y1="17534" x2="18052" y2="17534"/>
                        <a14:foregroundMark x1="22803" y1="5010" x2="22328" y2="10405"/>
                        <a14:foregroundMark x1="26128" y1="771" x2="26128" y2="3276"/>
                        <a14:foregroundMark x1="8076" y1="16378" x2="9739" y2="16378"/>
                        <a14:foregroundMark x1="90261" y1="46050" x2="85947" y2="47759"/>
                        <a14:foregroundMark x1="31591" y1="36031" x2="31591" y2="43353"/>
                        <a14:foregroundMark x1="36817" y1="36994" x2="34917" y2="46050"/>
                        <a14:foregroundMark x1="50119" y1="36416" x2="57007" y2="41426"/>
                        <a14:foregroundMark x1="94774" y1="47206" x2="92399" y2="50867"/>
                        <a14:foregroundMark x1="50356" y1="81310" x2="47031" y2="87669"/>
                        <a14:foregroundMark x1="60333" y1="76493" x2="58907" y2="82274"/>
                        <a14:foregroundMark x1="55344" y1="86320" x2="54394" y2="87861"/>
                        <a14:foregroundMark x1="46318" y1="92486" x2="45368" y2="92678"/>
                        <a14:foregroundMark x1="50831" y1="93256" x2="50831" y2="95376"/>
                        <a14:foregroundMark x1="38717" y1="96532" x2="40143" y2="96532"/>
                        <a14:backgroundMark x1="83610" y1="48362" x2="80760" y2="52023"/>
                        <a14:backgroundMark x1="85036" y1="47592" x2="84323" y2="500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486" y="2880983"/>
            <a:ext cx="1835298" cy="22625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Oval Callout 4"/>
          <p:cNvSpPr/>
          <p:nvPr/>
        </p:nvSpPr>
        <p:spPr>
          <a:xfrm>
            <a:off x="1023256" y="486229"/>
            <a:ext cx="5940761" cy="2742569"/>
          </a:xfrm>
          <a:prstGeom prst="wedgeEllipse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dirty="0" err="1"/>
              <a:t>Muốn</a:t>
            </a:r>
            <a:r>
              <a:rPr lang="en-US" sz="3600" dirty="0"/>
              <a:t> chia </a:t>
            </a:r>
            <a:r>
              <a:rPr lang="en-US" sz="3600" dirty="0" err="1"/>
              <a:t>một</a:t>
            </a:r>
            <a:r>
              <a:rPr lang="en-US" sz="3600" dirty="0"/>
              <a:t> </a:t>
            </a:r>
            <a:r>
              <a:rPr lang="en-US" sz="3600" dirty="0" err="1"/>
              <a:t>số</a:t>
            </a:r>
            <a:r>
              <a:rPr lang="en-US" sz="3600" dirty="0"/>
              <a:t> </a:t>
            </a:r>
            <a:r>
              <a:rPr lang="en-US" sz="3600" dirty="0" err="1"/>
              <a:t>thập</a:t>
            </a:r>
            <a:r>
              <a:rPr lang="en-US" sz="3600" dirty="0"/>
              <a:t> </a:t>
            </a:r>
            <a:r>
              <a:rPr lang="en-US" sz="3600" dirty="0" err="1"/>
              <a:t>phân</a:t>
            </a:r>
            <a:r>
              <a:rPr lang="en-US" sz="3600" dirty="0"/>
              <a:t> </a:t>
            </a:r>
            <a:r>
              <a:rPr lang="en-US" sz="3600" dirty="0" err="1"/>
              <a:t>cho</a:t>
            </a:r>
            <a:r>
              <a:rPr lang="en-US" sz="3600" dirty="0"/>
              <a:t> </a:t>
            </a:r>
            <a:r>
              <a:rPr lang="en-US" sz="3600" dirty="0" err="1"/>
              <a:t>một</a:t>
            </a:r>
            <a:r>
              <a:rPr lang="en-US" sz="3600" dirty="0"/>
              <a:t> </a:t>
            </a:r>
            <a:r>
              <a:rPr lang="en-US" sz="3600" dirty="0" err="1"/>
              <a:t>số</a:t>
            </a:r>
            <a:r>
              <a:rPr lang="en-US" sz="3600" dirty="0"/>
              <a:t> </a:t>
            </a:r>
            <a:r>
              <a:rPr lang="en-US" sz="3600" dirty="0" err="1"/>
              <a:t>thập</a:t>
            </a:r>
            <a:r>
              <a:rPr lang="en-US" sz="3600" dirty="0"/>
              <a:t> </a:t>
            </a:r>
            <a:r>
              <a:rPr lang="en-US" sz="3600" dirty="0" err="1"/>
              <a:t>phân</a:t>
            </a:r>
            <a:r>
              <a:rPr lang="en-US" sz="3600" dirty="0"/>
              <a:t> ta </a:t>
            </a:r>
            <a:r>
              <a:rPr lang="en-US" sz="3600" dirty="0" err="1"/>
              <a:t>làm</a:t>
            </a:r>
            <a:r>
              <a:rPr lang="en-US" sz="3600" dirty="0"/>
              <a:t> </a:t>
            </a:r>
            <a:r>
              <a:rPr lang="en-US" sz="3600" dirty="0" err="1"/>
              <a:t>như</a:t>
            </a:r>
            <a:r>
              <a:rPr lang="en-US" sz="3600" dirty="0"/>
              <a:t> </a:t>
            </a:r>
            <a:r>
              <a:rPr lang="en-US" sz="3600" dirty="0" err="1"/>
              <a:t>thế</a:t>
            </a:r>
            <a:r>
              <a:rPr lang="en-US" sz="3600" dirty="0"/>
              <a:t> </a:t>
            </a:r>
            <a:r>
              <a:rPr lang="en-US" sz="3600" dirty="0" err="1"/>
              <a:t>nào</a:t>
            </a:r>
            <a:r>
              <a:rPr lang="en-US" sz="3600" dirty="0"/>
              <a:t>?</a:t>
            </a:r>
          </a:p>
        </p:txBody>
      </p:sp>
      <p:pic>
        <p:nvPicPr>
          <p:cNvPr id="25" name="Picture 24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2298" y="2728685"/>
            <a:ext cx="1857333" cy="23005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336769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>
            <a:extLst>
              <a:ext uri="{FF2B5EF4-FFF2-40B4-BE49-F238E27FC236}">
                <a16:creationId xmlns:a16="http://schemas.microsoft.com/office/drawing/2014/main" id="{11D58982-1E1C-428A-8D23-D610757717E1}"/>
              </a:ext>
            </a:extLst>
          </p:cNvPr>
          <p:cNvSpPr/>
          <p:nvPr/>
        </p:nvSpPr>
        <p:spPr>
          <a:xfrm>
            <a:off x="449132" y="475849"/>
            <a:ext cx="8241056" cy="4279900"/>
          </a:xfrm>
          <a:prstGeom prst="rect">
            <a:avLst/>
          </a:prstGeom>
          <a:solidFill>
            <a:schemeClr val="bg1"/>
          </a:solidFill>
          <a:ln>
            <a:solidFill>
              <a:srgbClr val="F179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0E620218-9475-4F30-9500-33457099AEFF}"/>
              </a:ext>
            </a:extLst>
          </p:cNvPr>
          <p:cNvSpPr/>
          <p:nvPr/>
        </p:nvSpPr>
        <p:spPr>
          <a:xfrm>
            <a:off x="2750024" y="184150"/>
            <a:ext cx="3589361" cy="869950"/>
          </a:xfrm>
          <a:prstGeom prst="ellipse">
            <a:avLst/>
          </a:prstGeom>
          <a:solidFill>
            <a:srgbClr val="F179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9FDD470-5FFA-4559-B4D0-1A51335B0370}"/>
              </a:ext>
            </a:extLst>
          </p:cNvPr>
          <p:cNvSpPr txBox="1"/>
          <p:nvPr/>
        </p:nvSpPr>
        <p:spPr>
          <a:xfrm>
            <a:off x="2976284" y="329516"/>
            <a:ext cx="3186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Ciel Crocante" panose="02000000000000000000" pitchFamily="50" charset="-93"/>
                <a:ea typeface="微软雅黑" panose="020B0503020204020204" pitchFamily="34" charset="-122"/>
                <a:cs typeface="华康少女" panose="040F0509000000000000" pitchFamily="81" charset="-122"/>
              </a:rPr>
              <a:t>Yêu cầu cần đạt</a:t>
            </a:r>
            <a:endParaRPr lang="zh-CN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Ciel Crocante" panose="02000000000000000000" pitchFamily="50" charset="-93"/>
              <a:ea typeface="微软雅黑" panose="020B0503020204020204" pitchFamily="34" charset="-122"/>
              <a:cs typeface="华康少女" panose="040F0509000000000000" pitchFamily="81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D3654E14-45C1-4C27-B2C2-2DA9B67131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27346" y="371717"/>
            <a:ext cx="282587" cy="46118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F0E59427-BB09-4484-97E3-569F00937E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9297" y="404062"/>
            <a:ext cx="282587" cy="461181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B2AA51B1-4C73-4D94-BBF0-6E54F863195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52985" y="3771781"/>
            <a:ext cx="847417" cy="1371719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37723702-8724-4384-9890-2941A9D264D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574229">
            <a:off x="717878" y="1259296"/>
            <a:ext cx="871486" cy="689703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98C71C9F-6D5A-412E-A020-87306D33389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297878">
            <a:off x="-31576" y="4446032"/>
            <a:ext cx="801902" cy="619433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60823123-9CCB-4E9D-9D7B-022D3871A0B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140710">
            <a:off x="653219" y="3384550"/>
            <a:ext cx="889337" cy="703651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1EADC678-A4B6-4424-8BF2-524C0A5A6CF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1605" y="2247301"/>
            <a:ext cx="1118057" cy="76598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792134" y="1174592"/>
            <a:ext cx="65987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Rèn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kĩ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phép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thập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thập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792135" y="2424668"/>
            <a:ext cx="70325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Vận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toán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liên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quan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792134" y="3448349"/>
            <a:ext cx="50898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Yêu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thích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môn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561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75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7" grpId="0" animBg="1"/>
      <p:bldP spid="9" grpId="0"/>
      <p:bldP spid="2" grpId="0"/>
      <p:bldP spid="25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>
            <a:extLst>
              <a:ext uri="{FF2B5EF4-FFF2-40B4-BE49-F238E27FC236}">
                <a16:creationId xmlns:a16="http://schemas.microsoft.com/office/drawing/2014/main" id="{733CF85B-C8C2-4C0A-B18E-2948C145B48F}"/>
              </a:ext>
            </a:extLst>
          </p:cNvPr>
          <p:cNvSpPr/>
          <p:nvPr/>
        </p:nvSpPr>
        <p:spPr>
          <a:xfrm>
            <a:off x="304805" y="519079"/>
            <a:ext cx="8621173" cy="4406900"/>
          </a:xfrm>
          <a:prstGeom prst="rect">
            <a:avLst/>
          </a:prstGeom>
          <a:solidFill>
            <a:schemeClr val="bg1"/>
          </a:solidFill>
          <a:ln>
            <a:solidFill>
              <a:srgbClr val="F179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BF8C3A55-8AE5-4CC8-BFE0-018D43818858}"/>
              </a:ext>
            </a:extLst>
          </p:cNvPr>
          <p:cNvSpPr/>
          <p:nvPr/>
        </p:nvSpPr>
        <p:spPr>
          <a:xfrm>
            <a:off x="2549683" y="79742"/>
            <a:ext cx="4564638" cy="757561"/>
          </a:xfrm>
          <a:prstGeom prst="ellipse">
            <a:avLst/>
          </a:prstGeom>
          <a:solidFill>
            <a:schemeClr val="bg1"/>
          </a:solidFill>
          <a:ln>
            <a:solidFill>
              <a:srgbClr val="F179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华康少女" panose="040F0509000000000000" pitchFamily="81" charset="-122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695C7F29-057A-4C9E-BB28-F4C3949D5A4F}"/>
              </a:ext>
            </a:extLst>
          </p:cNvPr>
          <p:cNvSpPr/>
          <p:nvPr/>
        </p:nvSpPr>
        <p:spPr>
          <a:xfrm>
            <a:off x="2596672" y="100568"/>
            <a:ext cx="4419862" cy="703190"/>
          </a:xfrm>
          <a:prstGeom prst="ellipse">
            <a:avLst/>
          </a:prstGeom>
          <a:solidFill>
            <a:srgbClr val="F179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华康少女" panose="040F0509000000000000" pitchFamily="81" charset="-122"/>
            </a:endParaRP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5069B518-BCD7-49C3-BACD-5A301AFE584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3424"/>
          <a:stretch/>
        </p:blipFill>
        <p:spPr>
          <a:xfrm rot="11020359">
            <a:off x="2776731" y="291300"/>
            <a:ext cx="162120" cy="345515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F6F80C84-7445-4B2D-9CC4-191F2B9C329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3424"/>
          <a:stretch/>
        </p:blipFill>
        <p:spPr>
          <a:xfrm rot="10579641" flipH="1">
            <a:off x="6222110" y="285765"/>
            <a:ext cx="162120" cy="345515"/>
          </a:xfrm>
          <a:prstGeom prst="rect">
            <a:avLst/>
          </a:prstGeom>
        </p:spPr>
      </p:pic>
      <p:sp>
        <p:nvSpPr>
          <p:cNvPr id="20" name="Rectangle 2"/>
          <p:cNvSpPr txBox="1">
            <a:spLocks noChangeArrowheads="1"/>
          </p:cNvSpPr>
          <p:nvPr/>
        </p:nvSpPr>
        <p:spPr bwMode="auto">
          <a:xfrm>
            <a:off x="2903126" y="193255"/>
            <a:ext cx="4003498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1: </a:t>
            </a:r>
            <a:r>
              <a:rPr kumimoji="0" lang="en-US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Đặt</a:t>
            </a: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rồi</a:t>
            </a: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27" name="Text Box 3"/>
          <p:cNvSpPr txBox="1">
            <a:spLocks noChangeArrowheads="1"/>
          </p:cNvSpPr>
          <p:nvPr/>
        </p:nvSpPr>
        <p:spPr bwMode="auto">
          <a:xfrm>
            <a:off x="844515" y="1347739"/>
            <a:ext cx="350431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2800" b="1" dirty="0">
                <a:solidFill>
                  <a:srgbClr val="000000"/>
                </a:solidFill>
              </a:rPr>
              <a:t>a. 17,55 : 3,9</a:t>
            </a:r>
          </a:p>
        </p:txBody>
      </p:sp>
      <p:sp>
        <p:nvSpPr>
          <p:cNvPr id="28" name="Text Box 4"/>
          <p:cNvSpPr txBox="1">
            <a:spLocks noChangeArrowheads="1"/>
          </p:cNvSpPr>
          <p:nvPr/>
        </p:nvSpPr>
        <p:spPr bwMode="auto">
          <a:xfrm>
            <a:off x="5218494" y="1377385"/>
            <a:ext cx="306627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2800" b="1" dirty="0">
                <a:solidFill>
                  <a:srgbClr val="000000"/>
                </a:solidFill>
              </a:rPr>
              <a:t>b. 0,603 : 0,09</a:t>
            </a:r>
          </a:p>
        </p:txBody>
      </p:sp>
      <p:sp>
        <p:nvSpPr>
          <p:cNvPr id="44" name="Text Box 11"/>
          <p:cNvSpPr txBox="1">
            <a:spLocks noChangeArrowheads="1"/>
          </p:cNvSpPr>
          <p:nvPr/>
        </p:nvSpPr>
        <p:spPr bwMode="auto">
          <a:xfrm>
            <a:off x="844515" y="2722529"/>
            <a:ext cx="271584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2800" b="1" dirty="0">
                <a:solidFill>
                  <a:srgbClr val="000000"/>
                </a:solidFill>
              </a:rPr>
              <a:t>c. 0,3068 : 0,26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520126" y="982293"/>
            <a:ext cx="8190529" cy="82525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Để có thể làm bánh thì cần một số nguyên liệu, các bạn hãy thực hiện các phép tính sau để nhận nguyên liệu sau khi hoàn thành bài nhé!</a:t>
            </a:r>
            <a:endParaRPr 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3115" y="3643518"/>
            <a:ext cx="1261227" cy="13489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4" name="Text Box 11"/>
          <p:cNvSpPr txBox="1">
            <a:spLocks noChangeArrowheads="1"/>
          </p:cNvSpPr>
          <p:nvPr/>
        </p:nvSpPr>
        <p:spPr bwMode="auto">
          <a:xfrm>
            <a:off x="5218494" y="2712477"/>
            <a:ext cx="271584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2800" b="1" dirty="0">
                <a:solidFill>
                  <a:srgbClr val="000000"/>
                </a:solidFill>
              </a:rPr>
              <a:t>d. 98,156 : 4,63</a:t>
            </a:r>
          </a:p>
        </p:txBody>
      </p:sp>
    </p:spTree>
    <p:extLst>
      <p:ext uri="{BB962C8B-B14F-4D97-AF65-F5344CB8AC3E}">
        <p14:creationId xmlns:p14="http://schemas.microsoft.com/office/powerpoint/2010/main" val="789265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29" grpId="0" animBg="1"/>
      <p:bldP spid="30" grpId="0" animBg="1"/>
      <p:bldP spid="27" grpId="0"/>
      <p:bldP spid="28" grpId="0"/>
      <p:bldP spid="44" grpId="0"/>
      <p:bldP spid="3" grpId="0" animBg="1"/>
      <p:bldP spid="3" grpId="1" animBg="1"/>
      <p:bldP spid="1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>
            <a:extLst>
              <a:ext uri="{FF2B5EF4-FFF2-40B4-BE49-F238E27FC236}">
                <a16:creationId xmlns:a16="http://schemas.microsoft.com/office/drawing/2014/main" id="{733CF85B-C8C2-4C0A-B18E-2948C145B48F}"/>
              </a:ext>
            </a:extLst>
          </p:cNvPr>
          <p:cNvSpPr/>
          <p:nvPr/>
        </p:nvSpPr>
        <p:spPr>
          <a:xfrm>
            <a:off x="261413" y="457200"/>
            <a:ext cx="8621173" cy="4406900"/>
          </a:xfrm>
          <a:prstGeom prst="rect">
            <a:avLst/>
          </a:prstGeom>
          <a:solidFill>
            <a:schemeClr val="bg1"/>
          </a:solidFill>
          <a:ln>
            <a:solidFill>
              <a:srgbClr val="F179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BF8C3A55-8AE5-4CC8-BFE0-018D43818858}"/>
              </a:ext>
            </a:extLst>
          </p:cNvPr>
          <p:cNvSpPr/>
          <p:nvPr/>
        </p:nvSpPr>
        <p:spPr>
          <a:xfrm>
            <a:off x="2549683" y="79742"/>
            <a:ext cx="4044634" cy="757561"/>
          </a:xfrm>
          <a:prstGeom prst="ellipse">
            <a:avLst/>
          </a:prstGeom>
          <a:solidFill>
            <a:schemeClr val="bg1"/>
          </a:solidFill>
          <a:ln>
            <a:solidFill>
              <a:srgbClr val="F179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华康少女" panose="040F0509000000000000" pitchFamily="81" charset="-122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695C7F29-057A-4C9E-BB28-F4C3949D5A4F}"/>
              </a:ext>
            </a:extLst>
          </p:cNvPr>
          <p:cNvSpPr/>
          <p:nvPr/>
        </p:nvSpPr>
        <p:spPr>
          <a:xfrm>
            <a:off x="2622254" y="106928"/>
            <a:ext cx="3899492" cy="703190"/>
          </a:xfrm>
          <a:prstGeom prst="ellipse">
            <a:avLst/>
          </a:prstGeom>
          <a:solidFill>
            <a:srgbClr val="F179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华康少女" panose="040F0509000000000000" pitchFamily="81" charset="-122"/>
            </a:endParaRP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5069B518-BCD7-49C3-BACD-5A301AFE584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3424"/>
          <a:stretch/>
        </p:blipFill>
        <p:spPr>
          <a:xfrm rot="11020359">
            <a:off x="2776731" y="291300"/>
            <a:ext cx="162120" cy="345515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F6F80C84-7445-4B2D-9CC4-191F2B9C329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3424"/>
          <a:stretch/>
        </p:blipFill>
        <p:spPr>
          <a:xfrm rot="10579641" flipH="1">
            <a:off x="6222110" y="285765"/>
            <a:ext cx="162120" cy="345515"/>
          </a:xfrm>
          <a:prstGeom prst="rect">
            <a:avLst/>
          </a:prstGeom>
        </p:spPr>
      </p:pic>
      <p:sp>
        <p:nvSpPr>
          <p:cNvPr id="34" name="Rectangle 33"/>
          <p:cNvSpPr>
            <a:spLocks noChangeArrowheads="1"/>
          </p:cNvSpPr>
          <p:nvPr/>
        </p:nvSpPr>
        <p:spPr bwMode="auto">
          <a:xfrm>
            <a:off x="3301246" y="152400"/>
            <a:ext cx="32004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indent="0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2800" b="1" dirty="0" err="1">
                <a:solidFill>
                  <a:srgbClr val="000000"/>
                </a:solidFill>
              </a:rPr>
              <a:t>Bài</a:t>
            </a:r>
            <a:r>
              <a:rPr lang="en-US" altLang="en-US" sz="2800" b="1" dirty="0">
                <a:solidFill>
                  <a:srgbClr val="000000"/>
                </a:solidFill>
              </a:rPr>
              <a:t> 2: </a:t>
            </a:r>
            <a:r>
              <a:rPr lang="en-US" altLang="en-US" sz="2800" b="1" dirty="0" err="1">
                <a:solidFill>
                  <a:srgbClr val="000000"/>
                </a:solidFill>
              </a:rPr>
              <a:t>Tìm</a:t>
            </a:r>
            <a:r>
              <a:rPr lang="en-US" altLang="en-US" sz="2800" b="1" dirty="0">
                <a:solidFill>
                  <a:srgbClr val="000000"/>
                </a:solidFill>
              </a:rPr>
              <a:t> x:</a:t>
            </a:r>
          </a:p>
        </p:txBody>
      </p:sp>
      <p:pic>
        <p:nvPicPr>
          <p:cNvPr id="57" name="Picture 5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7070" y="3448357"/>
            <a:ext cx="2416546" cy="2081947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20" y="1744083"/>
            <a:ext cx="883908" cy="1300117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5874" y="2212145"/>
            <a:ext cx="1266138" cy="1088290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4204" y="3426262"/>
            <a:ext cx="1170304" cy="1508096"/>
          </a:xfrm>
          <a:prstGeom prst="rect">
            <a:avLst/>
          </a:prstGeom>
        </p:spPr>
      </p:pic>
      <p:sp>
        <p:nvSpPr>
          <p:cNvPr id="61" name="Rounded Rectangle 60"/>
          <p:cNvSpPr/>
          <p:nvPr/>
        </p:nvSpPr>
        <p:spPr>
          <a:xfrm>
            <a:off x="345656" y="4157801"/>
            <a:ext cx="8661643" cy="97028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Sau khi đã xong mình cần đem nướng bánh. Các bạn hãy chọn chiếc bánh yêu thích và hoàn thành yêu cầu để có thể đem bánh đi nướng nhé</a:t>
            </a: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>
                <a:spLocks noChangeArrowheads="1"/>
              </p:cNvSpPr>
              <p:nvPr/>
            </p:nvSpPr>
            <p:spPr bwMode="auto">
              <a:xfrm>
                <a:off x="520160" y="870591"/>
                <a:ext cx="3257550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2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a) </a:t>
                </a:r>
                <a:r>
                  <a:rPr lang="en-US" altLang="en-US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en-US" altLang="en-US" sz="2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en-US" sz="2800" b="1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×</m:t>
                    </m:r>
                  </m:oMath>
                </a14:m>
                <a:r>
                  <a:rPr lang="en-US" altLang="en-US" sz="2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1,8 = 72</a:t>
                </a: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20160" y="870591"/>
                <a:ext cx="3257550" cy="584775"/>
              </a:xfrm>
              <a:prstGeom prst="rect">
                <a:avLst/>
              </a:prstGeom>
              <a:blipFill>
                <a:blip r:embed="rId9"/>
                <a:stretch>
                  <a:fillRect l="-3738" t="-14583" b="-32292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>
                <a:spLocks noChangeArrowheads="1"/>
              </p:cNvSpPr>
              <p:nvPr/>
            </p:nvSpPr>
            <p:spPr bwMode="auto">
              <a:xfrm>
                <a:off x="4358521" y="877117"/>
                <a:ext cx="4286250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r>
                  <a:rPr lang="en-US" altLang="en-US" sz="2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b)</a:t>
                </a:r>
                <a:r>
                  <a:rPr lang="en-US" altLang="en-US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en-US" altLang="en-US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en-US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× </m:t>
                    </m:r>
                  </m:oMath>
                </a14:m>
                <a:r>
                  <a:rPr lang="en-US" altLang="en-US" sz="2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0,34 = 1,19 x 1,02</a:t>
                </a:r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358521" y="877117"/>
                <a:ext cx="4286250" cy="584775"/>
              </a:xfrm>
              <a:prstGeom prst="rect">
                <a:avLst/>
              </a:prstGeom>
              <a:blipFill>
                <a:blip r:embed="rId10"/>
                <a:stretch>
                  <a:fillRect l="-2987" t="-14583" r="-711" b="-32292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>
                <a:spLocks noChangeArrowheads="1"/>
              </p:cNvSpPr>
              <p:nvPr/>
            </p:nvSpPr>
            <p:spPr bwMode="auto">
              <a:xfrm>
                <a:off x="2549683" y="2746691"/>
                <a:ext cx="4286250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r>
                  <a:rPr lang="en-US" altLang="en-US" sz="2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c) </a:t>
                </a:r>
                <a:r>
                  <a:rPr lang="en-US" altLang="en-US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en-US" altLang="en-US" sz="2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en-US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×</m:t>
                    </m:r>
                  </m:oMath>
                </a14:m>
                <a:r>
                  <a:rPr lang="en-US" altLang="en-US" sz="2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1,36 = 4,76 x 4,08</a:t>
                </a:r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549683" y="2746691"/>
                <a:ext cx="4286250" cy="584775"/>
              </a:xfrm>
              <a:prstGeom prst="rect">
                <a:avLst/>
              </a:prstGeom>
              <a:blipFill>
                <a:blip r:embed="rId11"/>
                <a:stretch>
                  <a:fillRect l="-2845" t="-14583" b="-32292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01545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</p:childTnLst>
        </p:cTn>
      </p:par>
    </p:tnLst>
    <p:bldLst>
      <p:bldP spid="39" grpId="0" animBg="1"/>
      <p:bldP spid="29" grpId="0" animBg="1"/>
      <p:bldP spid="30" grpId="0" animBg="1"/>
      <p:bldP spid="34" grpId="0"/>
      <p:bldP spid="61" grpId="0" animBg="1"/>
      <p:bldP spid="22" grpId="0"/>
      <p:bldP spid="23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>
            <a:extLst>
              <a:ext uri="{FF2B5EF4-FFF2-40B4-BE49-F238E27FC236}">
                <a16:creationId xmlns:a16="http://schemas.microsoft.com/office/drawing/2014/main" id="{733CF85B-C8C2-4C0A-B18E-2948C145B48F}"/>
              </a:ext>
            </a:extLst>
          </p:cNvPr>
          <p:cNvSpPr/>
          <p:nvPr/>
        </p:nvSpPr>
        <p:spPr>
          <a:xfrm>
            <a:off x="261413" y="457200"/>
            <a:ext cx="8621173" cy="4406900"/>
          </a:xfrm>
          <a:prstGeom prst="rect">
            <a:avLst/>
          </a:prstGeom>
          <a:solidFill>
            <a:schemeClr val="bg1"/>
          </a:solidFill>
          <a:ln>
            <a:solidFill>
              <a:srgbClr val="F179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BF8C3A55-8AE5-4CC8-BFE0-018D43818858}"/>
              </a:ext>
            </a:extLst>
          </p:cNvPr>
          <p:cNvSpPr/>
          <p:nvPr/>
        </p:nvSpPr>
        <p:spPr>
          <a:xfrm>
            <a:off x="2549683" y="79742"/>
            <a:ext cx="4044634" cy="757561"/>
          </a:xfrm>
          <a:prstGeom prst="ellipse">
            <a:avLst/>
          </a:prstGeom>
          <a:solidFill>
            <a:schemeClr val="bg1"/>
          </a:solidFill>
          <a:ln>
            <a:solidFill>
              <a:srgbClr val="F179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华康少女" panose="040F0509000000000000" pitchFamily="81" charset="-122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695C7F29-057A-4C9E-BB28-F4C3949D5A4F}"/>
              </a:ext>
            </a:extLst>
          </p:cNvPr>
          <p:cNvSpPr/>
          <p:nvPr/>
        </p:nvSpPr>
        <p:spPr>
          <a:xfrm>
            <a:off x="2622253" y="108092"/>
            <a:ext cx="3972063" cy="702025"/>
          </a:xfrm>
          <a:prstGeom prst="ellipse">
            <a:avLst/>
          </a:prstGeom>
          <a:solidFill>
            <a:srgbClr val="F179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华康少女" panose="040F0509000000000000" pitchFamily="81" charset="-122"/>
            </a:endParaRP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5069B518-BCD7-49C3-BACD-5A301AFE584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3424"/>
          <a:stretch/>
        </p:blipFill>
        <p:spPr>
          <a:xfrm rot="11020359">
            <a:off x="2776731" y="291300"/>
            <a:ext cx="162120" cy="345515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F6F80C84-7445-4B2D-9CC4-191F2B9C329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3424"/>
          <a:stretch/>
        </p:blipFill>
        <p:spPr>
          <a:xfrm rot="10579641" flipH="1">
            <a:off x="6222110" y="285765"/>
            <a:ext cx="162120" cy="34551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939027" y="200144"/>
            <a:ext cx="10438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altLang="en-US" sz="2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8" name="Picture 4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6837">
            <a:off x="8179849" y="13178"/>
            <a:ext cx="886770" cy="935161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22260">
            <a:off x="-107644" y="-110214"/>
            <a:ext cx="1148539" cy="1148539"/>
          </a:xfrm>
          <a:prstGeom prst="rect">
            <a:avLst/>
          </a:prstGeom>
        </p:spPr>
      </p:pic>
      <p:sp>
        <p:nvSpPr>
          <p:cNvPr id="52" name="Rounded Rectangle 51"/>
          <p:cNvSpPr/>
          <p:nvPr/>
        </p:nvSpPr>
        <p:spPr>
          <a:xfrm>
            <a:off x="362365" y="893174"/>
            <a:ext cx="8260869" cy="67647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Nướng xong bánh sẽ đến công đoạn trang trí chiếc bánh kem, các bạn hãy thực hiện nhiệm vụ để nhận đồ trang trí nhé</a:t>
            </a: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5437" y="3826374"/>
            <a:ext cx="1749302" cy="138683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88405" y="4027556"/>
            <a:ext cx="933848" cy="1214002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261413" y="827926"/>
            <a:ext cx="8433292" cy="1101899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800" i="1" dirty="0" err="1"/>
              <a:t>Biết</a:t>
            </a:r>
            <a:r>
              <a:rPr lang="en-US" sz="2800" dirty="0"/>
              <a:t> 5,2</a:t>
            </a:r>
            <a:r>
              <a:rPr lang="en-US" sz="2800" i="1" dirty="0"/>
              <a:t>l </a:t>
            </a:r>
            <a:r>
              <a:rPr lang="en-US" sz="2800" i="1" dirty="0" err="1"/>
              <a:t>dầu</a:t>
            </a:r>
            <a:r>
              <a:rPr lang="en-US" sz="2800" i="1" dirty="0"/>
              <a:t> </a:t>
            </a:r>
            <a:r>
              <a:rPr lang="en-US" sz="2800" i="1" dirty="0" err="1"/>
              <a:t>cân</a:t>
            </a:r>
            <a:r>
              <a:rPr lang="en-US" sz="2800" i="1" dirty="0"/>
              <a:t> </a:t>
            </a:r>
            <a:r>
              <a:rPr lang="en-US" sz="2800" i="1" dirty="0" err="1"/>
              <a:t>nặng</a:t>
            </a:r>
            <a:r>
              <a:rPr lang="en-US" sz="2800" i="1" dirty="0"/>
              <a:t> 3,952kg. </a:t>
            </a:r>
            <a:r>
              <a:rPr lang="en-US" sz="2800" i="1" dirty="0" err="1"/>
              <a:t>Hỏi</a:t>
            </a:r>
            <a:r>
              <a:rPr lang="en-US" sz="2800" i="1" dirty="0"/>
              <a:t> </a:t>
            </a:r>
            <a:r>
              <a:rPr lang="en-US" sz="2800" i="1" dirty="0" err="1"/>
              <a:t>có</a:t>
            </a:r>
            <a:r>
              <a:rPr lang="en-US" sz="2800" i="1" dirty="0"/>
              <a:t> </a:t>
            </a:r>
            <a:r>
              <a:rPr lang="en-US" sz="2800" i="1" dirty="0" err="1"/>
              <a:t>bao</a:t>
            </a:r>
            <a:r>
              <a:rPr lang="en-US" sz="2800" i="1" dirty="0"/>
              <a:t> </a:t>
            </a:r>
            <a:r>
              <a:rPr lang="en-US" sz="2800" i="1" dirty="0" err="1"/>
              <a:t>nhiêu</a:t>
            </a:r>
            <a:r>
              <a:rPr lang="en-US" sz="2800" i="1" dirty="0"/>
              <a:t> </a:t>
            </a:r>
            <a:r>
              <a:rPr lang="en-US" sz="2800" i="1" dirty="0" err="1"/>
              <a:t>lít</a:t>
            </a:r>
            <a:r>
              <a:rPr lang="en-US" sz="2800" i="1" dirty="0"/>
              <a:t> </a:t>
            </a:r>
            <a:r>
              <a:rPr lang="en-US" sz="2800" i="1" dirty="0" err="1"/>
              <a:t>dầu</a:t>
            </a:r>
            <a:r>
              <a:rPr lang="en-US" sz="2800" i="1" dirty="0"/>
              <a:t> </a:t>
            </a:r>
            <a:r>
              <a:rPr lang="en-US" sz="2800" i="1" dirty="0" err="1"/>
              <a:t>nếu</a:t>
            </a:r>
            <a:r>
              <a:rPr lang="en-US" sz="2800" i="1" dirty="0"/>
              <a:t> </a:t>
            </a:r>
            <a:r>
              <a:rPr lang="en-US" sz="2800" i="1" dirty="0" err="1"/>
              <a:t>chúng</a:t>
            </a:r>
            <a:r>
              <a:rPr lang="en-US" sz="2800" i="1" dirty="0"/>
              <a:t> </a:t>
            </a:r>
            <a:r>
              <a:rPr lang="en-US" sz="2800" i="1" dirty="0" err="1"/>
              <a:t>cân</a:t>
            </a:r>
            <a:r>
              <a:rPr lang="en-US" sz="2800" i="1" dirty="0"/>
              <a:t> </a:t>
            </a:r>
            <a:r>
              <a:rPr lang="en-US" sz="2800" i="1" dirty="0" err="1"/>
              <a:t>nặng</a:t>
            </a:r>
            <a:r>
              <a:rPr lang="en-US" sz="2800" i="1" dirty="0"/>
              <a:t> 5,32kg?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40605" y="2023423"/>
            <a:ext cx="2895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b="1" u="sng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Tóm</a:t>
            </a:r>
            <a:r>
              <a:rPr lang="en-US" altLang="en-US" sz="28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b="1" u="sng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tắt</a:t>
            </a:r>
            <a:endParaRPr lang="en-US" altLang="en-US" sz="2800" b="1" u="sng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10"/>
          <p:cNvSpPr txBox="1">
            <a:spLocks noChangeArrowheads="1"/>
          </p:cNvSpPr>
          <p:nvPr/>
        </p:nvSpPr>
        <p:spPr bwMode="auto">
          <a:xfrm>
            <a:off x="65854" y="3106753"/>
            <a:ext cx="432435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>
                <a:solidFill>
                  <a:srgbClr val="3316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5,32 kg</a:t>
            </a:r>
            <a:r>
              <a:rPr lang="en-US" altLang="en-US" sz="2800" b="1">
                <a:solidFill>
                  <a:srgbClr val="3316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… </a:t>
            </a:r>
            <a:r>
              <a:rPr lang="en-US" altLang="en-US" sz="2800" b="1" i="1" dirty="0">
                <a:solidFill>
                  <a:srgbClr val="3316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en-US" altLang="en-US" sz="2800" b="1" dirty="0">
                <a:solidFill>
                  <a:srgbClr val="3316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3316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dầu</a:t>
            </a:r>
            <a:r>
              <a:rPr lang="en-US" altLang="en-US" sz="2800" b="1" dirty="0">
                <a:solidFill>
                  <a:srgbClr val="3316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>
                <a:solidFill>
                  <a:srgbClr val="3316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270372" y="2616162"/>
            <a:ext cx="47037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>
                <a:solidFill>
                  <a:srgbClr val="3316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3,952 kg : 5,2</a:t>
            </a:r>
            <a:r>
              <a:rPr lang="en-US" altLang="en-US" sz="2800" b="1" i="1" dirty="0">
                <a:solidFill>
                  <a:srgbClr val="3316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 </a:t>
            </a:r>
            <a:r>
              <a:rPr lang="en-US" altLang="en-US" sz="2800" b="1" dirty="0" err="1">
                <a:solidFill>
                  <a:srgbClr val="3316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dầu</a:t>
            </a:r>
            <a:endParaRPr lang="en-US" altLang="en-US" sz="2800" b="1" dirty="0">
              <a:solidFill>
                <a:srgbClr val="3316A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4201691" y="2046238"/>
            <a:ext cx="4785250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</a:t>
            </a:r>
            <a:r>
              <a:rPr lang="en-US" altLang="en-US" sz="2800" b="1" u="sng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altLang="en-US" sz="28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b="1" u="sng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altLang="en-US" sz="2800" b="1" u="sng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>
                <a:solidFill>
                  <a:srgbClr val="3316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altLang="en-US" sz="2800" b="1" i="1" dirty="0">
                <a:solidFill>
                  <a:srgbClr val="3316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lít </a:t>
            </a:r>
            <a:r>
              <a:rPr lang="en-US" altLang="en-US" sz="2800" b="1" dirty="0" err="1">
                <a:solidFill>
                  <a:srgbClr val="3316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dầu</a:t>
            </a:r>
            <a:r>
              <a:rPr lang="en-US" altLang="en-US" sz="2800" b="1" dirty="0">
                <a:solidFill>
                  <a:srgbClr val="3316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3316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cân</a:t>
            </a:r>
            <a:r>
              <a:rPr lang="en-US" altLang="en-US" sz="2800" b="1" dirty="0">
                <a:solidFill>
                  <a:srgbClr val="3316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3316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nặng</a:t>
            </a:r>
            <a:r>
              <a:rPr lang="en-US" altLang="en-US" sz="2800" b="1" dirty="0">
                <a:solidFill>
                  <a:srgbClr val="3316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3316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altLang="en-US" sz="2800" b="1" dirty="0">
                <a:solidFill>
                  <a:srgbClr val="3316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>
                <a:solidFill>
                  <a:srgbClr val="3316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3,952 : 5,2 = 0,76 (kg)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>
                <a:solidFill>
                  <a:srgbClr val="3316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5,32 kg </a:t>
            </a:r>
            <a:r>
              <a:rPr lang="en-US" altLang="en-US" sz="2800" b="1" dirty="0" err="1">
                <a:solidFill>
                  <a:srgbClr val="3316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thì</a:t>
            </a:r>
            <a:r>
              <a:rPr lang="en-US" altLang="en-US" sz="2800" b="1" dirty="0">
                <a:solidFill>
                  <a:srgbClr val="3316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3316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altLang="en-US" sz="2800" b="1" dirty="0">
                <a:solidFill>
                  <a:srgbClr val="3316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3316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altLang="en-US" sz="2800" b="1" dirty="0">
                <a:solidFill>
                  <a:srgbClr val="3316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3316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lít</a:t>
            </a:r>
            <a:r>
              <a:rPr lang="en-US" altLang="en-US" sz="2800" b="1" dirty="0">
                <a:solidFill>
                  <a:srgbClr val="3316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3316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dầu</a:t>
            </a:r>
            <a:r>
              <a:rPr lang="en-US" altLang="en-US" sz="2800" b="1" dirty="0">
                <a:solidFill>
                  <a:srgbClr val="3316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>
                <a:solidFill>
                  <a:srgbClr val="3316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5,32 : 0,76 = 7 (</a:t>
            </a:r>
            <a:r>
              <a:rPr lang="en-US" altLang="en-US" sz="2800" b="1" i="1" dirty="0" err="1">
                <a:solidFill>
                  <a:srgbClr val="3316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lít</a:t>
            </a:r>
            <a:r>
              <a:rPr lang="en-US" altLang="en-US" sz="2800" b="1" dirty="0">
                <a:solidFill>
                  <a:srgbClr val="3316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</a:t>
            </a:r>
            <a:r>
              <a:rPr lang="en-US" alt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</a:t>
            </a:r>
            <a:r>
              <a:rPr lang="en-US" alt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alt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alt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7 </a:t>
            </a:r>
            <a:r>
              <a:rPr lang="en-US" alt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lít</a:t>
            </a:r>
            <a:endParaRPr lang="en-US" altLang="en-US" sz="28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b="1" i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4152983" y="2023423"/>
            <a:ext cx="23670" cy="2840677"/>
          </a:xfrm>
          <a:prstGeom prst="line">
            <a:avLst/>
          </a:prstGeom>
          <a:ln w="28575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697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29" grpId="0" animBg="1"/>
      <p:bldP spid="30" grpId="0" animBg="1"/>
      <p:bldP spid="52" grpId="0" animBg="1"/>
      <p:bldP spid="2" grpId="0" animBg="1"/>
      <p:bldP spid="24" grpId="0"/>
      <p:bldP spid="25" grpId="0"/>
      <p:bldP spid="27" grpId="0"/>
      <p:bldP spid="2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255053"/>
  <p:tag name="INKNOELEADERBOARD" val="108567739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33B48"/>
      </a:accent1>
      <a:accent2>
        <a:srgbClr val="FFC000"/>
      </a:accent2>
      <a:accent3>
        <a:srgbClr val="00BBD6"/>
      </a:accent3>
      <a:accent4>
        <a:srgbClr val="937862"/>
      </a:accent4>
      <a:accent5>
        <a:srgbClr val="B2D135"/>
      </a:accent5>
      <a:accent6>
        <a:srgbClr val="895881"/>
      </a:accent6>
      <a:hlink>
        <a:srgbClr val="F33B48"/>
      </a:hlink>
      <a:folHlink>
        <a:srgbClr val="BFBFBF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F33B48"/>
    </a:accent1>
    <a:accent2>
      <a:srgbClr val="FFC000"/>
    </a:accent2>
    <a:accent3>
      <a:srgbClr val="00BBD6"/>
    </a:accent3>
    <a:accent4>
      <a:srgbClr val="937862"/>
    </a:accent4>
    <a:accent5>
      <a:srgbClr val="B2D135"/>
    </a:accent5>
    <a:accent6>
      <a:srgbClr val="895881"/>
    </a:accent6>
    <a:hlink>
      <a:srgbClr val="F33B48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F33B48"/>
    </a:accent1>
    <a:accent2>
      <a:srgbClr val="FFC000"/>
    </a:accent2>
    <a:accent3>
      <a:srgbClr val="00BBD6"/>
    </a:accent3>
    <a:accent4>
      <a:srgbClr val="937862"/>
    </a:accent4>
    <a:accent5>
      <a:srgbClr val="B2D135"/>
    </a:accent5>
    <a:accent6>
      <a:srgbClr val="895881"/>
    </a:accent6>
    <a:hlink>
      <a:srgbClr val="F33B48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9Slide.vn</Template>
  <TotalTime>1222</TotalTime>
  <Words>517</Words>
  <Application>Microsoft Office PowerPoint</Application>
  <PresentationFormat>On-screen Show (16:9)</PresentationFormat>
  <Paragraphs>91</Paragraphs>
  <Slides>13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Cambria Math</vt:lpstr>
      <vt:lpstr>等线</vt:lpstr>
      <vt:lpstr>Arial</vt:lpstr>
      <vt:lpstr>Calibri</vt:lpstr>
      <vt:lpstr>iCiel Crocante</vt:lpstr>
      <vt:lpstr>Times New Roman</vt:lpstr>
      <vt:lpstr>Microsoft YaHei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>9Slide.vn</Manager>
  <Company>9Slide.vn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255053</dc:title>
  <dc:subject>9Slide.vn</dc:subject>
  <dc:creator>Admin</dc:creator>
  <dc:description>9Slide.vn</dc:description>
  <cp:lastModifiedBy>Huyền Thanh</cp:lastModifiedBy>
  <cp:revision>370</cp:revision>
  <dcterms:created xsi:type="dcterms:W3CDTF">2017-07-30T10:07:49Z</dcterms:created>
  <dcterms:modified xsi:type="dcterms:W3CDTF">2022-12-12T02:09:53Z</dcterms:modified>
  <cp:category>9Slide.vn</cp:category>
</cp:coreProperties>
</file>