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4"/>
  </p:notesMasterIdLst>
  <p:sldIdLst>
    <p:sldId id="360" r:id="rId2"/>
    <p:sldId id="399" r:id="rId3"/>
    <p:sldId id="388" r:id="rId4"/>
    <p:sldId id="400" r:id="rId5"/>
    <p:sldId id="344" r:id="rId6"/>
    <p:sldId id="369" r:id="rId7"/>
    <p:sldId id="407" r:id="rId8"/>
    <p:sldId id="322" r:id="rId9"/>
    <p:sldId id="408" r:id="rId10"/>
    <p:sldId id="373" r:id="rId11"/>
    <p:sldId id="401" r:id="rId12"/>
    <p:sldId id="323" r:id="rId13"/>
    <p:sldId id="386" r:id="rId14"/>
    <p:sldId id="287" r:id="rId15"/>
    <p:sldId id="281" r:id="rId16"/>
    <p:sldId id="282" r:id="rId17"/>
    <p:sldId id="283" r:id="rId18"/>
    <p:sldId id="284" r:id="rId19"/>
    <p:sldId id="285" r:id="rId20"/>
    <p:sldId id="403" r:id="rId21"/>
    <p:sldId id="272" r:id="rId22"/>
    <p:sldId id="277" r:id="rId23"/>
  </p:sldIdLst>
  <p:sldSz cx="9144000" cy="5715000" type="screen16x10"/>
  <p:notesSz cx="6858000" cy="9144000"/>
  <p:embeddedFontLst>
    <p:embeddedFont>
      <p:font typeface="宋体" panose="02010600030101010101" pitchFamily="2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#9Slide03 Quicksand Bold" panose="020B0604020202020204" charset="0"/>
      <p:bold r:id="rId30"/>
    </p:embeddedFont>
    <p:embeddedFont>
      <p:font typeface=".VnAvant" panose="020B7200000000000000" pitchFamily="34" charset="0"/>
      <p:regular r:id="rId31"/>
      <p:bold r:id="rId32"/>
      <p:italic r:id="rId33"/>
      <p:boldItalic r:id="rId34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FF99"/>
    <a:srgbClr val="0000CC"/>
    <a:srgbClr val="FF66FF"/>
    <a:srgbClr val="0066CC"/>
    <a:srgbClr val="FFCCFF"/>
    <a:srgbClr val="99FFCC"/>
    <a:srgbClr val="00CCFF"/>
    <a:srgbClr val="33CCCC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28" autoAdjust="0"/>
    <p:restoredTop sz="88467" autoAdjust="0"/>
  </p:normalViewPr>
  <p:slideViewPr>
    <p:cSldViewPr snapToGrid="0">
      <p:cViewPr varScale="1">
        <p:scale>
          <a:sx n="82" d="100"/>
          <a:sy n="82" d="100"/>
        </p:scale>
        <p:origin x="732" y="7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20/12/2022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31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463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6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036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7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862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8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417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564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224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375397" y="375396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7457514" y="4028514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1913865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63000" b="-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2022/12/20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fade/>
  </p:transition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586" y="1322465"/>
            <a:ext cx="63779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 HỌC VẦN LỚP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32923" y="246356"/>
            <a:ext cx="6553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81649" y="4875062"/>
            <a:ext cx="48558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Quỳnh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Trâm</a:t>
            </a:r>
            <a:endParaRPr lang="en-US" sz="2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34020" y="2600230"/>
            <a:ext cx="28283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6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6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ôt</a:t>
            </a:r>
            <a:r>
              <a:rPr lang="en-US" sz="6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97221" y="3043299"/>
            <a:ext cx="13367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70:</a:t>
            </a:r>
          </a:p>
        </p:txBody>
      </p:sp>
    </p:spTree>
    <p:extLst>
      <p:ext uri="{BB962C8B-B14F-4D97-AF65-F5344CB8AC3E}">
        <p14:creationId xmlns:p14="http://schemas.microsoft.com/office/powerpoint/2010/main" val="32020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71">
        <p:split orient="vert"/>
      </p:transition>
    </mc:Choice>
    <mc:Fallback xmlns="">
      <p:transition spd="slow" advTm="727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D8DF82-0422-FE68-71B6-E25CD4F15E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3A40BE1-F257-1A67-6E41-03DA9188D618}"/>
              </a:ext>
            </a:extLst>
          </p:cNvPr>
          <p:cNvCxnSpPr>
            <a:cxnSpLocks/>
          </p:cNvCxnSpPr>
          <p:nvPr/>
        </p:nvCxnSpPr>
        <p:spPr>
          <a:xfrm>
            <a:off x="4410635" y="2665506"/>
            <a:ext cx="70522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920BAAB-2BD3-ED6D-F9A0-61C9C54D4CE2}"/>
              </a:ext>
            </a:extLst>
          </p:cNvPr>
          <p:cNvCxnSpPr>
            <a:cxnSpLocks/>
          </p:cNvCxnSpPr>
          <p:nvPr/>
        </p:nvCxnSpPr>
        <p:spPr>
          <a:xfrm>
            <a:off x="1553883" y="5083735"/>
            <a:ext cx="70522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152FBD6-75DD-A9F5-B4DB-38CF4AB8CD3E}"/>
              </a:ext>
            </a:extLst>
          </p:cNvPr>
          <p:cNvCxnSpPr>
            <a:cxnSpLocks/>
          </p:cNvCxnSpPr>
          <p:nvPr/>
        </p:nvCxnSpPr>
        <p:spPr>
          <a:xfrm>
            <a:off x="6834094" y="5083735"/>
            <a:ext cx="70522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B70E68F-C1C6-0C29-D1F7-0C94625514F4}"/>
              </a:ext>
            </a:extLst>
          </p:cNvPr>
          <p:cNvCxnSpPr>
            <a:cxnSpLocks/>
          </p:cNvCxnSpPr>
          <p:nvPr/>
        </p:nvCxnSpPr>
        <p:spPr>
          <a:xfrm>
            <a:off x="1906495" y="2653553"/>
            <a:ext cx="3526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9B19307-684E-9276-8F78-DD52BC5D8EC6}"/>
              </a:ext>
            </a:extLst>
          </p:cNvPr>
          <p:cNvCxnSpPr>
            <a:cxnSpLocks/>
          </p:cNvCxnSpPr>
          <p:nvPr/>
        </p:nvCxnSpPr>
        <p:spPr>
          <a:xfrm>
            <a:off x="1906495" y="2746188"/>
            <a:ext cx="3526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71B51F7-E336-81A2-6169-39F433BBEC1E}"/>
              </a:ext>
            </a:extLst>
          </p:cNvPr>
          <p:cNvCxnSpPr>
            <a:cxnSpLocks/>
          </p:cNvCxnSpPr>
          <p:nvPr/>
        </p:nvCxnSpPr>
        <p:spPr>
          <a:xfrm>
            <a:off x="7467600" y="2596777"/>
            <a:ext cx="4034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BBFAD2E-B245-88B3-4D42-4FCEC8833537}"/>
              </a:ext>
            </a:extLst>
          </p:cNvPr>
          <p:cNvCxnSpPr>
            <a:cxnSpLocks/>
          </p:cNvCxnSpPr>
          <p:nvPr/>
        </p:nvCxnSpPr>
        <p:spPr>
          <a:xfrm>
            <a:off x="7467600" y="2686424"/>
            <a:ext cx="4034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2DF22DE-7144-567B-73BE-6F720EC7F629}"/>
              </a:ext>
            </a:extLst>
          </p:cNvPr>
          <p:cNvCxnSpPr>
            <a:cxnSpLocks/>
          </p:cNvCxnSpPr>
          <p:nvPr/>
        </p:nvCxnSpPr>
        <p:spPr>
          <a:xfrm>
            <a:off x="4075953" y="5083735"/>
            <a:ext cx="121322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11A347C-68B6-3749-2FC3-B78920E03BB7}"/>
              </a:ext>
            </a:extLst>
          </p:cNvPr>
          <p:cNvCxnSpPr>
            <a:cxnSpLocks/>
          </p:cNvCxnSpPr>
          <p:nvPr/>
        </p:nvCxnSpPr>
        <p:spPr>
          <a:xfrm>
            <a:off x="4075953" y="5162177"/>
            <a:ext cx="121322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29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4416" y="3112061"/>
            <a:ext cx="2144464" cy="2144464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421886" y="1598726"/>
            <a:ext cx="4737887" cy="1615037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703500" y="2013830"/>
            <a:ext cx="417466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Nghỉ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vi-VN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0487" y="2470387"/>
            <a:ext cx="2316960" cy="23169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  <p:pic>
        <p:nvPicPr>
          <p:cNvPr id="9" name="BeautifulLoveBeatInstrumental-V.A-29185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64642" y="38632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7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58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66667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128599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5828" y="1116010"/>
            <a:ext cx="6952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EA23A7-846F-8B3D-B3B5-A2953A472A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2" t="22450" r="5923" b="2788"/>
          <a:stretch/>
        </p:blipFill>
        <p:spPr>
          <a:xfrm>
            <a:off x="83670" y="2142938"/>
            <a:ext cx="8976658" cy="142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39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C1C597-FA8D-7BF6-62EC-5F8AC3561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892" y="112253"/>
            <a:ext cx="8156215" cy="549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195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336" y="21128"/>
            <a:ext cx="8479328" cy="567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841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05" y="0"/>
            <a:ext cx="7806189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4152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40" b="48917" l="3707" r="96926">
                        <a14:foregroundMark x1="6781" y1="3877" x2="19711" y2="4447"/>
                        <a14:foregroundMark x1="12839" y1="8894" x2="62568" y2="11517"/>
                        <a14:foregroundMark x1="7505" y1="41847" x2="13291" y2="43444"/>
                        <a14:foregroundMark x1="7233" y1="45268" x2="17269" y2="45040"/>
                        <a14:foregroundMark x1="16998" y1="45496" x2="30018" y2="44812"/>
                        <a14:foregroundMark x1="31193" y1="44698" x2="35805" y2="44698"/>
                        <a14:foregroundMark x1="30199" y1="45838" x2="41863" y2="45496"/>
                        <a14:foregroundMark x1="45298" y1="45268" x2="55154" y2="44812"/>
                        <a14:foregroundMark x1="41863" y1="44812" x2="44937" y2="45040"/>
                        <a14:foregroundMark x1="41682" y1="7070" x2="70072" y2="9464"/>
                        <a14:backgroundMark x1="48644" y1="50513" x2="50904" y2="50285"/>
                        <a14:backgroundMark x1="54250" y1="49715" x2="54250" y2="49715"/>
                        <a14:backgroundMark x1="48101" y1="49943" x2="48101" y2="49943"/>
                        <a14:backgroundMark x1="53707" y1="47891" x2="53707" y2="47891"/>
                        <a14:backgroundMark x1="69982" y1="42645" x2="69982" y2="426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6" t="-1" r="4336" b="53785"/>
          <a:stretch/>
        </p:blipFill>
        <p:spPr>
          <a:xfrm>
            <a:off x="19514" y="1104526"/>
            <a:ext cx="9124486" cy="3418609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5160139" y="2641091"/>
            <a:ext cx="13612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2972072" y="3073909"/>
            <a:ext cx="2597727" cy="103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511336" y="3571863"/>
            <a:ext cx="13612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57299" y="2641091"/>
            <a:ext cx="100791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12881" y="3582252"/>
            <a:ext cx="100791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095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40" b="48917" l="3707" r="96926">
                        <a14:foregroundMark x1="6781" y1="3877" x2="19711" y2="4447"/>
                        <a14:foregroundMark x1="12839" y1="8894" x2="62568" y2="11517"/>
                        <a14:foregroundMark x1="7505" y1="41847" x2="13291" y2="43444"/>
                        <a14:foregroundMark x1="7233" y1="45268" x2="17269" y2="45040"/>
                        <a14:foregroundMark x1="16998" y1="45496" x2="30018" y2="44812"/>
                        <a14:foregroundMark x1="31193" y1="44698" x2="35805" y2="44698"/>
                        <a14:foregroundMark x1="30199" y1="45838" x2="41863" y2="45496"/>
                        <a14:foregroundMark x1="45298" y1="45268" x2="55154" y2="44812"/>
                        <a14:foregroundMark x1="41863" y1="44812" x2="44937" y2="45040"/>
                        <a14:foregroundMark x1="41682" y1="7070" x2="70072" y2="9464"/>
                        <a14:backgroundMark x1="48644" y1="50513" x2="50904" y2="50285"/>
                        <a14:backgroundMark x1="54250" y1="49715" x2="54250" y2="49715"/>
                        <a14:backgroundMark x1="48101" y1="49943" x2="48101" y2="49943"/>
                        <a14:backgroundMark x1="53707" y1="47891" x2="53707" y2="47891"/>
                        <a14:backgroundMark x1="69982" y1="42645" x2="69982" y2="426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6" t="-1" r="4336" b="53785"/>
          <a:stretch/>
        </p:blipFill>
        <p:spPr>
          <a:xfrm>
            <a:off x="-1" y="285750"/>
            <a:ext cx="9124486" cy="341860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5246" y="1262496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02873" y="1158586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39791" y="1158586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5118" y="1691767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0" y="1701077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2110647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57046" y="2151130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9155" y="2647731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0441" y="3087393"/>
            <a:ext cx="23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791757" y="3038289"/>
            <a:ext cx="644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49458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40" b="48917" l="3707" r="96926">
                        <a14:foregroundMark x1="6781" y1="3877" x2="19711" y2="4447"/>
                        <a14:foregroundMark x1="12839" y1="8894" x2="62568" y2="11517"/>
                        <a14:foregroundMark x1="7505" y1="41847" x2="13291" y2="43444"/>
                        <a14:foregroundMark x1="7233" y1="45268" x2="17269" y2="45040"/>
                        <a14:foregroundMark x1="16998" y1="45496" x2="30018" y2="44812"/>
                        <a14:foregroundMark x1="31193" y1="44698" x2="35805" y2="44698"/>
                        <a14:foregroundMark x1="30199" y1="45838" x2="41863" y2="45496"/>
                        <a14:foregroundMark x1="45298" y1="45268" x2="55154" y2="44812"/>
                        <a14:foregroundMark x1="41863" y1="44812" x2="44937" y2="45040"/>
                        <a14:foregroundMark x1="41682" y1="7070" x2="70072" y2="9464"/>
                        <a14:backgroundMark x1="48644" y1="50513" x2="50904" y2="50285"/>
                        <a14:backgroundMark x1="54250" y1="49715" x2="54250" y2="49715"/>
                        <a14:backgroundMark x1="48101" y1="49943" x2="48101" y2="49943"/>
                        <a14:backgroundMark x1="53707" y1="47891" x2="53707" y2="47891"/>
                        <a14:backgroundMark x1="69982" y1="42645" x2="69982" y2="426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6" t="-1" r="4336" b="53785"/>
          <a:stretch/>
        </p:blipFill>
        <p:spPr>
          <a:xfrm>
            <a:off x="-1" y="285750"/>
            <a:ext cx="9124486" cy="3418609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32509" y="1106632"/>
            <a:ext cx="332510" cy="3221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" name="Oval 3"/>
          <p:cNvSpPr/>
          <p:nvPr/>
        </p:nvSpPr>
        <p:spPr>
          <a:xfrm>
            <a:off x="4488873" y="2197678"/>
            <a:ext cx="332510" cy="2285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5171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5" t="-204" r="9780" b="-375"/>
          <a:stretch/>
        </p:blipFill>
        <p:spPr>
          <a:xfrm>
            <a:off x="155863" y="555914"/>
            <a:ext cx="8665974" cy="3480955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4738255" y="1823605"/>
            <a:ext cx="1174172" cy="2597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4738255" y="3028950"/>
            <a:ext cx="1174172" cy="4883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590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16" y="3112061"/>
            <a:ext cx="2144464" cy="2144464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421886" y="1598726"/>
            <a:ext cx="4737887" cy="1615037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703500" y="2013830"/>
            <a:ext cx="417466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endParaRPr lang="vi-VN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681" y="2406244"/>
            <a:ext cx="2316960" cy="23169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3822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FD52B0-2651-B943-A61C-8140956DD4BC}"/>
              </a:ext>
            </a:extLst>
          </p:cNvPr>
          <p:cNvSpPr txBox="1">
            <a:spLocks/>
          </p:cNvSpPr>
          <p:nvPr/>
        </p:nvSpPr>
        <p:spPr>
          <a:xfrm>
            <a:off x="1026160" y="14859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>
            <a:lvl1pPr marL="267462" indent="-267462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9501" indent="-222885" algn="l" defTabSz="71323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1540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8156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4772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61388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004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620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236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C772BD-DBFA-5643-9A5A-07F9EDB55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506" y="2971725"/>
            <a:ext cx="2144464" cy="2144464"/>
          </a:xfrm>
          <a:prstGeom prst="rect">
            <a:avLst/>
          </a:prstGeom>
        </p:spPr>
      </p:pic>
      <p:sp>
        <p:nvSpPr>
          <p:cNvPr id="6" name="Thought Bubble: Cloud 4">
            <a:extLst>
              <a:ext uri="{FF2B5EF4-FFF2-40B4-BE49-F238E27FC236}">
                <a16:creationId xmlns:a16="http://schemas.microsoft.com/office/drawing/2014/main" id="{2F6ECC1D-85FB-CD45-89F0-96FC61E8BC42}"/>
              </a:ext>
            </a:extLst>
          </p:cNvPr>
          <p:cNvSpPr/>
          <p:nvPr/>
        </p:nvSpPr>
        <p:spPr>
          <a:xfrm>
            <a:off x="1835738" y="1074826"/>
            <a:ext cx="4877862" cy="2323214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#9Slide03 Quicksand Bold" panose="00000800000000000000" pitchFamily="2" charset="0"/>
            </a:endParaRPr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773ECABC-64C7-4743-909E-CB3686F57981}"/>
              </a:ext>
            </a:extLst>
          </p:cNvPr>
          <p:cNvSpPr txBox="1">
            <a:spLocks/>
          </p:cNvSpPr>
          <p:nvPr/>
        </p:nvSpPr>
        <p:spPr>
          <a:xfrm>
            <a:off x="2122588" y="1754259"/>
            <a:ext cx="43041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23D5BF-762A-1C41-87F8-CEDD7B411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720" y="2236433"/>
            <a:ext cx="2316960" cy="23169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18559A2-FF6F-9D44-AD24-D9EE0050BD3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231829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22120" y="1764233"/>
            <a:ext cx="6102001" cy="1144929"/>
            <a:chOff x="1325218" y="1738997"/>
            <a:chExt cx="9026148" cy="1333040"/>
          </a:xfrm>
        </p:grpSpPr>
        <p:sp>
          <p:nvSpPr>
            <p:cNvPr id="3" name="TextBox 2"/>
            <p:cNvSpPr txBox="1"/>
            <p:nvPr/>
          </p:nvSpPr>
          <p:spPr>
            <a:xfrm>
              <a:off x="1367177" y="1738997"/>
              <a:ext cx="8984189" cy="1333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9947">
                <a:defRPr/>
              </a:pPr>
              <a:r>
                <a:rPr lang="en-US" sz="324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- </a:t>
              </a:r>
              <a:r>
                <a:rPr lang="en-US" sz="324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324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4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324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70: </a:t>
              </a:r>
              <a:r>
                <a:rPr lang="en-US" sz="3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ôn – ôt </a:t>
              </a:r>
              <a:r>
                <a:rPr lang="en-US" sz="324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(5 </a:t>
              </a:r>
              <a:r>
                <a:rPr lang="en-US" sz="324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lần</a:t>
              </a:r>
              <a:r>
                <a:rPr lang="en-US" sz="324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). </a:t>
              </a:r>
            </a:p>
            <a:p>
              <a:pPr defTabSz="519947">
                <a:defRPr/>
              </a:pPr>
              <a:r>
                <a:rPr lang="en-US" sz="324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1550486" y="3028974"/>
            <a:ext cx="5884964" cy="682711"/>
            <a:chOff x="1311965" y="4170641"/>
            <a:chExt cx="7765773" cy="698092"/>
          </a:xfrm>
        </p:grpSpPr>
        <p:sp>
          <p:nvSpPr>
            <p:cNvPr id="6" name="TextBox 5"/>
            <p:cNvSpPr txBox="1"/>
            <p:nvPr/>
          </p:nvSpPr>
          <p:spPr>
            <a:xfrm>
              <a:off x="1895059" y="4255048"/>
              <a:ext cx="7182679" cy="613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99899">
                <a:spcBef>
                  <a:spcPts val="329"/>
                </a:spcBef>
                <a:spcAft>
                  <a:spcPts val="329"/>
                </a:spcAft>
                <a:defRPr/>
              </a:pPr>
              <a:r>
                <a:rPr lang="en-US" sz="324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324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324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4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324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4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324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71: </a:t>
              </a:r>
              <a:r>
                <a:rPr lang="en-US" sz="33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ơn - ơt</a:t>
              </a:r>
              <a:endParaRPr lang="en-US" sz="40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89" y="379942"/>
            <a:ext cx="962895" cy="877143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00281" y="689238"/>
            <a:ext cx="2226847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9947">
              <a:defRPr/>
            </a:pPr>
            <a:r>
              <a:rPr lang="en-US" sz="324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324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4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sz="324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170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3"/>
    </mc:Choice>
    <mc:Fallback xmlns="">
      <p:transition spd="slow" advTm="23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52016" y="1199753"/>
            <a:ext cx="61539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buClr>
                <a:srgbClr val="000000"/>
              </a:buClr>
              <a:defRPr/>
            </a:pP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Hẹn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gặp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lại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con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vào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tiết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học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ngày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mai</a:t>
            </a:r>
            <a:endParaRPr lang="en-US" sz="48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lvl="0" algn="ctr" defTabSz="914400">
              <a:buClr>
                <a:srgbClr val="000000"/>
              </a:buClr>
              <a:defRPr/>
            </a:pPr>
            <a:endParaRPr lang="en-US" sz="48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lvl="0" algn="ctr" defTabSz="914400">
              <a:buClr>
                <a:srgbClr val="000000"/>
              </a:buClr>
              <a:defRPr/>
            </a:pPr>
            <a:endParaRPr lang="en-US" sz="48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69CBC-58C5-6845-8698-63E30021C02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472" y="2544828"/>
            <a:ext cx="2391000" cy="210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35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A1BAD3C-B83F-FE1C-DF10-9C43F1B01F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92" y="139637"/>
            <a:ext cx="8779616" cy="5486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7A9EE11-CB01-D0E1-C6CD-E362B94984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9120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16" y="3112061"/>
            <a:ext cx="2144464" cy="2144464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421886" y="1598726"/>
            <a:ext cx="4737887" cy="1615037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703500" y="2013830"/>
            <a:ext cx="417466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vi-VN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681" y="2406244"/>
            <a:ext cx="2316960" cy="23169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652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723584" y="1539575"/>
            <a:ext cx="2471492" cy="3254536"/>
            <a:chOff x="2204854" y="2344461"/>
            <a:chExt cx="2471492" cy="3254536"/>
          </a:xfrm>
        </p:grpSpPr>
        <p:sp>
          <p:nvSpPr>
            <p:cNvPr id="13" name="Oval 12"/>
            <p:cNvSpPr/>
            <p:nvPr/>
          </p:nvSpPr>
          <p:spPr>
            <a:xfrm>
              <a:off x="2204854" y="2344461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2636782" y="2852091"/>
              <a:ext cx="1688998" cy="2746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625" b="1" dirty="0">
                  <a:solidFill>
                    <a:srgbClr val="006600"/>
                  </a:solidFill>
                  <a:latin typeface=".VnAvant" panose="020B7200000000000000" pitchFamily="34" charset="0"/>
                </a:rPr>
                <a:t>«n</a:t>
              </a:r>
              <a:endParaRPr lang="en-US" sz="8625" b="1" dirty="0">
                <a:latin typeface=".VnAvant" panose="020B7200000000000000" pitchFamily="34" charset="0"/>
              </a:endParaRPr>
            </a:p>
            <a:p>
              <a:pPr algn="ctr"/>
              <a:endParaRPr lang="en-US" sz="8625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936916" y="1539575"/>
            <a:ext cx="2471492" cy="2471492"/>
            <a:chOff x="4969156" y="2243273"/>
            <a:chExt cx="2471492" cy="2471492"/>
          </a:xfrm>
        </p:grpSpPr>
        <p:sp>
          <p:nvSpPr>
            <p:cNvPr id="16" name="Oval 15"/>
            <p:cNvSpPr/>
            <p:nvPr/>
          </p:nvSpPr>
          <p:spPr>
            <a:xfrm>
              <a:off x="4969156" y="2243273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5261814" y="2750903"/>
              <a:ext cx="1886176" cy="1419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625" b="1" dirty="0">
                  <a:solidFill>
                    <a:srgbClr val="006600"/>
                  </a:solidFill>
                  <a:latin typeface=".VnAvant" panose="020B7200000000000000" pitchFamily="34" charset="0"/>
                </a:rPr>
                <a:t>«t</a:t>
              </a:r>
              <a:endParaRPr lang="en-US" sz="8625" b="1" dirty="0">
                <a:latin typeface=".VnAvant" panose="020B7200000000000000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0F8F7CF-EC3F-544B-B5A3-668619CA8E01}"/>
              </a:ext>
            </a:extLst>
          </p:cNvPr>
          <p:cNvSpPr txBox="1"/>
          <p:nvPr/>
        </p:nvSpPr>
        <p:spPr>
          <a:xfrm>
            <a:off x="3413180" y="189571"/>
            <a:ext cx="23503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</a:rPr>
              <a:t>Bài</a:t>
            </a:r>
            <a:r>
              <a:rPr lang="en-US" sz="6000" b="1" dirty="0">
                <a:solidFill>
                  <a:srgbClr val="FF0000"/>
                </a:solidFill>
              </a:rPr>
              <a:t> 70:</a:t>
            </a:r>
          </a:p>
        </p:txBody>
      </p:sp>
    </p:spTree>
    <p:extLst>
      <p:ext uri="{BB962C8B-B14F-4D97-AF65-F5344CB8AC3E}">
        <p14:creationId xmlns:p14="http://schemas.microsoft.com/office/powerpoint/2010/main" val="181147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1228" y="162355"/>
            <a:ext cx="3218771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3200" b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1. Lµm quen</a:t>
            </a:r>
            <a:endParaRPr lang="en-US" sz="32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0" y="177403"/>
            <a:ext cx="237869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200">
              <a:latin typeface=".VnAvant" panose="020B7200000000000000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4572000" y="2088528"/>
            <a:ext cx="2813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th«n</a:t>
            </a:r>
            <a:endParaRPr lang="en-US" sz="7200" b="1" dirty="0"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29FAD4-58D6-3543-8AFA-5A5A92887135}"/>
              </a:ext>
            </a:extLst>
          </p:cNvPr>
          <p:cNvSpPr txBox="1"/>
          <p:nvPr/>
        </p:nvSpPr>
        <p:spPr>
          <a:xfrm>
            <a:off x="4534339" y="671699"/>
            <a:ext cx="4675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th«n</a:t>
            </a:r>
            <a:r>
              <a:rPr lang="en-US" sz="7200" b="1" dirty="0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xãm</a:t>
            </a:r>
            <a:endParaRPr lang="en-US" sz="7200" b="1" dirty="0"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1323692-7CAF-7043-8D98-CFE28B470FF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501804" cy="501804"/>
          </a:xfrm>
          <a:prstGeom prst="ellipse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2D457F3-D0DC-9AAD-6176-2D3A7B4EF5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17" t="8466" r="33636" b="30919"/>
          <a:stretch/>
        </p:blipFill>
        <p:spPr>
          <a:xfrm>
            <a:off x="34482" y="1183075"/>
            <a:ext cx="4397881" cy="32763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CCBAC31-9943-5B32-C19D-CC4A2ADF4957}"/>
              </a:ext>
            </a:extLst>
          </p:cNvPr>
          <p:cNvSpPr txBox="1"/>
          <p:nvPr/>
        </p:nvSpPr>
        <p:spPr>
          <a:xfrm>
            <a:off x="5389418" y="2088527"/>
            <a:ext cx="2813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«n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748DCA-9241-AF69-5F0C-CE5D0E1D3EE1}"/>
              </a:ext>
            </a:extLst>
          </p:cNvPr>
          <p:cNvSpPr txBox="1"/>
          <p:nvPr/>
        </p:nvSpPr>
        <p:spPr>
          <a:xfrm>
            <a:off x="5434923" y="3776594"/>
            <a:ext cx="2813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«n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CE48AD-75F2-812D-5847-F34F380D0610}"/>
              </a:ext>
            </a:extLst>
          </p:cNvPr>
          <p:cNvSpPr txBox="1"/>
          <p:nvPr/>
        </p:nvSpPr>
        <p:spPr>
          <a:xfrm>
            <a:off x="4534339" y="671699"/>
            <a:ext cx="4675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th</a:t>
            </a:r>
            <a:r>
              <a:rPr lang="en-US" sz="7200" b="1" dirty="0" err="1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«n</a:t>
            </a:r>
            <a:r>
              <a:rPr lang="en-US" sz="7200" b="1" dirty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xãm</a:t>
            </a:r>
            <a:endParaRPr lang="en-US" sz="7200" b="1" dirty="0"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77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9" grpId="0"/>
      <p:bldP spid="10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1228" y="162355"/>
            <a:ext cx="3218771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3200" b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1. Lµm quen</a:t>
            </a:r>
            <a:endParaRPr lang="en-US" sz="32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0" y="177403"/>
            <a:ext cx="237869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200">
              <a:latin typeface=".VnAvant" panose="020B7200000000000000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4572000" y="2088528"/>
            <a:ext cx="28131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cét</a:t>
            </a:r>
            <a:endParaRPr lang="en-US" sz="7200" b="1" dirty="0"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29FAD4-58D6-3543-8AFA-5A5A92887135}"/>
              </a:ext>
            </a:extLst>
          </p:cNvPr>
          <p:cNvSpPr txBox="1"/>
          <p:nvPr/>
        </p:nvSpPr>
        <p:spPr>
          <a:xfrm>
            <a:off x="4534339" y="671699"/>
            <a:ext cx="46756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cét</a:t>
            </a:r>
            <a:r>
              <a:rPr lang="en-US" sz="8000" b="1" dirty="0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cê</a:t>
            </a:r>
            <a:endParaRPr lang="en-US" sz="8000" b="1" dirty="0"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1323692-7CAF-7043-8D98-CFE28B470FF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501804" cy="501804"/>
          </a:xfrm>
          <a:prstGeom prst="ellipse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CCBAC31-9943-5B32-C19D-CC4A2ADF4957}"/>
              </a:ext>
            </a:extLst>
          </p:cNvPr>
          <p:cNvSpPr txBox="1"/>
          <p:nvPr/>
        </p:nvSpPr>
        <p:spPr>
          <a:xfrm>
            <a:off x="5223165" y="2088528"/>
            <a:ext cx="28131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«t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748DCA-9241-AF69-5F0C-CE5D0E1D3EE1}"/>
              </a:ext>
            </a:extLst>
          </p:cNvPr>
          <p:cNvSpPr txBox="1"/>
          <p:nvPr/>
        </p:nvSpPr>
        <p:spPr>
          <a:xfrm>
            <a:off x="5160819" y="3714248"/>
            <a:ext cx="28131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«t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CE48AD-75F2-812D-5847-F34F380D0610}"/>
              </a:ext>
            </a:extLst>
          </p:cNvPr>
          <p:cNvSpPr txBox="1"/>
          <p:nvPr/>
        </p:nvSpPr>
        <p:spPr>
          <a:xfrm>
            <a:off x="4534339" y="671698"/>
            <a:ext cx="46756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</a:t>
            </a:r>
            <a:r>
              <a:rPr lang="en-US" sz="8000" b="1" dirty="0" err="1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ét</a:t>
            </a:r>
            <a:r>
              <a:rPr lang="en-US" sz="8000" b="1" dirty="0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cê</a:t>
            </a:r>
            <a:endParaRPr lang="en-US" sz="8000" b="1" dirty="0"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9BF42E-A947-C73A-8463-1CF710AFCE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17" t="13924" r="35195" b="30632"/>
          <a:stretch/>
        </p:blipFill>
        <p:spPr>
          <a:xfrm>
            <a:off x="116680" y="933311"/>
            <a:ext cx="4353372" cy="390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9" grpId="0"/>
      <p:bldP spid="10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A3C9A96-30E3-524C-A77E-F692FB8AF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A7D8FC-04CE-3E22-D9D7-BAABBE0EEA25}"/>
              </a:ext>
            </a:extLst>
          </p:cNvPr>
          <p:cNvSpPr txBox="1"/>
          <p:nvPr/>
        </p:nvSpPr>
        <p:spPr>
          <a:xfrm>
            <a:off x="142649" y="720091"/>
            <a:ext cx="42323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 dirty="0" err="1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th</a:t>
            </a:r>
            <a:r>
              <a:rPr lang="en-US" sz="6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«n</a:t>
            </a:r>
            <a:r>
              <a:rPr lang="en-US" sz="6600" b="1" dirty="0">
                <a:solidFill>
                  <a:srgbClr val="0070C0"/>
                </a:solidFill>
                <a:latin typeface=".VnAvant" panose="020B7200000000000000" pitchFamily="34" charset="0"/>
              </a:rPr>
              <a:t> </a:t>
            </a:r>
            <a:r>
              <a:rPr lang="en-US" sz="6600" b="1" dirty="0" err="1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xãm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E9898C-ECD7-4895-F826-55F907A42BB6}"/>
              </a:ext>
            </a:extLst>
          </p:cNvPr>
          <p:cNvSpPr txBox="1"/>
          <p:nvPr/>
        </p:nvSpPr>
        <p:spPr>
          <a:xfrm>
            <a:off x="142649" y="2487236"/>
            <a:ext cx="35922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 dirty="0" err="1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th</a:t>
            </a:r>
            <a:r>
              <a:rPr lang="en-US" sz="6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«n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2461AB-CFCB-9D59-E5AC-0F2E34CDB829}"/>
              </a:ext>
            </a:extLst>
          </p:cNvPr>
          <p:cNvSpPr txBox="1"/>
          <p:nvPr/>
        </p:nvSpPr>
        <p:spPr>
          <a:xfrm>
            <a:off x="782730" y="4254381"/>
            <a:ext cx="35922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 noProof="0" dirty="0">
                <a:solidFill>
                  <a:srgbClr val="FF0000"/>
                </a:solidFill>
                <a:latin typeface=".VnAvant" panose="020B7200000000000000" pitchFamily="34" charset="0"/>
              </a:rPr>
              <a:t>«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anose="020B7200000000000000" pitchFamily="34" charset="0"/>
              </a:rPr>
              <a:t>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5DFBB8-9CD4-1FA7-DB42-97C87F105E97}"/>
              </a:ext>
            </a:extLst>
          </p:cNvPr>
          <p:cNvSpPr txBox="1"/>
          <p:nvPr/>
        </p:nvSpPr>
        <p:spPr>
          <a:xfrm>
            <a:off x="5932366" y="720091"/>
            <a:ext cx="42323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 dirty="0" err="1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c</a:t>
            </a:r>
            <a:r>
              <a:rPr lang="en-US" sz="6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ét</a:t>
            </a:r>
            <a:r>
              <a:rPr lang="en-US" sz="6600" b="1" dirty="0">
                <a:solidFill>
                  <a:srgbClr val="0070C0"/>
                </a:solidFill>
                <a:latin typeface=".VnAvant" panose="020B7200000000000000" pitchFamily="34" charset="0"/>
              </a:rPr>
              <a:t> </a:t>
            </a:r>
            <a:r>
              <a:rPr lang="en-US" sz="6600" b="1" dirty="0" err="1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cê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3B3494-8BDF-4D89-07C9-361B71309F74}"/>
              </a:ext>
            </a:extLst>
          </p:cNvPr>
          <p:cNvSpPr txBox="1"/>
          <p:nvPr/>
        </p:nvSpPr>
        <p:spPr>
          <a:xfrm>
            <a:off x="5932366" y="2487236"/>
            <a:ext cx="35922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 dirty="0" err="1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c</a:t>
            </a:r>
            <a:r>
              <a:rPr lang="en-US" sz="6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ét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18D213-D7B8-7715-D4EA-EE8C6A6F8927}"/>
              </a:ext>
            </a:extLst>
          </p:cNvPr>
          <p:cNvSpPr txBox="1"/>
          <p:nvPr/>
        </p:nvSpPr>
        <p:spPr>
          <a:xfrm>
            <a:off x="6459778" y="4254381"/>
            <a:ext cx="35922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 noProof="0">
                <a:solidFill>
                  <a:srgbClr val="FF0000"/>
                </a:solidFill>
                <a:latin typeface=".VnAvant" panose="020B7200000000000000" pitchFamily="34" charset="0"/>
              </a:rPr>
              <a:t>«</a:t>
            </a:r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t</a:t>
            </a:r>
            <a:endParaRPr kumimoji="0" lang="en-US" sz="6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85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A4DC57-4CE1-9BE4-80ED-F5260CE46B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2" y="94193"/>
            <a:ext cx="8618655" cy="55266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90C11C-9178-D8EC-172C-FB8B8A3E2F20}"/>
              </a:ext>
            </a:extLst>
          </p:cNvPr>
          <p:cNvSpPr txBox="1"/>
          <p:nvPr/>
        </p:nvSpPr>
        <p:spPr>
          <a:xfrm>
            <a:off x="656793" y="1937824"/>
            <a:ext cx="4354795" cy="200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420" b="1" dirty="0">
                <a:solidFill>
                  <a:srgbClr val="FF0000"/>
                </a:solidFill>
                <a:latin typeface=".VnAvant" pitchFamily="34" charset="0"/>
              </a:rPr>
              <a:t>«</a:t>
            </a:r>
            <a:r>
              <a:rPr kumimoji="0" lang="en-US" sz="1242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itchFamily="34" charset="0"/>
                <a:ea typeface="+mn-ea"/>
                <a:cs typeface="+mn-cs"/>
              </a:rPr>
              <a:t>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D5F71D-18F1-0035-2561-25E0625946FF}"/>
              </a:ext>
            </a:extLst>
          </p:cNvPr>
          <p:cNvSpPr txBox="1"/>
          <p:nvPr/>
        </p:nvSpPr>
        <p:spPr>
          <a:xfrm>
            <a:off x="3846959" y="1928591"/>
            <a:ext cx="3744569" cy="200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42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.VnAvant" pitchFamily="34" charset="0"/>
                <a:ea typeface="+mn-ea"/>
                <a:cs typeface="+mn-cs"/>
              </a:rPr>
              <a:t> </a:t>
            </a:r>
            <a:r>
              <a:rPr lang="en-US" sz="12420" b="1" dirty="0">
                <a:solidFill>
                  <a:srgbClr val="FF0000"/>
                </a:solidFill>
                <a:latin typeface=".VnAvant" pitchFamily="34" charset="0"/>
              </a:rPr>
              <a:t>«</a:t>
            </a:r>
            <a:r>
              <a:rPr kumimoji="0" lang="en-US" sz="1242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itchFamily="34" charset="0"/>
                <a:ea typeface="+mn-ea"/>
                <a:cs typeface="+mn-cs"/>
              </a:rPr>
              <a:t>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FED7E7-500D-83F5-26C2-AEA6823EEEC2}"/>
              </a:ext>
            </a:extLst>
          </p:cNvPr>
          <p:cNvSpPr txBox="1"/>
          <p:nvPr/>
        </p:nvSpPr>
        <p:spPr>
          <a:xfrm>
            <a:off x="656794" y="1937824"/>
            <a:ext cx="4354795" cy="1994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360" b="1" noProof="0" dirty="0">
                <a:solidFill>
                  <a:srgbClr val="FF0000"/>
                </a:solidFill>
                <a:latin typeface=".VnAvant" pitchFamily="34" charset="0"/>
              </a:rPr>
              <a:t>«</a:t>
            </a:r>
            <a:r>
              <a:rPr kumimoji="0" lang="en-US" sz="1236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.VnAvant" pitchFamily="34" charset="0"/>
                <a:ea typeface="+mn-ea"/>
                <a:cs typeface="+mn-cs"/>
              </a:rPr>
              <a:t>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81C139-D147-3EBA-90D4-337B2A93204D}"/>
              </a:ext>
            </a:extLst>
          </p:cNvPr>
          <p:cNvSpPr txBox="1"/>
          <p:nvPr/>
        </p:nvSpPr>
        <p:spPr>
          <a:xfrm>
            <a:off x="4065157" y="1937824"/>
            <a:ext cx="3744569" cy="1994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360" b="1" noProof="0" dirty="0">
                <a:solidFill>
                  <a:srgbClr val="FF0000"/>
                </a:solidFill>
                <a:latin typeface=".VnAvant" pitchFamily="34" charset="0"/>
              </a:rPr>
              <a:t>«</a:t>
            </a:r>
            <a:r>
              <a:rPr kumimoji="0" lang="en-US" sz="1236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.VnAvant" pitchFamily="34" charset="0"/>
                <a:ea typeface="+mn-ea"/>
                <a:cs typeface="+mn-cs"/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324407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|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2198</TotalTime>
  <Words>165</Words>
  <Application>Microsoft Office PowerPoint</Application>
  <PresentationFormat>On-screen Show (16:10)</PresentationFormat>
  <Paragraphs>62</Paragraphs>
  <Slides>22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Times New Roman</vt:lpstr>
      <vt:lpstr>宋体</vt:lpstr>
      <vt:lpstr>Calibri</vt:lpstr>
      <vt:lpstr>#9Slide03 Quicksand Bold</vt:lpstr>
      <vt:lpstr>.VnAvant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MTC</cp:lastModifiedBy>
  <cp:revision>243</cp:revision>
  <dcterms:created xsi:type="dcterms:W3CDTF">2020-02-10T09:35:50Z</dcterms:created>
  <dcterms:modified xsi:type="dcterms:W3CDTF">2022-12-20T05:08:52Z</dcterms:modified>
</cp:coreProperties>
</file>