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459" r:id="rId2"/>
    <p:sldId id="462" r:id="rId3"/>
    <p:sldId id="445" r:id="rId4"/>
    <p:sldId id="463" r:id="rId5"/>
    <p:sldId id="448" r:id="rId6"/>
    <p:sldId id="450" r:id="rId7"/>
    <p:sldId id="452" r:id="rId8"/>
    <p:sldId id="451" r:id="rId9"/>
    <p:sldId id="449" r:id="rId10"/>
    <p:sldId id="464" r:id="rId11"/>
    <p:sldId id="444" r:id="rId12"/>
    <p:sldId id="441" r:id="rId13"/>
    <p:sldId id="465" r:id="rId14"/>
    <p:sldId id="454" r:id="rId15"/>
    <p:sldId id="455" r:id="rId16"/>
    <p:sldId id="466" r:id="rId17"/>
    <p:sldId id="457" r:id="rId18"/>
    <p:sldId id="467" r:id="rId19"/>
    <p:sldId id="468" r:id="rId20"/>
  </p:sldIdLst>
  <p:sldSz cx="16276638" cy="9144000"/>
  <p:notesSz cx="6858000" cy="9144000"/>
  <p:custDataLst>
    <p:tags r:id="rId22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  <a:srgbClr val="CCFFCC"/>
    <a:srgbClr val="FF0066"/>
    <a:srgbClr val="0000CC"/>
    <a:srgbClr val="FEDEEC"/>
    <a:srgbClr val="FFFFFF"/>
    <a:srgbClr val="FDCFE3"/>
    <a:srgbClr val="FF7C80"/>
    <a:srgbClr val="FF66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76" autoAdjust="0"/>
    <p:restoredTop sz="99274" autoAdjust="0"/>
  </p:normalViewPr>
  <p:slideViewPr>
    <p:cSldViewPr>
      <p:cViewPr varScale="1">
        <p:scale>
          <a:sx n="62" d="100"/>
          <a:sy n="62" d="100"/>
        </p:scale>
        <p:origin x="610" y="6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preserve="1" userDrawn="1">
  <p:cSld name="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10;p2"/>
          <p:cNvSpPr/>
          <p:nvPr userDrawn="1"/>
        </p:nvSpPr>
        <p:spPr>
          <a:xfrm>
            <a:off x="901320" y="1510926"/>
            <a:ext cx="4218049" cy="4212700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solidFill>
            <a:srgbClr val="92D050"/>
          </a:solidFill>
          <a:ln>
            <a:noFill/>
          </a:ln>
        </p:spPr>
        <p:txBody>
          <a:bodyPr spcFirstLastPara="1" wrap="square" lIns="162533" tIns="162533" rIns="162533" bIns="1625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4" name="Google Shape;13;p2"/>
          <p:cNvGrpSpPr/>
          <p:nvPr userDrawn="1"/>
        </p:nvGrpSpPr>
        <p:grpSpPr>
          <a:xfrm rot="10800000" flipH="1">
            <a:off x="0" y="2956423"/>
            <a:ext cx="18111893" cy="6187577"/>
            <a:chOff x="1367050" y="3059225"/>
            <a:chExt cx="1407100" cy="848450"/>
          </a:xfrm>
        </p:grpSpPr>
        <p:sp>
          <p:nvSpPr>
            <p:cNvPr id="5" name="Google Shape;14;p2"/>
            <p:cNvSpPr/>
            <p:nvPr/>
          </p:nvSpPr>
          <p:spPr>
            <a:xfrm>
              <a:off x="1367050" y="3059225"/>
              <a:ext cx="1001268" cy="430317"/>
            </a:xfrm>
            <a:custGeom>
              <a:avLst/>
              <a:gdLst/>
              <a:ahLst/>
              <a:cxnLst/>
              <a:rect l="l" t="t" r="r" b="b"/>
              <a:pathLst>
                <a:path w="32850" h="14118" extrusionOk="0">
                  <a:moveTo>
                    <a:pt x="1" y="1"/>
                  </a:moveTo>
                  <a:lnTo>
                    <a:pt x="1" y="12945"/>
                  </a:lnTo>
                  <a:cubicBezTo>
                    <a:pt x="57" y="12959"/>
                    <a:pt x="113" y="13001"/>
                    <a:pt x="168" y="13015"/>
                  </a:cubicBezTo>
                  <a:cubicBezTo>
                    <a:pt x="1773" y="13750"/>
                    <a:pt x="3537" y="14117"/>
                    <a:pt x="5301" y="14117"/>
                  </a:cubicBezTo>
                  <a:cubicBezTo>
                    <a:pt x="7217" y="14117"/>
                    <a:pt x="9132" y="13684"/>
                    <a:pt x="10839" y="12820"/>
                  </a:cubicBezTo>
                  <a:cubicBezTo>
                    <a:pt x="13252" y="11578"/>
                    <a:pt x="15205" y="9598"/>
                    <a:pt x="17297" y="7868"/>
                  </a:cubicBezTo>
                  <a:cubicBezTo>
                    <a:pt x="19404" y="6124"/>
                    <a:pt x="21858" y="4576"/>
                    <a:pt x="24592" y="4506"/>
                  </a:cubicBezTo>
                  <a:cubicBezTo>
                    <a:pt x="24664" y="4504"/>
                    <a:pt x="24736" y="4503"/>
                    <a:pt x="24808" y="4503"/>
                  </a:cubicBezTo>
                  <a:cubicBezTo>
                    <a:pt x="26011" y="4503"/>
                    <a:pt x="27265" y="4752"/>
                    <a:pt x="28452" y="4752"/>
                  </a:cubicBezTo>
                  <a:cubicBezTo>
                    <a:pt x="29285" y="4752"/>
                    <a:pt x="30086" y="4630"/>
                    <a:pt x="30813" y="4213"/>
                  </a:cubicBezTo>
                  <a:cubicBezTo>
                    <a:pt x="32222" y="3404"/>
                    <a:pt x="32850" y="1521"/>
                    <a:pt x="323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6" name="Google Shape;15;p2"/>
            <p:cNvSpPr/>
            <p:nvPr/>
          </p:nvSpPr>
          <p:spPr>
            <a:xfrm>
              <a:off x="1367050" y="3059925"/>
              <a:ext cx="1407100" cy="847750"/>
            </a:xfrm>
            <a:custGeom>
              <a:avLst/>
              <a:gdLst/>
              <a:ahLst/>
              <a:cxnLst/>
              <a:rect l="l" t="t" r="r" b="b"/>
              <a:pathLst>
                <a:path w="56284" h="33910" extrusionOk="0">
                  <a:moveTo>
                    <a:pt x="32320" y="1"/>
                  </a:moveTo>
                  <a:cubicBezTo>
                    <a:pt x="32850" y="1493"/>
                    <a:pt x="32222" y="3390"/>
                    <a:pt x="30813" y="4199"/>
                  </a:cubicBezTo>
                  <a:cubicBezTo>
                    <a:pt x="30091" y="4613"/>
                    <a:pt x="29297" y="4734"/>
                    <a:pt x="28470" y="4734"/>
                  </a:cubicBezTo>
                  <a:cubicBezTo>
                    <a:pt x="27293" y="4734"/>
                    <a:pt x="26051" y="4488"/>
                    <a:pt x="24857" y="4488"/>
                  </a:cubicBezTo>
                  <a:cubicBezTo>
                    <a:pt x="24769" y="4488"/>
                    <a:pt x="24680" y="4489"/>
                    <a:pt x="24592" y="4492"/>
                  </a:cubicBezTo>
                  <a:cubicBezTo>
                    <a:pt x="21872" y="4562"/>
                    <a:pt x="19417" y="6110"/>
                    <a:pt x="17297" y="7854"/>
                  </a:cubicBezTo>
                  <a:cubicBezTo>
                    <a:pt x="15191" y="9597"/>
                    <a:pt x="13252" y="11592"/>
                    <a:pt x="10839" y="12806"/>
                  </a:cubicBezTo>
                  <a:cubicBezTo>
                    <a:pt x="9125" y="13674"/>
                    <a:pt x="7197" y="14111"/>
                    <a:pt x="5269" y="14111"/>
                  </a:cubicBezTo>
                  <a:cubicBezTo>
                    <a:pt x="3511" y="14111"/>
                    <a:pt x="1752" y="13747"/>
                    <a:pt x="154" y="13015"/>
                  </a:cubicBezTo>
                  <a:cubicBezTo>
                    <a:pt x="113" y="13001"/>
                    <a:pt x="57" y="12973"/>
                    <a:pt x="1" y="12945"/>
                  </a:cubicBezTo>
                  <a:lnTo>
                    <a:pt x="1" y="32752"/>
                  </a:lnTo>
                  <a:cubicBezTo>
                    <a:pt x="2032" y="33526"/>
                    <a:pt x="4211" y="33909"/>
                    <a:pt x="6393" y="33909"/>
                  </a:cubicBezTo>
                  <a:cubicBezTo>
                    <a:pt x="10265" y="33909"/>
                    <a:pt x="14145" y="32703"/>
                    <a:pt x="17214" y="30339"/>
                  </a:cubicBezTo>
                  <a:cubicBezTo>
                    <a:pt x="22974" y="25903"/>
                    <a:pt x="25429" y="18427"/>
                    <a:pt x="30186" y="12931"/>
                  </a:cubicBezTo>
                  <a:cubicBezTo>
                    <a:pt x="33938" y="8593"/>
                    <a:pt x="39155" y="5552"/>
                    <a:pt x="44776" y="4436"/>
                  </a:cubicBezTo>
                  <a:cubicBezTo>
                    <a:pt x="47329" y="3934"/>
                    <a:pt x="49979" y="3795"/>
                    <a:pt x="52406" y="2874"/>
                  </a:cubicBezTo>
                  <a:cubicBezTo>
                    <a:pt x="53912" y="2302"/>
                    <a:pt x="55363" y="1298"/>
                    <a:pt x="56284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7" name="Google Shape;11;p2"/>
          <p:cNvSpPr/>
          <p:nvPr userDrawn="1"/>
        </p:nvSpPr>
        <p:spPr>
          <a:xfrm flipH="1">
            <a:off x="2788840" y="18334"/>
            <a:ext cx="13489269" cy="6587520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solidFill>
            <a:srgbClr val="62BB47"/>
          </a:solidFill>
          <a:ln>
            <a:noFill/>
          </a:ln>
        </p:spPr>
        <p:txBody>
          <a:bodyPr spcFirstLastPara="1" wrap="square" lIns="162533" tIns="162533" rIns="162533" bIns="1625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8" name="Google Shape;267;p25"/>
          <p:cNvGrpSpPr/>
          <p:nvPr userDrawn="1"/>
        </p:nvGrpSpPr>
        <p:grpSpPr>
          <a:xfrm rot="1093143">
            <a:off x="13679320" y="6404525"/>
            <a:ext cx="1736452" cy="1665154"/>
            <a:chOff x="3885600" y="2960625"/>
            <a:chExt cx="470600" cy="451850"/>
          </a:xfrm>
        </p:grpSpPr>
        <p:sp>
          <p:nvSpPr>
            <p:cNvPr id="9" name="Google Shape;268;p25"/>
            <p:cNvSpPr/>
            <p:nvPr/>
          </p:nvSpPr>
          <p:spPr>
            <a:xfrm>
              <a:off x="3895725" y="3066575"/>
              <a:ext cx="446500" cy="206900"/>
            </a:xfrm>
            <a:custGeom>
              <a:avLst/>
              <a:gdLst/>
              <a:ahLst/>
              <a:cxnLst/>
              <a:rect l="l" t="t" r="r" b="b"/>
              <a:pathLst>
                <a:path w="17860" h="8276" extrusionOk="0">
                  <a:moveTo>
                    <a:pt x="11049" y="8109"/>
                  </a:moveTo>
                  <a:lnTo>
                    <a:pt x="11049" y="7287"/>
                  </a:lnTo>
                  <a:cubicBezTo>
                    <a:pt x="11037" y="6871"/>
                    <a:pt x="10930" y="6740"/>
                    <a:pt x="10549" y="6704"/>
                  </a:cubicBezTo>
                  <a:cubicBezTo>
                    <a:pt x="9620" y="6644"/>
                    <a:pt x="8703" y="6609"/>
                    <a:pt x="7775" y="6573"/>
                  </a:cubicBezTo>
                  <a:cubicBezTo>
                    <a:pt x="7322" y="6561"/>
                    <a:pt x="7120" y="6763"/>
                    <a:pt x="7060" y="7216"/>
                  </a:cubicBezTo>
                  <a:cubicBezTo>
                    <a:pt x="7049" y="7406"/>
                    <a:pt x="7025" y="7585"/>
                    <a:pt x="7001" y="7835"/>
                  </a:cubicBezTo>
                  <a:cubicBezTo>
                    <a:pt x="6679" y="7871"/>
                    <a:pt x="6382" y="7930"/>
                    <a:pt x="6072" y="7942"/>
                  </a:cubicBezTo>
                  <a:cubicBezTo>
                    <a:pt x="4489" y="8002"/>
                    <a:pt x="2929" y="7918"/>
                    <a:pt x="1381" y="7704"/>
                  </a:cubicBezTo>
                  <a:cubicBezTo>
                    <a:pt x="95" y="7525"/>
                    <a:pt x="226" y="7382"/>
                    <a:pt x="143" y="6347"/>
                  </a:cubicBezTo>
                  <a:cubicBezTo>
                    <a:pt x="0" y="4608"/>
                    <a:pt x="95" y="2870"/>
                    <a:pt x="262" y="1132"/>
                  </a:cubicBezTo>
                  <a:cubicBezTo>
                    <a:pt x="274" y="929"/>
                    <a:pt x="310" y="739"/>
                    <a:pt x="393" y="572"/>
                  </a:cubicBezTo>
                  <a:cubicBezTo>
                    <a:pt x="560" y="251"/>
                    <a:pt x="845" y="60"/>
                    <a:pt x="1226" y="60"/>
                  </a:cubicBezTo>
                  <a:cubicBezTo>
                    <a:pt x="2119" y="60"/>
                    <a:pt x="3012" y="1"/>
                    <a:pt x="3893" y="60"/>
                  </a:cubicBezTo>
                  <a:cubicBezTo>
                    <a:pt x="4786" y="120"/>
                    <a:pt x="5667" y="72"/>
                    <a:pt x="6560" y="36"/>
                  </a:cubicBezTo>
                  <a:cubicBezTo>
                    <a:pt x="6798" y="24"/>
                    <a:pt x="7049" y="24"/>
                    <a:pt x="7287" y="60"/>
                  </a:cubicBezTo>
                  <a:cubicBezTo>
                    <a:pt x="9061" y="239"/>
                    <a:pt x="10847" y="120"/>
                    <a:pt x="12621" y="132"/>
                  </a:cubicBezTo>
                  <a:cubicBezTo>
                    <a:pt x="13466" y="144"/>
                    <a:pt x="14323" y="60"/>
                    <a:pt x="15180" y="60"/>
                  </a:cubicBezTo>
                  <a:cubicBezTo>
                    <a:pt x="15728" y="60"/>
                    <a:pt x="16288" y="132"/>
                    <a:pt x="16847" y="203"/>
                  </a:cubicBezTo>
                  <a:cubicBezTo>
                    <a:pt x="17514" y="298"/>
                    <a:pt x="17740" y="548"/>
                    <a:pt x="17776" y="1251"/>
                  </a:cubicBezTo>
                  <a:cubicBezTo>
                    <a:pt x="17824" y="2060"/>
                    <a:pt x="17859" y="2882"/>
                    <a:pt x="17859" y="3703"/>
                  </a:cubicBezTo>
                  <a:cubicBezTo>
                    <a:pt x="17859" y="4334"/>
                    <a:pt x="17836" y="5001"/>
                    <a:pt x="17788" y="5632"/>
                  </a:cubicBezTo>
                  <a:cubicBezTo>
                    <a:pt x="17752" y="6109"/>
                    <a:pt x="17657" y="6609"/>
                    <a:pt x="17562" y="7085"/>
                  </a:cubicBezTo>
                  <a:cubicBezTo>
                    <a:pt x="17466" y="7454"/>
                    <a:pt x="17157" y="7644"/>
                    <a:pt x="16800" y="7716"/>
                  </a:cubicBezTo>
                  <a:cubicBezTo>
                    <a:pt x="14954" y="8133"/>
                    <a:pt x="13073" y="8275"/>
                    <a:pt x="11192" y="8204"/>
                  </a:cubicBezTo>
                  <a:cubicBezTo>
                    <a:pt x="11168" y="8180"/>
                    <a:pt x="11156" y="8168"/>
                    <a:pt x="11049" y="8109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269;p25"/>
            <p:cNvSpPr/>
            <p:nvPr/>
          </p:nvSpPr>
          <p:spPr>
            <a:xfrm>
              <a:off x="3910300" y="3268975"/>
              <a:ext cx="403950" cy="127425"/>
            </a:xfrm>
            <a:custGeom>
              <a:avLst/>
              <a:gdLst/>
              <a:ahLst/>
              <a:cxnLst/>
              <a:rect l="l" t="t" r="r" b="b"/>
              <a:pathLst>
                <a:path w="16158" h="5097" extrusionOk="0">
                  <a:moveTo>
                    <a:pt x="48" y="1"/>
                  </a:moveTo>
                  <a:cubicBezTo>
                    <a:pt x="2239" y="191"/>
                    <a:pt x="4310" y="406"/>
                    <a:pt x="6454" y="251"/>
                  </a:cubicBezTo>
                  <a:cubicBezTo>
                    <a:pt x="6466" y="572"/>
                    <a:pt x="6477" y="846"/>
                    <a:pt x="6489" y="1132"/>
                  </a:cubicBezTo>
                  <a:cubicBezTo>
                    <a:pt x="6513" y="1311"/>
                    <a:pt x="6489" y="1489"/>
                    <a:pt x="6525" y="1644"/>
                  </a:cubicBezTo>
                  <a:cubicBezTo>
                    <a:pt x="6585" y="1965"/>
                    <a:pt x="6787" y="2144"/>
                    <a:pt x="7108" y="2156"/>
                  </a:cubicBezTo>
                  <a:cubicBezTo>
                    <a:pt x="7835" y="2168"/>
                    <a:pt x="8561" y="2180"/>
                    <a:pt x="9299" y="2168"/>
                  </a:cubicBezTo>
                  <a:cubicBezTo>
                    <a:pt x="9502" y="2168"/>
                    <a:pt x="9716" y="2096"/>
                    <a:pt x="9906" y="2049"/>
                  </a:cubicBezTo>
                  <a:cubicBezTo>
                    <a:pt x="10192" y="1977"/>
                    <a:pt x="10347" y="1799"/>
                    <a:pt x="10383" y="1501"/>
                  </a:cubicBezTo>
                  <a:cubicBezTo>
                    <a:pt x="10406" y="1191"/>
                    <a:pt x="10454" y="894"/>
                    <a:pt x="10502" y="572"/>
                  </a:cubicBezTo>
                  <a:cubicBezTo>
                    <a:pt x="12371" y="441"/>
                    <a:pt x="14216" y="299"/>
                    <a:pt x="16098" y="156"/>
                  </a:cubicBezTo>
                  <a:cubicBezTo>
                    <a:pt x="16110" y="263"/>
                    <a:pt x="16157" y="358"/>
                    <a:pt x="16133" y="453"/>
                  </a:cubicBezTo>
                  <a:lnTo>
                    <a:pt x="15871" y="4251"/>
                  </a:lnTo>
                  <a:cubicBezTo>
                    <a:pt x="15860" y="4370"/>
                    <a:pt x="15836" y="4490"/>
                    <a:pt x="15812" y="4609"/>
                  </a:cubicBezTo>
                  <a:cubicBezTo>
                    <a:pt x="15693" y="4978"/>
                    <a:pt x="15562" y="5085"/>
                    <a:pt x="15169" y="5073"/>
                  </a:cubicBezTo>
                  <a:cubicBezTo>
                    <a:pt x="13502" y="5037"/>
                    <a:pt x="11823" y="5013"/>
                    <a:pt x="10156" y="5001"/>
                  </a:cubicBezTo>
                  <a:cubicBezTo>
                    <a:pt x="9823" y="5001"/>
                    <a:pt x="9502" y="5037"/>
                    <a:pt x="9156" y="5037"/>
                  </a:cubicBezTo>
                  <a:cubicBezTo>
                    <a:pt x="8120" y="5061"/>
                    <a:pt x="7073" y="5097"/>
                    <a:pt x="6037" y="5085"/>
                  </a:cubicBezTo>
                  <a:cubicBezTo>
                    <a:pt x="4763" y="5073"/>
                    <a:pt x="3489" y="5025"/>
                    <a:pt x="2227" y="4954"/>
                  </a:cubicBezTo>
                  <a:cubicBezTo>
                    <a:pt x="1691" y="4918"/>
                    <a:pt x="1155" y="4835"/>
                    <a:pt x="631" y="4728"/>
                  </a:cubicBezTo>
                  <a:cubicBezTo>
                    <a:pt x="227" y="4656"/>
                    <a:pt x="0" y="4394"/>
                    <a:pt x="24" y="3954"/>
                  </a:cubicBezTo>
                  <a:cubicBezTo>
                    <a:pt x="36" y="3430"/>
                    <a:pt x="36" y="2906"/>
                    <a:pt x="48" y="2394"/>
                  </a:cubicBezTo>
                  <a:cubicBezTo>
                    <a:pt x="48" y="1977"/>
                    <a:pt x="60" y="1561"/>
                    <a:pt x="60" y="1144"/>
                  </a:cubicBezTo>
                  <a:cubicBezTo>
                    <a:pt x="48" y="787"/>
                    <a:pt x="48" y="406"/>
                    <a:pt x="48" y="1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270;p25"/>
            <p:cNvSpPr/>
            <p:nvPr/>
          </p:nvSpPr>
          <p:spPr>
            <a:xfrm>
              <a:off x="4051675" y="2974900"/>
              <a:ext cx="155700" cy="84250"/>
            </a:xfrm>
            <a:custGeom>
              <a:avLst/>
              <a:gdLst/>
              <a:ahLst/>
              <a:cxnLst/>
              <a:rect l="l" t="t" r="r" b="b"/>
              <a:pathLst>
                <a:path w="6228" h="3370" extrusionOk="0">
                  <a:moveTo>
                    <a:pt x="5144" y="3263"/>
                  </a:moveTo>
                  <a:cubicBezTo>
                    <a:pt x="5132" y="3072"/>
                    <a:pt x="5132" y="2870"/>
                    <a:pt x="5097" y="2668"/>
                  </a:cubicBezTo>
                  <a:cubicBezTo>
                    <a:pt x="5073" y="2346"/>
                    <a:pt x="5049" y="2036"/>
                    <a:pt x="4990" y="1727"/>
                  </a:cubicBezTo>
                  <a:cubicBezTo>
                    <a:pt x="4894" y="1286"/>
                    <a:pt x="4597" y="1024"/>
                    <a:pt x="4144" y="1013"/>
                  </a:cubicBezTo>
                  <a:cubicBezTo>
                    <a:pt x="3513" y="1001"/>
                    <a:pt x="2894" y="1001"/>
                    <a:pt x="2275" y="1013"/>
                  </a:cubicBezTo>
                  <a:cubicBezTo>
                    <a:pt x="1799" y="1024"/>
                    <a:pt x="1584" y="1251"/>
                    <a:pt x="1537" y="1727"/>
                  </a:cubicBezTo>
                  <a:cubicBezTo>
                    <a:pt x="1513" y="2084"/>
                    <a:pt x="1525" y="2453"/>
                    <a:pt x="1513" y="2834"/>
                  </a:cubicBezTo>
                  <a:lnTo>
                    <a:pt x="1513" y="3263"/>
                  </a:lnTo>
                  <a:cubicBezTo>
                    <a:pt x="1072" y="3370"/>
                    <a:pt x="691" y="3299"/>
                    <a:pt x="287" y="3287"/>
                  </a:cubicBezTo>
                  <a:cubicBezTo>
                    <a:pt x="96" y="3287"/>
                    <a:pt x="1" y="3156"/>
                    <a:pt x="1" y="2977"/>
                  </a:cubicBezTo>
                  <a:cubicBezTo>
                    <a:pt x="25" y="2322"/>
                    <a:pt x="1" y="1655"/>
                    <a:pt x="96" y="1001"/>
                  </a:cubicBezTo>
                  <a:cubicBezTo>
                    <a:pt x="168" y="417"/>
                    <a:pt x="644" y="48"/>
                    <a:pt x="1287" y="36"/>
                  </a:cubicBezTo>
                  <a:cubicBezTo>
                    <a:pt x="2227" y="1"/>
                    <a:pt x="3156" y="1"/>
                    <a:pt x="4097" y="36"/>
                  </a:cubicBezTo>
                  <a:cubicBezTo>
                    <a:pt x="4561" y="48"/>
                    <a:pt x="5025" y="155"/>
                    <a:pt x="5478" y="274"/>
                  </a:cubicBezTo>
                  <a:cubicBezTo>
                    <a:pt x="5990" y="393"/>
                    <a:pt x="6168" y="596"/>
                    <a:pt x="6192" y="1108"/>
                  </a:cubicBezTo>
                  <a:cubicBezTo>
                    <a:pt x="6228" y="1703"/>
                    <a:pt x="6228" y="2275"/>
                    <a:pt x="6216" y="2870"/>
                  </a:cubicBezTo>
                  <a:cubicBezTo>
                    <a:pt x="6192" y="3310"/>
                    <a:pt x="6121" y="3334"/>
                    <a:pt x="5692" y="3334"/>
                  </a:cubicBezTo>
                  <a:lnTo>
                    <a:pt x="5323" y="3334"/>
                  </a:lnTo>
                  <a:cubicBezTo>
                    <a:pt x="5275" y="3322"/>
                    <a:pt x="5228" y="3287"/>
                    <a:pt x="5144" y="3263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271;p25"/>
            <p:cNvSpPr/>
            <p:nvPr/>
          </p:nvSpPr>
          <p:spPr>
            <a:xfrm>
              <a:off x="4077575" y="3242500"/>
              <a:ext cx="86350" cy="70550"/>
            </a:xfrm>
            <a:custGeom>
              <a:avLst/>
              <a:gdLst/>
              <a:ahLst/>
              <a:cxnLst/>
              <a:rect l="l" t="t" r="r" b="b"/>
              <a:pathLst>
                <a:path w="3454" h="2822" extrusionOk="0">
                  <a:moveTo>
                    <a:pt x="310" y="2762"/>
                  </a:moveTo>
                  <a:cubicBezTo>
                    <a:pt x="1" y="1893"/>
                    <a:pt x="96" y="1072"/>
                    <a:pt x="203" y="238"/>
                  </a:cubicBezTo>
                  <a:cubicBezTo>
                    <a:pt x="239" y="48"/>
                    <a:pt x="382" y="0"/>
                    <a:pt x="548" y="0"/>
                  </a:cubicBezTo>
                  <a:cubicBezTo>
                    <a:pt x="858" y="0"/>
                    <a:pt x="1179" y="0"/>
                    <a:pt x="1489" y="12"/>
                  </a:cubicBezTo>
                  <a:cubicBezTo>
                    <a:pt x="1989" y="48"/>
                    <a:pt x="2477" y="84"/>
                    <a:pt x="2989" y="131"/>
                  </a:cubicBezTo>
                  <a:cubicBezTo>
                    <a:pt x="3108" y="143"/>
                    <a:pt x="3215" y="203"/>
                    <a:pt x="3346" y="250"/>
                  </a:cubicBezTo>
                  <a:cubicBezTo>
                    <a:pt x="3454" y="965"/>
                    <a:pt x="3334" y="1643"/>
                    <a:pt x="3263" y="2334"/>
                  </a:cubicBezTo>
                  <a:cubicBezTo>
                    <a:pt x="3227" y="2572"/>
                    <a:pt x="3061" y="2727"/>
                    <a:pt x="2846" y="2739"/>
                  </a:cubicBezTo>
                  <a:cubicBezTo>
                    <a:pt x="2013" y="2822"/>
                    <a:pt x="1156" y="2810"/>
                    <a:pt x="310" y="276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272;p25"/>
            <p:cNvSpPr/>
            <p:nvPr/>
          </p:nvSpPr>
          <p:spPr>
            <a:xfrm>
              <a:off x="3885600" y="2960625"/>
              <a:ext cx="470600" cy="451850"/>
            </a:xfrm>
            <a:custGeom>
              <a:avLst/>
              <a:gdLst/>
              <a:ahLst/>
              <a:cxnLst/>
              <a:rect l="l" t="t" r="r" b="b"/>
              <a:pathLst>
                <a:path w="18824" h="18074" extrusionOk="0">
                  <a:moveTo>
                    <a:pt x="18812" y="7120"/>
                  </a:moveTo>
                  <a:cubicBezTo>
                    <a:pt x="18800" y="6572"/>
                    <a:pt x="18776" y="5858"/>
                    <a:pt x="18705" y="5132"/>
                  </a:cubicBezTo>
                  <a:cubicBezTo>
                    <a:pt x="18633" y="4382"/>
                    <a:pt x="18217" y="3965"/>
                    <a:pt x="17431" y="3858"/>
                  </a:cubicBezTo>
                  <a:cubicBezTo>
                    <a:pt x="16669" y="3762"/>
                    <a:pt x="15847" y="3667"/>
                    <a:pt x="15014" y="3667"/>
                  </a:cubicBezTo>
                  <a:cubicBezTo>
                    <a:pt x="14573" y="3667"/>
                    <a:pt x="14133" y="3703"/>
                    <a:pt x="13740" y="3762"/>
                  </a:cubicBezTo>
                  <a:lnTo>
                    <a:pt x="13680" y="3762"/>
                  </a:lnTo>
                  <a:cubicBezTo>
                    <a:pt x="13621" y="3762"/>
                    <a:pt x="13561" y="3739"/>
                    <a:pt x="13502" y="3739"/>
                  </a:cubicBezTo>
                  <a:lnTo>
                    <a:pt x="13454" y="3739"/>
                  </a:lnTo>
                  <a:lnTo>
                    <a:pt x="13454" y="3584"/>
                  </a:lnTo>
                  <a:lnTo>
                    <a:pt x="13454" y="2965"/>
                  </a:lnTo>
                  <a:cubicBezTo>
                    <a:pt x="13454" y="2869"/>
                    <a:pt x="13442" y="2750"/>
                    <a:pt x="13442" y="2643"/>
                  </a:cubicBezTo>
                  <a:cubicBezTo>
                    <a:pt x="13419" y="2191"/>
                    <a:pt x="13407" y="1750"/>
                    <a:pt x="13347" y="1286"/>
                  </a:cubicBezTo>
                  <a:cubicBezTo>
                    <a:pt x="13288" y="822"/>
                    <a:pt x="12990" y="488"/>
                    <a:pt x="12526" y="333"/>
                  </a:cubicBezTo>
                  <a:lnTo>
                    <a:pt x="12407" y="286"/>
                  </a:lnTo>
                  <a:cubicBezTo>
                    <a:pt x="12037" y="167"/>
                    <a:pt x="11668" y="48"/>
                    <a:pt x="11275" y="36"/>
                  </a:cubicBezTo>
                  <a:cubicBezTo>
                    <a:pt x="10644" y="0"/>
                    <a:pt x="10013" y="0"/>
                    <a:pt x="9251" y="0"/>
                  </a:cubicBezTo>
                  <a:lnTo>
                    <a:pt x="8501" y="0"/>
                  </a:lnTo>
                  <a:lnTo>
                    <a:pt x="8061" y="0"/>
                  </a:lnTo>
                  <a:cubicBezTo>
                    <a:pt x="6930" y="0"/>
                    <a:pt x="6120" y="833"/>
                    <a:pt x="6120" y="1976"/>
                  </a:cubicBezTo>
                  <a:lnTo>
                    <a:pt x="6120" y="3179"/>
                  </a:lnTo>
                  <a:lnTo>
                    <a:pt x="6120" y="3667"/>
                  </a:lnTo>
                  <a:cubicBezTo>
                    <a:pt x="5858" y="3739"/>
                    <a:pt x="5644" y="3762"/>
                    <a:pt x="5441" y="3762"/>
                  </a:cubicBezTo>
                  <a:cubicBezTo>
                    <a:pt x="5322" y="3762"/>
                    <a:pt x="5227" y="3762"/>
                    <a:pt x="5120" y="3739"/>
                  </a:cubicBezTo>
                  <a:lnTo>
                    <a:pt x="4929" y="3739"/>
                  </a:lnTo>
                  <a:cubicBezTo>
                    <a:pt x="4215" y="3727"/>
                    <a:pt x="3477" y="3715"/>
                    <a:pt x="2762" y="3703"/>
                  </a:cubicBezTo>
                  <a:cubicBezTo>
                    <a:pt x="2429" y="3703"/>
                    <a:pt x="2084" y="3679"/>
                    <a:pt x="1739" y="3679"/>
                  </a:cubicBezTo>
                  <a:lnTo>
                    <a:pt x="1715" y="3679"/>
                  </a:lnTo>
                  <a:cubicBezTo>
                    <a:pt x="857" y="3679"/>
                    <a:pt x="167" y="4382"/>
                    <a:pt x="119" y="5227"/>
                  </a:cubicBezTo>
                  <a:cubicBezTo>
                    <a:pt x="107" y="5501"/>
                    <a:pt x="84" y="5751"/>
                    <a:pt x="72" y="6013"/>
                  </a:cubicBezTo>
                  <a:cubicBezTo>
                    <a:pt x="48" y="6346"/>
                    <a:pt x="24" y="6667"/>
                    <a:pt x="12" y="7013"/>
                  </a:cubicBezTo>
                  <a:cubicBezTo>
                    <a:pt x="0" y="8203"/>
                    <a:pt x="0" y="9501"/>
                    <a:pt x="12" y="11097"/>
                  </a:cubicBezTo>
                  <a:cubicBezTo>
                    <a:pt x="12" y="11466"/>
                    <a:pt x="72" y="11894"/>
                    <a:pt x="441" y="12192"/>
                  </a:cubicBezTo>
                  <a:cubicBezTo>
                    <a:pt x="441" y="12192"/>
                    <a:pt x="476" y="12240"/>
                    <a:pt x="488" y="12418"/>
                  </a:cubicBezTo>
                  <a:cubicBezTo>
                    <a:pt x="500" y="12585"/>
                    <a:pt x="500" y="12763"/>
                    <a:pt x="488" y="12918"/>
                  </a:cubicBezTo>
                  <a:lnTo>
                    <a:pt x="488" y="13085"/>
                  </a:lnTo>
                  <a:cubicBezTo>
                    <a:pt x="488" y="13573"/>
                    <a:pt x="488" y="14049"/>
                    <a:pt x="476" y="14549"/>
                  </a:cubicBezTo>
                  <a:cubicBezTo>
                    <a:pt x="476" y="14871"/>
                    <a:pt x="465" y="15216"/>
                    <a:pt x="465" y="15538"/>
                  </a:cubicBezTo>
                  <a:cubicBezTo>
                    <a:pt x="465" y="15942"/>
                    <a:pt x="441" y="16335"/>
                    <a:pt x="441" y="16728"/>
                  </a:cubicBezTo>
                  <a:cubicBezTo>
                    <a:pt x="441" y="17109"/>
                    <a:pt x="607" y="17371"/>
                    <a:pt x="917" y="17490"/>
                  </a:cubicBezTo>
                  <a:cubicBezTo>
                    <a:pt x="977" y="17526"/>
                    <a:pt x="1036" y="17538"/>
                    <a:pt x="1096" y="17574"/>
                  </a:cubicBezTo>
                  <a:cubicBezTo>
                    <a:pt x="1298" y="17645"/>
                    <a:pt x="1477" y="17728"/>
                    <a:pt x="1679" y="17764"/>
                  </a:cubicBezTo>
                  <a:cubicBezTo>
                    <a:pt x="2167" y="17836"/>
                    <a:pt x="2751" y="17919"/>
                    <a:pt x="3358" y="17955"/>
                  </a:cubicBezTo>
                  <a:cubicBezTo>
                    <a:pt x="4787" y="18014"/>
                    <a:pt x="5965" y="18038"/>
                    <a:pt x="7084" y="18038"/>
                  </a:cubicBezTo>
                  <a:lnTo>
                    <a:pt x="7108" y="18038"/>
                  </a:lnTo>
                  <a:cubicBezTo>
                    <a:pt x="7846" y="18038"/>
                    <a:pt x="8585" y="18014"/>
                    <a:pt x="9299" y="17978"/>
                  </a:cubicBezTo>
                  <a:cubicBezTo>
                    <a:pt x="9549" y="17967"/>
                    <a:pt x="9811" y="17967"/>
                    <a:pt x="10061" y="17955"/>
                  </a:cubicBezTo>
                  <a:cubicBezTo>
                    <a:pt x="10549" y="17943"/>
                    <a:pt x="11037" y="17919"/>
                    <a:pt x="11573" y="17919"/>
                  </a:cubicBezTo>
                  <a:cubicBezTo>
                    <a:pt x="13145" y="17919"/>
                    <a:pt x="14704" y="18002"/>
                    <a:pt x="16062" y="18074"/>
                  </a:cubicBezTo>
                  <a:lnTo>
                    <a:pt x="16205" y="18074"/>
                  </a:lnTo>
                  <a:cubicBezTo>
                    <a:pt x="16859" y="18074"/>
                    <a:pt x="17169" y="17800"/>
                    <a:pt x="17324" y="17133"/>
                  </a:cubicBezTo>
                  <a:cubicBezTo>
                    <a:pt x="17371" y="16943"/>
                    <a:pt x="17395" y="16716"/>
                    <a:pt x="17407" y="16431"/>
                  </a:cubicBezTo>
                  <a:cubicBezTo>
                    <a:pt x="17443" y="15919"/>
                    <a:pt x="17467" y="15407"/>
                    <a:pt x="17502" y="14883"/>
                  </a:cubicBezTo>
                  <a:cubicBezTo>
                    <a:pt x="17550" y="14216"/>
                    <a:pt x="17574" y="13549"/>
                    <a:pt x="17621" y="12894"/>
                  </a:cubicBezTo>
                  <a:cubicBezTo>
                    <a:pt x="17633" y="12621"/>
                    <a:pt x="17693" y="12418"/>
                    <a:pt x="17931" y="12240"/>
                  </a:cubicBezTo>
                  <a:cubicBezTo>
                    <a:pt x="18169" y="12061"/>
                    <a:pt x="18383" y="11751"/>
                    <a:pt x="18455" y="11430"/>
                  </a:cubicBezTo>
                  <a:cubicBezTo>
                    <a:pt x="18610" y="10799"/>
                    <a:pt x="18705" y="10180"/>
                    <a:pt x="18753" y="9608"/>
                  </a:cubicBezTo>
                  <a:cubicBezTo>
                    <a:pt x="18824" y="8799"/>
                    <a:pt x="18824" y="8049"/>
                    <a:pt x="18812" y="7120"/>
                  </a:cubicBezTo>
                  <a:close/>
                  <a:moveTo>
                    <a:pt x="16705" y="16573"/>
                  </a:moveTo>
                  <a:cubicBezTo>
                    <a:pt x="16693" y="16693"/>
                    <a:pt x="16681" y="16800"/>
                    <a:pt x="16645" y="16895"/>
                  </a:cubicBezTo>
                  <a:cubicBezTo>
                    <a:pt x="16562" y="17193"/>
                    <a:pt x="16467" y="17252"/>
                    <a:pt x="16169" y="17252"/>
                  </a:cubicBezTo>
                  <a:lnTo>
                    <a:pt x="14597" y="17228"/>
                  </a:lnTo>
                  <a:cubicBezTo>
                    <a:pt x="13454" y="17216"/>
                    <a:pt x="12287" y="17181"/>
                    <a:pt x="11144" y="17181"/>
                  </a:cubicBezTo>
                  <a:lnTo>
                    <a:pt x="11097" y="17181"/>
                  </a:lnTo>
                  <a:cubicBezTo>
                    <a:pt x="10918" y="17181"/>
                    <a:pt x="10740" y="17193"/>
                    <a:pt x="10573" y="17216"/>
                  </a:cubicBezTo>
                  <a:cubicBezTo>
                    <a:pt x="10430" y="17228"/>
                    <a:pt x="10299" y="17228"/>
                    <a:pt x="10144" y="17240"/>
                  </a:cubicBezTo>
                  <a:cubicBezTo>
                    <a:pt x="9918" y="17240"/>
                    <a:pt x="9680" y="17252"/>
                    <a:pt x="9466" y="17252"/>
                  </a:cubicBezTo>
                  <a:cubicBezTo>
                    <a:pt x="8835" y="17276"/>
                    <a:pt x="8192" y="17288"/>
                    <a:pt x="7573" y="17288"/>
                  </a:cubicBezTo>
                  <a:lnTo>
                    <a:pt x="7025" y="17288"/>
                  </a:lnTo>
                  <a:cubicBezTo>
                    <a:pt x="5799" y="17276"/>
                    <a:pt x="4525" y="17228"/>
                    <a:pt x="3215" y="17157"/>
                  </a:cubicBezTo>
                  <a:cubicBezTo>
                    <a:pt x="2679" y="17121"/>
                    <a:pt x="2143" y="17038"/>
                    <a:pt x="1631" y="16943"/>
                  </a:cubicBezTo>
                  <a:cubicBezTo>
                    <a:pt x="1286" y="16883"/>
                    <a:pt x="1131" y="16681"/>
                    <a:pt x="1143" y="16323"/>
                  </a:cubicBezTo>
                  <a:cubicBezTo>
                    <a:pt x="1155" y="15931"/>
                    <a:pt x="1155" y="15526"/>
                    <a:pt x="1167" y="15145"/>
                  </a:cubicBezTo>
                  <a:lnTo>
                    <a:pt x="1167" y="14752"/>
                  </a:lnTo>
                  <a:cubicBezTo>
                    <a:pt x="1167" y="14335"/>
                    <a:pt x="1191" y="13918"/>
                    <a:pt x="1191" y="13502"/>
                  </a:cubicBezTo>
                  <a:lnTo>
                    <a:pt x="1191" y="12752"/>
                  </a:lnTo>
                  <a:lnTo>
                    <a:pt x="1191" y="12525"/>
                  </a:lnTo>
                  <a:lnTo>
                    <a:pt x="1643" y="12573"/>
                  </a:lnTo>
                  <a:cubicBezTo>
                    <a:pt x="3096" y="12704"/>
                    <a:pt x="4441" y="12823"/>
                    <a:pt x="5846" y="12823"/>
                  </a:cubicBezTo>
                  <a:cubicBezTo>
                    <a:pt x="6346" y="12823"/>
                    <a:pt x="6822" y="12811"/>
                    <a:pt x="7299" y="12775"/>
                  </a:cubicBezTo>
                  <a:lnTo>
                    <a:pt x="7334" y="13490"/>
                  </a:lnTo>
                  <a:lnTo>
                    <a:pt x="7334" y="13656"/>
                  </a:lnTo>
                  <a:cubicBezTo>
                    <a:pt x="7334" y="13776"/>
                    <a:pt x="7334" y="13906"/>
                    <a:pt x="7370" y="14037"/>
                  </a:cubicBezTo>
                  <a:cubicBezTo>
                    <a:pt x="7442" y="14430"/>
                    <a:pt x="7704" y="14657"/>
                    <a:pt x="8073" y="14668"/>
                  </a:cubicBezTo>
                  <a:cubicBezTo>
                    <a:pt x="8632" y="14680"/>
                    <a:pt x="9204" y="14692"/>
                    <a:pt x="9799" y="14692"/>
                  </a:cubicBezTo>
                  <a:lnTo>
                    <a:pt x="10275" y="14692"/>
                  </a:lnTo>
                  <a:cubicBezTo>
                    <a:pt x="10478" y="14692"/>
                    <a:pt x="10668" y="14633"/>
                    <a:pt x="10847" y="14597"/>
                  </a:cubicBezTo>
                  <a:lnTo>
                    <a:pt x="10930" y="14561"/>
                  </a:lnTo>
                  <a:cubicBezTo>
                    <a:pt x="11275" y="14478"/>
                    <a:pt x="11490" y="14240"/>
                    <a:pt x="11514" y="13883"/>
                  </a:cubicBezTo>
                  <a:cubicBezTo>
                    <a:pt x="11549" y="13668"/>
                    <a:pt x="11573" y="13466"/>
                    <a:pt x="11585" y="13252"/>
                  </a:cubicBezTo>
                  <a:cubicBezTo>
                    <a:pt x="11609" y="13192"/>
                    <a:pt x="11609" y="13133"/>
                    <a:pt x="11621" y="13085"/>
                  </a:cubicBezTo>
                  <a:cubicBezTo>
                    <a:pt x="13407" y="12954"/>
                    <a:pt x="15181" y="12823"/>
                    <a:pt x="16967" y="12692"/>
                  </a:cubicBezTo>
                  <a:cubicBezTo>
                    <a:pt x="16979" y="12728"/>
                    <a:pt x="16979" y="12775"/>
                    <a:pt x="16979" y="12823"/>
                  </a:cubicBezTo>
                  <a:cubicBezTo>
                    <a:pt x="16895" y="13883"/>
                    <a:pt x="16812" y="15085"/>
                    <a:pt x="16705" y="16573"/>
                  </a:cubicBezTo>
                  <a:close/>
                  <a:moveTo>
                    <a:pt x="8025" y="11585"/>
                  </a:moveTo>
                  <a:lnTo>
                    <a:pt x="8025" y="11525"/>
                  </a:lnTo>
                  <a:cubicBezTo>
                    <a:pt x="8025" y="11478"/>
                    <a:pt x="8037" y="11418"/>
                    <a:pt x="8216" y="11418"/>
                  </a:cubicBezTo>
                  <a:lnTo>
                    <a:pt x="8454" y="11418"/>
                  </a:lnTo>
                  <a:cubicBezTo>
                    <a:pt x="8656" y="11418"/>
                    <a:pt x="8894" y="11418"/>
                    <a:pt x="9132" y="11442"/>
                  </a:cubicBezTo>
                  <a:cubicBezTo>
                    <a:pt x="9597" y="11466"/>
                    <a:pt x="10085" y="11501"/>
                    <a:pt x="10632" y="11549"/>
                  </a:cubicBezTo>
                  <a:cubicBezTo>
                    <a:pt x="10692" y="11549"/>
                    <a:pt x="10752" y="11585"/>
                    <a:pt x="10835" y="11609"/>
                  </a:cubicBezTo>
                  <a:cubicBezTo>
                    <a:pt x="10847" y="11609"/>
                    <a:pt x="10859" y="11632"/>
                    <a:pt x="10859" y="11632"/>
                  </a:cubicBezTo>
                  <a:cubicBezTo>
                    <a:pt x="10918" y="12180"/>
                    <a:pt x="10859" y="12740"/>
                    <a:pt x="10799" y="13287"/>
                  </a:cubicBezTo>
                  <a:cubicBezTo>
                    <a:pt x="10787" y="13383"/>
                    <a:pt x="10775" y="13490"/>
                    <a:pt x="10775" y="13597"/>
                  </a:cubicBezTo>
                  <a:cubicBezTo>
                    <a:pt x="10740" y="13823"/>
                    <a:pt x="10561" y="13859"/>
                    <a:pt x="10490" y="13883"/>
                  </a:cubicBezTo>
                  <a:cubicBezTo>
                    <a:pt x="10097" y="13918"/>
                    <a:pt x="9668" y="13942"/>
                    <a:pt x="9192" y="13942"/>
                  </a:cubicBezTo>
                  <a:cubicBezTo>
                    <a:pt x="8787" y="13942"/>
                    <a:pt x="8394" y="13918"/>
                    <a:pt x="8073" y="13906"/>
                  </a:cubicBezTo>
                  <a:cubicBezTo>
                    <a:pt x="7858" y="13121"/>
                    <a:pt x="7930" y="12371"/>
                    <a:pt x="8025" y="11585"/>
                  </a:cubicBezTo>
                  <a:close/>
                  <a:moveTo>
                    <a:pt x="12466" y="12287"/>
                  </a:moveTo>
                  <a:cubicBezTo>
                    <a:pt x="12180" y="12287"/>
                    <a:pt x="11906" y="12287"/>
                    <a:pt x="11621" y="12275"/>
                  </a:cubicBezTo>
                  <a:cubicBezTo>
                    <a:pt x="11621" y="12275"/>
                    <a:pt x="11609" y="12252"/>
                    <a:pt x="11585" y="12252"/>
                  </a:cubicBezTo>
                  <a:lnTo>
                    <a:pt x="11585" y="12097"/>
                  </a:lnTo>
                  <a:lnTo>
                    <a:pt x="11585" y="11513"/>
                  </a:lnTo>
                  <a:cubicBezTo>
                    <a:pt x="11573" y="11097"/>
                    <a:pt x="11466" y="10811"/>
                    <a:pt x="10954" y="10787"/>
                  </a:cubicBezTo>
                  <a:cubicBezTo>
                    <a:pt x="9954" y="10728"/>
                    <a:pt x="9049" y="10668"/>
                    <a:pt x="8180" y="10644"/>
                  </a:cubicBezTo>
                  <a:lnTo>
                    <a:pt x="8144" y="10644"/>
                  </a:lnTo>
                  <a:cubicBezTo>
                    <a:pt x="7644" y="10644"/>
                    <a:pt x="7394" y="10906"/>
                    <a:pt x="7334" y="11418"/>
                  </a:cubicBezTo>
                  <a:lnTo>
                    <a:pt x="7275" y="11930"/>
                  </a:lnTo>
                  <a:cubicBezTo>
                    <a:pt x="7215" y="11942"/>
                    <a:pt x="7156" y="11942"/>
                    <a:pt x="7096" y="11954"/>
                  </a:cubicBezTo>
                  <a:cubicBezTo>
                    <a:pt x="6882" y="11990"/>
                    <a:pt x="6680" y="12013"/>
                    <a:pt x="6465" y="12013"/>
                  </a:cubicBezTo>
                  <a:cubicBezTo>
                    <a:pt x="6132" y="12037"/>
                    <a:pt x="5787" y="12037"/>
                    <a:pt x="5453" y="12037"/>
                  </a:cubicBezTo>
                  <a:cubicBezTo>
                    <a:pt x="4263" y="12037"/>
                    <a:pt x="3036" y="11942"/>
                    <a:pt x="1810" y="11763"/>
                  </a:cubicBezTo>
                  <a:cubicBezTo>
                    <a:pt x="786" y="11620"/>
                    <a:pt x="786" y="11573"/>
                    <a:pt x="726" y="10847"/>
                  </a:cubicBezTo>
                  <a:cubicBezTo>
                    <a:pt x="726" y="10751"/>
                    <a:pt x="715" y="10668"/>
                    <a:pt x="715" y="10561"/>
                  </a:cubicBezTo>
                  <a:cubicBezTo>
                    <a:pt x="560" y="8715"/>
                    <a:pt x="679" y="6894"/>
                    <a:pt x="834" y="5370"/>
                  </a:cubicBezTo>
                  <a:cubicBezTo>
                    <a:pt x="846" y="5203"/>
                    <a:pt x="869" y="5013"/>
                    <a:pt x="953" y="4858"/>
                  </a:cubicBezTo>
                  <a:cubicBezTo>
                    <a:pt x="1096" y="4560"/>
                    <a:pt x="1322" y="4429"/>
                    <a:pt x="1643" y="4429"/>
                  </a:cubicBezTo>
                  <a:lnTo>
                    <a:pt x="1739" y="4429"/>
                  </a:lnTo>
                  <a:cubicBezTo>
                    <a:pt x="2024" y="4429"/>
                    <a:pt x="2298" y="4429"/>
                    <a:pt x="2584" y="4417"/>
                  </a:cubicBezTo>
                  <a:cubicBezTo>
                    <a:pt x="2870" y="4417"/>
                    <a:pt x="3155" y="4393"/>
                    <a:pt x="3417" y="4393"/>
                  </a:cubicBezTo>
                  <a:cubicBezTo>
                    <a:pt x="3763" y="4393"/>
                    <a:pt x="4025" y="4417"/>
                    <a:pt x="4298" y="4429"/>
                  </a:cubicBezTo>
                  <a:cubicBezTo>
                    <a:pt x="4596" y="4441"/>
                    <a:pt x="4906" y="4453"/>
                    <a:pt x="5251" y="4453"/>
                  </a:cubicBezTo>
                  <a:cubicBezTo>
                    <a:pt x="5739" y="4453"/>
                    <a:pt x="6227" y="4441"/>
                    <a:pt x="6703" y="4429"/>
                  </a:cubicBezTo>
                  <a:lnTo>
                    <a:pt x="6977" y="4417"/>
                  </a:lnTo>
                  <a:cubicBezTo>
                    <a:pt x="7096" y="4417"/>
                    <a:pt x="7215" y="4393"/>
                    <a:pt x="7346" y="4393"/>
                  </a:cubicBezTo>
                  <a:cubicBezTo>
                    <a:pt x="7477" y="4393"/>
                    <a:pt x="7584" y="4393"/>
                    <a:pt x="7692" y="4417"/>
                  </a:cubicBezTo>
                  <a:cubicBezTo>
                    <a:pt x="8394" y="4489"/>
                    <a:pt x="9132" y="4512"/>
                    <a:pt x="10085" y="4512"/>
                  </a:cubicBezTo>
                  <a:cubicBezTo>
                    <a:pt x="10502" y="4512"/>
                    <a:pt x="10930" y="4512"/>
                    <a:pt x="11347" y="4501"/>
                  </a:cubicBezTo>
                  <a:cubicBezTo>
                    <a:pt x="11764" y="4501"/>
                    <a:pt x="12204" y="4489"/>
                    <a:pt x="12621" y="4489"/>
                  </a:cubicBezTo>
                  <a:lnTo>
                    <a:pt x="13014" y="4489"/>
                  </a:lnTo>
                  <a:lnTo>
                    <a:pt x="13133" y="4489"/>
                  </a:lnTo>
                  <a:cubicBezTo>
                    <a:pt x="13538" y="4489"/>
                    <a:pt x="13942" y="4477"/>
                    <a:pt x="14323" y="4453"/>
                  </a:cubicBezTo>
                  <a:cubicBezTo>
                    <a:pt x="14716" y="4441"/>
                    <a:pt x="15121" y="4429"/>
                    <a:pt x="15502" y="4429"/>
                  </a:cubicBezTo>
                  <a:lnTo>
                    <a:pt x="15574" y="4429"/>
                  </a:lnTo>
                  <a:cubicBezTo>
                    <a:pt x="16109" y="4429"/>
                    <a:pt x="16633" y="4501"/>
                    <a:pt x="17229" y="4572"/>
                  </a:cubicBezTo>
                  <a:cubicBezTo>
                    <a:pt x="17824" y="4655"/>
                    <a:pt x="18002" y="4846"/>
                    <a:pt x="18050" y="5465"/>
                  </a:cubicBezTo>
                  <a:cubicBezTo>
                    <a:pt x="18098" y="6215"/>
                    <a:pt x="18122" y="7013"/>
                    <a:pt x="18122" y="7906"/>
                  </a:cubicBezTo>
                  <a:cubicBezTo>
                    <a:pt x="18122" y="8656"/>
                    <a:pt x="18110" y="9263"/>
                    <a:pt x="18062" y="9835"/>
                  </a:cubicBezTo>
                  <a:cubicBezTo>
                    <a:pt x="18038" y="10263"/>
                    <a:pt x="17955" y="10704"/>
                    <a:pt x="17824" y="11239"/>
                  </a:cubicBezTo>
                  <a:cubicBezTo>
                    <a:pt x="17764" y="11513"/>
                    <a:pt x="17538" y="11692"/>
                    <a:pt x="17181" y="11775"/>
                  </a:cubicBezTo>
                  <a:cubicBezTo>
                    <a:pt x="15669" y="12121"/>
                    <a:pt x="14097" y="12287"/>
                    <a:pt x="12466" y="12287"/>
                  </a:cubicBezTo>
                  <a:close/>
                  <a:moveTo>
                    <a:pt x="11073" y="3739"/>
                  </a:moveTo>
                  <a:lnTo>
                    <a:pt x="11002" y="3739"/>
                  </a:lnTo>
                  <a:cubicBezTo>
                    <a:pt x="10883" y="3762"/>
                    <a:pt x="10775" y="3762"/>
                    <a:pt x="10656" y="3762"/>
                  </a:cubicBezTo>
                  <a:lnTo>
                    <a:pt x="10121" y="3762"/>
                  </a:lnTo>
                  <a:cubicBezTo>
                    <a:pt x="9763" y="3762"/>
                    <a:pt x="9370" y="3762"/>
                    <a:pt x="8989" y="3739"/>
                  </a:cubicBezTo>
                  <a:cubicBezTo>
                    <a:pt x="8704" y="3727"/>
                    <a:pt x="8692" y="3715"/>
                    <a:pt x="8680" y="3441"/>
                  </a:cubicBezTo>
                  <a:cubicBezTo>
                    <a:pt x="8656" y="3131"/>
                    <a:pt x="8680" y="2822"/>
                    <a:pt x="8692" y="2512"/>
                  </a:cubicBezTo>
                  <a:lnTo>
                    <a:pt x="8692" y="2417"/>
                  </a:lnTo>
                  <a:cubicBezTo>
                    <a:pt x="8704" y="2226"/>
                    <a:pt x="8811" y="2191"/>
                    <a:pt x="8918" y="2191"/>
                  </a:cubicBezTo>
                  <a:lnTo>
                    <a:pt x="9335" y="2191"/>
                  </a:lnTo>
                  <a:lnTo>
                    <a:pt x="9894" y="2191"/>
                  </a:lnTo>
                  <a:cubicBezTo>
                    <a:pt x="10144" y="2191"/>
                    <a:pt x="10371" y="2191"/>
                    <a:pt x="10561" y="2215"/>
                  </a:cubicBezTo>
                  <a:cubicBezTo>
                    <a:pt x="10918" y="2226"/>
                    <a:pt x="11037" y="2346"/>
                    <a:pt x="11085" y="2727"/>
                  </a:cubicBezTo>
                  <a:lnTo>
                    <a:pt x="11085" y="2762"/>
                  </a:lnTo>
                  <a:cubicBezTo>
                    <a:pt x="11156" y="3108"/>
                    <a:pt x="11192" y="3429"/>
                    <a:pt x="11073" y="3739"/>
                  </a:cubicBezTo>
                  <a:close/>
                  <a:moveTo>
                    <a:pt x="12704" y="3429"/>
                  </a:moveTo>
                  <a:cubicBezTo>
                    <a:pt x="12692" y="3739"/>
                    <a:pt x="12692" y="3739"/>
                    <a:pt x="12335" y="3762"/>
                  </a:cubicBezTo>
                  <a:lnTo>
                    <a:pt x="12204" y="3762"/>
                  </a:lnTo>
                  <a:lnTo>
                    <a:pt x="11978" y="3762"/>
                  </a:lnTo>
                  <a:cubicBezTo>
                    <a:pt x="11966" y="3762"/>
                    <a:pt x="11942" y="3739"/>
                    <a:pt x="11918" y="3739"/>
                  </a:cubicBezTo>
                  <a:lnTo>
                    <a:pt x="11918" y="3655"/>
                  </a:lnTo>
                  <a:cubicBezTo>
                    <a:pt x="11918" y="3524"/>
                    <a:pt x="11906" y="3369"/>
                    <a:pt x="11883" y="3239"/>
                  </a:cubicBezTo>
                  <a:cubicBezTo>
                    <a:pt x="11883" y="3167"/>
                    <a:pt x="11871" y="3084"/>
                    <a:pt x="11871" y="3000"/>
                  </a:cubicBezTo>
                  <a:cubicBezTo>
                    <a:pt x="11859" y="2762"/>
                    <a:pt x="11835" y="2524"/>
                    <a:pt x="11787" y="2286"/>
                  </a:cubicBezTo>
                  <a:cubicBezTo>
                    <a:pt x="11668" y="1774"/>
                    <a:pt x="11311" y="1464"/>
                    <a:pt x="10799" y="1464"/>
                  </a:cubicBezTo>
                  <a:cubicBezTo>
                    <a:pt x="10478" y="1453"/>
                    <a:pt x="10144" y="1453"/>
                    <a:pt x="9835" y="1453"/>
                  </a:cubicBezTo>
                  <a:cubicBezTo>
                    <a:pt x="9525" y="1453"/>
                    <a:pt x="9216" y="1453"/>
                    <a:pt x="8918" y="1464"/>
                  </a:cubicBezTo>
                  <a:cubicBezTo>
                    <a:pt x="8358" y="1476"/>
                    <a:pt x="8096" y="1750"/>
                    <a:pt x="8037" y="2310"/>
                  </a:cubicBezTo>
                  <a:cubicBezTo>
                    <a:pt x="8001" y="2584"/>
                    <a:pt x="8001" y="2846"/>
                    <a:pt x="8001" y="3108"/>
                  </a:cubicBezTo>
                  <a:lnTo>
                    <a:pt x="8001" y="3429"/>
                  </a:lnTo>
                  <a:lnTo>
                    <a:pt x="8001" y="3715"/>
                  </a:lnTo>
                  <a:lnTo>
                    <a:pt x="8001" y="3739"/>
                  </a:lnTo>
                  <a:cubicBezTo>
                    <a:pt x="7870" y="3762"/>
                    <a:pt x="7739" y="3774"/>
                    <a:pt x="7584" y="3774"/>
                  </a:cubicBezTo>
                  <a:cubicBezTo>
                    <a:pt x="7454" y="3774"/>
                    <a:pt x="7334" y="3774"/>
                    <a:pt x="7215" y="3762"/>
                  </a:cubicBezTo>
                  <a:cubicBezTo>
                    <a:pt x="7132" y="3762"/>
                    <a:pt x="7037" y="3739"/>
                    <a:pt x="6953" y="3739"/>
                  </a:cubicBezTo>
                  <a:cubicBezTo>
                    <a:pt x="6906" y="3739"/>
                    <a:pt x="6870" y="3727"/>
                    <a:pt x="6846" y="3715"/>
                  </a:cubicBezTo>
                  <a:cubicBezTo>
                    <a:pt x="6811" y="3679"/>
                    <a:pt x="6811" y="3643"/>
                    <a:pt x="6811" y="3584"/>
                  </a:cubicBezTo>
                  <a:cubicBezTo>
                    <a:pt x="6811" y="3417"/>
                    <a:pt x="6811" y="3239"/>
                    <a:pt x="6822" y="3072"/>
                  </a:cubicBezTo>
                  <a:cubicBezTo>
                    <a:pt x="6822" y="2596"/>
                    <a:pt x="6846" y="2096"/>
                    <a:pt x="6906" y="1619"/>
                  </a:cubicBezTo>
                  <a:cubicBezTo>
                    <a:pt x="6965" y="1119"/>
                    <a:pt x="7382" y="798"/>
                    <a:pt x="7954" y="762"/>
                  </a:cubicBezTo>
                  <a:cubicBezTo>
                    <a:pt x="8418" y="750"/>
                    <a:pt x="8882" y="750"/>
                    <a:pt x="9311" y="750"/>
                  </a:cubicBezTo>
                  <a:cubicBezTo>
                    <a:pt x="9799" y="750"/>
                    <a:pt x="10299" y="762"/>
                    <a:pt x="10752" y="786"/>
                  </a:cubicBezTo>
                  <a:cubicBezTo>
                    <a:pt x="11192" y="798"/>
                    <a:pt x="11609" y="881"/>
                    <a:pt x="12109" y="1000"/>
                  </a:cubicBezTo>
                  <a:cubicBezTo>
                    <a:pt x="12561" y="1107"/>
                    <a:pt x="12680" y="1262"/>
                    <a:pt x="12704" y="1703"/>
                  </a:cubicBezTo>
                  <a:cubicBezTo>
                    <a:pt x="12728" y="2274"/>
                    <a:pt x="12740" y="2869"/>
                    <a:pt x="12704" y="34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9;p2"/>
          <p:cNvSpPr/>
          <p:nvPr userDrawn="1"/>
        </p:nvSpPr>
        <p:spPr>
          <a:xfrm>
            <a:off x="1784707" y="2090615"/>
            <a:ext cx="4218049" cy="4212700"/>
          </a:xfrm>
          <a:custGeom>
            <a:avLst/>
            <a:gdLst/>
            <a:ahLst/>
            <a:cxnLst/>
            <a:rect l="l" t="t" r="r" b="b"/>
            <a:pathLst>
              <a:path w="47804" h="47804" extrusionOk="0">
                <a:moveTo>
                  <a:pt x="23908" y="0"/>
                </a:moveTo>
                <a:cubicBezTo>
                  <a:pt x="22372" y="0"/>
                  <a:pt x="21050" y="1917"/>
                  <a:pt x="19586" y="2203"/>
                </a:cubicBezTo>
                <a:cubicBezTo>
                  <a:pt x="19422" y="2235"/>
                  <a:pt x="19253" y="2249"/>
                  <a:pt x="19080" y="2249"/>
                </a:cubicBezTo>
                <a:cubicBezTo>
                  <a:pt x="17963" y="2249"/>
                  <a:pt x="16678" y="1664"/>
                  <a:pt x="15580" y="1664"/>
                </a:cubicBezTo>
                <a:cubicBezTo>
                  <a:pt x="15289" y="1664"/>
                  <a:pt x="15010" y="1705"/>
                  <a:pt x="14752" y="1810"/>
                </a:cubicBezTo>
                <a:cubicBezTo>
                  <a:pt x="13347" y="2393"/>
                  <a:pt x="12859" y="4667"/>
                  <a:pt x="11609" y="5501"/>
                </a:cubicBezTo>
                <a:cubicBezTo>
                  <a:pt x="10359" y="6334"/>
                  <a:pt x="8049" y="5929"/>
                  <a:pt x="7001" y="6989"/>
                </a:cubicBezTo>
                <a:cubicBezTo>
                  <a:pt x="5941" y="8049"/>
                  <a:pt x="6346" y="10358"/>
                  <a:pt x="5513" y="11609"/>
                </a:cubicBezTo>
                <a:cubicBezTo>
                  <a:pt x="4667" y="12859"/>
                  <a:pt x="2393" y="13347"/>
                  <a:pt x="1810" y="14740"/>
                </a:cubicBezTo>
                <a:cubicBezTo>
                  <a:pt x="1238" y="16133"/>
                  <a:pt x="2500" y="18074"/>
                  <a:pt x="2203" y="19586"/>
                </a:cubicBezTo>
                <a:cubicBezTo>
                  <a:pt x="1917" y="21026"/>
                  <a:pt x="0" y="22360"/>
                  <a:pt x="0" y="23896"/>
                </a:cubicBezTo>
                <a:cubicBezTo>
                  <a:pt x="0" y="25432"/>
                  <a:pt x="1917" y="26753"/>
                  <a:pt x="2203" y="28218"/>
                </a:cubicBezTo>
                <a:cubicBezTo>
                  <a:pt x="2500" y="29718"/>
                  <a:pt x="1250" y="31671"/>
                  <a:pt x="1810" y="33052"/>
                </a:cubicBezTo>
                <a:cubicBezTo>
                  <a:pt x="2393" y="34445"/>
                  <a:pt x="4679" y="34945"/>
                  <a:pt x="5513" y="36195"/>
                </a:cubicBezTo>
                <a:cubicBezTo>
                  <a:pt x="6346" y="37445"/>
                  <a:pt x="5941" y="39743"/>
                  <a:pt x="7001" y="40803"/>
                </a:cubicBezTo>
                <a:cubicBezTo>
                  <a:pt x="8049" y="41862"/>
                  <a:pt x="10359" y="41457"/>
                  <a:pt x="11609" y="42291"/>
                </a:cubicBezTo>
                <a:cubicBezTo>
                  <a:pt x="12859" y="43124"/>
                  <a:pt x="13347" y="45398"/>
                  <a:pt x="14752" y="45982"/>
                </a:cubicBezTo>
                <a:cubicBezTo>
                  <a:pt x="15017" y="46094"/>
                  <a:pt x="15304" y="46138"/>
                  <a:pt x="15604" y="46138"/>
                </a:cubicBezTo>
                <a:cubicBezTo>
                  <a:pt x="16698" y="46138"/>
                  <a:pt x="17975" y="45555"/>
                  <a:pt x="19084" y="45555"/>
                </a:cubicBezTo>
                <a:cubicBezTo>
                  <a:pt x="19256" y="45555"/>
                  <a:pt x="19424" y="45569"/>
                  <a:pt x="19586" y="45601"/>
                </a:cubicBezTo>
                <a:cubicBezTo>
                  <a:pt x="21027" y="45875"/>
                  <a:pt x="22372" y="47803"/>
                  <a:pt x="23908" y="47803"/>
                </a:cubicBezTo>
                <a:cubicBezTo>
                  <a:pt x="25432" y="47803"/>
                  <a:pt x="26754" y="45875"/>
                  <a:pt x="28218" y="45601"/>
                </a:cubicBezTo>
                <a:cubicBezTo>
                  <a:pt x="28382" y="45568"/>
                  <a:pt x="28551" y="45554"/>
                  <a:pt x="28724" y="45554"/>
                </a:cubicBezTo>
                <a:cubicBezTo>
                  <a:pt x="29835" y="45554"/>
                  <a:pt x="31114" y="46133"/>
                  <a:pt x="32208" y="46133"/>
                </a:cubicBezTo>
                <a:cubicBezTo>
                  <a:pt x="32505" y="46133"/>
                  <a:pt x="32789" y="46091"/>
                  <a:pt x="33052" y="45982"/>
                </a:cubicBezTo>
                <a:cubicBezTo>
                  <a:pt x="34457" y="45398"/>
                  <a:pt x="34945" y="43124"/>
                  <a:pt x="36195" y="42291"/>
                </a:cubicBezTo>
                <a:cubicBezTo>
                  <a:pt x="37445" y="41457"/>
                  <a:pt x="39755" y="41862"/>
                  <a:pt x="40815" y="40803"/>
                </a:cubicBezTo>
                <a:cubicBezTo>
                  <a:pt x="41863" y="39743"/>
                  <a:pt x="41470" y="37445"/>
                  <a:pt x="42303" y="36195"/>
                </a:cubicBezTo>
                <a:cubicBezTo>
                  <a:pt x="43137" y="34945"/>
                  <a:pt x="45411" y="34445"/>
                  <a:pt x="45994" y="33052"/>
                </a:cubicBezTo>
                <a:cubicBezTo>
                  <a:pt x="46566" y="31671"/>
                  <a:pt x="45303" y="29718"/>
                  <a:pt x="45601" y="28218"/>
                </a:cubicBezTo>
                <a:cubicBezTo>
                  <a:pt x="45887" y="26765"/>
                  <a:pt x="47804" y="25432"/>
                  <a:pt x="47804" y="23896"/>
                </a:cubicBezTo>
                <a:cubicBezTo>
                  <a:pt x="47804" y="22360"/>
                  <a:pt x="45887" y="21038"/>
                  <a:pt x="45601" y="19586"/>
                </a:cubicBezTo>
                <a:cubicBezTo>
                  <a:pt x="45303" y="18074"/>
                  <a:pt x="46554" y="16133"/>
                  <a:pt x="45994" y="14740"/>
                </a:cubicBezTo>
                <a:cubicBezTo>
                  <a:pt x="45411" y="13347"/>
                  <a:pt x="43137" y="12859"/>
                  <a:pt x="42303" y="11609"/>
                </a:cubicBezTo>
                <a:cubicBezTo>
                  <a:pt x="41470" y="10358"/>
                  <a:pt x="41863" y="8049"/>
                  <a:pt x="40815" y="6989"/>
                </a:cubicBezTo>
                <a:cubicBezTo>
                  <a:pt x="39755" y="5929"/>
                  <a:pt x="37445" y="6334"/>
                  <a:pt x="36195" y="5501"/>
                </a:cubicBezTo>
                <a:cubicBezTo>
                  <a:pt x="34945" y="4667"/>
                  <a:pt x="34457" y="2393"/>
                  <a:pt x="33052" y="1810"/>
                </a:cubicBezTo>
                <a:cubicBezTo>
                  <a:pt x="32789" y="1699"/>
                  <a:pt x="32505" y="1655"/>
                  <a:pt x="32207" y="1655"/>
                </a:cubicBezTo>
                <a:cubicBezTo>
                  <a:pt x="31110" y="1655"/>
                  <a:pt x="29828" y="2248"/>
                  <a:pt x="28715" y="2248"/>
                </a:cubicBezTo>
                <a:cubicBezTo>
                  <a:pt x="28545" y="2248"/>
                  <a:pt x="28379" y="2235"/>
                  <a:pt x="28218" y="2203"/>
                </a:cubicBezTo>
                <a:cubicBezTo>
                  <a:pt x="26777" y="1917"/>
                  <a:pt x="25432" y="0"/>
                  <a:pt x="23908" y="0"/>
                </a:cubicBezTo>
                <a:close/>
              </a:path>
            </a:pathLst>
          </a:custGeom>
          <a:noFill/>
          <a:ln w="28575" cap="flat" cmpd="sng">
            <a:solidFill>
              <a:schemeClr val="lt1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62533" tIns="162533" rIns="162533" bIns="1625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2;p2"/>
          <p:cNvSpPr/>
          <p:nvPr userDrawn="1"/>
        </p:nvSpPr>
        <p:spPr>
          <a:xfrm flipH="1">
            <a:off x="3208812" y="-53911"/>
            <a:ext cx="13117578" cy="6187378"/>
          </a:xfrm>
          <a:custGeom>
            <a:avLst/>
            <a:gdLst/>
            <a:ahLst/>
            <a:cxnLst/>
            <a:rect l="l" t="t" r="r" b="b"/>
            <a:pathLst>
              <a:path w="40828" h="24587" extrusionOk="0">
                <a:moveTo>
                  <a:pt x="1" y="0"/>
                </a:moveTo>
                <a:lnTo>
                  <a:pt x="1" y="12"/>
                </a:lnTo>
                <a:lnTo>
                  <a:pt x="1" y="24586"/>
                </a:lnTo>
                <a:cubicBezTo>
                  <a:pt x="1" y="24586"/>
                  <a:pt x="20777" y="24039"/>
                  <a:pt x="25778" y="15716"/>
                </a:cubicBezTo>
                <a:cubicBezTo>
                  <a:pt x="30779" y="7394"/>
                  <a:pt x="37518" y="8061"/>
                  <a:pt x="39173" y="5536"/>
                </a:cubicBezTo>
                <a:cubicBezTo>
                  <a:pt x="40827" y="3000"/>
                  <a:pt x="39577" y="0"/>
                  <a:pt x="39577" y="0"/>
                </a:cubicBezTo>
                <a:close/>
              </a:path>
            </a:pathLst>
          </a:custGeom>
          <a:noFill/>
          <a:ln w="28575" cap="flat" cmpd="sng">
            <a:solidFill>
              <a:srgbClr val="92D050"/>
            </a:solidFill>
            <a:prstDash val="dash"/>
            <a:round/>
            <a:headEnd type="none" w="sm" len="sm"/>
            <a:tailEnd type="none" w="sm" len="sm"/>
          </a:ln>
        </p:spPr>
        <p:txBody>
          <a:bodyPr spcFirstLastPara="1" wrap="square" lIns="162533" tIns="162533" rIns="162533" bIns="1625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" name="Google Shape;199;p25"/>
          <p:cNvSpPr/>
          <p:nvPr userDrawn="1"/>
        </p:nvSpPr>
        <p:spPr>
          <a:xfrm>
            <a:off x="4083462" y="1639945"/>
            <a:ext cx="1049822" cy="1007986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2533" tIns="162533" rIns="162533" bIns="1625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0" name="Google Shape;246;p25"/>
          <p:cNvGrpSpPr/>
          <p:nvPr userDrawn="1"/>
        </p:nvGrpSpPr>
        <p:grpSpPr>
          <a:xfrm>
            <a:off x="15003942" y="4095493"/>
            <a:ext cx="915463" cy="843346"/>
            <a:chOff x="712875" y="2205450"/>
            <a:chExt cx="233675" cy="215550"/>
          </a:xfrm>
        </p:grpSpPr>
        <p:sp>
          <p:nvSpPr>
            <p:cNvPr id="21" name="Google Shape;247;p25"/>
            <p:cNvSpPr/>
            <p:nvPr/>
          </p:nvSpPr>
          <p:spPr>
            <a:xfrm>
              <a:off x="727450" y="2222125"/>
              <a:ext cx="203325" cy="183675"/>
            </a:xfrm>
            <a:custGeom>
              <a:avLst/>
              <a:gdLst/>
              <a:ahLst/>
              <a:cxnLst/>
              <a:rect l="l" t="t" r="r" b="b"/>
              <a:pathLst>
                <a:path w="8133" h="7347" extrusionOk="0">
                  <a:moveTo>
                    <a:pt x="3013" y="1"/>
                  </a:moveTo>
                  <a:cubicBezTo>
                    <a:pt x="2894" y="1"/>
                    <a:pt x="2775" y="1"/>
                    <a:pt x="2680" y="48"/>
                  </a:cubicBezTo>
                  <a:cubicBezTo>
                    <a:pt x="2454" y="120"/>
                    <a:pt x="2227" y="120"/>
                    <a:pt x="1989" y="120"/>
                  </a:cubicBezTo>
                  <a:cubicBezTo>
                    <a:pt x="1823" y="120"/>
                    <a:pt x="1668" y="120"/>
                    <a:pt x="1501" y="144"/>
                  </a:cubicBezTo>
                  <a:cubicBezTo>
                    <a:pt x="1037" y="203"/>
                    <a:pt x="691" y="513"/>
                    <a:pt x="334" y="763"/>
                  </a:cubicBezTo>
                  <a:cubicBezTo>
                    <a:pt x="322" y="775"/>
                    <a:pt x="310" y="798"/>
                    <a:pt x="299" y="822"/>
                  </a:cubicBezTo>
                  <a:cubicBezTo>
                    <a:pt x="144" y="1108"/>
                    <a:pt x="1" y="1394"/>
                    <a:pt x="13" y="1715"/>
                  </a:cubicBezTo>
                  <a:cubicBezTo>
                    <a:pt x="25" y="2168"/>
                    <a:pt x="13" y="2608"/>
                    <a:pt x="25" y="3061"/>
                  </a:cubicBezTo>
                  <a:cubicBezTo>
                    <a:pt x="37" y="3418"/>
                    <a:pt x="72" y="3775"/>
                    <a:pt x="120" y="4132"/>
                  </a:cubicBezTo>
                  <a:cubicBezTo>
                    <a:pt x="156" y="4525"/>
                    <a:pt x="310" y="4882"/>
                    <a:pt x="489" y="5239"/>
                  </a:cubicBezTo>
                  <a:cubicBezTo>
                    <a:pt x="537" y="5323"/>
                    <a:pt x="572" y="5406"/>
                    <a:pt x="632" y="5466"/>
                  </a:cubicBezTo>
                  <a:cubicBezTo>
                    <a:pt x="680" y="5513"/>
                    <a:pt x="739" y="5561"/>
                    <a:pt x="799" y="5561"/>
                  </a:cubicBezTo>
                  <a:cubicBezTo>
                    <a:pt x="1016" y="5608"/>
                    <a:pt x="1225" y="5670"/>
                    <a:pt x="1445" y="5670"/>
                  </a:cubicBezTo>
                  <a:cubicBezTo>
                    <a:pt x="1503" y="5670"/>
                    <a:pt x="1561" y="5666"/>
                    <a:pt x="1620" y="5656"/>
                  </a:cubicBezTo>
                  <a:cubicBezTo>
                    <a:pt x="1648" y="5652"/>
                    <a:pt x="1677" y="5651"/>
                    <a:pt x="1707" y="5651"/>
                  </a:cubicBezTo>
                  <a:cubicBezTo>
                    <a:pt x="1766" y="5651"/>
                    <a:pt x="1827" y="5656"/>
                    <a:pt x="1882" y="5656"/>
                  </a:cubicBezTo>
                  <a:cubicBezTo>
                    <a:pt x="2096" y="5680"/>
                    <a:pt x="2180" y="5775"/>
                    <a:pt x="2180" y="5989"/>
                  </a:cubicBezTo>
                  <a:cubicBezTo>
                    <a:pt x="2180" y="6049"/>
                    <a:pt x="2180" y="6120"/>
                    <a:pt x="2168" y="6180"/>
                  </a:cubicBezTo>
                  <a:cubicBezTo>
                    <a:pt x="2084" y="6490"/>
                    <a:pt x="2049" y="6835"/>
                    <a:pt x="1882" y="7121"/>
                  </a:cubicBezTo>
                  <a:cubicBezTo>
                    <a:pt x="1858" y="7168"/>
                    <a:pt x="1858" y="7204"/>
                    <a:pt x="1811" y="7347"/>
                  </a:cubicBezTo>
                  <a:cubicBezTo>
                    <a:pt x="2049" y="7228"/>
                    <a:pt x="2215" y="7132"/>
                    <a:pt x="2358" y="7013"/>
                  </a:cubicBezTo>
                  <a:cubicBezTo>
                    <a:pt x="2573" y="6847"/>
                    <a:pt x="2775" y="6692"/>
                    <a:pt x="3037" y="6597"/>
                  </a:cubicBezTo>
                  <a:cubicBezTo>
                    <a:pt x="3168" y="6537"/>
                    <a:pt x="3275" y="6466"/>
                    <a:pt x="3347" y="6335"/>
                  </a:cubicBezTo>
                  <a:cubicBezTo>
                    <a:pt x="3394" y="6240"/>
                    <a:pt x="3454" y="6156"/>
                    <a:pt x="3513" y="6073"/>
                  </a:cubicBezTo>
                  <a:cubicBezTo>
                    <a:pt x="3608" y="5918"/>
                    <a:pt x="3763" y="5835"/>
                    <a:pt x="3954" y="5823"/>
                  </a:cubicBezTo>
                  <a:lnTo>
                    <a:pt x="4418" y="5823"/>
                  </a:lnTo>
                  <a:cubicBezTo>
                    <a:pt x="4484" y="5820"/>
                    <a:pt x="4549" y="5819"/>
                    <a:pt x="4615" y="5819"/>
                  </a:cubicBezTo>
                  <a:cubicBezTo>
                    <a:pt x="4878" y="5819"/>
                    <a:pt x="5142" y="5835"/>
                    <a:pt x="5406" y="5835"/>
                  </a:cubicBezTo>
                  <a:cubicBezTo>
                    <a:pt x="5737" y="5835"/>
                    <a:pt x="6067" y="5811"/>
                    <a:pt x="6395" y="5704"/>
                  </a:cubicBezTo>
                  <a:cubicBezTo>
                    <a:pt x="6692" y="5704"/>
                    <a:pt x="6966" y="5597"/>
                    <a:pt x="7240" y="5513"/>
                  </a:cubicBezTo>
                  <a:cubicBezTo>
                    <a:pt x="7633" y="5382"/>
                    <a:pt x="7871" y="5120"/>
                    <a:pt x="7978" y="4739"/>
                  </a:cubicBezTo>
                  <a:cubicBezTo>
                    <a:pt x="8061" y="4382"/>
                    <a:pt x="8133" y="4025"/>
                    <a:pt x="8121" y="3656"/>
                  </a:cubicBezTo>
                  <a:cubicBezTo>
                    <a:pt x="8050" y="3323"/>
                    <a:pt x="8050" y="2965"/>
                    <a:pt x="8085" y="2620"/>
                  </a:cubicBezTo>
                  <a:cubicBezTo>
                    <a:pt x="8097" y="2287"/>
                    <a:pt x="7919" y="1989"/>
                    <a:pt x="7942" y="1644"/>
                  </a:cubicBezTo>
                  <a:cubicBezTo>
                    <a:pt x="7942" y="1608"/>
                    <a:pt x="7919" y="1572"/>
                    <a:pt x="7907" y="1537"/>
                  </a:cubicBezTo>
                  <a:cubicBezTo>
                    <a:pt x="7811" y="1358"/>
                    <a:pt x="7740" y="1167"/>
                    <a:pt x="7633" y="989"/>
                  </a:cubicBezTo>
                  <a:cubicBezTo>
                    <a:pt x="7526" y="822"/>
                    <a:pt x="7454" y="632"/>
                    <a:pt x="7288" y="536"/>
                  </a:cubicBezTo>
                  <a:cubicBezTo>
                    <a:pt x="6966" y="358"/>
                    <a:pt x="6633" y="203"/>
                    <a:pt x="6252" y="203"/>
                  </a:cubicBezTo>
                  <a:cubicBezTo>
                    <a:pt x="6192" y="203"/>
                    <a:pt x="6109" y="203"/>
                    <a:pt x="6049" y="179"/>
                  </a:cubicBezTo>
                  <a:cubicBezTo>
                    <a:pt x="5897" y="126"/>
                    <a:pt x="5732" y="119"/>
                    <a:pt x="5574" y="119"/>
                  </a:cubicBezTo>
                  <a:cubicBezTo>
                    <a:pt x="5521" y="119"/>
                    <a:pt x="5469" y="120"/>
                    <a:pt x="5418" y="120"/>
                  </a:cubicBezTo>
                  <a:cubicBezTo>
                    <a:pt x="5337" y="120"/>
                    <a:pt x="5255" y="128"/>
                    <a:pt x="5176" y="128"/>
                  </a:cubicBezTo>
                  <a:cubicBezTo>
                    <a:pt x="5116" y="128"/>
                    <a:pt x="5058" y="123"/>
                    <a:pt x="5002" y="108"/>
                  </a:cubicBezTo>
                  <a:cubicBezTo>
                    <a:pt x="4347" y="1"/>
                    <a:pt x="3668" y="1"/>
                    <a:pt x="301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248;p25"/>
            <p:cNvSpPr/>
            <p:nvPr/>
          </p:nvSpPr>
          <p:spPr>
            <a:xfrm>
              <a:off x="712875" y="2205450"/>
              <a:ext cx="233675" cy="215550"/>
            </a:xfrm>
            <a:custGeom>
              <a:avLst/>
              <a:gdLst/>
              <a:ahLst/>
              <a:cxnLst/>
              <a:rect l="l" t="t" r="r" b="b"/>
              <a:pathLst>
                <a:path w="9347" h="8622" extrusionOk="0">
                  <a:moveTo>
                    <a:pt x="4394" y="7192"/>
                  </a:moveTo>
                  <a:cubicBezTo>
                    <a:pt x="4239" y="7549"/>
                    <a:pt x="3918" y="7716"/>
                    <a:pt x="3620" y="7895"/>
                  </a:cubicBezTo>
                  <a:cubicBezTo>
                    <a:pt x="3346" y="8050"/>
                    <a:pt x="3072" y="8216"/>
                    <a:pt x="2798" y="8395"/>
                  </a:cubicBezTo>
                  <a:cubicBezTo>
                    <a:pt x="2548" y="8573"/>
                    <a:pt x="2263" y="8621"/>
                    <a:pt x="1965" y="8585"/>
                  </a:cubicBezTo>
                  <a:cubicBezTo>
                    <a:pt x="1846" y="8573"/>
                    <a:pt x="1739" y="8526"/>
                    <a:pt x="1667" y="8442"/>
                  </a:cubicBezTo>
                  <a:cubicBezTo>
                    <a:pt x="1548" y="8323"/>
                    <a:pt x="1536" y="8192"/>
                    <a:pt x="1644" y="8073"/>
                  </a:cubicBezTo>
                  <a:cubicBezTo>
                    <a:pt x="1846" y="7823"/>
                    <a:pt x="1977" y="7561"/>
                    <a:pt x="2084" y="7264"/>
                  </a:cubicBezTo>
                  <a:cubicBezTo>
                    <a:pt x="2096" y="7204"/>
                    <a:pt x="2132" y="7145"/>
                    <a:pt x="2144" y="7085"/>
                  </a:cubicBezTo>
                  <a:cubicBezTo>
                    <a:pt x="2156" y="7026"/>
                    <a:pt x="2144" y="6966"/>
                    <a:pt x="2144" y="6895"/>
                  </a:cubicBezTo>
                  <a:cubicBezTo>
                    <a:pt x="1894" y="6859"/>
                    <a:pt x="1655" y="6799"/>
                    <a:pt x="1417" y="6823"/>
                  </a:cubicBezTo>
                  <a:cubicBezTo>
                    <a:pt x="1048" y="6835"/>
                    <a:pt x="810" y="6645"/>
                    <a:pt x="632" y="6359"/>
                  </a:cubicBezTo>
                  <a:cubicBezTo>
                    <a:pt x="358" y="5930"/>
                    <a:pt x="191" y="5430"/>
                    <a:pt x="108" y="4930"/>
                  </a:cubicBezTo>
                  <a:cubicBezTo>
                    <a:pt x="12" y="4418"/>
                    <a:pt x="12" y="3918"/>
                    <a:pt x="12" y="3394"/>
                  </a:cubicBezTo>
                  <a:cubicBezTo>
                    <a:pt x="12" y="3049"/>
                    <a:pt x="36" y="2704"/>
                    <a:pt x="12" y="2346"/>
                  </a:cubicBezTo>
                  <a:cubicBezTo>
                    <a:pt x="0" y="1870"/>
                    <a:pt x="215" y="1489"/>
                    <a:pt x="429" y="1108"/>
                  </a:cubicBezTo>
                  <a:cubicBezTo>
                    <a:pt x="465" y="1049"/>
                    <a:pt x="512" y="1001"/>
                    <a:pt x="572" y="965"/>
                  </a:cubicBezTo>
                  <a:cubicBezTo>
                    <a:pt x="751" y="822"/>
                    <a:pt x="929" y="691"/>
                    <a:pt x="1120" y="549"/>
                  </a:cubicBezTo>
                  <a:cubicBezTo>
                    <a:pt x="1489" y="287"/>
                    <a:pt x="1905" y="168"/>
                    <a:pt x="2370" y="156"/>
                  </a:cubicBezTo>
                  <a:cubicBezTo>
                    <a:pt x="2667" y="156"/>
                    <a:pt x="2965" y="168"/>
                    <a:pt x="3251" y="60"/>
                  </a:cubicBezTo>
                  <a:cubicBezTo>
                    <a:pt x="3275" y="49"/>
                    <a:pt x="3322" y="49"/>
                    <a:pt x="3370" y="49"/>
                  </a:cubicBezTo>
                  <a:cubicBezTo>
                    <a:pt x="4215" y="49"/>
                    <a:pt x="5073" y="1"/>
                    <a:pt x="5930" y="180"/>
                  </a:cubicBezTo>
                  <a:cubicBezTo>
                    <a:pt x="6025" y="191"/>
                    <a:pt x="6132" y="203"/>
                    <a:pt x="6227" y="203"/>
                  </a:cubicBezTo>
                  <a:cubicBezTo>
                    <a:pt x="6418" y="203"/>
                    <a:pt x="6608" y="191"/>
                    <a:pt x="6787" y="299"/>
                  </a:cubicBezTo>
                  <a:cubicBezTo>
                    <a:pt x="6823" y="310"/>
                    <a:pt x="6858" y="322"/>
                    <a:pt x="6906" y="310"/>
                  </a:cubicBezTo>
                  <a:cubicBezTo>
                    <a:pt x="7299" y="263"/>
                    <a:pt x="7632" y="441"/>
                    <a:pt x="7978" y="561"/>
                  </a:cubicBezTo>
                  <a:cubicBezTo>
                    <a:pt x="8228" y="656"/>
                    <a:pt x="8502" y="787"/>
                    <a:pt x="8621" y="1072"/>
                  </a:cubicBezTo>
                  <a:cubicBezTo>
                    <a:pt x="8918" y="1358"/>
                    <a:pt x="8966" y="1775"/>
                    <a:pt x="9156" y="2108"/>
                  </a:cubicBezTo>
                  <a:cubicBezTo>
                    <a:pt x="9180" y="2168"/>
                    <a:pt x="9180" y="2263"/>
                    <a:pt x="9180" y="2335"/>
                  </a:cubicBezTo>
                  <a:cubicBezTo>
                    <a:pt x="9204" y="2394"/>
                    <a:pt x="9180" y="2466"/>
                    <a:pt x="9216" y="2525"/>
                  </a:cubicBezTo>
                  <a:cubicBezTo>
                    <a:pt x="9347" y="2763"/>
                    <a:pt x="9323" y="3025"/>
                    <a:pt x="9323" y="3275"/>
                  </a:cubicBezTo>
                  <a:cubicBezTo>
                    <a:pt x="9323" y="3799"/>
                    <a:pt x="9323" y="4311"/>
                    <a:pt x="9335" y="4847"/>
                  </a:cubicBezTo>
                  <a:cubicBezTo>
                    <a:pt x="9335" y="5002"/>
                    <a:pt x="9335" y="5144"/>
                    <a:pt x="9264" y="5299"/>
                  </a:cubicBezTo>
                  <a:cubicBezTo>
                    <a:pt x="9228" y="5359"/>
                    <a:pt x="9216" y="5442"/>
                    <a:pt x="9216" y="5525"/>
                  </a:cubicBezTo>
                  <a:cubicBezTo>
                    <a:pt x="9216" y="5787"/>
                    <a:pt x="9097" y="6014"/>
                    <a:pt x="8918" y="6204"/>
                  </a:cubicBezTo>
                  <a:cubicBezTo>
                    <a:pt x="8680" y="6478"/>
                    <a:pt x="8406" y="6716"/>
                    <a:pt x="8049" y="6823"/>
                  </a:cubicBezTo>
                  <a:cubicBezTo>
                    <a:pt x="7990" y="6835"/>
                    <a:pt x="7930" y="6883"/>
                    <a:pt x="7871" y="6895"/>
                  </a:cubicBezTo>
                  <a:cubicBezTo>
                    <a:pt x="7632" y="6978"/>
                    <a:pt x="7418" y="7097"/>
                    <a:pt x="7144" y="7085"/>
                  </a:cubicBezTo>
                  <a:cubicBezTo>
                    <a:pt x="7097" y="7085"/>
                    <a:pt x="7037" y="7085"/>
                    <a:pt x="7001" y="7097"/>
                  </a:cubicBezTo>
                  <a:cubicBezTo>
                    <a:pt x="6716" y="7240"/>
                    <a:pt x="6418" y="7192"/>
                    <a:pt x="6132" y="7192"/>
                  </a:cubicBezTo>
                  <a:close/>
                  <a:moveTo>
                    <a:pt x="2358" y="8038"/>
                  </a:moveTo>
                  <a:cubicBezTo>
                    <a:pt x="2596" y="7919"/>
                    <a:pt x="2751" y="7835"/>
                    <a:pt x="2906" y="7716"/>
                  </a:cubicBezTo>
                  <a:cubicBezTo>
                    <a:pt x="3108" y="7549"/>
                    <a:pt x="3322" y="7383"/>
                    <a:pt x="3572" y="7299"/>
                  </a:cubicBezTo>
                  <a:cubicBezTo>
                    <a:pt x="3703" y="7240"/>
                    <a:pt x="3810" y="7157"/>
                    <a:pt x="3882" y="7026"/>
                  </a:cubicBezTo>
                  <a:cubicBezTo>
                    <a:pt x="3930" y="6930"/>
                    <a:pt x="3989" y="6847"/>
                    <a:pt x="4049" y="6776"/>
                  </a:cubicBezTo>
                  <a:cubicBezTo>
                    <a:pt x="4156" y="6609"/>
                    <a:pt x="4299" y="6537"/>
                    <a:pt x="4489" y="6526"/>
                  </a:cubicBezTo>
                  <a:lnTo>
                    <a:pt x="4953" y="6526"/>
                  </a:lnTo>
                  <a:cubicBezTo>
                    <a:pt x="5608" y="6490"/>
                    <a:pt x="6287" y="6609"/>
                    <a:pt x="6942" y="6406"/>
                  </a:cubicBezTo>
                  <a:cubicBezTo>
                    <a:pt x="7239" y="6406"/>
                    <a:pt x="7501" y="6299"/>
                    <a:pt x="7787" y="6204"/>
                  </a:cubicBezTo>
                  <a:cubicBezTo>
                    <a:pt x="8168" y="6073"/>
                    <a:pt x="8406" y="5823"/>
                    <a:pt x="8513" y="5430"/>
                  </a:cubicBezTo>
                  <a:cubicBezTo>
                    <a:pt x="8597" y="5073"/>
                    <a:pt x="8680" y="4716"/>
                    <a:pt x="8668" y="4347"/>
                  </a:cubicBezTo>
                  <a:cubicBezTo>
                    <a:pt x="8633" y="4001"/>
                    <a:pt x="8644" y="3656"/>
                    <a:pt x="8668" y="3323"/>
                  </a:cubicBezTo>
                  <a:cubicBezTo>
                    <a:pt x="8680" y="2977"/>
                    <a:pt x="8502" y="2680"/>
                    <a:pt x="8525" y="2335"/>
                  </a:cubicBezTo>
                  <a:cubicBezTo>
                    <a:pt x="8525" y="2311"/>
                    <a:pt x="8502" y="2263"/>
                    <a:pt x="8478" y="2239"/>
                  </a:cubicBezTo>
                  <a:cubicBezTo>
                    <a:pt x="8394" y="2061"/>
                    <a:pt x="8323" y="1858"/>
                    <a:pt x="8216" y="1680"/>
                  </a:cubicBezTo>
                  <a:cubicBezTo>
                    <a:pt x="8109" y="1525"/>
                    <a:pt x="8037" y="1323"/>
                    <a:pt x="7871" y="1239"/>
                  </a:cubicBezTo>
                  <a:cubicBezTo>
                    <a:pt x="7549" y="1061"/>
                    <a:pt x="7216" y="894"/>
                    <a:pt x="6835" y="894"/>
                  </a:cubicBezTo>
                  <a:cubicBezTo>
                    <a:pt x="6775" y="894"/>
                    <a:pt x="6692" y="894"/>
                    <a:pt x="6632" y="882"/>
                  </a:cubicBezTo>
                  <a:cubicBezTo>
                    <a:pt x="6430" y="811"/>
                    <a:pt x="6204" y="822"/>
                    <a:pt x="6001" y="822"/>
                  </a:cubicBezTo>
                  <a:cubicBezTo>
                    <a:pt x="5858" y="822"/>
                    <a:pt x="5715" y="834"/>
                    <a:pt x="5585" y="811"/>
                  </a:cubicBezTo>
                  <a:cubicBezTo>
                    <a:pt x="4930" y="703"/>
                    <a:pt x="4251" y="703"/>
                    <a:pt x="3596" y="703"/>
                  </a:cubicBezTo>
                  <a:cubicBezTo>
                    <a:pt x="3477" y="703"/>
                    <a:pt x="3358" y="703"/>
                    <a:pt x="3263" y="751"/>
                  </a:cubicBezTo>
                  <a:cubicBezTo>
                    <a:pt x="3037" y="822"/>
                    <a:pt x="2810" y="822"/>
                    <a:pt x="2572" y="822"/>
                  </a:cubicBezTo>
                  <a:cubicBezTo>
                    <a:pt x="2406" y="822"/>
                    <a:pt x="2251" y="822"/>
                    <a:pt x="2084" y="834"/>
                  </a:cubicBezTo>
                  <a:cubicBezTo>
                    <a:pt x="1620" y="894"/>
                    <a:pt x="1274" y="1203"/>
                    <a:pt x="917" y="1465"/>
                  </a:cubicBezTo>
                  <a:cubicBezTo>
                    <a:pt x="905" y="1477"/>
                    <a:pt x="893" y="1489"/>
                    <a:pt x="882" y="1525"/>
                  </a:cubicBezTo>
                  <a:cubicBezTo>
                    <a:pt x="727" y="1799"/>
                    <a:pt x="584" y="2085"/>
                    <a:pt x="596" y="2418"/>
                  </a:cubicBezTo>
                  <a:cubicBezTo>
                    <a:pt x="608" y="2858"/>
                    <a:pt x="596" y="3311"/>
                    <a:pt x="608" y="3751"/>
                  </a:cubicBezTo>
                  <a:cubicBezTo>
                    <a:pt x="620" y="4109"/>
                    <a:pt x="655" y="4466"/>
                    <a:pt x="703" y="4823"/>
                  </a:cubicBezTo>
                  <a:cubicBezTo>
                    <a:pt x="739" y="5228"/>
                    <a:pt x="893" y="5585"/>
                    <a:pt x="1072" y="5942"/>
                  </a:cubicBezTo>
                  <a:cubicBezTo>
                    <a:pt x="1120" y="6014"/>
                    <a:pt x="1155" y="6109"/>
                    <a:pt x="1215" y="6168"/>
                  </a:cubicBezTo>
                  <a:cubicBezTo>
                    <a:pt x="1263" y="6204"/>
                    <a:pt x="1322" y="6252"/>
                    <a:pt x="1382" y="6252"/>
                  </a:cubicBezTo>
                  <a:cubicBezTo>
                    <a:pt x="1655" y="6311"/>
                    <a:pt x="1917" y="6406"/>
                    <a:pt x="2203" y="6359"/>
                  </a:cubicBezTo>
                  <a:cubicBezTo>
                    <a:pt x="2286" y="6335"/>
                    <a:pt x="2382" y="6359"/>
                    <a:pt x="2465" y="6359"/>
                  </a:cubicBezTo>
                  <a:cubicBezTo>
                    <a:pt x="2679" y="6371"/>
                    <a:pt x="2763" y="6478"/>
                    <a:pt x="2763" y="6680"/>
                  </a:cubicBezTo>
                  <a:cubicBezTo>
                    <a:pt x="2763" y="6740"/>
                    <a:pt x="2763" y="6811"/>
                    <a:pt x="2751" y="6883"/>
                  </a:cubicBezTo>
                  <a:cubicBezTo>
                    <a:pt x="2667" y="7192"/>
                    <a:pt x="2632" y="7526"/>
                    <a:pt x="2465" y="7811"/>
                  </a:cubicBezTo>
                  <a:cubicBezTo>
                    <a:pt x="2394" y="7859"/>
                    <a:pt x="2382" y="7907"/>
                    <a:pt x="2358" y="8038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3" name="Google Shape;249;p25"/>
            <p:cNvSpPr/>
            <p:nvPr/>
          </p:nvSpPr>
          <p:spPr>
            <a:xfrm>
              <a:off x="864975" y="2282550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774" y="1203"/>
                  </a:moveTo>
                  <a:cubicBezTo>
                    <a:pt x="596" y="1203"/>
                    <a:pt x="417" y="1203"/>
                    <a:pt x="274" y="1072"/>
                  </a:cubicBezTo>
                  <a:cubicBezTo>
                    <a:pt x="1" y="822"/>
                    <a:pt x="36" y="370"/>
                    <a:pt x="346" y="179"/>
                  </a:cubicBezTo>
                  <a:cubicBezTo>
                    <a:pt x="620" y="1"/>
                    <a:pt x="1013" y="48"/>
                    <a:pt x="1227" y="286"/>
                  </a:cubicBezTo>
                  <a:cubicBezTo>
                    <a:pt x="1370" y="441"/>
                    <a:pt x="1417" y="822"/>
                    <a:pt x="1310" y="1001"/>
                  </a:cubicBezTo>
                  <a:cubicBezTo>
                    <a:pt x="1251" y="1096"/>
                    <a:pt x="1167" y="1179"/>
                    <a:pt x="1048" y="1191"/>
                  </a:cubicBezTo>
                  <a:cubicBezTo>
                    <a:pt x="953" y="1203"/>
                    <a:pt x="870" y="1203"/>
                    <a:pt x="774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250;p25"/>
            <p:cNvSpPr/>
            <p:nvPr/>
          </p:nvSpPr>
          <p:spPr>
            <a:xfrm>
              <a:off x="814075" y="2280175"/>
              <a:ext cx="35450" cy="30375"/>
            </a:xfrm>
            <a:custGeom>
              <a:avLst/>
              <a:gdLst/>
              <a:ahLst/>
              <a:cxnLst/>
              <a:rect l="l" t="t" r="r" b="b"/>
              <a:pathLst>
                <a:path w="1418" h="1215" extrusionOk="0">
                  <a:moveTo>
                    <a:pt x="751" y="1191"/>
                  </a:moveTo>
                  <a:cubicBezTo>
                    <a:pt x="513" y="1215"/>
                    <a:pt x="310" y="1131"/>
                    <a:pt x="179" y="941"/>
                  </a:cubicBezTo>
                  <a:cubicBezTo>
                    <a:pt x="1" y="691"/>
                    <a:pt x="60" y="298"/>
                    <a:pt x="310" y="143"/>
                  </a:cubicBezTo>
                  <a:cubicBezTo>
                    <a:pt x="536" y="0"/>
                    <a:pt x="786" y="0"/>
                    <a:pt x="1013" y="96"/>
                  </a:cubicBezTo>
                  <a:cubicBezTo>
                    <a:pt x="1263" y="203"/>
                    <a:pt x="1417" y="774"/>
                    <a:pt x="1251" y="1001"/>
                  </a:cubicBezTo>
                  <a:cubicBezTo>
                    <a:pt x="1203" y="1072"/>
                    <a:pt x="1120" y="1120"/>
                    <a:pt x="1036" y="1155"/>
                  </a:cubicBezTo>
                  <a:cubicBezTo>
                    <a:pt x="953" y="1191"/>
                    <a:pt x="846" y="1191"/>
                    <a:pt x="751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251;p25"/>
            <p:cNvSpPr/>
            <p:nvPr/>
          </p:nvSpPr>
          <p:spPr>
            <a:xfrm>
              <a:off x="759300" y="2281375"/>
              <a:ext cx="29800" cy="31575"/>
            </a:xfrm>
            <a:custGeom>
              <a:avLst/>
              <a:gdLst/>
              <a:ahLst/>
              <a:cxnLst/>
              <a:rect l="l" t="t" r="r" b="b"/>
              <a:pathLst>
                <a:path w="1192" h="1263" extrusionOk="0">
                  <a:moveTo>
                    <a:pt x="1191" y="524"/>
                  </a:moveTo>
                  <a:lnTo>
                    <a:pt x="1191" y="762"/>
                  </a:lnTo>
                  <a:cubicBezTo>
                    <a:pt x="1132" y="1179"/>
                    <a:pt x="810" y="1262"/>
                    <a:pt x="525" y="1131"/>
                  </a:cubicBezTo>
                  <a:cubicBezTo>
                    <a:pt x="84" y="941"/>
                    <a:pt x="1" y="488"/>
                    <a:pt x="275" y="167"/>
                  </a:cubicBezTo>
                  <a:cubicBezTo>
                    <a:pt x="346" y="71"/>
                    <a:pt x="453" y="12"/>
                    <a:pt x="572" y="12"/>
                  </a:cubicBezTo>
                  <a:cubicBezTo>
                    <a:pt x="656" y="12"/>
                    <a:pt x="751" y="0"/>
                    <a:pt x="834" y="12"/>
                  </a:cubicBezTo>
                  <a:cubicBezTo>
                    <a:pt x="1049" y="36"/>
                    <a:pt x="1156" y="131"/>
                    <a:pt x="1191" y="345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252;p25"/>
          <p:cNvGrpSpPr/>
          <p:nvPr userDrawn="1"/>
        </p:nvGrpSpPr>
        <p:grpSpPr>
          <a:xfrm>
            <a:off x="13581614" y="4584882"/>
            <a:ext cx="1316022" cy="1212228"/>
            <a:chOff x="751275" y="1814050"/>
            <a:chExt cx="233675" cy="215525"/>
          </a:xfrm>
        </p:grpSpPr>
        <p:sp>
          <p:nvSpPr>
            <p:cNvPr id="27" name="Google Shape;253;p25"/>
            <p:cNvSpPr/>
            <p:nvPr/>
          </p:nvSpPr>
          <p:spPr>
            <a:xfrm>
              <a:off x="765850" y="1830700"/>
              <a:ext cx="203325" cy="183700"/>
            </a:xfrm>
            <a:custGeom>
              <a:avLst/>
              <a:gdLst/>
              <a:ahLst/>
              <a:cxnLst/>
              <a:rect l="l" t="t" r="r" b="b"/>
              <a:pathLst>
                <a:path w="8133" h="7348" extrusionOk="0">
                  <a:moveTo>
                    <a:pt x="5120" y="1"/>
                  </a:moveTo>
                  <a:cubicBezTo>
                    <a:pt x="4466" y="1"/>
                    <a:pt x="3787" y="1"/>
                    <a:pt x="3132" y="108"/>
                  </a:cubicBezTo>
                  <a:cubicBezTo>
                    <a:pt x="3076" y="123"/>
                    <a:pt x="3018" y="128"/>
                    <a:pt x="2958" y="128"/>
                  </a:cubicBezTo>
                  <a:cubicBezTo>
                    <a:pt x="2879" y="128"/>
                    <a:pt x="2797" y="120"/>
                    <a:pt x="2715" y="120"/>
                  </a:cubicBezTo>
                  <a:cubicBezTo>
                    <a:pt x="2665" y="120"/>
                    <a:pt x="2613" y="119"/>
                    <a:pt x="2560" y="119"/>
                  </a:cubicBezTo>
                  <a:cubicBezTo>
                    <a:pt x="2401" y="119"/>
                    <a:pt x="2236" y="126"/>
                    <a:pt x="2084" y="180"/>
                  </a:cubicBezTo>
                  <a:cubicBezTo>
                    <a:pt x="2025" y="203"/>
                    <a:pt x="1942" y="203"/>
                    <a:pt x="1882" y="203"/>
                  </a:cubicBezTo>
                  <a:cubicBezTo>
                    <a:pt x="1501" y="203"/>
                    <a:pt x="1168" y="358"/>
                    <a:pt x="846" y="537"/>
                  </a:cubicBezTo>
                  <a:cubicBezTo>
                    <a:pt x="679" y="632"/>
                    <a:pt x="608" y="823"/>
                    <a:pt x="501" y="989"/>
                  </a:cubicBezTo>
                  <a:cubicBezTo>
                    <a:pt x="394" y="1168"/>
                    <a:pt x="322" y="1358"/>
                    <a:pt x="239" y="1537"/>
                  </a:cubicBezTo>
                  <a:cubicBezTo>
                    <a:pt x="215" y="1573"/>
                    <a:pt x="191" y="1608"/>
                    <a:pt x="191" y="1644"/>
                  </a:cubicBezTo>
                  <a:cubicBezTo>
                    <a:pt x="215" y="1989"/>
                    <a:pt x="37" y="2287"/>
                    <a:pt x="48" y="2620"/>
                  </a:cubicBezTo>
                  <a:cubicBezTo>
                    <a:pt x="84" y="2966"/>
                    <a:pt x="84" y="3311"/>
                    <a:pt x="13" y="3656"/>
                  </a:cubicBezTo>
                  <a:cubicBezTo>
                    <a:pt x="1" y="4025"/>
                    <a:pt x="72" y="4382"/>
                    <a:pt x="156" y="4740"/>
                  </a:cubicBezTo>
                  <a:cubicBezTo>
                    <a:pt x="263" y="5121"/>
                    <a:pt x="501" y="5383"/>
                    <a:pt x="894" y="5514"/>
                  </a:cubicBezTo>
                  <a:cubicBezTo>
                    <a:pt x="1168" y="5597"/>
                    <a:pt x="1441" y="5704"/>
                    <a:pt x="1739" y="5704"/>
                  </a:cubicBezTo>
                  <a:cubicBezTo>
                    <a:pt x="2067" y="5811"/>
                    <a:pt x="2397" y="5835"/>
                    <a:pt x="2727" y="5835"/>
                  </a:cubicBezTo>
                  <a:cubicBezTo>
                    <a:pt x="2992" y="5835"/>
                    <a:pt x="3256" y="5820"/>
                    <a:pt x="3519" y="5820"/>
                  </a:cubicBezTo>
                  <a:cubicBezTo>
                    <a:pt x="3584" y="5820"/>
                    <a:pt x="3650" y="5821"/>
                    <a:pt x="3716" y="5823"/>
                  </a:cubicBezTo>
                  <a:lnTo>
                    <a:pt x="4180" y="5823"/>
                  </a:lnTo>
                  <a:cubicBezTo>
                    <a:pt x="4370" y="5835"/>
                    <a:pt x="4525" y="5918"/>
                    <a:pt x="4620" y="6073"/>
                  </a:cubicBezTo>
                  <a:cubicBezTo>
                    <a:pt x="4680" y="6157"/>
                    <a:pt x="4739" y="6240"/>
                    <a:pt x="4787" y="6335"/>
                  </a:cubicBezTo>
                  <a:cubicBezTo>
                    <a:pt x="4859" y="6466"/>
                    <a:pt x="4966" y="6537"/>
                    <a:pt x="5097" y="6597"/>
                  </a:cubicBezTo>
                  <a:cubicBezTo>
                    <a:pt x="5359" y="6692"/>
                    <a:pt x="5561" y="6847"/>
                    <a:pt x="5775" y="7014"/>
                  </a:cubicBezTo>
                  <a:cubicBezTo>
                    <a:pt x="5918" y="7133"/>
                    <a:pt x="6085" y="7228"/>
                    <a:pt x="6323" y="7347"/>
                  </a:cubicBezTo>
                  <a:cubicBezTo>
                    <a:pt x="6275" y="7204"/>
                    <a:pt x="6275" y="7169"/>
                    <a:pt x="6252" y="7121"/>
                  </a:cubicBezTo>
                  <a:cubicBezTo>
                    <a:pt x="6085" y="6835"/>
                    <a:pt x="6049" y="6490"/>
                    <a:pt x="5966" y="6180"/>
                  </a:cubicBezTo>
                  <a:cubicBezTo>
                    <a:pt x="5954" y="6121"/>
                    <a:pt x="5954" y="6049"/>
                    <a:pt x="5954" y="5990"/>
                  </a:cubicBezTo>
                  <a:cubicBezTo>
                    <a:pt x="5954" y="5776"/>
                    <a:pt x="6037" y="5680"/>
                    <a:pt x="6252" y="5656"/>
                  </a:cubicBezTo>
                  <a:cubicBezTo>
                    <a:pt x="6307" y="5656"/>
                    <a:pt x="6368" y="5651"/>
                    <a:pt x="6427" y="5651"/>
                  </a:cubicBezTo>
                  <a:cubicBezTo>
                    <a:pt x="6457" y="5651"/>
                    <a:pt x="6486" y="5652"/>
                    <a:pt x="6514" y="5656"/>
                  </a:cubicBezTo>
                  <a:cubicBezTo>
                    <a:pt x="6573" y="5666"/>
                    <a:pt x="6631" y="5671"/>
                    <a:pt x="6688" y="5671"/>
                  </a:cubicBezTo>
                  <a:cubicBezTo>
                    <a:pt x="6908" y="5671"/>
                    <a:pt x="7118" y="5608"/>
                    <a:pt x="7335" y="5561"/>
                  </a:cubicBezTo>
                  <a:cubicBezTo>
                    <a:pt x="7395" y="5561"/>
                    <a:pt x="7454" y="5514"/>
                    <a:pt x="7502" y="5466"/>
                  </a:cubicBezTo>
                  <a:cubicBezTo>
                    <a:pt x="7561" y="5406"/>
                    <a:pt x="7597" y="5323"/>
                    <a:pt x="7645" y="5240"/>
                  </a:cubicBezTo>
                  <a:cubicBezTo>
                    <a:pt x="7823" y="4883"/>
                    <a:pt x="7978" y="4525"/>
                    <a:pt x="8014" y="4132"/>
                  </a:cubicBezTo>
                  <a:cubicBezTo>
                    <a:pt x="8061" y="3775"/>
                    <a:pt x="8097" y="3406"/>
                    <a:pt x="8109" y="3061"/>
                  </a:cubicBezTo>
                  <a:cubicBezTo>
                    <a:pt x="8121" y="2608"/>
                    <a:pt x="8109" y="2168"/>
                    <a:pt x="8121" y="1715"/>
                  </a:cubicBezTo>
                  <a:cubicBezTo>
                    <a:pt x="8133" y="1394"/>
                    <a:pt x="7990" y="1108"/>
                    <a:pt x="7835" y="823"/>
                  </a:cubicBezTo>
                  <a:cubicBezTo>
                    <a:pt x="7823" y="799"/>
                    <a:pt x="7811" y="775"/>
                    <a:pt x="7799" y="763"/>
                  </a:cubicBezTo>
                  <a:cubicBezTo>
                    <a:pt x="7442" y="513"/>
                    <a:pt x="7097" y="203"/>
                    <a:pt x="6633" y="144"/>
                  </a:cubicBezTo>
                  <a:cubicBezTo>
                    <a:pt x="6466" y="120"/>
                    <a:pt x="6311" y="120"/>
                    <a:pt x="6144" y="120"/>
                  </a:cubicBezTo>
                  <a:cubicBezTo>
                    <a:pt x="5906" y="120"/>
                    <a:pt x="5680" y="120"/>
                    <a:pt x="5454" y="49"/>
                  </a:cubicBezTo>
                  <a:cubicBezTo>
                    <a:pt x="5359" y="1"/>
                    <a:pt x="5240" y="1"/>
                    <a:pt x="5120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254;p25"/>
            <p:cNvSpPr/>
            <p:nvPr/>
          </p:nvSpPr>
          <p:spPr>
            <a:xfrm>
              <a:off x="751275" y="1814050"/>
              <a:ext cx="233675" cy="215525"/>
            </a:xfrm>
            <a:custGeom>
              <a:avLst/>
              <a:gdLst/>
              <a:ahLst/>
              <a:cxnLst/>
              <a:rect l="l" t="t" r="r" b="b"/>
              <a:pathLst>
                <a:path w="9347" h="8621" extrusionOk="0">
                  <a:moveTo>
                    <a:pt x="3215" y="7192"/>
                  </a:moveTo>
                  <a:cubicBezTo>
                    <a:pt x="2917" y="7192"/>
                    <a:pt x="2620" y="7215"/>
                    <a:pt x="2346" y="7096"/>
                  </a:cubicBezTo>
                  <a:cubicBezTo>
                    <a:pt x="2298" y="7084"/>
                    <a:pt x="2251" y="7084"/>
                    <a:pt x="2203" y="7084"/>
                  </a:cubicBezTo>
                  <a:cubicBezTo>
                    <a:pt x="1929" y="7096"/>
                    <a:pt x="1703" y="6977"/>
                    <a:pt x="1465" y="6894"/>
                  </a:cubicBezTo>
                  <a:cubicBezTo>
                    <a:pt x="1405" y="6870"/>
                    <a:pt x="1346" y="6834"/>
                    <a:pt x="1298" y="6811"/>
                  </a:cubicBezTo>
                  <a:cubicBezTo>
                    <a:pt x="929" y="6715"/>
                    <a:pt x="667" y="6489"/>
                    <a:pt x="429" y="6203"/>
                  </a:cubicBezTo>
                  <a:cubicBezTo>
                    <a:pt x="262" y="6013"/>
                    <a:pt x="131" y="5787"/>
                    <a:pt x="131" y="5525"/>
                  </a:cubicBezTo>
                  <a:cubicBezTo>
                    <a:pt x="131" y="5441"/>
                    <a:pt x="119" y="5358"/>
                    <a:pt x="84" y="5299"/>
                  </a:cubicBezTo>
                  <a:cubicBezTo>
                    <a:pt x="12" y="5144"/>
                    <a:pt x="12" y="5001"/>
                    <a:pt x="12" y="4846"/>
                  </a:cubicBezTo>
                  <a:cubicBezTo>
                    <a:pt x="12" y="4334"/>
                    <a:pt x="12" y="3810"/>
                    <a:pt x="24" y="3274"/>
                  </a:cubicBezTo>
                  <a:cubicBezTo>
                    <a:pt x="24" y="3024"/>
                    <a:pt x="0" y="2762"/>
                    <a:pt x="131" y="2524"/>
                  </a:cubicBezTo>
                  <a:cubicBezTo>
                    <a:pt x="155" y="2489"/>
                    <a:pt x="143" y="2405"/>
                    <a:pt x="155" y="2334"/>
                  </a:cubicBezTo>
                  <a:cubicBezTo>
                    <a:pt x="179" y="2262"/>
                    <a:pt x="155" y="2167"/>
                    <a:pt x="191" y="2108"/>
                  </a:cubicBezTo>
                  <a:cubicBezTo>
                    <a:pt x="381" y="1774"/>
                    <a:pt x="429" y="1358"/>
                    <a:pt x="727" y="1072"/>
                  </a:cubicBezTo>
                  <a:cubicBezTo>
                    <a:pt x="846" y="786"/>
                    <a:pt x="1108" y="655"/>
                    <a:pt x="1370" y="560"/>
                  </a:cubicBezTo>
                  <a:cubicBezTo>
                    <a:pt x="1703" y="441"/>
                    <a:pt x="2048" y="262"/>
                    <a:pt x="2441" y="310"/>
                  </a:cubicBezTo>
                  <a:cubicBezTo>
                    <a:pt x="2465" y="310"/>
                    <a:pt x="2513" y="310"/>
                    <a:pt x="2560" y="298"/>
                  </a:cubicBezTo>
                  <a:cubicBezTo>
                    <a:pt x="2739" y="191"/>
                    <a:pt x="2929" y="226"/>
                    <a:pt x="3120" y="203"/>
                  </a:cubicBezTo>
                  <a:cubicBezTo>
                    <a:pt x="3227" y="203"/>
                    <a:pt x="3334" y="203"/>
                    <a:pt x="3417" y="179"/>
                  </a:cubicBezTo>
                  <a:cubicBezTo>
                    <a:pt x="4263" y="0"/>
                    <a:pt x="5120" y="48"/>
                    <a:pt x="5977" y="48"/>
                  </a:cubicBezTo>
                  <a:cubicBezTo>
                    <a:pt x="6025" y="48"/>
                    <a:pt x="6049" y="48"/>
                    <a:pt x="6096" y="60"/>
                  </a:cubicBezTo>
                  <a:cubicBezTo>
                    <a:pt x="6382" y="179"/>
                    <a:pt x="6680" y="143"/>
                    <a:pt x="6977" y="143"/>
                  </a:cubicBezTo>
                  <a:cubicBezTo>
                    <a:pt x="7442" y="167"/>
                    <a:pt x="7859" y="286"/>
                    <a:pt x="8228" y="548"/>
                  </a:cubicBezTo>
                  <a:cubicBezTo>
                    <a:pt x="8406" y="679"/>
                    <a:pt x="8597" y="834"/>
                    <a:pt x="8775" y="965"/>
                  </a:cubicBezTo>
                  <a:cubicBezTo>
                    <a:pt x="8823" y="1012"/>
                    <a:pt x="8882" y="1060"/>
                    <a:pt x="8906" y="1096"/>
                  </a:cubicBezTo>
                  <a:cubicBezTo>
                    <a:pt x="9132" y="1489"/>
                    <a:pt x="9347" y="1870"/>
                    <a:pt x="9323" y="2346"/>
                  </a:cubicBezTo>
                  <a:cubicBezTo>
                    <a:pt x="9311" y="2691"/>
                    <a:pt x="9323" y="3036"/>
                    <a:pt x="9323" y="3394"/>
                  </a:cubicBezTo>
                  <a:cubicBezTo>
                    <a:pt x="9323" y="3894"/>
                    <a:pt x="9323" y="4417"/>
                    <a:pt x="9240" y="4929"/>
                  </a:cubicBezTo>
                  <a:cubicBezTo>
                    <a:pt x="9144" y="5429"/>
                    <a:pt x="8990" y="5918"/>
                    <a:pt x="8716" y="6358"/>
                  </a:cubicBezTo>
                  <a:cubicBezTo>
                    <a:pt x="8537" y="6632"/>
                    <a:pt x="8299" y="6811"/>
                    <a:pt x="7930" y="6811"/>
                  </a:cubicBezTo>
                  <a:cubicBezTo>
                    <a:pt x="7692" y="6799"/>
                    <a:pt x="7454" y="6858"/>
                    <a:pt x="7204" y="6894"/>
                  </a:cubicBezTo>
                  <a:lnTo>
                    <a:pt x="7204" y="7084"/>
                  </a:lnTo>
                  <a:cubicBezTo>
                    <a:pt x="7216" y="7144"/>
                    <a:pt x="7227" y="7203"/>
                    <a:pt x="7263" y="7263"/>
                  </a:cubicBezTo>
                  <a:cubicBezTo>
                    <a:pt x="7358" y="7549"/>
                    <a:pt x="7501" y="7823"/>
                    <a:pt x="7704" y="8061"/>
                  </a:cubicBezTo>
                  <a:cubicBezTo>
                    <a:pt x="7823" y="8204"/>
                    <a:pt x="7799" y="8323"/>
                    <a:pt x="7680" y="8442"/>
                  </a:cubicBezTo>
                  <a:cubicBezTo>
                    <a:pt x="7585" y="8525"/>
                    <a:pt x="7501" y="8573"/>
                    <a:pt x="7382" y="8585"/>
                  </a:cubicBezTo>
                  <a:cubicBezTo>
                    <a:pt x="7085" y="8620"/>
                    <a:pt x="6799" y="8561"/>
                    <a:pt x="6549" y="8394"/>
                  </a:cubicBezTo>
                  <a:cubicBezTo>
                    <a:pt x="6275" y="8216"/>
                    <a:pt x="6013" y="8061"/>
                    <a:pt x="5727" y="7882"/>
                  </a:cubicBezTo>
                  <a:cubicBezTo>
                    <a:pt x="5430" y="7692"/>
                    <a:pt x="5108" y="7549"/>
                    <a:pt x="4953" y="7192"/>
                  </a:cubicBezTo>
                  <a:close/>
                  <a:moveTo>
                    <a:pt x="6870" y="7799"/>
                  </a:moveTo>
                  <a:cubicBezTo>
                    <a:pt x="6716" y="7501"/>
                    <a:pt x="6680" y="7180"/>
                    <a:pt x="6596" y="6858"/>
                  </a:cubicBezTo>
                  <a:cubicBezTo>
                    <a:pt x="6573" y="6799"/>
                    <a:pt x="6573" y="6727"/>
                    <a:pt x="6573" y="6668"/>
                  </a:cubicBezTo>
                  <a:cubicBezTo>
                    <a:pt x="6573" y="6453"/>
                    <a:pt x="6668" y="6358"/>
                    <a:pt x="6870" y="6334"/>
                  </a:cubicBezTo>
                  <a:cubicBezTo>
                    <a:pt x="6966" y="6322"/>
                    <a:pt x="7049" y="6322"/>
                    <a:pt x="7144" y="6334"/>
                  </a:cubicBezTo>
                  <a:cubicBezTo>
                    <a:pt x="7430" y="6382"/>
                    <a:pt x="7692" y="6299"/>
                    <a:pt x="7966" y="6239"/>
                  </a:cubicBezTo>
                  <a:cubicBezTo>
                    <a:pt x="8025" y="6215"/>
                    <a:pt x="8085" y="6191"/>
                    <a:pt x="8120" y="6144"/>
                  </a:cubicBezTo>
                  <a:cubicBezTo>
                    <a:pt x="8180" y="6084"/>
                    <a:pt x="8228" y="6001"/>
                    <a:pt x="8275" y="5918"/>
                  </a:cubicBezTo>
                  <a:cubicBezTo>
                    <a:pt x="8454" y="5560"/>
                    <a:pt x="8597" y="5191"/>
                    <a:pt x="8644" y="4810"/>
                  </a:cubicBezTo>
                  <a:cubicBezTo>
                    <a:pt x="8692" y="4453"/>
                    <a:pt x="8716" y="4096"/>
                    <a:pt x="8740" y="3739"/>
                  </a:cubicBezTo>
                  <a:cubicBezTo>
                    <a:pt x="8751" y="3286"/>
                    <a:pt x="8740" y="2846"/>
                    <a:pt x="8751" y="2393"/>
                  </a:cubicBezTo>
                  <a:cubicBezTo>
                    <a:pt x="8763" y="2048"/>
                    <a:pt x="8621" y="1786"/>
                    <a:pt x="8466" y="1500"/>
                  </a:cubicBezTo>
                  <a:cubicBezTo>
                    <a:pt x="8454" y="1489"/>
                    <a:pt x="8442" y="1453"/>
                    <a:pt x="8418" y="1441"/>
                  </a:cubicBezTo>
                  <a:cubicBezTo>
                    <a:pt x="8061" y="1191"/>
                    <a:pt x="7728" y="881"/>
                    <a:pt x="7263" y="822"/>
                  </a:cubicBezTo>
                  <a:cubicBezTo>
                    <a:pt x="7097" y="798"/>
                    <a:pt x="6930" y="798"/>
                    <a:pt x="6763" y="798"/>
                  </a:cubicBezTo>
                  <a:cubicBezTo>
                    <a:pt x="6525" y="798"/>
                    <a:pt x="6311" y="798"/>
                    <a:pt x="6084" y="727"/>
                  </a:cubicBezTo>
                  <a:cubicBezTo>
                    <a:pt x="5977" y="703"/>
                    <a:pt x="5858" y="679"/>
                    <a:pt x="5739" y="679"/>
                  </a:cubicBezTo>
                  <a:cubicBezTo>
                    <a:pt x="5072" y="667"/>
                    <a:pt x="4418" y="667"/>
                    <a:pt x="3763" y="786"/>
                  </a:cubicBezTo>
                  <a:cubicBezTo>
                    <a:pt x="3632" y="822"/>
                    <a:pt x="3477" y="798"/>
                    <a:pt x="3346" y="798"/>
                  </a:cubicBezTo>
                  <a:cubicBezTo>
                    <a:pt x="3120" y="798"/>
                    <a:pt x="2917" y="786"/>
                    <a:pt x="2703" y="857"/>
                  </a:cubicBezTo>
                  <a:cubicBezTo>
                    <a:pt x="2644" y="881"/>
                    <a:pt x="2584" y="881"/>
                    <a:pt x="2513" y="881"/>
                  </a:cubicBezTo>
                  <a:cubicBezTo>
                    <a:pt x="2120" y="881"/>
                    <a:pt x="1798" y="1024"/>
                    <a:pt x="1465" y="1227"/>
                  </a:cubicBezTo>
                  <a:cubicBezTo>
                    <a:pt x="1310" y="1310"/>
                    <a:pt x="1227" y="1500"/>
                    <a:pt x="1131" y="1667"/>
                  </a:cubicBezTo>
                  <a:cubicBezTo>
                    <a:pt x="1024" y="1846"/>
                    <a:pt x="953" y="2036"/>
                    <a:pt x="858" y="2215"/>
                  </a:cubicBezTo>
                  <a:cubicBezTo>
                    <a:pt x="846" y="2251"/>
                    <a:pt x="810" y="2286"/>
                    <a:pt x="810" y="2322"/>
                  </a:cubicBezTo>
                  <a:cubicBezTo>
                    <a:pt x="834" y="2643"/>
                    <a:pt x="655" y="2965"/>
                    <a:pt x="679" y="3310"/>
                  </a:cubicBezTo>
                  <a:cubicBezTo>
                    <a:pt x="691" y="3644"/>
                    <a:pt x="715" y="3989"/>
                    <a:pt x="679" y="4334"/>
                  </a:cubicBezTo>
                  <a:cubicBezTo>
                    <a:pt x="655" y="4703"/>
                    <a:pt x="739" y="5060"/>
                    <a:pt x="834" y="5418"/>
                  </a:cubicBezTo>
                  <a:cubicBezTo>
                    <a:pt x="917" y="5787"/>
                    <a:pt x="1167" y="6061"/>
                    <a:pt x="1560" y="6191"/>
                  </a:cubicBezTo>
                  <a:cubicBezTo>
                    <a:pt x="1846" y="6287"/>
                    <a:pt x="2108" y="6394"/>
                    <a:pt x="2405" y="6382"/>
                  </a:cubicBezTo>
                  <a:cubicBezTo>
                    <a:pt x="3060" y="6584"/>
                    <a:pt x="3715" y="6477"/>
                    <a:pt x="4382" y="6501"/>
                  </a:cubicBezTo>
                  <a:lnTo>
                    <a:pt x="4846" y="6501"/>
                  </a:lnTo>
                  <a:cubicBezTo>
                    <a:pt x="5037" y="6501"/>
                    <a:pt x="5192" y="6596"/>
                    <a:pt x="5299" y="6751"/>
                  </a:cubicBezTo>
                  <a:cubicBezTo>
                    <a:pt x="5358" y="6846"/>
                    <a:pt x="5394" y="6930"/>
                    <a:pt x="5453" y="7013"/>
                  </a:cubicBezTo>
                  <a:cubicBezTo>
                    <a:pt x="5537" y="7144"/>
                    <a:pt x="5632" y="7215"/>
                    <a:pt x="5775" y="7275"/>
                  </a:cubicBezTo>
                  <a:cubicBezTo>
                    <a:pt x="6025" y="7370"/>
                    <a:pt x="6227" y="7525"/>
                    <a:pt x="6442" y="7692"/>
                  </a:cubicBezTo>
                  <a:cubicBezTo>
                    <a:pt x="6585" y="7811"/>
                    <a:pt x="6751" y="7906"/>
                    <a:pt x="6989" y="8025"/>
                  </a:cubicBezTo>
                  <a:cubicBezTo>
                    <a:pt x="6918" y="7894"/>
                    <a:pt x="6906" y="7846"/>
                    <a:pt x="6870" y="779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255;p25"/>
            <p:cNvSpPr/>
            <p:nvPr/>
          </p:nvSpPr>
          <p:spPr>
            <a:xfrm>
              <a:off x="795925" y="1891125"/>
              <a:ext cx="35450" cy="30100"/>
            </a:xfrm>
            <a:custGeom>
              <a:avLst/>
              <a:gdLst/>
              <a:ahLst/>
              <a:cxnLst/>
              <a:rect l="l" t="t" r="r" b="b"/>
              <a:pathLst>
                <a:path w="1418" h="1204" extrusionOk="0">
                  <a:moveTo>
                    <a:pt x="631" y="1203"/>
                  </a:moveTo>
                  <a:cubicBezTo>
                    <a:pt x="810" y="1203"/>
                    <a:pt x="1000" y="1203"/>
                    <a:pt x="1143" y="1073"/>
                  </a:cubicBezTo>
                  <a:cubicBezTo>
                    <a:pt x="1417" y="822"/>
                    <a:pt x="1381" y="370"/>
                    <a:pt x="1072" y="180"/>
                  </a:cubicBezTo>
                  <a:cubicBezTo>
                    <a:pt x="798" y="1"/>
                    <a:pt x="405" y="49"/>
                    <a:pt x="191" y="287"/>
                  </a:cubicBezTo>
                  <a:cubicBezTo>
                    <a:pt x="36" y="441"/>
                    <a:pt x="0" y="822"/>
                    <a:pt x="107" y="1001"/>
                  </a:cubicBezTo>
                  <a:cubicBezTo>
                    <a:pt x="167" y="1096"/>
                    <a:pt x="250" y="1180"/>
                    <a:pt x="369" y="1192"/>
                  </a:cubicBezTo>
                  <a:cubicBezTo>
                    <a:pt x="465" y="1192"/>
                    <a:pt x="548" y="1192"/>
                    <a:pt x="631" y="1203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256;p25"/>
            <p:cNvSpPr/>
            <p:nvPr/>
          </p:nvSpPr>
          <p:spPr>
            <a:xfrm>
              <a:off x="847125" y="1888750"/>
              <a:ext cx="35450" cy="30400"/>
            </a:xfrm>
            <a:custGeom>
              <a:avLst/>
              <a:gdLst/>
              <a:ahLst/>
              <a:cxnLst/>
              <a:rect l="l" t="t" r="r" b="b"/>
              <a:pathLst>
                <a:path w="1418" h="1216" extrusionOk="0">
                  <a:moveTo>
                    <a:pt x="679" y="1191"/>
                  </a:moveTo>
                  <a:cubicBezTo>
                    <a:pt x="917" y="1215"/>
                    <a:pt x="1107" y="1132"/>
                    <a:pt x="1238" y="941"/>
                  </a:cubicBezTo>
                  <a:cubicBezTo>
                    <a:pt x="1417" y="691"/>
                    <a:pt x="1358" y="298"/>
                    <a:pt x="1107" y="144"/>
                  </a:cubicBezTo>
                  <a:cubicBezTo>
                    <a:pt x="881" y="1"/>
                    <a:pt x="631" y="1"/>
                    <a:pt x="405" y="96"/>
                  </a:cubicBezTo>
                  <a:cubicBezTo>
                    <a:pt x="155" y="203"/>
                    <a:pt x="0" y="775"/>
                    <a:pt x="167" y="1001"/>
                  </a:cubicBezTo>
                  <a:cubicBezTo>
                    <a:pt x="215" y="1072"/>
                    <a:pt x="298" y="1120"/>
                    <a:pt x="381" y="1156"/>
                  </a:cubicBezTo>
                  <a:cubicBezTo>
                    <a:pt x="465" y="1179"/>
                    <a:pt x="572" y="1179"/>
                    <a:pt x="679" y="119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257;p25"/>
            <p:cNvSpPr/>
            <p:nvPr/>
          </p:nvSpPr>
          <p:spPr>
            <a:xfrm>
              <a:off x="907550" y="1889650"/>
              <a:ext cx="29775" cy="31575"/>
            </a:xfrm>
            <a:custGeom>
              <a:avLst/>
              <a:gdLst/>
              <a:ahLst/>
              <a:cxnLst/>
              <a:rect l="l" t="t" r="r" b="b"/>
              <a:pathLst>
                <a:path w="1191" h="1263" extrusionOk="0">
                  <a:moveTo>
                    <a:pt x="0" y="524"/>
                  </a:moveTo>
                  <a:lnTo>
                    <a:pt x="0" y="762"/>
                  </a:lnTo>
                  <a:cubicBezTo>
                    <a:pt x="60" y="1179"/>
                    <a:pt x="381" y="1262"/>
                    <a:pt x="667" y="1132"/>
                  </a:cubicBezTo>
                  <a:cubicBezTo>
                    <a:pt x="1119" y="941"/>
                    <a:pt x="1191" y="489"/>
                    <a:pt x="917" y="167"/>
                  </a:cubicBezTo>
                  <a:cubicBezTo>
                    <a:pt x="846" y="72"/>
                    <a:pt x="738" y="12"/>
                    <a:pt x="619" y="12"/>
                  </a:cubicBezTo>
                  <a:cubicBezTo>
                    <a:pt x="536" y="12"/>
                    <a:pt x="441" y="0"/>
                    <a:pt x="357" y="12"/>
                  </a:cubicBezTo>
                  <a:cubicBezTo>
                    <a:pt x="143" y="24"/>
                    <a:pt x="48" y="131"/>
                    <a:pt x="0" y="346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2" name="Google Shape;273;p25"/>
          <p:cNvSpPr/>
          <p:nvPr userDrawn="1"/>
        </p:nvSpPr>
        <p:spPr>
          <a:xfrm rot="-1177723">
            <a:off x="2626468" y="347701"/>
            <a:ext cx="555673" cy="533529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2533" tIns="162533" rIns="162533" bIns="1625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3" name="Group 32"/>
          <p:cNvGrpSpPr/>
          <p:nvPr userDrawn="1"/>
        </p:nvGrpSpPr>
        <p:grpSpPr>
          <a:xfrm>
            <a:off x="6444054" y="470613"/>
            <a:ext cx="3161543" cy="2521828"/>
            <a:chOff x="3620184" y="264720"/>
            <a:chExt cx="1776113" cy="1418528"/>
          </a:xfrm>
        </p:grpSpPr>
        <p:sp>
          <p:nvSpPr>
            <p:cNvPr id="34" name="Google Shape;196;p25"/>
            <p:cNvSpPr/>
            <p:nvPr userDrawn="1"/>
          </p:nvSpPr>
          <p:spPr>
            <a:xfrm>
              <a:off x="3693975" y="264720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noFill/>
            <a:ln w="28575">
              <a:solidFill>
                <a:srgbClr val="ECF26E"/>
              </a:solidFill>
              <a:prstDash val="dash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5" name="Google Shape;196;p25"/>
            <p:cNvSpPr/>
            <p:nvPr userDrawn="1"/>
          </p:nvSpPr>
          <p:spPr>
            <a:xfrm>
              <a:off x="3620184" y="293669"/>
              <a:ext cx="1702322" cy="1389579"/>
            </a:xfrm>
            <a:custGeom>
              <a:avLst/>
              <a:gdLst/>
              <a:ahLst/>
              <a:cxnLst/>
              <a:rect l="l" t="t" r="r" b="b"/>
              <a:pathLst>
                <a:path w="47804" h="47804" extrusionOk="0">
                  <a:moveTo>
                    <a:pt x="23908" y="0"/>
                  </a:moveTo>
                  <a:cubicBezTo>
                    <a:pt x="22372" y="0"/>
                    <a:pt x="21050" y="1917"/>
                    <a:pt x="19586" y="2203"/>
                  </a:cubicBezTo>
                  <a:cubicBezTo>
                    <a:pt x="19422" y="2235"/>
                    <a:pt x="19253" y="2249"/>
                    <a:pt x="19080" y="2249"/>
                  </a:cubicBezTo>
                  <a:cubicBezTo>
                    <a:pt x="17963" y="2249"/>
                    <a:pt x="16678" y="1664"/>
                    <a:pt x="15580" y="1664"/>
                  </a:cubicBezTo>
                  <a:cubicBezTo>
                    <a:pt x="15289" y="1664"/>
                    <a:pt x="15010" y="1705"/>
                    <a:pt x="14752" y="1810"/>
                  </a:cubicBezTo>
                  <a:cubicBezTo>
                    <a:pt x="13347" y="2393"/>
                    <a:pt x="12859" y="4667"/>
                    <a:pt x="11609" y="5501"/>
                  </a:cubicBezTo>
                  <a:cubicBezTo>
                    <a:pt x="10359" y="6334"/>
                    <a:pt x="8049" y="5929"/>
                    <a:pt x="7001" y="6989"/>
                  </a:cubicBezTo>
                  <a:cubicBezTo>
                    <a:pt x="5941" y="8049"/>
                    <a:pt x="6346" y="10358"/>
                    <a:pt x="5513" y="11609"/>
                  </a:cubicBezTo>
                  <a:cubicBezTo>
                    <a:pt x="4667" y="12859"/>
                    <a:pt x="2393" y="13347"/>
                    <a:pt x="1810" y="14740"/>
                  </a:cubicBezTo>
                  <a:cubicBezTo>
                    <a:pt x="1238" y="16133"/>
                    <a:pt x="2500" y="18074"/>
                    <a:pt x="2203" y="19586"/>
                  </a:cubicBezTo>
                  <a:cubicBezTo>
                    <a:pt x="1917" y="21026"/>
                    <a:pt x="0" y="22360"/>
                    <a:pt x="0" y="23896"/>
                  </a:cubicBezTo>
                  <a:cubicBezTo>
                    <a:pt x="0" y="25432"/>
                    <a:pt x="1917" y="26753"/>
                    <a:pt x="2203" y="28218"/>
                  </a:cubicBezTo>
                  <a:cubicBezTo>
                    <a:pt x="2500" y="29718"/>
                    <a:pt x="1250" y="31671"/>
                    <a:pt x="1810" y="33052"/>
                  </a:cubicBezTo>
                  <a:cubicBezTo>
                    <a:pt x="2393" y="34445"/>
                    <a:pt x="4679" y="34945"/>
                    <a:pt x="5513" y="36195"/>
                  </a:cubicBezTo>
                  <a:cubicBezTo>
                    <a:pt x="6346" y="37445"/>
                    <a:pt x="5941" y="39743"/>
                    <a:pt x="7001" y="40803"/>
                  </a:cubicBezTo>
                  <a:cubicBezTo>
                    <a:pt x="8049" y="41862"/>
                    <a:pt x="10359" y="41457"/>
                    <a:pt x="11609" y="42291"/>
                  </a:cubicBezTo>
                  <a:cubicBezTo>
                    <a:pt x="12859" y="43124"/>
                    <a:pt x="13347" y="45398"/>
                    <a:pt x="14752" y="45982"/>
                  </a:cubicBezTo>
                  <a:cubicBezTo>
                    <a:pt x="15017" y="46094"/>
                    <a:pt x="15304" y="46138"/>
                    <a:pt x="15604" y="46138"/>
                  </a:cubicBezTo>
                  <a:cubicBezTo>
                    <a:pt x="16698" y="46138"/>
                    <a:pt x="17975" y="45555"/>
                    <a:pt x="19084" y="45555"/>
                  </a:cubicBezTo>
                  <a:cubicBezTo>
                    <a:pt x="19256" y="45555"/>
                    <a:pt x="19424" y="45569"/>
                    <a:pt x="19586" y="45601"/>
                  </a:cubicBezTo>
                  <a:cubicBezTo>
                    <a:pt x="21027" y="45875"/>
                    <a:pt x="22372" y="47803"/>
                    <a:pt x="23908" y="47803"/>
                  </a:cubicBezTo>
                  <a:cubicBezTo>
                    <a:pt x="25432" y="47803"/>
                    <a:pt x="26754" y="45875"/>
                    <a:pt x="28218" y="45601"/>
                  </a:cubicBezTo>
                  <a:cubicBezTo>
                    <a:pt x="28382" y="45568"/>
                    <a:pt x="28551" y="45554"/>
                    <a:pt x="28724" y="45554"/>
                  </a:cubicBezTo>
                  <a:cubicBezTo>
                    <a:pt x="29835" y="45554"/>
                    <a:pt x="31114" y="46133"/>
                    <a:pt x="32208" y="46133"/>
                  </a:cubicBezTo>
                  <a:cubicBezTo>
                    <a:pt x="32505" y="46133"/>
                    <a:pt x="32789" y="46091"/>
                    <a:pt x="33052" y="45982"/>
                  </a:cubicBezTo>
                  <a:cubicBezTo>
                    <a:pt x="34457" y="45398"/>
                    <a:pt x="34945" y="43124"/>
                    <a:pt x="36195" y="42291"/>
                  </a:cubicBezTo>
                  <a:cubicBezTo>
                    <a:pt x="37445" y="41457"/>
                    <a:pt x="39755" y="41862"/>
                    <a:pt x="40815" y="40803"/>
                  </a:cubicBezTo>
                  <a:cubicBezTo>
                    <a:pt x="41863" y="39743"/>
                    <a:pt x="41470" y="37445"/>
                    <a:pt x="42303" y="36195"/>
                  </a:cubicBezTo>
                  <a:cubicBezTo>
                    <a:pt x="43137" y="34945"/>
                    <a:pt x="45411" y="34445"/>
                    <a:pt x="45994" y="33052"/>
                  </a:cubicBezTo>
                  <a:cubicBezTo>
                    <a:pt x="46566" y="31671"/>
                    <a:pt x="45303" y="29718"/>
                    <a:pt x="45601" y="28218"/>
                  </a:cubicBezTo>
                  <a:cubicBezTo>
                    <a:pt x="45887" y="26765"/>
                    <a:pt x="47804" y="25432"/>
                    <a:pt x="47804" y="23896"/>
                  </a:cubicBezTo>
                  <a:cubicBezTo>
                    <a:pt x="47804" y="22360"/>
                    <a:pt x="45887" y="21038"/>
                    <a:pt x="45601" y="19586"/>
                  </a:cubicBezTo>
                  <a:cubicBezTo>
                    <a:pt x="45303" y="18074"/>
                    <a:pt x="46554" y="16133"/>
                    <a:pt x="45994" y="14740"/>
                  </a:cubicBezTo>
                  <a:cubicBezTo>
                    <a:pt x="45411" y="13347"/>
                    <a:pt x="43137" y="12859"/>
                    <a:pt x="42303" y="11609"/>
                  </a:cubicBezTo>
                  <a:cubicBezTo>
                    <a:pt x="41470" y="10358"/>
                    <a:pt x="41863" y="8049"/>
                    <a:pt x="40815" y="6989"/>
                  </a:cubicBezTo>
                  <a:cubicBezTo>
                    <a:pt x="39755" y="5929"/>
                    <a:pt x="37445" y="6334"/>
                    <a:pt x="36195" y="5501"/>
                  </a:cubicBezTo>
                  <a:cubicBezTo>
                    <a:pt x="34945" y="4667"/>
                    <a:pt x="34457" y="2393"/>
                    <a:pt x="33052" y="1810"/>
                  </a:cubicBezTo>
                  <a:cubicBezTo>
                    <a:pt x="32789" y="1699"/>
                    <a:pt x="32505" y="1655"/>
                    <a:pt x="32207" y="1655"/>
                  </a:cubicBezTo>
                  <a:cubicBezTo>
                    <a:pt x="31110" y="1655"/>
                    <a:pt x="29828" y="2248"/>
                    <a:pt x="28715" y="2248"/>
                  </a:cubicBezTo>
                  <a:cubicBezTo>
                    <a:pt x="28545" y="2248"/>
                    <a:pt x="28379" y="2235"/>
                    <a:pt x="28218" y="2203"/>
                  </a:cubicBezTo>
                  <a:cubicBezTo>
                    <a:pt x="26777" y="1917"/>
                    <a:pt x="25432" y="0"/>
                    <a:pt x="23908" y="0"/>
                  </a:cubicBezTo>
                  <a:close/>
                </a:path>
              </a:pathLst>
            </a:custGeom>
            <a:solidFill>
              <a:srgbClr val="ECF2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6" name="TextBox 35"/>
            <p:cNvSpPr txBox="1"/>
            <p:nvPr userDrawn="1"/>
          </p:nvSpPr>
          <p:spPr>
            <a:xfrm>
              <a:off x="3811898" y="678821"/>
              <a:ext cx="1262746" cy="4828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4978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CHỦ</a:t>
              </a:r>
              <a:r>
                <a:rPr lang="en-US" sz="4978" baseline="0" dirty="0">
                  <a:solidFill>
                    <a:srgbClr val="438030"/>
                  </a:solidFill>
                  <a:latin typeface="UTM Cookies" panose="02040603050506020204" pitchFamily="18" charset="0"/>
                </a:rPr>
                <a:t> ĐỀ</a:t>
              </a:r>
              <a:endParaRPr lang="en-US" sz="4978" dirty="0">
                <a:solidFill>
                  <a:srgbClr val="438030"/>
                </a:solidFill>
                <a:latin typeface="UTM Cookies" panose="02040603050506020204" pitchFamily="18" charset="0"/>
              </a:endParaRPr>
            </a:p>
          </p:txBody>
        </p:sp>
      </p:grpSp>
      <p:sp>
        <p:nvSpPr>
          <p:cNvPr id="37" name="Google Shape;273;p25"/>
          <p:cNvSpPr/>
          <p:nvPr userDrawn="1"/>
        </p:nvSpPr>
        <p:spPr>
          <a:xfrm rot="-1177723">
            <a:off x="6774864" y="625646"/>
            <a:ext cx="555673" cy="533529"/>
          </a:xfrm>
          <a:custGeom>
            <a:avLst/>
            <a:gdLst/>
            <a:ahLst/>
            <a:cxnLst/>
            <a:rect l="l" t="t" r="r" b="b"/>
            <a:pathLst>
              <a:path w="7895" h="7590" extrusionOk="0">
                <a:moveTo>
                  <a:pt x="3087" y="1"/>
                </a:moveTo>
                <a:cubicBezTo>
                  <a:pt x="3078" y="1"/>
                  <a:pt x="3069" y="1"/>
                  <a:pt x="3061" y="1"/>
                </a:cubicBezTo>
                <a:cubicBezTo>
                  <a:pt x="2441" y="61"/>
                  <a:pt x="2334" y="2585"/>
                  <a:pt x="2334" y="2585"/>
                </a:cubicBezTo>
                <a:cubicBezTo>
                  <a:pt x="2334" y="2585"/>
                  <a:pt x="120" y="3216"/>
                  <a:pt x="36" y="3811"/>
                </a:cubicBezTo>
                <a:cubicBezTo>
                  <a:pt x="1" y="4407"/>
                  <a:pt x="2322" y="4907"/>
                  <a:pt x="2322" y="4907"/>
                </a:cubicBezTo>
                <a:cubicBezTo>
                  <a:pt x="2322" y="4907"/>
                  <a:pt x="1906" y="7526"/>
                  <a:pt x="2322" y="7586"/>
                </a:cubicBezTo>
                <a:cubicBezTo>
                  <a:pt x="2338" y="7588"/>
                  <a:pt x="2355" y="7589"/>
                  <a:pt x="2372" y="7589"/>
                </a:cubicBezTo>
                <a:cubicBezTo>
                  <a:pt x="3065" y="7589"/>
                  <a:pt x="4597" y="5728"/>
                  <a:pt x="4597" y="5728"/>
                </a:cubicBezTo>
                <a:cubicBezTo>
                  <a:pt x="4597" y="5728"/>
                  <a:pt x="6353" y="6457"/>
                  <a:pt x="7163" y="6457"/>
                </a:cubicBezTo>
                <a:cubicBezTo>
                  <a:pt x="7325" y="6457"/>
                  <a:pt x="7448" y="6429"/>
                  <a:pt x="7514" y="6359"/>
                </a:cubicBezTo>
                <a:cubicBezTo>
                  <a:pt x="7895" y="5943"/>
                  <a:pt x="6156" y="3871"/>
                  <a:pt x="6156" y="3871"/>
                </a:cubicBezTo>
                <a:cubicBezTo>
                  <a:pt x="6156" y="3871"/>
                  <a:pt x="7704" y="2573"/>
                  <a:pt x="7502" y="2014"/>
                </a:cubicBezTo>
                <a:cubicBezTo>
                  <a:pt x="7386" y="1687"/>
                  <a:pt x="6528" y="1617"/>
                  <a:pt x="5813" y="1617"/>
                </a:cubicBezTo>
                <a:cubicBezTo>
                  <a:pt x="5278" y="1617"/>
                  <a:pt x="4823" y="1656"/>
                  <a:pt x="4823" y="1656"/>
                </a:cubicBezTo>
                <a:cubicBezTo>
                  <a:pt x="4823" y="1656"/>
                  <a:pt x="3723" y="1"/>
                  <a:pt x="3087" y="1"/>
                </a:cubicBezTo>
                <a:close/>
              </a:path>
            </a:pathLst>
          </a:custGeom>
          <a:solidFill>
            <a:schemeClr val="accen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62533" tIns="162533" rIns="162533" bIns="1625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201;p25"/>
          <p:cNvGrpSpPr/>
          <p:nvPr userDrawn="1"/>
        </p:nvGrpSpPr>
        <p:grpSpPr>
          <a:xfrm rot="186006">
            <a:off x="7054985" y="2215641"/>
            <a:ext cx="892063" cy="1800533"/>
            <a:chOff x="656025" y="2751350"/>
            <a:chExt cx="311375" cy="629275"/>
          </a:xfrm>
        </p:grpSpPr>
        <p:sp>
          <p:nvSpPr>
            <p:cNvPr id="39" name="Google Shape;202;p25"/>
            <p:cNvSpPr/>
            <p:nvPr/>
          </p:nvSpPr>
          <p:spPr>
            <a:xfrm>
              <a:off x="671800" y="2842750"/>
              <a:ext cx="278625" cy="389950"/>
            </a:xfrm>
            <a:custGeom>
              <a:avLst/>
              <a:gdLst/>
              <a:ahLst/>
              <a:cxnLst/>
              <a:rect l="l" t="t" r="r" b="b"/>
              <a:pathLst>
                <a:path w="11145" h="15598" extrusionOk="0">
                  <a:moveTo>
                    <a:pt x="11109" y="5679"/>
                  </a:moveTo>
                  <a:cubicBezTo>
                    <a:pt x="11002" y="6906"/>
                    <a:pt x="10573" y="8335"/>
                    <a:pt x="9692" y="9620"/>
                  </a:cubicBezTo>
                  <a:cubicBezTo>
                    <a:pt x="9502" y="9882"/>
                    <a:pt x="9347" y="10180"/>
                    <a:pt x="9144" y="10442"/>
                  </a:cubicBezTo>
                  <a:cubicBezTo>
                    <a:pt x="8347" y="11454"/>
                    <a:pt x="8204" y="12680"/>
                    <a:pt x="8001" y="13895"/>
                  </a:cubicBezTo>
                  <a:cubicBezTo>
                    <a:pt x="7966" y="14097"/>
                    <a:pt x="8025" y="14323"/>
                    <a:pt x="8049" y="14550"/>
                  </a:cubicBezTo>
                  <a:cubicBezTo>
                    <a:pt x="8073" y="15050"/>
                    <a:pt x="8001" y="15169"/>
                    <a:pt x="7513" y="15300"/>
                  </a:cubicBezTo>
                  <a:cubicBezTo>
                    <a:pt x="6763" y="15526"/>
                    <a:pt x="5989" y="15597"/>
                    <a:pt x="5227" y="15419"/>
                  </a:cubicBezTo>
                  <a:cubicBezTo>
                    <a:pt x="4727" y="15300"/>
                    <a:pt x="4215" y="15157"/>
                    <a:pt x="3703" y="15026"/>
                  </a:cubicBezTo>
                  <a:cubicBezTo>
                    <a:pt x="3489" y="14966"/>
                    <a:pt x="3322" y="14859"/>
                    <a:pt x="3358" y="14609"/>
                  </a:cubicBezTo>
                  <a:cubicBezTo>
                    <a:pt x="3501" y="13037"/>
                    <a:pt x="2810" y="11787"/>
                    <a:pt x="1810" y="10680"/>
                  </a:cubicBezTo>
                  <a:cubicBezTo>
                    <a:pt x="1048" y="9847"/>
                    <a:pt x="536" y="8894"/>
                    <a:pt x="215" y="7823"/>
                  </a:cubicBezTo>
                  <a:cubicBezTo>
                    <a:pt x="0" y="7132"/>
                    <a:pt x="48" y="6418"/>
                    <a:pt x="143" y="5715"/>
                  </a:cubicBezTo>
                  <a:cubicBezTo>
                    <a:pt x="358" y="3929"/>
                    <a:pt x="1155" y="2465"/>
                    <a:pt x="2560" y="1346"/>
                  </a:cubicBezTo>
                  <a:cubicBezTo>
                    <a:pt x="2917" y="1060"/>
                    <a:pt x="3358" y="834"/>
                    <a:pt x="3775" y="691"/>
                  </a:cubicBezTo>
                  <a:cubicBezTo>
                    <a:pt x="4322" y="500"/>
                    <a:pt x="4918" y="357"/>
                    <a:pt x="5501" y="274"/>
                  </a:cubicBezTo>
                  <a:cubicBezTo>
                    <a:pt x="7347" y="0"/>
                    <a:pt x="8752" y="750"/>
                    <a:pt x="9966" y="2119"/>
                  </a:cubicBezTo>
                  <a:cubicBezTo>
                    <a:pt x="10823" y="3096"/>
                    <a:pt x="11145" y="4167"/>
                    <a:pt x="11109" y="5679"/>
                  </a:cubicBezTo>
                  <a:close/>
                  <a:moveTo>
                    <a:pt x="3489" y="5477"/>
                  </a:moveTo>
                  <a:cubicBezTo>
                    <a:pt x="3775" y="5751"/>
                    <a:pt x="3941" y="5548"/>
                    <a:pt x="4096" y="5477"/>
                  </a:cubicBezTo>
                  <a:cubicBezTo>
                    <a:pt x="4572" y="5275"/>
                    <a:pt x="5037" y="4989"/>
                    <a:pt x="5537" y="4846"/>
                  </a:cubicBezTo>
                  <a:cubicBezTo>
                    <a:pt x="6704" y="4513"/>
                    <a:pt x="7787" y="5644"/>
                    <a:pt x="7466" y="6834"/>
                  </a:cubicBezTo>
                  <a:cubicBezTo>
                    <a:pt x="7358" y="6799"/>
                    <a:pt x="7251" y="6787"/>
                    <a:pt x="7156" y="6763"/>
                  </a:cubicBezTo>
                  <a:cubicBezTo>
                    <a:pt x="6049" y="6370"/>
                    <a:pt x="4930" y="6715"/>
                    <a:pt x="4215" y="7656"/>
                  </a:cubicBezTo>
                  <a:cubicBezTo>
                    <a:pt x="3668" y="8394"/>
                    <a:pt x="3703" y="8977"/>
                    <a:pt x="4310" y="9668"/>
                  </a:cubicBezTo>
                  <a:cubicBezTo>
                    <a:pt x="4787" y="10180"/>
                    <a:pt x="5334" y="10525"/>
                    <a:pt x="6061" y="10216"/>
                  </a:cubicBezTo>
                  <a:cubicBezTo>
                    <a:pt x="6335" y="10097"/>
                    <a:pt x="6585" y="9882"/>
                    <a:pt x="6823" y="9692"/>
                  </a:cubicBezTo>
                  <a:cubicBezTo>
                    <a:pt x="7001" y="9549"/>
                    <a:pt x="7168" y="9382"/>
                    <a:pt x="7418" y="9132"/>
                  </a:cubicBezTo>
                  <a:cubicBezTo>
                    <a:pt x="7489" y="9573"/>
                    <a:pt x="7537" y="9882"/>
                    <a:pt x="7597" y="10204"/>
                  </a:cubicBezTo>
                  <a:lnTo>
                    <a:pt x="7728" y="10204"/>
                  </a:lnTo>
                  <a:cubicBezTo>
                    <a:pt x="7787" y="9978"/>
                    <a:pt x="7882" y="9751"/>
                    <a:pt x="7906" y="9525"/>
                  </a:cubicBezTo>
                  <a:cubicBezTo>
                    <a:pt x="7966" y="8870"/>
                    <a:pt x="8013" y="8215"/>
                    <a:pt x="8025" y="7561"/>
                  </a:cubicBezTo>
                  <a:cubicBezTo>
                    <a:pt x="8049" y="7108"/>
                    <a:pt x="8049" y="6644"/>
                    <a:pt x="8013" y="6179"/>
                  </a:cubicBezTo>
                  <a:cubicBezTo>
                    <a:pt x="7894" y="4929"/>
                    <a:pt x="6525" y="3810"/>
                    <a:pt x="5382" y="4394"/>
                  </a:cubicBezTo>
                  <a:cubicBezTo>
                    <a:pt x="5311" y="4441"/>
                    <a:pt x="5215" y="4441"/>
                    <a:pt x="5132" y="4465"/>
                  </a:cubicBezTo>
                  <a:cubicBezTo>
                    <a:pt x="4513" y="4703"/>
                    <a:pt x="3977" y="5001"/>
                    <a:pt x="3489" y="5477"/>
                  </a:cubicBezTo>
                  <a:close/>
                </a:path>
              </a:pathLst>
            </a:custGeom>
            <a:solidFill>
              <a:schemeClr val="accent5">
                <a:lumMod val="5000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203;p25"/>
            <p:cNvSpPr/>
            <p:nvPr/>
          </p:nvSpPr>
          <p:spPr>
            <a:xfrm>
              <a:off x="745325" y="3232075"/>
              <a:ext cx="156000" cy="130100"/>
            </a:xfrm>
            <a:custGeom>
              <a:avLst/>
              <a:gdLst/>
              <a:ahLst/>
              <a:cxnLst/>
              <a:rect l="l" t="t" r="r" b="b"/>
              <a:pathLst>
                <a:path w="6240" h="5204" extrusionOk="0">
                  <a:moveTo>
                    <a:pt x="5465" y="0"/>
                  </a:moveTo>
                  <a:cubicBezTo>
                    <a:pt x="6215" y="643"/>
                    <a:pt x="6239" y="858"/>
                    <a:pt x="5620" y="1572"/>
                  </a:cubicBezTo>
                  <a:cubicBezTo>
                    <a:pt x="5430" y="1798"/>
                    <a:pt x="5370" y="1989"/>
                    <a:pt x="5501" y="2286"/>
                  </a:cubicBezTo>
                  <a:cubicBezTo>
                    <a:pt x="5668" y="2679"/>
                    <a:pt x="5668" y="3060"/>
                    <a:pt x="5203" y="3299"/>
                  </a:cubicBezTo>
                  <a:cubicBezTo>
                    <a:pt x="4989" y="3418"/>
                    <a:pt x="4989" y="3632"/>
                    <a:pt x="5084" y="3870"/>
                  </a:cubicBezTo>
                  <a:cubicBezTo>
                    <a:pt x="5501" y="4823"/>
                    <a:pt x="5370" y="5096"/>
                    <a:pt x="4346" y="5168"/>
                  </a:cubicBezTo>
                  <a:cubicBezTo>
                    <a:pt x="3536" y="5204"/>
                    <a:pt x="2715" y="5180"/>
                    <a:pt x="1917" y="5144"/>
                  </a:cubicBezTo>
                  <a:cubicBezTo>
                    <a:pt x="1441" y="5132"/>
                    <a:pt x="1024" y="4930"/>
                    <a:pt x="691" y="4572"/>
                  </a:cubicBezTo>
                  <a:cubicBezTo>
                    <a:pt x="500" y="4346"/>
                    <a:pt x="417" y="4120"/>
                    <a:pt x="572" y="3858"/>
                  </a:cubicBezTo>
                  <a:cubicBezTo>
                    <a:pt x="774" y="3513"/>
                    <a:pt x="846" y="3239"/>
                    <a:pt x="429" y="2965"/>
                  </a:cubicBezTo>
                  <a:cubicBezTo>
                    <a:pt x="143" y="2763"/>
                    <a:pt x="179" y="2501"/>
                    <a:pt x="393" y="2215"/>
                  </a:cubicBezTo>
                  <a:cubicBezTo>
                    <a:pt x="477" y="2132"/>
                    <a:pt x="560" y="2072"/>
                    <a:pt x="631" y="1989"/>
                  </a:cubicBezTo>
                  <a:cubicBezTo>
                    <a:pt x="929" y="1667"/>
                    <a:pt x="905" y="1536"/>
                    <a:pt x="572" y="1251"/>
                  </a:cubicBezTo>
                  <a:cubicBezTo>
                    <a:pt x="393" y="1096"/>
                    <a:pt x="191" y="941"/>
                    <a:pt x="72" y="739"/>
                  </a:cubicBezTo>
                  <a:cubicBezTo>
                    <a:pt x="0" y="608"/>
                    <a:pt x="0" y="346"/>
                    <a:pt x="84" y="203"/>
                  </a:cubicBezTo>
                  <a:cubicBezTo>
                    <a:pt x="179" y="84"/>
                    <a:pt x="429" y="0"/>
                    <a:pt x="596" y="12"/>
                  </a:cubicBezTo>
                  <a:cubicBezTo>
                    <a:pt x="929" y="48"/>
                    <a:pt x="1274" y="143"/>
                    <a:pt x="1620" y="251"/>
                  </a:cubicBezTo>
                  <a:cubicBezTo>
                    <a:pt x="2917" y="655"/>
                    <a:pt x="4179" y="489"/>
                    <a:pt x="5465" y="0"/>
                  </a:cubicBezTo>
                  <a:close/>
                  <a:moveTo>
                    <a:pt x="1667" y="1513"/>
                  </a:moveTo>
                  <a:cubicBezTo>
                    <a:pt x="2084" y="2025"/>
                    <a:pt x="2441" y="2096"/>
                    <a:pt x="3941" y="2108"/>
                  </a:cubicBezTo>
                  <a:cubicBezTo>
                    <a:pt x="4156" y="2108"/>
                    <a:pt x="4394" y="2167"/>
                    <a:pt x="4477" y="1786"/>
                  </a:cubicBezTo>
                  <a:cubicBezTo>
                    <a:pt x="3548" y="1691"/>
                    <a:pt x="2679" y="1620"/>
                    <a:pt x="1667" y="1513"/>
                  </a:cubicBezTo>
                  <a:close/>
                  <a:moveTo>
                    <a:pt x="4096" y="3406"/>
                  </a:moveTo>
                  <a:cubicBezTo>
                    <a:pt x="3239" y="3632"/>
                    <a:pt x="2465" y="3287"/>
                    <a:pt x="1620" y="3394"/>
                  </a:cubicBezTo>
                  <a:cubicBezTo>
                    <a:pt x="1953" y="3810"/>
                    <a:pt x="2393" y="3941"/>
                    <a:pt x="3167" y="3918"/>
                  </a:cubicBezTo>
                  <a:cubicBezTo>
                    <a:pt x="3501" y="3918"/>
                    <a:pt x="3870" y="3953"/>
                    <a:pt x="4096" y="340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204;p25"/>
            <p:cNvSpPr/>
            <p:nvPr/>
          </p:nvSpPr>
          <p:spPr>
            <a:xfrm>
              <a:off x="787000" y="3269875"/>
              <a:ext cx="70250" cy="16400"/>
            </a:xfrm>
            <a:custGeom>
              <a:avLst/>
              <a:gdLst/>
              <a:ahLst/>
              <a:cxnLst/>
              <a:rect l="l" t="t" r="r" b="b"/>
              <a:pathLst>
                <a:path w="2810" h="656" extrusionOk="0">
                  <a:moveTo>
                    <a:pt x="0" y="1"/>
                  </a:moveTo>
                  <a:cubicBezTo>
                    <a:pt x="1012" y="96"/>
                    <a:pt x="1881" y="179"/>
                    <a:pt x="2810" y="274"/>
                  </a:cubicBezTo>
                  <a:cubicBezTo>
                    <a:pt x="2703" y="655"/>
                    <a:pt x="2465" y="596"/>
                    <a:pt x="2274" y="596"/>
                  </a:cubicBezTo>
                  <a:cubicBezTo>
                    <a:pt x="774" y="584"/>
                    <a:pt x="429" y="513"/>
                    <a:pt x="0" y="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205;p25"/>
            <p:cNvSpPr/>
            <p:nvPr/>
          </p:nvSpPr>
          <p:spPr>
            <a:xfrm>
              <a:off x="785500" y="3314225"/>
              <a:ext cx="62225" cy="16700"/>
            </a:xfrm>
            <a:custGeom>
              <a:avLst/>
              <a:gdLst/>
              <a:ahLst/>
              <a:cxnLst/>
              <a:rect l="l" t="t" r="r" b="b"/>
              <a:pathLst>
                <a:path w="2489" h="668" extrusionOk="0">
                  <a:moveTo>
                    <a:pt x="2489" y="120"/>
                  </a:moveTo>
                  <a:cubicBezTo>
                    <a:pt x="2263" y="667"/>
                    <a:pt x="1894" y="632"/>
                    <a:pt x="1548" y="644"/>
                  </a:cubicBezTo>
                  <a:cubicBezTo>
                    <a:pt x="775" y="655"/>
                    <a:pt x="346" y="524"/>
                    <a:pt x="1" y="120"/>
                  </a:cubicBezTo>
                  <a:cubicBezTo>
                    <a:pt x="858" y="1"/>
                    <a:pt x="1620" y="346"/>
                    <a:pt x="2489" y="12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206;p25"/>
            <p:cNvSpPr/>
            <p:nvPr/>
          </p:nvSpPr>
          <p:spPr>
            <a:xfrm>
              <a:off x="777175" y="3019250"/>
              <a:ext cx="81575" cy="76225"/>
            </a:xfrm>
            <a:custGeom>
              <a:avLst/>
              <a:gdLst/>
              <a:ahLst/>
              <a:cxnLst/>
              <a:rect l="l" t="t" r="r" b="b"/>
              <a:pathLst>
                <a:path w="3263" h="3049" extrusionOk="0">
                  <a:moveTo>
                    <a:pt x="3263" y="548"/>
                  </a:moveTo>
                  <a:cubicBezTo>
                    <a:pt x="3120" y="1477"/>
                    <a:pt x="2715" y="2227"/>
                    <a:pt x="1881" y="2679"/>
                  </a:cubicBezTo>
                  <a:cubicBezTo>
                    <a:pt x="1179" y="3049"/>
                    <a:pt x="119" y="2453"/>
                    <a:pt x="48" y="1656"/>
                  </a:cubicBezTo>
                  <a:cubicBezTo>
                    <a:pt x="0" y="1251"/>
                    <a:pt x="429" y="608"/>
                    <a:pt x="869" y="405"/>
                  </a:cubicBezTo>
                  <a:cubicBezTo>
                    <a:pt x="1655" y="1"/>
                    <a:pt x="2429" y="48"/>
                    <a:pt x="3263" y="548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207;p25"/>
            <p:cNvSpPr/>
            <p:nvPr/>
          </p:nvSpPr>
          <p:spPr>
            <a:xfrm>
              <a:off x="656025" y="2832325"/>
              <a:ext cx="311375" cy="548300"/>
            </a:xfrm>
            <a:custGeom>
              <a:avLst/>
              <a:gdLst/>
              <a:ahLst/>
              <a:cxnLst/>
              <a:rect l="l" t="t" r="r" b="b"/>
              <a:pathLst>
                <a:path w="12455" h="21932" extrusionOk="0">
                  <a:moveTo>
                    <a:pt x="10585" y="1489"/>
                  </a:moveTo>
                  <a:cubicBezTo>
                    <a:pt x="9525" y="512"/>
                    <a:pt x="8275" y="0"/>
                    <a:pt x="6870" y="0"/>
                  </a:cubicBezTo>
                  <a:cubicBezTo>
                    <a:pt x="6144" y="0"/>
                    <a:pt x="5358" y="143"/>
                    <a:pt x="4525" y="417"/>
                  </a:cubicBezTo>
                  <a:cubicBezTo>
                    <a:pt x="3346" y="810"/>
                    <a:pt x="2358" y="1572"/>
                    <a:pt x="1512" y="2727"/>
                  </a:cubicBezTo>
                  <a:cubicBezTo>
                    <a:pt x="441" y="4227"/>
                    <a:pt x="0" y="5942"/>
                    <a:pt x="215" y="7835"/>
                  </a:cubicBezTo>
                  <a:cubicBezTo>
                    <a:pt x="381" y="9275"/>
                    <a:pt x="1191" y="10418"/>
                    <a:pt x="1989" y="11478"/>
                  </a:cubicBezTo>
                  <a:lnTo>
                    <a:pt x="2144" y="11669"/>
                  </a:lnTo>
                  <a:cubicBezTo>
                    <a:pt x="2703" y="12419"/>
                    <a:pt x="3251" y="13109"/>
                    <a:pt x="3346" y="14050"/>
                  </a:cubicBezTo>
                  <a:cubicBezTo>
                    <a:pt x="3358" y="14145"/>
                    <a:pt x="3358" y="14240"/>
                    <a:pt x="3370" y="14336"/>
                  </a:cubicBezTo>
                  <a:cubicBezTo>
                    <a:pt x="3406" y="14645"/>
                    <a:pt x="3453" y="14978"/>
                    <a:pt x="3453" y="15288"/>
                  </a:cubicBezTo>
                  <a:cubicBezTo>
                    <a:pt x="3453" y="15371"/>
                    <a:pt x="3370" y="15526"/>
                    <a:pt x="3275" y="15645"/>
                  </a:cubicBezTo>
                  <a:cubicBezTo>
                    <a:pt x="2822" y="16121"/>
                    <a:pt x="2775" y="16645"/>
                    <a:pt x="3132" y="17205"/>
                  </a:cubicBezTo>
                  <a:cubicBezTo>
                    <a:pt x="3215" y="17336"/>
                    <a:pt x="3298" y="17455"/>
                    <a:pt x="3394" y="17598"/>
                  </a:cubicBezTo>
                  <a:lnTo>
                    <a:pt x="3477" y="17729"/>
                  </a:lnTo>
                  <a:cubicBezTo>
                    <a:pt x="3072" y="18503"/>
                    <a:pt x="3072" y="18574"/>
                    <a:pt x="3453" y="19408"/>
                  </a:cubicBezTo>
                  <a:lnTo>
                    <a:pt x="3465" y="19443"/>
                  </a:lnTo>
                  <a:cubicBezTo>
                    <a:pt x="3513" y="19539"/>
                    <a:pt x="3489" y="19693"/>
                    <a:pt x="3465" y="19836"/>
                  </a:cubicBezTo>
                  <a:lnTo>
                    <a:pt x="3465" y="19860"/>
                  </a:lnTo>
                  <a:cubicBezTo>
                    <a:pt x="3370" y="20574"/>
                    <a:pt x="3608" y="21086"/>
                    <a:pt x="4168" y="21420"/>
                  </a:cubicBezTo>
                  <a:lnTo>
                    <a:pt x="4179" y="21432"/>
                  </a:lnTo>
                  <a:cubicBezTo>
                    <a:pt x="4477" y="21610"/>
                    <a:pt x="4834" y="21813"/>
                    <a:pt x="5192" y="21836"/>
                  </a:cubicBezTo>
                  <a:lnTo>
                    <a:pt x="5215" y="21836"/>
                  </a:lnTo>
                  <a:cubicBezTo>
                    <a:pt x="5751" y="21884"/>
                    <a:pt x="6311" y="21932"/>
                    <a:pt x="6858" y="21932"/>
                  </a:cubicBezTo>
                  <a:cubicBezTo>
                    <a:pt x="7406" y="21932"/>
                    <a:pt x="7882" y="21884"/>
                    <a:pt x="8335" y="21777"/>
                  </a:cubicBezTo>
                  <a:cubicBezTo>
                    <a:pt x="8525" y="21729"/>
                    <a:pt x="8704" y="21670"/>
                    <a:pt x="8871" y="21610"/>
                  </a:cubicBezTo>
                  <a:cubicBezTo>
                    <a:pt x="9323" y="21408"/>
                    <a:pt x="9549" y="21063"/>
                    <a:pt x="9537" y="20598"/>
                  </a:cubicBezTo>
                  <a:cubicBezTo>
                    <a:pt x="9537" y="20479"/>
                    <a:pt x="9502" y="20360"/>
                    <a:pt x="9490" y="20241"/>
                  </a:cubicBezTo>
                  <a:cubicBezTo>
                    <a:pt x="9478" y="20146"/>
                    <a:pt x="9466" y="20051"/>
                    <a:pt x="9466" y="19943"/>
                  </a:cubicBezTo>
                  <a:lnTo>
                    <a:pt x="9466" y="19920"/>
                  </a:lnTo>
                  <a:cubicBezTo>
                    <a:pt x="9466" y="19860"/>
                    <a:pt x="9442" y="19729"/>
                    <a:pt x="9466" y="19693"/>
                  </a:cubicBezTo>
                  <a:cubicBezTo>
                    <a:pt x="9799" y="19324"/>
                    <a:pt x="9787" y="18872"/>
                    <a:pt x="9787" y="18479"/>
                  </a:cubicBezTo>
                  <a:cubicBezTo>
                    <a:pt x="9787" y="18134"/>
                    <a:pt x="9847" y="17872"/>
                    <a:pt x="10002" y="17610"/>
                  </a:cubicBezTo>
                  <a:cubicBezTo>
                    <a:pt x="10430" y="16836"/>
                    <a:pt x="10299" y="16157"/>
                    <a:pt x="9597" y="15562"/>
                  </a:cubicBezTo>
                  <a:cubicBezTo>
                    <a:pt x="9430" y="15419"/>
                    <a:pt x="9371" y="15276"/>
                    <a:pt x="9359" y="15038"/>
                  </a:cubicBezTo>
                  <a:cubicBezTo>
                    <a:pt x="9311" y="14157"/>
                    <a:pt x="9442" y="13264"/>
                    <a:pt x="9764" y="12311"/>
                  </a:cubicBezTo>
                  <a:cubicBezTo>
                    <a:pt x="9954" y="11728"/>
                    <a:pt x="10275" y="11240"/>
                    <a:pt x="10621" y="10716"/>
                  </a:cubicBezTo>
                  <a:cubicBezTo>
                    <a:pt x="10728" y="10561"/>
                    <a:pt x="10847" y="10395"/>
                    <a:pt x="10954" y="10228"/>
                  </a:cubicBezTo>
                  <a:cubicBezTo>
                    <a:pt x="11966" y="8609"/>
                    <a:pt x="12454" y="6989"/>
                    <a:pt x="12419" y="5239"/>
                  </a:cubicBezTo>
                  <a:cubicBezTo>
                    <a:pt x="12383" y="3834"/>
                    <a:pt x="11788" y="2608"/>
                    <a:pt x="10585" y="1489"/>
                  </a:cubicBezTo>
                  <a:close/>
                  <a:moveTo>
                    <a:pt x="9990" y="10287"/>
                  </a:moveTo>
                  <a:cubicBezTo>
                    <a:pt x="9883" y="10454"/>
                    <a:pt x="9775" y="10621"/>
                    <a:pt x="9656" y="10764"/>
                  </a:cubicBezTo>
                  <a:cubicBezTo>
                    <a:pt x="8894" y="11728"/>
                    <a:pt x="8716" y="12883"/>
                    <a:pt x="8537" y="13990"/>
                  </a:cubicBezTo>
                  <a:lnTo>
                    <a:pt x="8501" y="14288"/>
                  </a:lnTo>
                  <a:cubicBezTo>
                    <a:pt x="8466" y="14455"/>
                    <a:pt x="8501" y="14609"/>
                    <a:pt x="8513" y="14752"/>
                  </a:cubicBezTo>
                  <a:cubicBezTo>
                    <a:pt x="8525" y="14824"/>
                    <a:pt x="8537" y="14907"/>
                    <a:pt x="8537" y="14978"/>
                  </a:cubicBezTo>
                  <a:cubicBezTo>
                    <a:pt x="8561" y="15419"/>
                    <a:pt x="8525" y="15467"/>
                    <a:pt x="8120" y="15586"/>
                  </a:cubicBezTo>
                  <a:cubicBezTo>
                    <a:pt x="7644" y="15717"/>
                    <a:pt x="7204" y="15800"/>
                    <a:pt x="6763" y="15800"/>
                  </a:cubicBezTo>
                  <a:lnTo>
                    <a:pt x="6763" y="15800"/>
                  </a:lnTo>
                  <a:cubicBezTo>
                    <a:pt x="6489" y="15800"/>
                    <a:pt x="6204" y="15764"/>
                    <a:pt x="5918" y="15705"/>
                  </a:cubicBezTo>
                  <a:cubicBezTo>
                    <a:pt x="5525" y="15621"/>
                    <a:pt x="5108" y="15502"/>
                    <a:pt x="4715" y="15395"/>
                  </a:cubicBezTo>
                  <a:lnTo>
                    <a:pt x="4406" y="15300"/>
                  </a:lnTo>
                  <a:cubicBezTo>
                    <a:pt x="4168" y="15240"/>
                    <a:pt x="4156" y="15145"/>
                    <a:pt x="4168" y="15050"/>
                  </a:cubicBezTo>
                  <a:cubicBezTo>
                    <a:pt x="4299" y="13657"/>
                    <a:pt x="3798" y="12359"/>
                    <a:pt x="2572" y="11014"/>
                  </a:cubicBezTo>
                  <a:cubicBezTo>
                    <a:pt x="1858" y="10228"/>
                    <a:pt x="1358" y="9299"/>
                    <a:pt x="1012" y="8216"/>
                  </a:cubicBezTo>
                  <a:cubicBezTo>
                    <a:pt x="798" y="7537"/>
                    <a:pt x="858" y="6847"/>
                    <a:pt x="953" y="6180"/>
                  </a:cubicBezTo>
                  <a:cubicBezTo>
                    <a:pt x="1179" y="4406"/>
                    <a:pt x="1977" y="2965"/>
                    <a:pt x="3334" y="1905"/>
                  </a:cubicBezTo>
                  <a:cubicBezTo>
                    <a:pt x="3656" y="1655"/>
                    <a:pt x="4060" y="1429"/>
                    <a:pt x="4513" y="1286"/>
                  </a:cubicBezTo>
                  <a:cubicBezTo>
                    <a:pt x="5049" y="1084"/>
                    <a:pt x="5608" y="953"/>
                    <a:pt x="6204" y="870"/>
                  </a:cubicBezTo>
                  <a:cubicBezTo>
                    <a:pt x="6442" y="834"/>
                    <a:pt x="6680" y="810"/>
                    <a:pt x="6918" y="810"/>
                  </a:cubicBezTo>
                  <a:cubicBezTo>
                    <a:pt x="8263" y="810"/>
                    <a:pt x="9430" y="1417"/>
                    <a:pt x="10549" y="2656"/>
                  </a:cubicBezTo>
                  <a:cubicBezTo>
                    <a:pt x="11323" y="3513"/>
                    <a:pt x="11657" y="4537"/>
                    <a:pt x="11621" y="6061"/>
                  </a:cubicBezTo>
                  <a:cubicBezTo>
                    <a:pt x="11502" y="7430"/>
                    <a:pt x="11014" y="8811"/>
                    <a:pt x="10240" y="9930"/>
                  </a:cubicBezTo>
                  <a:cubicBezTo>
                    <a:pt x="10133" y="10061"/>
                    <a:pt x="10061" y="10180"/>
                    <a:pt x="9990" y="10287"/>
                  </a:cubicBezTo>
                  <a:close/>
                  <a:moveTo>
                    <a:pt x="9073" y="17479"/>
                  </a:moveTo>
                  <a:cubicBezTo>
                    <a:pt x="8835" y="17765"/>
                    <a:pt x="8799" y="18015"/>
                    <a:pt x="8930" y="18336"/>
                  </a:cubicBezTo>
                  <a:cubicBezTo>
                    <a:pt x="9097" y="18741"/>
                    <a:pt x="9037" y="18991"/>
                    <a:pt x="8704" y="19158"/>
                  </a:cubicBezTo>
                  <a:cubicBezTo>
                    <a:pt x="8537" y="19253"/>
                    <a:pt x="8299" y="19455"/>
                    <a:pt x="8513" y="19920"/>
                  </a:cubicBezTo>
                  <a:cubicBezTo>
                    <a:pt x="8716" y="20384"/>
                    <a:pt x="8763" y="20646"/>
                    <a:pt x="8692" y="20777"/>
                  </a:cubicBezTo>
                  <a:cubicBezTo>
                    <a:pt x="8621" y="20920"/>
                    <a:pt x="8359" y="20991"/>
                    <a:pt x="7894" y="21003"/>
                  </a:cubicBezTo>
                  <a:cubicBezTo>
                    <a:pt x="7620" y="21015"/>
                    <a:pt x="7323" y="21039"/>
                    <a:pt x="6989" y="21039"/>
                  </a:cubicBezTo>
                  <a:cubicBezTo>
                    <a:pt x="6489" y="21039"/>
                    <a:pt x="5954" y="21015"/>
                    <a:pt x="5489" y="20991"/>
                  </a:cubicBezTo>
                  <a:cubicBezTo>
                    <a:pt x="5061" y="20979"/>
                    <a:pt x="4680" y="20801"/>
                    <a:pt x="4370" y="20455"/>
                  </a:cubicBezTo>
                  <a:cubicBezTo>
                    <a:pt x="4191" y="20265"/>
                    <a:pt x="4168" y="20098"/>
                    <a:pt x="4275" y="19908"/>
                  </a:cubicBezTo>
                  <a:cubicBezTo>
                    <a:pt x="4465" y="19562"/>
                    <a:pt x="4596" y="19158"/>
                    <a:pt x="4072" y="18812"/>
                  </a:cubicBezTo>
                  <a:cubicBezTo>
                    <a:pt x="3989" y="18753"/>
                    <a:pt x="3941" y="18693"/>
                    <a:pt x="3941" y="18622"/>
                  </a:cubicBezTo>
                  <a:cubicBezTo>
                    <a:pt x="3929" y="18538"/>
                    <a:pt x="3965" y="18419"/>
                    <a:pt x="4084" y="18276"/>
                  </a:cubicBezTo>
                  <a:lnTo>
                    <a:pt x="4191" y="18181"/>
                  </a:lnTo>
                  <a:cubicBezTo>
                    <a:pt x="4239" y="18146"/>
                    <a:pt x="4287" y="18098"/>
                    <a:pt x="4322" y="18062"/>
                  </a:cubicBezTo>
                  <a:cubicBezTo>
                    <a:pt x="4465" y="17907"/>
                    <a:pt x="4584" y="17741"/>
                    <a:pt x="4560" y="17562"/>
                  </a:cubicBezTo>
                  <a:cubicBezTo>
                    <a:pt x="4549" y="17384"/>
                    <a:pt x="4430" y="17253"/>
                    <a:pt x="4251" y="17110"/>
                  </a:cubicBezTo>
                  <a:lnTo>
                    <a:pt x="4168" y="17026"/>
                  </a:lnTo>
                  <a:cubicBezTo>
                    <a:pt x="4013" y="16907"/>
                    <a:pt x="3870" y="16776"/>
                    <a:pt x="3787" y="16645"/>
                  </a:cubicBezTo>
                  <a:cubicBezTo>
                    <a:pt x="3727" y="16538"/>
                    <a:pt x="3751" y="16336"/>
                    <a:pt x="3787" y="16276"/>
                  </a:cubicBezTo>
                  <a:cubicBezTo>
                    <a:pt x="3834" y="16217"/>
                    <a:pt x="3989" y="16133"/>
                    <a:pt x="4132" y="16133"/>
                  </a:cubicBezTo>
                  <a:lnTo>
                    <a:pt x="4168" y="16133"/>
                  </a:lnTo>
                  <a:cubicBezTo>
                    <a:pt x="4513" y="16181"/>
                    <a:pt x="4858" y="16276"/>
                    <a:pt x="5156" y="16371"/>
                  </a:cubicBezTo>
                  <a:cubicBezTo>
                    <a:pt x="5668" y="16526"/>
                    <a:pt x="6168" y="16610"/>
                    <a:pt x="6692" y="16610"/>
                  </a:cubicBezTo>
                  <a:cubicBezTo>
                    <a:pt x="7418" y="16610"/>
                    <a:pt x="8180" y="16467"/>
                    <a:pt x="9002" y="16157"/>
                  </a:cubicBezTo>
                  <a:cubicBezTo>
                    <a:pt x="9323" y="16431"/>
                    <a:pt x="9466" y="16610"/>
                    <a:pt x="9478" y="16764"/>
                  </a:cubicBezTo>
                  <a:cubicBezTo>
                    <a:pt x="9490" y="16931"/>
                    <a:pt x="9371" y="17122"/>
                    <a:pt x="9073" y="1747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5" name="Google Shape;208;p25"/>
            <p:cNvSpPr/>
            <p:nvPr/>
          </p:nvSpPr>
          <p:spPr>
            <a:xfrm>
              <a:off x="921225" y="2777550"/>
              <a:ext cx="31000" cy="55100"/>
            </a:xfrm>
            <a:custGeom>
              <a:avLst/>
              <a:gdLst/>
              <a:ahLst/>
              <a:cxnLst/>
              <a:rect l="l" t="t" r="r" b="b"/>
              <a:pathLst>
                <a:path w="1240" h="2204" extrusionOk="0">
                  <a:moveTo>
                    <a:pt x="60" y="2203"/>
                  </a:moveTo>
                  <a:lnTo>
                    <a:pt x="287" y="2049"/>
                  </a:lnTo>
                  <a:cubicBezTo>
                    <a:pt x="358" y="1989"/>
                    <a:pt x="418" y="1953"/>
                    <a:pt x="489" y="1906"/>
                  </a:cubicBezTo>
                  <a:cubicBezTo>
                    <a:pt x="644" y="1822"/>
                    <a:pt x="775" y="1727"/>
                    <a:pt x="822" y="1584"/>
                  </a:cubicBezTo>
                  <a:cubicBezTo>
                    <a:pt x="846" y="1489"/>
                    <a:pt x="894" y="1406"/>
                    <a:pt x="941" y="1298"/>
                  </a:cubicBezTo>
                  <a:cubicBezTo>
                    <a:pt x="1072" y="1001"/>
                    <a:pt x="1239" y="679"/>
                    <a:pt x="1132" y="227"/>
                  </a:cubicBezTo>
                  <a:lnTo>
                    <a:pt x="1084" y="1"/>
                  </a:lnTo>
                  <a:lnTo>
                    <a:pt x="906" y="144"/>
                  </a:lnTo>
                  <a:cubicBezTo>
                    <a:pt x="251" y="620"/>
                    <a:pt x="1" y="1156"/>
                    <a:pt x="48" y="1929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6" name="Google Shape;209;p25"/>
            <p:cNvSpPr/>
            <p:nvPr/>
          </p:nvSpPr>
          <p:spPr>
            <a:xfrm>
              <a:off x="692325" y="2793625"/>
              <a:ext cx="38725" cy="35450"/>
            </a:xfrm>
            <a:custGeom>
              <a:avLst/>
              <a:gdLst/>
              <a:ahLst/>
              <a:cxnLst/>
              <a:rect l="l" t="t" r="r" b="b"/>
              <a:pathLst>
                <a:path w="1549" h="1418" extrusionOk="0">
                  <a:moveTo>
                    <a:pt x="49" y="322"/>
                  </a:moveTo>
                  <a:cubicBezTo>
                    <a:pt x="60" y="417"/>
                    <a:pt x="60" y="536"/>
                    <a:pt x="156" y="632"/>
                  </a:cubicBezTo>
                  <a:cubicBezTo>
                    <a:pt x="299" y="810"/>
                    <a:pt x="465" y="953"/>
                    <a:pt x="632" y="1108"/>
                  </a:cubicBezTo>
                  <a:cubicBezTo>
                    <a:pt x="692" y="1167"/>
                    <a:pt x="751" y="1227"/>
                    <a:pt x="811" y="1275"/>
                  </a:cubicBezTo>
                  <a:cubicBezTo>
                    <a:pt x="918" y="1370"/>
                    <a:pt x="1013" y="1417"/>
                    <a:pt x="1120" y="1417"/>
                  </a:cubicBezTo>
                  <a:cubicBezTo>
                    <a:pt x="1358" y="1417"/>
                    <a:pt x="1465" y="1156"/>
                    <a:pt x="1513" y="1060"/>
                  </a:cubicBezTo>
                  <a:lnTo>
                    <a:pt x="1549" y="977"/>
                  </a:lnTo>
                  <a:lnTo>
                    <a:pt x="1477" y="894"/>
                  </a:lnTo>
                  <a:cubicBezTo>
                    <a:pt x="1406" y="810"/>
                    <a:pt x="1334" y="739"/>
                    <a:pt x="1251" y="655"/>
                  </a:cubicBezTo>
                  <a:cubicBezTo>
                    <a:pt x="1061" y="453"/>
                    <a:pt x="882" y="263"/>
                    <a:pt x="692" y="84"/>
                  </a:cubicBezTo>
                  <a:cubicBezTo>
                    <a:pt x="632" y="36"/>
                    <a:pt x="572" y="1"/>
                    <a:pt x="465" y="1"/>
                  </a:cubicBezTo>
                  <a:cubicBezTo>
                    <a:pt x="406" y="1"/>
                    <a:pt x="358" y="1"/>
                    <a:pt x="299" y="24"/>
                  </a:cubicBezTo>
                  <a:cubicBezTo>
                    <a:pt x="263" y="24"/>
                    <a:pt x="215" y="36"/>
                    <a:pt x="180" y="36"/>
                  </a:cubicBezTo>
                  <a:lnTo>
                    <a:pt x="1" y="36"/>
                  </a:lnTo>
                  <a:lnTo>
                    <a:pt x="37" y="215"/>
                  </a:lnTo>
                  <a:cubicBezTo>
                    <a:pt x="37" y="263"/>
                    <a:pt x="37" y="286"/>
                    <a:pt x="49" y="322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7" name="Google Shape;210;p25"/>
            <p:cNvSpPr/>
            <p:nvPr/>
          </p:nvSpPr>
          <p:spPr>
            <a:xfrm>
              <a:off x="825675" y="2751350"/>
              <a:ext cx="18500" cy="61650"/>
            </a:xfrm>
            <a:custGeom>
              <a:avLst/>
              <a:gdLst/>
              <a:ahLst/>
              <a:cxnLst/>
              <a:rect l="l" t="t" r="r" b="b"/>
              <a:pathLst>
                <a:path w="740" h="2466" extrusionOk="0">
                  <a:moveTo>
                    <a:pt x="596" y="2466"/>
                  </a:moveTo>
                  <a:lnTo>
                    <a:pt x="620" y="1989"/>
                  </a:lnTo>
                  <a:cubicBezTo>
                    <a:pt x="632" y="1823"/>
                    <a:pt x="656" y="1668"/>
                    <a:pt x="668" y="1513"/>
                  </a:cubicBezTo>
                  <a:cubicBezTo>
                    <a:pt x="715" y="1084"/>
                    <a:pt x="739" y="727"/>
                    <a:pt x="703" y="334"/>
                  </a:cubicBezTo>
                  <a:cubicBezTo>
                    <a:pt x="680" y="227"/>
                    <a:pt x="572" y="180"/>
                    <a:pt x="501" y="132"/>
                  </a:cubicBezTo>
                  <a:cubicBezTo>
                    <a:pt x="489" y="120"/>
                    <a:pt x="453" y="120"/>
                    <a:pt x="441" y="96"/>
                  </a:cubicBezTo>
                  <a:lnTo>
                    <a:pt x="275" y="1"/>
                  </a:lnTo>
                  <a:lnTo>
                    <a:pt x="215" y="180"/>
                  </a:lnTo>
                  <a:cubicBezTo>
                    <a:pt x="1" y="834"/>
                    <a:pt x="37" y="1525"/>
                    <a:pt x="358" y="2061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8" name="Google Shape;211;p25"/>
            <p:cNvSpPr/>
            <p:nvPr/>
          </p:nvSpPr>
          <p:spPr>
            <a:xfrm>
              <a:off x="753350" y="2945425"/>
              <a:ext cx="123550" cy="159875"/>
            </a:xfrm>
            <a:custGeom>
              <a:avLst/>
              <a:gdLst/>
              <a:ahLst/>
              <a:cxnLst/>
              <a:rect l="l" t="t" r="r" b="b"/>
              <a:pathLst>
                <a:path w="4942" h="6395" extrusionOk="0">
                  <a:moveTo>
                    <a:pt x="2775" y="1"/>
                  </a:moveTo>
                  <a:cubicBezTo>
                    <a:pt x="2525" y="1"/>
                    <a:pt x="2263" y="60"/>
                    <a:pt x="2037" y="179"/>
                  </a:cubicBezTo>
                  <a:cubicBezTo>
                    <a:pt x="2013" y="203"/>
                    <a:pt x="1977" y="203"/>
                    <a:pt x="1941" y="215"/>
                  </a:cubicBezTo>
                  <a:cubicBezTo>
                    <a:pt x="1894" y="227"/>
                    <a:pt x="1846" y="227"/>
                    <a:pt x="1810" y="239"/>
                  </a:cubicBezTo>
                  <a:cubicBezTo>
                    <a:pt x="1108" y="477"/>
                    <a:pt x="572" y="810"/>
                    <a:pt x="108" y="1275"/>
                  </a:cubicBezTo>
                  <a:lnTo>
                    <a:pt x="1" y="1370"/>
                  </a:lnTo>
                  <a:lnTo>
                    <a:pt x="108" y="1477"/>
                  </a:lnTo>
                  <a:cubicBezTo>
                    <a:pt x="239" y="1596"/>
                    <a:pt x="358" y="1656"/>
                    <a:pt x="489" y="1656"/>
                  </a:cubicBezTo>
                  <a:cubicBezTo>
                    <a:pt x="632" y="1656"/>
                    <a:pt x="715" y="1596"/>
                    <a:pt x="810" y="1549"/>
                  </a:cubicBezTo>
                  <a:cubicBezTo>
                    <a:pt x="834" y="1537"/>
                    <a:pt x="870" y="1525"/>
                    <a:pt x="882" y="1513"/>
                  </a:cubicBezTo>
                  <a:cubicBezTo>
                    <a:pt x="1025" y="1430"/>
                    <a:pt x="1191" y="1358"/>
                    <a:pt x="1346" y="1287"/>
                  </a:cubicBezTo>
                  <a:cubicBezTo>
                    <a:pt x="1668" y="1120"/>
                    <a:pt x="1977" y="977"/>
                    <a:pt x="2311" y="882"/>
                  </a:cubicBezTo>
                  <a:cubicBezTo>
                    <a:pt x="2430" y="858"/>
                    <a:pt x="2561" y="834"/>
                    <a:pt x="2680" y="834"/>
                  </a:cubicBezTo>
                  <a:cubicBezTo>
                    <a:pt x="3108" y="834"/>
                    <a:pt x="3513" y="1049"/>
                    <a:pt x="3787" y="1406"/>
                  </a:cubicBezTo>
                  <a:cubicBezTo>
                    <a:pt x="4037" y="1751"/>
                    <a:pt x="4144" y="2168"/>
                    <a:pt x="4073" y="2561"/>
                  </a:cubicBezTo>
                  <a:cubicBezTo>
                    <a:pt x="4025" y="2549"/>
                    <a:pt x="3966" y="2537"/>
                    <a:pt x="3918" y="2525"/>
                  </a:cubicBezTo>
                  <a:cubicBezTo>
                    <a:pt x="3608" y="2406"/>
                    <a:pt x="3275" y="2358"/>
                    <a:pt x="2965" y="2358"/>
                  </a:cubicBezTo>
                  <a:cubicBezTo>
                    <a:pt x="2120" y="2358"/>
                    <a:pt x="1358" y="2763"/>
                    <a:pt x="822" y="3477"/>
                  </a:cubicBezTo>
                  <a:cubicBezTo>
                    <a:pt x="227" y="4275"/>
                    <a:pt x="251" y="4930"/>
                    <a:pt x="929" y="5680"/>
                  </a:cubicBezTo>
                  <a:cubicBezTo>
                    <a:pt x="1370" y="6168"/>
                    <a:pt x="1787" y="6394"/>
                    <a:pt x="2251" y="6394"/>
                  </a:cubicBezTo>
                  <a:cubicBezTo>
                    <a:pt x="2442" y="6394"/>
                    <a:pt x="2632" y="6347"/>
                    <a:pt x="2846" y="6252"/>
                  </a:cubicBezTo>
                  <a:cubicBezTo>
                    <a:pt x="3096" y="6156"/>
                    <a:pt x="3311" y="5990"/>
                    <a:pt x="3513" y="5823"/>
                  </a:cubicBezTo>
                  <a:cubicBezTo>
                    <a:pt x="3561" y="5799"/>
                    <a:pt x="3585" y="5763"/>
                    <a:pt x="3632" y="5740"/>
                  </a:cubicBezTo>
                  <a:cubicBezTo>
                    <a:pt x="3763" y="5632"/>
                    <a:pt x="3870" y="5525"/>
                    <a:pt x="4025" y="5394"/>
                  </a:cubicBezTo>
                  <a:lnTo>
                    <a:pt x="4049" y="5359"/>
                  </a:lnTo>
                  <a:lnTo>
                    <a:pt x="4204" y="6287"/>
                  </a:lnTo>
                  <a:lnTo>
                    <a:pt x="4466" y="6287"/>
                  </a:lnTo>
                  <a:lnTo>
                    <a:pt x="4585" y="6287"/>
                  </a:lnTo>
                  <a:lnTo>
                    <a:pt x="4620" y="6180"/>
                  </a:lnTo>
                  <a:cubicBezTo>
                    <a:pt x="4632" y="6109"/>
                    <a:pt x="4668" y="6049"/>
                    <a:pt x="4680" y="5978"/>
                  </a:cubicBezTo>
                  <a:cubicBezTo>
                    <a:pt x="4728" y="5811"/>
                    <a:pt x="4775" y="5644"/>
                    <a:pt x="4799" y="5478"/>
                  </a:cubicBezTo>
                  <a:cubicBezTo>
                    <a:pt x="4858" y="4823"/>
                    <a:pt x="4894" y="4156"/>
                    <a:pt x="4918" y="3501"/>
                  </a:cubicBezTo>
                  <a:cubicBezTo>
                    <a:pt x="4930" y="3120"/>
                    <a:pt x="4942" y="2608"/>
                    <a:pt x="4906" y="2108"/>
                  </a:cubicBezTo>
                  <a:cubicBezTo>
                    <a:pt x="4799" y="977"/>
                    <a:pt x="3811" y="1"/>
                    <a:pt x="2775" y="1"/>
                  </a:cubicBezTo>
                  <a:close/>
                  <a:moveTo>
                    <a:pt x="1882" y="3477"/>
                  </a:moveTo>
                  <a:cubicBezTo>
                    <a:pt x="2227" y="3311"/>
                    <a:pt x="2549" y="3215"/>
                    <a:pt x="2858" y="3215"/>
                  </a:cubicBezTo>
                  <a:cubicBezTo>
                    <a:pt x="3251" y="3215"/>
                    <a:pt x="3632" y="3335"/>
                    <a:pt x="4037" y="3561"/>
                  </a:cubicBezTo>
                  <a:cubicBezTo>
                    <a:pt x="3870" y="4466"/>
                    <a:pt x="3454" y="5109"/>
                    <a:pt x="2739" y="5478"/>
                  </a:cubicBezTo>
                  <a:cubicBezTo>
                    <a:pt x="2620" y="5537"/>
                    <a:pt x="2489" y="5573"/>
                    <a:pt x="2346" y="5573"/>
                  </a:cubicBezTo>
                  <a:lnTo>
                    <a:pt x="2346" y="5573"/>
                  </a:lnTo>
                  <a:cubicBezTo>
                    <a:pt x="1763" y="5573"/>
                    <a:pt x="1179" y="5097"/>
                    <a:pt x="1132" y="4573"/>
                  </a:cubicBezTo>
                  <a:cubicBezTo>
                    <a:pt x="1108" y="4263"/>
                    <a:pt x="1513" y="3668"/>
                    <a:pt x="1882" y="3477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pic>
        <p:nvPicPr>
          <p:cNvPr id="18" name="Picture 17" descr="Logo, company name&#10;&#10;Description automatically generated">
            <a:extLst>
              <a:ext uri="{FF2B5EF4-FFF2-40B4-BE49-F238E27FC236}">
                <a16:creationId xmlns:a16="http://schemas.microsoft.com/office/drawing/2014/main" id="{865D6CC9-776C-FC68-65D2-22FEA20F5D4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37519" y="135765"/>
            <a:ext cx="1647189" cy="2083353"/>
          </a:xfrm>
          <a:prstGeom prst="rect">
            <a:avLst/>
          </a:prstGeom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D2AD4056-4787-88D0-DCBD-BD87C994B6C3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4070653"/>
            <a:ext cx="7075526" cy="2763760"/>
          </a:xfrm>
          <a:prstGeom prst="rect">
            <a:avLst/>
          </a:prstGeom>
        </p:spPr>
      </p:pic>
      <p:pic>
        <p:nvPicPr>
          <p:cNvPr id="2" name="Hình ảnh 1">
            <a:extLst>
              <a:ext uri="{FF2B5EF4-FFF2-40B4-BE49-F238E27FC236}">
                <a16:creationId xmlns:a16="http://schemas.microsoft.com/office/drawing/2014/main" id="{86E1F17C-80E7-AFC9-854C-4EF606E34617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950322" y="100190"/>
            <a:ext cx="8175192" cy="5002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35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452129" y="378986"/>
            <a:ext cx="15372380" cy="8386032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150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bg>
      <p:bgPr>
        <a:solidFill>
          <a:srgbClr val="DDE9AB"/>
        </a:solidFill>
        <a:effectLst/>
      </p:bgPr>
    </p:bg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 userDrawn="1"/>
        </p:nvSpPr>
        <p:spPr>
          <a:xfrm>
            <a:off x="452129" y="378986"/>
            <a:ext cx="15372380" cy="8386032"/>
          </a:xfrm>
          <a:prstGeom prst="roundRect">
            <a:avLst>
              <a:gd name="adj" fmla="val 5424"/>
            </a:avLst>
          </a:prstGeom>
          <a:solidFill>
            <a:schemeClr val="bg1"/>
          </a:solidFill>
          <a:ln w="41275" cmpd="dbl">
            <a:solidFill>
              <a:srgbClr val="62BB47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Hình ảnh 1" descr="Ảnh có chứa văn bản, bánh xe&#10;&#10;Mô tả được tạo tự động">
            <a:extLst>
              <a:ext uri="{FF2B5EF4-FFF2-40B4-BE49-F238E27FC236}">
                <a16:creationId xmlns:a16="http://schemas.microsoft.com/office/drawing/2014/main" id="{2B2C442D-FED9-FAB8-EC43-622E09F7901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0964" y="406401"/>
            <a:ext cx="16195899" cy="8087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07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 preserve="1">
  <p:cSld name="1_Blank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8AFFA05E-875C-CF57-095B-9048AEB234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46" y="0"/>
            <a:ext cx="14600146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114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Hình ảnh 7" descr="Ảnh có chứa văn bản&#10;&#10;Mô tả được tạo tự động">
            <a:extLst>
              <a:ext uri="{FF2B5EF4-FFF2-40B4-BE49-F238E27FC236}">
                <a16:creationId xmlns:a16="http://schemas.microsoft.com/office/drawing/2014/main" id="{66802710-5CBC-43E3-7857-A1277B3D7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6256001" cy="914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0758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ố trí Tùy chỉn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Hình ảnh 3" descr="Ảnh có chứa văn bản&#10;&#10;Mô tả được tạo tự động">
            <a:extLst>
              <a:ext uri="{FF2B5EF4-FFF2-40B4-BE49-F238E27FC236}">
                <a16:creationId xmlns:a16="http://schemas.microsoft.com/office/drawing/2014/main" id="{B022E7E2-A809-CCC1-0381-EBA0BA2C416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276638" cy="9155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9429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F239D790-E980-B048-0202-4F58B09156EE}"/>
              </a:ext>
            </a:extLst>
          </p:cNvPr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7056" y="65314"/>
            <a:ext cx="1195387" cy="1513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4042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13" Type="http://schemas.openxmlformats.org/officeDocument/2006/relationships/image" Target="../media/image30.jpg"/><Relationship Id="rId3" Type="http://schemas.openxmlformats.org/officeDocument/2006/relationships/image" Target="../media/image20.jpg"/><Relationship Id="rId7" Type="http://schemas.openxmlformats.org/officeDocument/2006/relationships/image" Target="../media/image24.jpg"/><Relationship Id="rId12" Type="http://schemas.openxmlformats.org/officeDocument/2006/relationships/image" Target="../media/image29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g"/><Relationship Id="rId11" Type="http://schemas.openxmlformats.org/officeDocument/2006/relationships/image" Target="../media/image28.jpg"/><Relationship Id="rId5" Type="http://schemas.openxmlformats.org/officeDocument/2006/relationships/image" Target="../media/image22.jpg"/><Relationship Id="rId10" Type="http://schemas.openxmlformats.org/officeDocument/2006/relationships/image" Target="../media/image27.jpg"/><Relationship Id="rId4" Type="http://schemas.openxmlformats.org/officeDocument/2006/relationships/image" Target="../media/image21.jpg"/><Relationship Id="rId9" Type="http://schemas.openxmlformats.org/officeDocument/2006/relationships/image" Target="../media/image2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14"/>
          <p:cNvSpPr txBox="1">
            <a:spLocks noChangeArrowheads="1"/>
          </p:cNvSpPr>
          <p:nvPr/>
        </p:nvSpPr>
        <p:spPr bwMode="auto">
          <a:xfrm>
            <a:off x="823119" y="6967583"/>
            <a:ext cx="12435839" cy="1160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18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SVN-Anastasia" panose="020B0606040200020203" pitchFamily="34" charset="0"/>
                <a:ea typeface="Times New Roman" panose="02020603050405020304" pitchFamily="18" charset="0"/>
                <a:cs typeface="+mn-cs"/>
              </a:rPr>
              <a:t>Truyền thống quê hương</a:t>
            </a:r>
            <a:endParaRPr kumimoji="0" lang="en-US" sz="6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SVN-Anastasia" panose="020B0606040200020203" pitchFamily="34" charset="0"/>
              <a:ea typeface="+mn-ea"/>
              <a:cs typeface="Times New Roman" pitchFamily="18" charset="0"/>
            </a:endParaRPr>
          </a:p>
        </p:txBody>
      </p:sp>
      <p:sp>
        <p:nvSpPr>
          <p:cNvPr id="3" name="Hộp Văn bản 2">
            <a:extLst>
              <a:ext uri="{FF2B5EF4-FFF2-40B4-BE49-F238E27FC236}">
                <a16:creationId xmlns:a16="http://schemas.microsoft.com/office/drawing/2014/main" id="{AD62D1B0-AE47-7ED4-7A46-34C92CE7A005}"/>
              </a:ext>
            </a:extLst>
          </p:cNvPr>
          <p:cNvSpPr txBox="1"/>
          <p:nvPr/>
        </p:nvSpPr>
        <p:spPr>
          <a:xfrm>
            <a:off x="4478541" y="4724400"/>
            <a:ext cx="1905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96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HP-087" panose="020B0803050302020204" pitchFamily="34" charset="0"/>
                <a:ea typeface="+mn-ea"/>
                <a:cs typeface="Times New Roman" pitchFamily="18" charset="0"/>
              </a:rPr>
              <a:t>1</a:t>
            </a:r>
            <a:r>
              <a:rPr lang="en-US" sz="96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P-087" panose="020B0803050302020204" pitchFamily="34" charset="0"/>
                <a:cs typeface="Times New Roman" pitchFamily="18" charset="0"/>
              </a:rPr>
              <a:t>5</a:t>
            </a:r>
            <a:endParaRPr kumimoji="0" lang="en-US" sz="9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HP-087" panose="020B08030503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10984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logo&#10;&#10;Description automatically generated">
            <a:extLst>
              <a:ext uri="{FF2B5EF4-FFF2-40B4-BE49-F238E27FC236}">
                <a16:creationId xmlns:a16="http://schemas.microsoft.com/office/drawing/2014/main" id="{757493D4-D117-14B5-1420-65B0121B16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088" y="2402357"/>
            <a:ext cx="6248461" cy="433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2120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Tiếp bước cha anh làm nghìn việc tốt - Sáng tác nhạc sĩ Trần Thanh Tùng">
            <a:hlinkClick r:id="" action="ppaction://media"/>
            <a:extLst>
              <a:ext uri="{FF2B5EF4-FFF2-40B4-BE49-F238E27FC236}">
                <a16:creationId xmlns:a16="http://schemas.microsoft.com/office/drawing/2014/main" id="{44470945-088D-4015-BDA2-E80FFAB2BF85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2313" end="452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-1" y="-17586"/>
            <a:ext cx="16259907" cy="9161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27140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7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670719" y="1360902"/>
            <a:ext cx="50292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Xây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dựng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kế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hoạch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thực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hiện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hoạt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động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để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góp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phần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thắp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sáng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quê hương theo </a:t>
            </a:r>
            <a:r>
              <a:rPr lang="vi-VN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gợi</a:t>
            </a:r>
            <a:r>
              <a:rPr lang="vi-VN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ý:</a:t>
            </a:r>
            <a:endParaRPr lang="en-US" sz="3600" b="1" dirty="0">
              <a:solidFill>
                <a:srgbClr val="00B050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2" name="AutoShape 2" descr="Bật mí những ý tưởng trang trí lớp học cấp 3 đẹp và độc đá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4" name="Picture 3" descr="A picture containing diagram&#10;&#10;Description automatically generated">
            <a:extLst>
              <a:ext uri="{FF2B5EF4-FFF2-40B4-BE49-F238E27FC236}">
                <a16:creationId xmlns:a16="http://schemas.microsoft.com/office/drawing/2014/main" id="{5169EA0C-1AF5-91C0-4CFC-8A4BBD75C95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907" t="24807" r="7672" b="20651"/>
          <a:stretch/>
        </p:blipFill>
        <p:spPr>
          <a:xfrm>
            <a:off x="5815955" y="1524000"/>
            <a:ext cx="9790123" cy="6553200"/>
          </a:xfrm>
          <a:prstGeom prst="roundRect">
            <a:avLst>
              <a:gd name="adj" fmla="val 12246"/>
            </a:avLst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E3F9AEFF-0C82-CD9F-A92F-64225C8EEFA7}"/>
              </a:ext>
            </a:extLst>
          </p:cNvPr>
          <p:cNvGrpSpPr/>
          <p:nvPr/>
        </p:nvGrpSpPr>
        <p:grpSpPr>
          <a:xfrm>
            <a:off x="1093034" y="501836"/>
            <a:ext cx="2293350" cy="707886"/>
            <a:chOff x="2499519" y="3276600"/>
            <a:chExt cx="2293350" cy="707886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DDF4D26-AEE5-788E-9186-056EA78D05CB}"/>
                </a:ext>
              </a:extLst>
            </p:cNvPr>
            <p:cNvSpPr/>
            <p:nvPr/>
          </p:nvSpPr>
          <p:spPr>
            <a:xfrm>
              <a:off x="2499519" y="3352800"/>
              <a:ext cx="2293350" cy="622991"/>
            </a:xfrm>
            <a:custGeom>
              <a:avLst/>
              <a:gdLst>
                <a:gd name="connsiteX0" fmla="*/ 75419 w 2300997"/>
                <a:gd name="connsiteY0" fmla="*/ 1922 h 614013"/>
                <a:gd name="connsiteX1" fmla="*/ 469119 w 2300997"/>
                <a:gd name="connsiteY1" fmla="*/ 40022 h 614013"/>
                <a:gd name="connsiteX2" fmla="*/ 608819 w 2300997"/>
                <a:gd name="connsiteY2" fmla="*/ 78122 h 614013"/>
                <a:gd name="connsiteX3" fmla="*/ 621519 w 2300997"/>
                <a:gd name="connsiteY3" fmla="*/ 205122 h 614013"/>
                <a:gd name="connsiteX4" fmla="*/ 634219 w 2300997"/>
                <a:gd name="connsiteY4" fmla="*/ 395622 h 614013"/>
                <a:gd name="connsiteX5" fmla="*/ 735819 w 2300997"/>
                <a:gd name="connsiteY5" fmla="*/ 560722 h 614013"/>
                <a:gd name="connsiteX6" fmla="*/ 2297919 w 2300997"/>
                <a:gd name="connsiteY6" fmla="*/ 611522 h 614013"/>
                <a:gd name="connsiteX7" fmla="*/ 278619 w 2300997"/>
                <a:gd name="connsiteY7" fmla="*/ 598822 h 614013"/>
                <a:gd name="connsiteX8" fmla="*/ 113519 w 2300997"/>
                <a:gd name="connsiteY8" fmla="*/ 535322 h 614013"/>
                <a:gd name="connsiteX9" fmla="*/ 11919 w 2300997"/>
                <a:gd name="connsiteY9" fmla="*/ 395622 h 614013"/>
                <a:gd name="connsiteX10" fmla="*/ 11919 w 2300997"/>
                <a:gd name="connsiteY10" fmla="*/ 103522 h 614013"/>
                <a:gd name="connsiteX11" fmla="*/ 75419 w 2300997"/>
                <a:gd name="connsiteY11" fmla="*/ 1922 h 614013"/>
                <a:gd name="connsiteX0" fmla="*/ 75419 w 2297940"/>
                <a:gd name="connsiteY0" fmla="*/ 1922 h 619221"/>
                <a:gd name="connsiteX1" fmla="*/ 469119 w 2297940"/>
                <a:gd name="connsiteY1" fmla="*/ 40022 h 619221"/>
                <a:gd name="connsiteX2" fmla="*/ 608819 w 2297940"/>
                <a:gd name="connsiteY2" fmla="*/ 78122 h 619221"/>
                <a:gd name="connsiteX3" fmla="*/ 621519 w 2297940"/>
                <a:gd name="connsiteY3" fmla="*/ 205122 h 619221"/>
                <a:gd name="connsiteX4" fmla="*/ 634219 w 2297940"/>
                <a:gd name="connsiteY4" fmla="*/ 395622 h 619221"/>
                <a:gd name="connsiteX5" fmla="*/ 735819 w 2297940"/>
                <a:gd name="connsiteY5" fmla="*/ 560722 h 619221"/>
                <a:gd name="connsiteX6" fmla="*/ 2297919 w 2297940"/>
                <a:gd name="connsiteY6" fmla="*/ 611522 h 619221"/>
                <a:gd name="connsiteX7" fmla="*/ 699243 w 2297940"/>
                <a:gd name="connsiteY7" fmla="*/ 611014 h 619221"/>
                <a:gd name="connsiteX8" fmla="*/ 113519 w 2297940"/>
                <a:gd name="connsiteY8" fmla="*/ 535322 h 619221"/>
                <a:gd name="connsiteX9" fmla="*/ 11919 w 2297940"/>
                <a:gd name="connsiteY9" fmla="*/ 395622 h 619221"/>
                <a:gd name="connsiteX10" fmla="*/ 11919 w 2297940"/>
                <a:gd name="connsiteY10" fmla="*/ 103522 h 619221"/>
                <a:gd name="connsiteX11" fmla="*/ 75419 w 2297940"/>
                <a:gd name="connsiteY11" fmla="*/ 1922 h 619221"/>
                <a:gd name="connsiteX0" fmla="*/ 75419 w 2297940"/>
                <a:gd name="connsiteY0" fmla="*/ 1922 h 618419"/>
                <a:gd name="connsiteX1" fmla="*/ 469119 w 2297940"/>
                <a:gd name="connsiteY1" fmla="*/ 40022 h 618419"/>
                <a:gd name="connsiteX2" fmla="*/ 608819 w 2297940"/>
                <a:gd name="connsiteY2" fmla="*/ 78122 h 618419"/>
                <a:gd name="connsiteX3" fmla="*/ 621519 w 2297940"/>
                <a:gd name="connsiteY3" fmla="*/ 205122 h 618419"/>
                <a:gd name="connsiteX4" fmla="*/ 634219 w 2297940"/>
                <a:gd name="connsiteY4" fmla="*/ 395622 h 618419"/>
                <a:gd name="connsiteX5" fmla="*/ 735819 w 2297940"/>
                <a:gd name="connsiteY5" fmla="*/ 560722 h 618419"/>
                <a:gd name="connsiteX6" fmla="*/ 2297919 w 2297940"/>
                <a:gd name="connsiteY6" fmla="*/ 611522 h 618419"/>
                <a:gd name="connsiteX7" fmla="*/ 699243 w 2297940"/>
                <a:gd name="connsiteY7" fmla="*/ 611014 h 618419"/>
                <a:gd name="connsiteX8" fmla="*/ 113519 w 2297940"/>
                <a:gd name="connsiteY8" fmla="*/ 547514 h 618419"/>
                <a:gd name="connsiteX9" fmla="*/ 11919 w 2297940"/>
                <a:gd name="connsiteY9" fmla="*/ 395622 h 618419"/>
                <a:gd name="connsiteX10" fmla="*/ 11919 w 2297940"/>
                <a:gd name="connsiteY10" fmla="*/ 103522 h 618419"/>
                <a:gd name="connsiteX11" fmla="*/ 75419 w 2297940"/>
                <a:gd name="connsiteY11" fmla="*/ 1922 h 618419"/>
                <a:gd name="connsiteX0" fmla="*/ 75419 w 2297940"/>
                <a:gd name="connsiteY0" fmla="*/ 1922 h 618419"/>
                <a:gd name="connsiteX1" fmla="*/ 469119 w 2297940"/>
                <a:gd name="connsiteY1" fmla="*/ 40022 h 618419"/>
                <a:gd name="connsiteX2" fmla="*/ 608819 w 2297940"/>
                <a:gd name="connsiteY2" fmla="*/ 78122 h 618419"/>
                <a:gd name="connsiteX3" fmla="*/ 621519 w 2297940"/>
                <a:gd name="connsiteY3" fmla="*/ 205122 h 618419"/>
                <a:gd name="connsiteX4" fmla="*/ 634219 w 2297940"/>
                <a:gd name="connsiteY4" fmla="*/ 395622 h 618419"/>
                <a:gd name="connsiteX5" fmla="*/ 735819 w 2297940"/>
                <a:gd name="connsiteY5" fmla="*/ 560722 h 618419"/>
                <a:gd name="connsiteX6" fmla="*/ 2297919 w 2297940"/>
                <a:gd name="connsiteY6" fmla="*/ 611522 h 618419"/>
                <a:gd name="connsiteX7" fmla="*/ 699243 w 2297940"/>
                <a:gd name="connsiteY7" fmla="*/ 611014 h 618419"/>
                <a:gd name="connsiteX8" fmla="*/ 113519 w 2297940"/>
                <a:gd name="connsiteY8" fmla="*/ 547514 h 618419"/>
                <a:gd name="connsiteX9" fmla="*/ 11919 w 2297940"/>
                <a:gd name="connsiteY9" fmla="*/ 395622 h 618419"/>
                <a:gd name="connsiteX10" fmla="*/ 11919 w 2297940"/>
                <a:gd name="connsiteY10" fmla="*/ 103522 h 618419"/>
                <a:gd name="connsiteX11" fmla="*/ 75419 w 2297940"/>
                <a:gd name="connsiteY11" fmla="*/ 1922 h 618419"/>
                <a:gd name="connsiteX0" fmla="*/ 75419 w 2299997"/>
                <a:gd name="connsiteY0" fmla="*/ 1922 h 617708"/>
                <a:gd name="connsiteX1" fmla="*/ 469119 w 2299997"/>
                <a:gd name="connsiteY1" fmla="*/ 40022 h 617708"/>
                <a:gd name="connsiteX2" fmla="*/ 608819 w 2299997"/>
                <a:gd name="connsiteY2" fmla="*/ 78122 h 617708"/>
                <a:gd name="connsiteX3" fmla="*/ 621519 w 2299997"/>
                <a:gd name="connsiteY3" fmla="*/ 205122 h 617708"/>
                <a:gd name="connsiteX4" fmla="*/ 634219 w 2299997"/>
                <a:gd name="connsiteY4" fmla="*/ 395622 h 617708"/>
                <a:gd name="connsiteX5" fmla="*/ 1028427 w 2299997"/>
                <a:gd name="connsiteY5" fmla="*/ 572914 h 617708"/>
                <a:gd name="connsiteX6" fmla="*/ 2297919 w 2299997"/>
                <a:gd name="connsiteY6" fmla="*/ 611522 h 617708"/>
                <a:gd name="connsiteX7" fmla="*/ 699243 w 2299997"/>
                <a:gd name="connsiteY7" fmla="*/ 611014 h 617708"/>
                <a:gd name="connsiteX8" fmla="*/ 113519 w 2299997"/>
                <a:gd name="connsiteY8" fmla="*/ 547514 h 617708"/>
                <a:gd name="connsiteX9" fmla="*/ 11919 w 2299997"/>
                <a:gd name="connsiteY9" fmla="*/ 395622 h 617708"/>
                <a:gd name="connsiteX10" fmla="*/ 11919 w 2299997"/>
                <a:gd name="connsiteY10" fmla="*/ 103522 h 617708"/>
                <a:gd name="connsiteX11" fmla="*/ 75419 w 2299997"/>
                <a:gd name="connsiteY11" fmla="*/ 1922 h 617708"/>
                <a:gd name="connsiteX0" fmla="*/ 75419 w 2299982"/>
                <a:gd name="connsiteY0" fmla="*/ 1922 h 617708"/>
                <a:gd name="connsiteX1" fmla="*/ 469119 w 2299982"/>
                <a:gd name="connsiteY1" fmla="*/ 40022 h 617708"/>
                <a:gd name="connsiteX2" fmla="*/ 608819 w 2299982"/>
                <a:gd name="connsiteY2" fmla="*/ 78122 h 617708"/>
                <a:gd name="connsiteX3" fmla="*/ 621519 w 2299982"/>
                <a:gd name="connsiteY3" fmla="*/ 205122 h 617708"/>
                <a:gd name="connsiteX4" fmla="*/ 682987 w 2299982"/>
                <a:gd name="connsiteY4" fmla="*/ 407814 h 617708"/>
                <a:gd name="connsiteX5" fmla="*/ 1028427 w 2299982"/>
                <a:gd name="connsiteY5" fmla="*/ 572914 h 617708"/>
                <a:gd name="connsiteX6" fmla="*/ 2297919 w 2299982"/>
                <a:gd name="connsiteY6" fmla="*/ 611522 h 617708"/>
                <a:gd name="connsiteX7" fmla="*/ 699243 w 2299982"/>
                <a:gd name="connsiteY7" fmla="*/ 611014 h 617708"/>
                <a:gd name="connsiteX8" fmla="*/ 113519 w 2299982"/>
                <a:gd name="connsiteY8" fmla="*/ 547514 h 617708"/>
                <a:gd name="connsiteX9" fmla="*/ 11919 w 2299982"/>
                <a:gd name="connsiteY9" fmla="*/ 395622 h 617708"/>
                <a:gd name="connsiteX10" fmla="*/ 11919 w 2299982"/>
                <a:gd name="connsiteY10" fmla="*/ 103522 h 617708"/>
                <a:gd name="connsiteX11" fmla="*/ 75419 w 2299982"/>
                <a:gd name="connsiteY11" fmla="*/ 1922 h 617708"/>
                <a:gd name="connsiteX0" fmla="*/ 75419 w 2299982"/>
                <a:gd name="connsiteY0" fmla="*/ 1922 h 617708"/>
                <a:gd name="connsiteX1" fmla="*/ 469119 w 2299982"/>
                <a:gd name="connsiteY1" fmla="*/ 40022 h 617708"/>
                <a:gd name="connsiteX2" fmla="*/ 608819 w 2299982"/>
                <a:gd name="connsiteY2" fmla="*/ 78122 h 617708"/>
                <a:gd name="connsiteX3" fmla="*/ 676383 w 2299982"/>
                <a:gd name="connsiteY3" fmla="*/ 235602 h 617708"/>
                <a:gd name="connsiteX4" fmla="*/ 682987 w 2299982"/>
                <a:gd name="connsiteY4" fmla="*/ 407814 h 617708"/>
                <a:gd name="connsiteX5" fmla="*/ 1028427 w 2299982"/>
                <a:gd name="connsiteY5" fmla="*/ 572914 h 617708"/>
                <a:gd name="connsiteX6" fmla="*/ 2297919 w 2299982"/>
                <a:gd name="connsiteY6" fmla="*/ 611522 h 617708"/>
                <a:gd name="connsiteX7" fmla="*/ 699243 w 2299982"/>
                <a:gd name="connsiteY7" fmla="*/ 611014 h 617708"/>
                <a:gd name="connsiteX8" fmla="*/ 113519 w 2299982"/>
                <a:gd name="connsiteY8" fmla="*/ 547514 h 617708"/>
                <a:gd name="connsiteX9" fmla="*/ 11919 w 2299982"/>
                <a:gd name="connsiteY9" fmla="*/ 395622 h 617708"/>
                <a:gd name="connsiteX10" fmla="*/ 11919 w 2299982"/>
                <a:gd name="connsiteY10" fmla="*/ 103522 h 617708"/>
                <a:gd name="connsiteX11" fmla="*/ 75419 w 2299982"/>
                <a:gd name="connsiteY11" fmla="*/ 1922 h 617708"/>
                <a:gd name="connsiteX0" fmla="*/ 75419 w 2299982"/>
                <a:gd name="connsiteY0" fmla="*/ 1922 h 617708"/>
                <a:gd name="connsiteX1" fmla="*/ 469119 w 2299982"/>
                <a:gd name="connsiteY1" fmla="*/ 40022 h 617708"/>
                <a:gd name="connsiteX2" fmla="*/ 614915 w 2299982"/>
                <a:gd name="connsiteY2" fmla="*/ 78122 h 617708"/>
                <a:gd name="connsiteX3" fmla="*/ 676383 w 2299982"/>
                <a:gd name="connsiteY3" fmla="*/ 235602 h 617708"/>
                <a:gd name="connsiteX4" fmla="*/ 682987 w 2299982"/>
                <a:gd name="connsiteY4" fmla="*/ 407814 h 617708"/>
                <a:gd name="connsiteX5" fmla="*/ 1028427 w 2299982"/>
                <a:gd name="connsiteY5" fmla="*/ 572914 h 617708"/>
                <a:gd name="connsiteX6" fmla="*/ 2297919 w 2299982"/>
                <a:gd name="connsiteY6" fmla="*/ 611522 h 617708"/>
                <a:gd name="connsiteX7" fmla="*/ 699243 w 2299982"/>
                <a:gd name="connsiteY7" fmla="*/ 611014 h 617708"/>
                <a:gd name="connsiteX8" fmla="*/ 113519 w 2299982"/>
                <a:gd name="connsiteY8" fmla="*/ 547514 h 617708"/>
                <a:gd name="connsiteX9" fmla="*/ 11919 w 2299982"/>
                <a:gd name="connsiteY9" fmla="*/ 395622 h 617708"/>
                <a:gd name="connsiteX10" fmla="*/ 11919 w 2299982"/>
                <a:gd name="connsiteY10" fmla="*/ 103522 h 617708"/>
                <a:gd name="connsiteX11" fmla="*/ 75419 w 2299982"/>
                <a:gd name="connsiteY11" fmla="*/ 1922 h 617708"/>
                <a:gd name="connsiteX0" fmla="*/ 75419 w 2299982"/>
                <a:gd name="connsiteY0" fmla="*/ 7837 h 623623"/>
                <a:gd name="connsiteX1" fmla="*/ 487407 w 2299982"/>
                <a:gd name="connsiteY1" fmla="*/ 15457 h 623623"/>
                <a:gd name="connsiteX2" fmla="*/ 614915 w 2299982"/>
                <a:gd name="connsiteY2" fmla="*/ 84037 h 623623"/>
                <a:gd name="connsiteX3" fmla="*/ 676383 w 2299982"/>
                <a:gd name="connsiteY3" fmla="*/ 241517 h 623623"/>
                <a:gd name="connsiteX4" fmla="*/ 682987 w 2299982"/>
                <a:gd name="connsiteY4" fmla="*/ 413729 h 623623"/>
                <a:gd name="connsiteX5" fmla="*/ 1028427 w 2299982"/>
                <a:gd name="connsiteY5" fmla="*/ 578829 h 623623"/>
                <a:gd name="connsiteX6" fmla="*/ 2297919 w 2299982"/>
                <a:gd name="connsiteY6" fmla="*/ 617437 h 623623"/>
                <a:gd name="connsiteX7" fmla="*/ 699243 w 2299982"/>
                <a:gd name="connsiteY7" fmla="*/ 616929 h 623623"/>
                <a:gd name="connsiteX8" fmla="*/ 113519 w 2299982"/>
                <a:gd name="connsiteY8" fmla="*/ 553429 h 623623"/>
                <a:gd name="connsiteX9" fmla="*/ 11919 w 2299982"/>
                <a:gd name="connsiteY9" fmla="*/ 401537 h 623623"/>
                <a:gd name="connsiteX10" fmla="*/ 11919 w 2299982"/>
                <a:gd name="connsiteY10" fmla="*/ 109437 h 623623"/>
                <a:gd name="connsiteX11" fmla="*/ 75419 w 2299982"/>
                <a:gd name="connsiteY11" fmla="*/ 7837 h 623623"/>
                <a:gd name="connsiteX0" fmla="*/ 75419 w 2299982"/>
                <a:gd name="connsiteY0" fmla="*/ 7916 h 623702"/>
                <a:gd name="connsiteX1" fmla="*/ 487407 w 2299982"/>
                <a:gd name="connsiteY1" fmla="*/ 15536 h 623702"/>
                <a:gd name="connsiteX2" fmla="*/ 654920 w 2299982"/>
                <a:gd name="connsiteY2" fmla="*/ 86021 h 623702"/>
                <a:gd name="connsiteX3" fmla="*/ 676383 w 2299982"/>
                <a:gd name="connsiteY3" fmla="*/ 241596 h 623702"/>
                <a:gd name="connsiteX4" fmla="*/ 682987 w 2299982"/>
                <a:gd name="connsiteY4" fmla="*/ 413808 h 623702"/>
                <a:gd name="connsiteX5" fmla="*/ 1028427 w 2299982"/>
                <a:gd name="connsiteY5" fmla="*/ 578908 h 623702"/>
                <a:gd name="connsiteX6" fmla="*/ 2297919 w 2299982"/>
                <a:gd name="connsiteY6" fmla="*/ 617516 h 623702"/>
                <a:gd name="connsiteX7" fmla="*/ 699243 w 2299982"/>
                <a:gd name="connsiteY7" fmla="*/ 617008 h 623702"/>
                <a:gd name="connsiteX8" fmla="*/ 113519 w 2299982"/>
                <a:gd name="connsiteY8" fmla="*/ 553508 h 623702"/>
                <a:gd name="connsiteX9" fmla="*/ 11919 w 2299982"/>
                <a:gd name="connsiteY9" fmla="*/ 401616 h 623702"/>
                <a:gd name="connsiteX10" fmla="*/ 11919 w 2299982"/>
                <a:gd name="connsiteY10" fmla="*/ 109516 h 623702"/>
                <a:gd name="connsiteX11" fmla="*/ 75419 w 2299982"/>
                <a:gd name="connsiteY11" fmla="*/ 7916 h 623702"/>
                <a:gd name="connsiteX0" fmla="*/ 75419 w 2299982"/>
                <a:gd name="connsiteY0" fmla="*/ 7916 h 623702"/>
                <a:gd name="connsiteX1" fmla="*/ 487407 w 2299982"/>
                <a:gd name="connsiteY1" fmla="*/ 15536 h 623702"/>
                <a:gd name="connsiteX2" fmla="*/ 654920 w 2299982"/>
                <a:gd name="connsiteY2" fmla="*/ 86021 h 623702"/>
                <a:gd name="connsiteX3" fmla="*/ 676383 w 2299982"/>
                <a:gd name="connsiteY3" fmla="*/ 241596 h 623702"/>
                <a:gd name="connsiteX4" fmla="*/ 682987 w 2299982"/>
                <a:gd name="connsiteY4" fmla="*/ 413808 h 623702"/>
                <a:gd name="connsiteX5" fmla="*/ 1028427 w 2299982"/>
                <a:gd name="connsiteY5" fmla="*/ 578908 h 623702"/>
                <a:gd name="connsiteX6" fmla="*/ 2297919 w 2299982"/>
                <a:gd name="connsiteY6" fmla="*/ 617516 h 623702"/>
                <a:gd name="connsiteX7" fmla="*/ 699243 w 2299982"/>
                <a:gd name="connsiteY7" fmla="*/ 617008 h 623702"/>
                <a:gd name="connsiteX8" fmla="*/ 113519 w 2299982"/>
                <a:gd name="connsiteY8" fmla="*/ 553508 h 623702"/>
                <a:gd name="connsiteX9" fmla="*/ 11919 w 2299982"/>
                <a:gd name="connsiteY9" fmla="*/ 401616 h 623702"/>
                <a:gd name="connsiteX10" fmla="*/ 11919 w 2299982"/>
                <a:gd name="connsiteY10" fmla="*/ 109516 h 623702"/>
                <a:gd name="connsiteX11" fmla="*/ 75419 w 2299982"/>
                <a:gd name="connsiteY11" fmla="*/ 7916 h 623702"/>
                <a:gd name="connsiteX0" fmla="*/ 75419 w 2299978"/>
                <a:gd name="connsiteY0" fmla="*/ 7916 h 623702"/>
                <a:gd name="connsiteX1" fmla="*/ 487407 w 2299978"/>
                <a:gd name="connsiteY1" fmla="*/ 15536 h 623702"/>
                <a:gd name="connsiteX2" fmla="*/ 654920 w 2299978"/>
                <a:gd name="connsiteY2" fmla="*/ 86021 h 623702"/>
                <a:gd name="connsiteX3" fmla="*/ 676383 w 2299978"/>
                <a:gd name="connsiteY3" fmla="*/ 241596 h 623702"/>
                <a:gd name="connsiteX4" fmla="*/ 682987 w 2299978"/>
                <a:gd name="connsiteY4" fmla="*/ 413808 h 623702"/>
                <a:gd name="connsiteX5" fmla="*/ 1028427 w 2299978"/>
                <a:gd name="connsiteY5" fmla="*/ 578908 h 623702"/>
                <a:gd name="connsiteX6" fmla="*/ 2297919 w 2299978"/>
                <a:gd name="connsiteY6" fmla="*/ 617516 h 623702"/>
                <a:gd name="connsiteX7" fmla="*/ 699243 w 2299978"/>
                <a:gd name="connsiteY7" fmla="*/ 617008 h 623702"/>
                <a:gd name="connsiteX8" fmla="*/ 113519 w 2299978"/>
                <a:gd name="connsiteY8" fmla="*/ 553508 h 623702"/>
                <a:gd name="connsiteX9" fmla="*/ 11919 w 2299978"/>
                <a:gd name="connsiteY9" fmla="*/ 401616 h 623702"/>
                <a:gd name="connsiteX10" fmla="*/ 11919 w 2299978"/>
                <a:gd name="connsiteY10" fmla="*/ 109516 h 623702"/>
                <a:gd name="connsiteX11" fmla="*/ 75419 w 2299978"/>
                <a:gd name="connsiteY11" fmla="*/ 7916 h 623702"/>
                <a:gd name="connsiteX0" fmla="*/ 75419 w 2299978"/>
                <a:gd name="connsiteY0" fmla="*/ 7244 h 623030"/>
                <a:gd name="connsiteX1" fmla="*/ 487407 w 2299978"/>
                <a:gd name="connsiteY1" fmla="*/ 14864 h 623030"/>
                <a:gd name="connsiteX2" fmla="*/ 670160 w 2299978"/>
                <a:gd name="connsiteY2" fmla="*/ 68204 h 623030"/>
                <a:gd name="connsiteX3" fmla="*/ 676383 w 2299978"/>
                <a:gd name="connsiteY3" fmla="*/ 240924 h 623030"/>
                <a:gd name="connsiteX4" fmla="*/ 682987 w 2299978"/>
                <a:gd name="connsiteY4" fmla="*/ 413136 h 623030"/>
                <a:gd name="connsiteX5" fmla="*/ 1028427 w 2299978"/>
                <a:gd name="connsiteY5" fmla="*/ 578236 h 623030"/>
                <a:gd name="connsiteX6" fmla="*/ 2297919 w 2299978"/>
                <a:gd name="connsiteY6" fmla="*/ 616844 h 623030"/>
                <a:gd name="connsiteX7" fmla="*/ 699243 w 2299978"/>
                <a:gd name="connsiteY7" fmla="*/ 616336 h 623030"/>
                <a:gd name="connsiteX8" fmla="*/ 113519 w 2299978"/>
                <a:gd name="connsiteY8" fmla="*/ 552836 h 623030"/>
                <a:gd name="connsiteX9" fmla="*/ 11919 w 2299978"/>
                <a:gd name="connsiteY9" fmla="*/ 400944 h 623030"/>
                <a:gd name="connsiteX10" fmla="*/ 11919 w 2299978"/>
                <a:gd name="connsiteY10" fmla="*/ 108844 h 623030"/>
                <a:gd name="connsiteX11" fmla="*/ 75419 w 2299978"/>
                <a:gd name="connsiteY11" fmla="*/ 7244 h 623030"/>
                <a:gd name="connsiteX0" fmla="*/ 75419 w 2299978"/>
                <a:gd name="connsiteY0" fmla="*/ 7244 h 623030"/>
                <a:gd name="connsiteX1" fmla="*/ 487407 w 2299978"/>
                <a:gd name="connsiteY1" fmla="*/ 14864 h 623030"/>
                <a:gd name="connsiteX2" fmla="*/ 670160 w 2299978"/>
                <a:gd name="connsiteY2" fmla="*/ 68204 h 623030"/>
                <a:gd name="connsiteX3" fmla="*/ 676383 w 2299978"/>
                <a:gd name="connsiteY3" fmla="*/ 240924 h 623030"/>
                <a:gd name="connsiteX4" fmla="*/ 682987 w 2299978"/>
                <a:gd name="connsiteY4" fmla="*/ 413136 h 623030"/>
                <a:gd name="connsiteX5" fmla="*/ 1028427 w 2299978"/>
                <a:gd name="connsiteY5" fmla="*/ 578236 h 623030"/>
                <a:gd name="connsiteX6" fmla="*/ 2297919 w 2299978"/>
                <a:gd name="connsiteY6" fmla="*/ 616844 h 623030"/>
                <a:gd name="connsiteX7" fmla="*/ 699243 w 2299978"/>
                <a:gd name="connsiteY7" fmla="*/ 616336 h 623030"/>
                <a:gd name="connsiteX8" fmla="*/ 113519 w 2299978"/>
                <a:gd name="connsiteY8" fmla="*/ 552836 h 623030"/>
                <a:gd name="connsiteX9" fmla="*/ 11919 w 2299978"/>
                <a:gd name="connsiteY9" fmla="*/ 400944 h 623030"/>
                <a:gd name="connsiteX10" fmla="*/ 11919 w 2299978"/>
                <a:gd name="connsiteY10" fmla="*/ 108844 h 623030"/>
                <a:gd name="connsiteX11" fmla="*/ 75419 w 2299978"/>
                <a:gd name="connsiteY11" fmla="*/ 7244 h 623030"/>
                <a:gd name="connsiteX0" fmla="*/ 77581 w 2302140"/>
                <a:gd name="connsiteY0" fmla="*/ 7244 h 623030"/>
                <a:gd name="connsiteX1" fmla="*/ 489569 w 2302140"/>
                <a:gd name="connsiteY1" fmla="*/ 14864 h 623030"/>
                <a:gd name="connsiteX2" fmla="*/ 672322 w 2302140"/>
                <a:gd name="connsiteY2" fmla="*/ 68204 h 623030"/>
                <a:gd name="connsiteX3" fmla="*/ 678545 w 2302140"/>
                <a:gd name="connsiteY3" fmla="*/ 240924 h 623030"/>
                <a:gd name="connsiteX4" fmla="*/ 685149 w 2302140"/>
                <a:gd name="connsiteY4" fmla="*/ 413136 h 623030"/>
                <a:gd name="connsiteX5" fmla="*/ 1030589 w 2302140"/>
                <a:gd name="connsiteY5" fmla="*/ 578236 h 623030"/>
                <a:gd name="connsiteX6" fmla="*/ 2300081 w 2302140"/>
                <a:gd name="connsiteY6" fmla="*/ 616844 h 623030"/>
                <a:gd name="connsiteX7" fmla="*/ 701405 w 2302140"/>
                <a:gd name="connsiteY7" fmla="*/ 616336 h 623030"/>
                <a:gd name="connsiteX8" fmla="*/ 115681 w 2302140"/>
                <a:gd name="connsiteY8" fmla="*/ 552836 h 623030"/>
                <a:gd name="connsiteX9" fmla="*/ 14081 w 2302140"/>
                <a:gd name="connsiteY9" fmla="*/ 400944 h 623030"/>
                <a:gd name="connsiteX10" fmla="*/ 14081 w 2302140"/>
                <a:gd name="connsiteY10" fmla="*/ 108844 h 623030"/>
                <a:gd name="connsiteX11" fmla="*/ 77581 w 2302140"/>
                <a:gd name="connsiteY11" fmla="*/ 7244 h 623030"/>
                <a:gd name="connsiteX0" fmla="*/ 77581 w 2302140"/>
                <a:gd name="connsiteY0" fmla="*/ 8090 h 623876"/>
                <a:gd name="connsiteX1" fmla="*/ 489569 w 2302140"/>
                <a:gd name="connsiteY1" fmla="*/ 15710 h 623876"/>
                <a:gd name="connsiteX2" fmla="*/ 672322 w 2302140"/>
                <a:gd name="connsiteY2" fmla="*/ 69050 h 623876"/>
                <a:gd name="connsiteX3" fmla="*/ 678545 w 2302140"/>
                <a:gd name="connsiteY3" fmla="*/ 241770 h 623876"/>
                <a:gd name="connsiteX4" fmla="*/ 685149 w 2302140"/>
                <a:gd name="connsiteY4" fmla="*/ 413982 h 623876"/>
                <a:gd name="connsiteX5" fmla="*/ 1030589 w 2302140"/>
                <a:gd name="connsiteY5" fmla="*/ 579082 h 623876"/>
                <a:gd name="connsiteX6" fmla="*/ 2300081 w 2302140"/>
                <a:gd name="connsiteY6" fmla="*/ 617690 h 623876"/>
                <a:gd name="connsiteX7" fmla="*/ 701405 w 2302140"/>
                <a:gd name="connsiteY7" fmla="*/ 617182 h 623876"/>
                <a:gd name="connsiteX8" fmla="*/ 115681 w 2302140"/>
                <a:gd name="connsiteY8" fmla="*/ 553682 h 623876"/>
                <a:gd name="connsiteX9" fmla="*/ 14081 w 2302140"/>
                <a:gd name="connsiteY9" fmla="*/ 401790 h 623876"/>
                <a:gd name="connsiteX10" fmla="*/ 14081 w 2302140"/>
                <a:gd name="connsiteY10" fmla="*/ 109690 h 623876"/>
                <a:gd name="connsiteX11" fmla="*/ 77581 w 2302140"/>
                <a:gd name="connsiteY11" fmla="*/ 8090 h 623876"/>
                <a:gd name="connsiteX0" fmla="*/ 73014 w 2297573"/>
                <a:gd name="connsiteY0" fmla="*/ 8090 h 623876"/>
                <a:gd name="connsiteX1" fmla="*/ 485002 w 2297573"/>
                <a:gd name="connsiteY1" fmla="*/ 15710 h 623876"/>
                <a:gd name="connsiteX2" fmla="*/ 667755 w 2297573"/>
                <a:gd name="connsiteY2" fmla="*/ 69050 h 623876"/>
                <a:gd name="connsiteX3" fmla="*/ 673978 w 2297573"/>
                <a:gd name="connsiteY3" fmla="*/ 241770 h 623876"/>
                <a:gd name="connsiteX4" fmla="*/ 680582 w 2297573"/>
                <a:gd name="connsiteY4" fmla="*/ 413982 h 623876"/>
                <a:gd name="connsiteX5" fmla="*/ 1026022 w 2297573"/>
                <a:gd name="connsiteY5" fmla="*/ 579082 h 623876"/>
                <a:gd name="connsiteX6" fmla="*/ 2295514 w 2297573"/>
                <a:gd name="connsiteY6" fmla="*/ 617690 h 623876"/>
                <a:gd name="connsiteX7" fmla="*/ 696838 w 2297573"/>
                <a:gd name="connsiteY7" fmla="*/ 617182 h 623876"/>
                <a:gd name="connsiteX8" fmla="*/ 111114 w 2297573"/>
                <a:gd name="connsiteY8" fmla="*/ 553682 h 623876"/>
                <a:gd name="connsiteX9" fmla="*/ 9514 w 2297573"/>
                <a:gd name="connsiteY9" fmla="*/ 401790 h 623876"/>
                <a:gd name="connsiteX10" fmla="*/ 9514 w 2297573"/>
                <a:gd name="connsiteY10" fmla="*/ 109690 h 623876"/>
                <a:gd name="connsiteX11" fmla="*/ 73014 w 2297573"/>
                <a:gd name="connsiteY11" fmla="*/ 8090 h 623876"/>
                <a:gd name="connsiteX0" fmla="*/ 72168 w 2296727"/>
                <a:gd name="connsiteY0" fmla="*/ 8090 h 623876"/>
                <a:gd name="connsiteX1" fmla="*/ 484156 w 2296727"/>
                <a:gd name="connsiteY1" fmla="*/ 15710 h 623876"/>
                <a:gd name="connsiteX2" fmla="*/ 666909 w 2296727"/>
                <a:gd name="connsiteY2" fmla="*/ 69050 h 623876"/>
                <a:gd name="connsiteX3" fmla="*/ 673132 w 2296727"/>
                <a:gd name="connsiteY3" fmla="*/ 241770 h 623876"/>
                <a:gd name="connsiteX4" fmla="*/ 679736 w 2296727"/>
                <a:gd name="connsiteY4" fmla="*/ 413982 h 623876"/>
                <a:gd name="connsiteX5" fmla="*/ 1025176 w 2296727"/>
                <a:gd name="connsiteY5" fmla="*/ 579082 h 623876"/>
                <a:gd name="connsiteX6" fmla="*/ 2294668 w 2296727"/>
                <a:gd name="connsiteY6" fmla="*/ 617690 h 623876"/>
                <a:gd name="connsiteX7" fmla="*/ 695992 w 2296727"/>
                <a:gd name="connsiteY7" fmla="*/ 617182 h 623876"/>
                <a:gd name="connsiteX8" fmla="*/ 110268 w 2296727"/>
                <a:gd name="connsiteY8" fmla="*/ 553682 h 623876"/>
                <a:gd name="connsiteX9" fmla="*/ 8668 w 2296727"/>
                <a:gd name="connsiteY9" fmla="*/ 401790 h 623876"/>
                <a:gd name="connsiteX10" fmla="*/ 8668 w 2296727"/>
                <a:gd name="connsiteY10" fmla="*/ 109690 h 623876"/>
                <a:gd name="connsiteX11" fmla="*/ 72168 w 2296727"/>
                <a:gd name="connsiteY11" fmla="*/ 8090 h 623876"/>
                <a:gd name="connsiteX0" fmla="*/ 68791 w 2293350"/>
                <a:gd name="connsiteY0" fmla="*/ 8090 h 623876"/>
                <a:gd name="connsiteX1" fmla="*/ 480779 w 2293350"/>
                <a:gd name="connsiteY1" fmla="*/ 15710 h 623876"/>
                <a:gd name="connsiteX2" fmla="*/ 663532 w 2293350"/>
                <a:gd name="connsiteY2" fmla="*/ 69050 h 623876"/>
                <a:gd name="connsiteX3" fmla="*/ 669755 w 2293350"/>
                <a:gd name="connsiteY3" fmla="*/ 241770 h 623876"/>
                <a:gd name="connsiteX4" fmla="*/ 676359 w 2293350"/>
                <a:gd name="connsiteY4" fmla="*/ 413982 h 623876"/>
                <a:gd name="connsiteX5" fmla="*/ 1021799 w 2293350"/>
                <a:gd name="connsiteY5" fmla="*/ 579082 h 623876"/>
                <a:gd name="connsiteX6" fmla="*/ 2291291 w 2293350"/>
                <a:gd name="connsiteY6" fmla="*/ 617690 h 623876"/>
                <a:gd name="connsiteX7" fmla="*/ 692615 w 2293350"/>
                <a:gd name="connsiteY7" fmla="*/ 617182 h 623876"/>
                <a:gd name="connsiteX8" fmla="*/ 106891 w 2293350"/>
                <a:gd name="connsiteY8" fmla="*/ 553682 h 623876"/>
                <a:gd name="connsiteX9" fmla="*/ 5291 w 2293350"/>
                <a:gd name="connsiteY9" fmla="*/ 401790 h 623876"/>
                <a:gd name="connsiteX10" fmla="*/ 5291 w 2293350"/>
                <a:gd name="connsiteY10" fmla="*/ 109690 h 623876"/>
                <a:gd name="connsiteX11" fmla="*/ 68791 w 2293350"/>
                <a:gd name="connsiteY11" fmla="*/ 8090 h 623876"/>
                <a:gd name="connsiteX0" fmla="*/ 68791 w 2293350"/>
                <a:gd name="connsiteY0" fmla="*/ 8090 h 623492"/>
                <a:gd name="connsiteX1" fmla="*/ 480779 w 2293350"/>
                <a:gd name="connsiteY1" fmla="*/ 15710 h 623492"/>
                <a:gd name="connsiteX2" fmla="*/ 663532 w 2293350"/>
                <a:gd name="connsiteY2" fmla="*/ 69050 h 623492"/>
                <a:gd name="connsiteX3" fmla="*/ 669755 w 2293350"/>
                <a:gd name="connsiteY3" fmla="*/ 241770 h 623492"/>
                <a:gd name="connsiteX4" fmla="*/ 676359 w 2293350"/>
                <a:gd name="connsiteY4" fmla="*/ 413982 h 623492"/>
                <a:gd name="connsiteX5" fmla="*/ 1021799 w 2293350"/>
                <a:gd name="connsiteY5" fmla="*/ 579082 h 623492"/>
                <a:gd name="connsiteX6" fmla="*/ 2291291 w 2293350"/>
                <a:gd name="connsiteY6" fmla="*/ 617690 h 623492"/>
                <a:gd name="connsiteX7" fmla="*/ 692615 w 2293350"/>
                <a:gd name="connsiteY7" fmla="*/ 617182 h 623492"/>
                <a:gd name="connsiteX8" fmla="*/ 103081 w 2293350"/>
                <a:gd name="connsiteY8" fmla="*/ 559397 h 623492"/>
                <a:gd name="connsiteX9" fmla="*/ 5291 w 2293350"/>
                <a:gd name="connsiteY9" fmla="*/ 401790 h 623492"/>
                <a:gd name="connsiteX10" fmla="*/ 5291 w 2293350"/>
                <a:gd name="connsiteY10" fmla="*/ 109690 h 623492"/>
                <a:gd name="connsiteX11" fmla="*/ 68791 w 2293350"/>
                <a:gd name="connsiteY11" fmla="*/ 8090 h 623492"/>
                <a:gd name="connsiteX0" fmla="*/ 68791 w 2293350"/>
                <a:gd name="connsiteY0" fmla="*/ 8090 h 622991"/>
                <a:gd name="connsiteX1" fmla="*/ 480779 w 2293350"/>
                <a:gd name="connsiteY1" fmla="*/ 15710 h 622991"/>
                <a:gd name="connsiteX2" fmla="*/ 663532 w 2293350"/>
                <a:gd name="connsiteY2" fmla="*/ 69050 h 622991"/>
                <a:gd name="connsiteX3" fmla="*/ 669755 w 2293350"/>
                <a:gd name="connsiteY3" fmla="*/ 241770 h 622991"/>
                <a:gd name="connsiteX4" fmla="*/ 676359 w 2293350"/>
                <a:gd name="connsiteY4" fmla="*/ 413982 h 622991"/>
                <a:gd name="connsiteX5" fmla="*/ 1021799 w 2293350"/>
                <a:gd name="connsiteY5" fmla="*/ 579082 h 622991"/>
                <a:gd name="connsiteX6" fmla="*/ 2291291 w 2293350"/>
                <a:gd name="connsiteY6" fmla="*/ 617690 h 622991"/>
                <a:gd name="connsiteX7" fmla="*/ 692615 w 2293350"/>
                <a:gd name="connsiteY7" fmla="*/ 617182 h 622991"/>
                <a:gd name="connsiteX8" fmla="*/ 99271 w 2293350"/>
                <a:gd name="connsiteY8" fmla="*/ 567017 h 622991"/>
                <a:gd name="connsiteX9" fmla="*/ 5291 w 2293350"/>
                <a:gd name="connsiteY9" fmla="*/ 401790 h 622991"/>
                <a:gd name="connsiteX10" fmla="*/ 5291 w 2293350"/>
                <a:gd name="connsiteY10" fmla="*/ 109690 h 622991"/>
                <a:gd name="connsiteX11" fmla="*/ 68791 w 2293350"/>
                <a:gd name="connsiteY11" fmla="*/ 8090 h 622991"/>
                <a:gd name="connsiteX0" fmla="*/ 68791 w 2293350"/>
                <a:gd name="connsiteY0" fmla="*/ 8090 h 622991"/>
                <a:gd name="connsiteX1" fmla="*/ 480779 w 2293350"/>
                <a:gd name="connsiteY1" fmla="*/ 15710 h 622991"/>
                <a:gd name="connsiteX2" fmla="*/ 663532 w 2293350"/>
                <a:gd name="connsiteY2" fmla="*/ 69050 h 622991"/>
                <a:gd name="connsiteX3" fmla="*/ 669755 w 2293350"/>
                <a:gd name="connsiteY3" fmla="*/ 241770 h 622991"/>
                <a:gd name="connsiteX4" fmla="*/ 676359 w 2293350"/>
                <a:gd name="connsiteY4" fmla="*/ 413982 h 622991"/>
                <a:gd name="connsiteX5" fmla="*/ 1021799 w 2293350"/>
                <a:gd name="connsiteY5" fmla="*/ 579082 h 622991"/>
                <a:gd name="connsiteX6" fmla="*/ 2291291 w 2293350"/>
                <a:gd name="connsiteY6" fmla="*/ 617690 h 622991"/>
                <a:gd name="connsiteX7" fmla="*/ 692615 w 2293350"/>
                <a:gd name="connsiteY7" fmla="*/ 617182 h 622991"/>
                <a:gd name="connsiteX8" fmla="*/ 99271 w 2293350"/>
                <a:gd name="connsiteY8" fmla="*/ 567017 h 622991"/>
                <a:gd name="connsiteX9" fmla="*/ 5291 w 2293350"/>
                <a:gd name="connsiteY9" fmla="*/ 401790 h 622991"/>
                <a:gd name="connsiteX10" fmla="*/ 5291 w 2293350"/>
                <a:gd name="connsiteY10" fmla="*/ 109690 h 622991"/>
                <a:gd name="connsiteX11" fmla="*/ 68791 w 2293350"/>
                <a:gd name="connsiteY11" fmla="*/ 8090 h 62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3350" h="622991">
                  <a:moveTo>
                    <a:pt x="68791" y="8090"/>
                  </a:moveTo>
                  <a:cubicBezTo>
                    <a:pt x="113749" y="-9478"/>
                    <a:pt x="381655" y="5550"/>
                    <a:pt x="480779" y="15710"/>
                  </a:cubicBezTo>
                  <a:cubicBezTo>
                    <a:pt x="579903" y="25870"/>
                    <a:pt x="639656" y="31373"/>
                    <a:pt x="663532" y="69050"/>
                  </a:cubicBezTo>
                  <a:cubicBezTo>
                    <a:pt x="687408" y="106727"/>
                    <a:pt x="667617" y="184281"/>
                    <a:pt x="669755" y="241770"/>
                  </a:cubicBezTo>
                  <a:cubicBezTo>
                    <a:pt x="671893" y="299259"/>
                    <a:pt x="667215" y="336808"/>
                    <a:pt x="676359" y="413982"/>
                  </a:cubicBezTo>
                  <a:cubicBezTo>
                    <a:pt x="685503" y="491156"/>
                    <a:pt x="754549" y="554656"/>
                    <a:pt x="1021799" y="579082"/>
                  </a:cubicBezTo>
                  <a:cubicBezTo>
                    <a:pt x="1289049" y="603508"/>
                    <a:pt x="2346155" y="611340"/>
                    <a:pt x="2291291" y="617690"/>
                  </a:cubicBezTo>
                  <a:cubicBezTo>
                    <a:pt x="2236427" y="624040"/>
                    <a:pt x="1057952" y="625627"/>
                    <a:pt x="692615" y="617182"/>
                  </a:cubicBezTo>
                  <a:cubicBezTo>
                    <a:pt x="327278" y="608737"/>
                    <a:pt x="197061" y="601392"/>
                    <a:pt x="99271" y="567017"/>
                  </a:cubicBezTo>
                  <a:cubicBezTo>
                    <a:pt x="1481" y="532642"/>
                    <a:pt x="22224" y="473757"/>
                    <a:pt x="5291" y="401790"/>
                  </a:cubicBezTo>
                  <a:cubicBezTo>
                    <a:pt x="3598" y="327918"/>
                    <a:pt x="-5716" y="178905"/>
                    <a:pt x="5291" y="109690"/>
                  </a:cubicBezTo>
                  <a:cubicBezTo>
                    <a:pt x="16298" y="40475"/>
                    <a:pt x="23833" y="25658"/>
                    <a:pt x="68791" y="8090"/>
                  </a:cubicBezTo>
                  <a:close/>
                </a:path>
              </a:pathLst>
            </a:custGeom>
            <a:solidFill>
              <a:srgbClr val="1CB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CF14EDA7-1E62-B2FC-7260-A87666431C03}"/>
                </a:ext>
              </a:extLst>
            </p:cNvPr>
            <p:cNvSpPr txBox="1"/>
            <p:nvPr/>
          </p:nvSpPr>
          <p:spPr>
            <a:xfrm>
              <a:off x="2575719" y="3276600"/>
              <a:ext cx="457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E0B0D7B5-AF38-BD93-9F44-A93224588A06}"/>
              </a:ext>
            </a:extLst>
          </p:cNvPr>
          <p:cNvSpPr txBox="1"/>
          <p:nvPr/>
        </p:nvSpPr>
        <p:spPr>
          <a:xfrm>
            <a:off x="1731096" y="537896"/>
            <a:ext cx="81179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Thắp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sáng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quê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hương</a:t>
            </a:r>
            <a:endParaRPr lang="en-US" sz="36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5DE03F7-61BA-7290-2EDB-ECE8445F222F}"/>
              </a:ext>
            </a:extLst>
          </p:cNvPr>
          <p:cNvSpPr txBox="1"/>
          <p:nvPr/>
        </p:nvSpPr>
        <p:spPr>
          <a:xfrm>
            <a:off x="760860" y="4815572"/>
            <a:ext cx="5029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Chia </a:t>
            </a:r>
            <a:r>
              <a:rPr lang="en-US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sẻ</a:t>
            </a:r>
            <a:r>
              <a:rPr lang="en-US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kế</a:t>
            </a:r>
            <a:r>
              <a:rPr lang="en-US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hoạch</a:t>
            </a:r>
            <a:r>
              <a:rPr lang="en-US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trước</a:t>
            </a:r>
            <a:r>
              <a:rPr lang="en-US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lớp</a:t>
            </a:r>
            <a:r>
              <a:rPr lang="en-US" sz="36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09FCDD8-4D16-1291-7944-F2AE112D99AD}"/>
              </a:ext>
            </a:extLst>
          </p:cNvPr>
          <p:cNvGrpSpPr/>
          <p:nvPr/>
        </p:nvGrpSpPr>
        <p:grpSpPr>
          <a:xfrm>
            <a:off x="2651919" y="5401382"/>
            <a:ext cx="3438027" cy="3742618"/>
            <a:chOff x="12087906" y="4502621"/>
            <a:chExt cx="3438027" cy="4346336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7286865B-0DA1-3BBB-23A9-7D8B824C3BD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87906" y="6099765"/>
              <a:ext cx="3438027" cy="2749192"/>
            </a:xfrm>
            <a:prstGeom prst="rect">
              <a:avLst/>
            </a:prstGeom>
          </p:spPr>
        </p:pic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44C427DC-FA41-DE56-446D-C828D2A257B2}"/>
                </a:ext>
              </a:extLst>
            </p:cNvPr>
            <p:cNvGrpSpPr/>
            <p:nvPr/>
          </p:nvGrpSpPr>
          <p:grpSpPr>
            <a:xfrm>
              <a:off x="12154150" y="4502621"/>
              <a:ext cx="3117423" cy="2202979"/>
              <a:chOff x="12154150" y="4248328"/>
              <a:chExt cx="3117423" cy="2202979"/>
            </a:xfrm>
          </p:grpSpPr>
          <p:pic>
            <p:nvPicPr>
              <p:cNvPr id="20" name="Picture 19" descr="A picture containing text, light&#10;&#10;Description automatically generated">
                <a:extLst>
                  <a:ext uri="{FF2B5EF4-FFF2-40B4-BE49-F238E27FC236}">
                    <a16:creationId xmlns:a16="http://schemas.microsoft.com/office/drawing/2014/main" id="{008B3DAF-0A98-5ED0-73AD-70B58A74612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154150" y="4248328"/>
                <a:ext cx="3117423" cy="2202979"/>
              </a:xfrm>
              <a:prstGeom prst="rect">
                <a:avLst/>
              </a:prstGeom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AF6FD8E-F9FF-88E8-293B-B791217FD617}"/>
                  </a:ext>
                </a:extLst>
              </p:cNvPr>
              <p:cNvSpPr txBox="1"/>
              <p:nvPr/>
            </p:nvSpPr>
            <p:spPr>
              <a:xfrm>
                <a:off x="12753760" y="4794360"/>
                <a:ext cx="2106318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 err="1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Thảo</a:t>
                </a:r>
                <a:r>
                  <a:rPr lang="en-US" sz="3200" dirty="0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200" dirty="0" err="1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luận</a:t>
                </a:r>
                <a:r>
                  <a:rPr lang="en-US" sz="3200" dirty="0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200" dirty="0" err="1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nhóm</a:t>
                </a:r>
                <a:endParaRPr lang="en-US" sz="3200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232149303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8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5C53EA4A-836D-9CF6-1659-9A0CCE18E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319" y="1828800"/>
            <a:ext cx="6428572" cy="3629926"/>
          </a:xfrm>
          <a:prstGeom prst="rect">
            <a:avLst/>
          </a:prstGeom>
        </p:spPr>
      </p:pic>
      <p:pic>
        <p:nvPicPr>
          <p:cNvPr id="3" name="Picture 2" descr="A picture containing automaton&#10;&#10;Description automatically generated">
            <a:extLst>
              <a:ext uri="{FF2B5EF4-FFF2-40B4-BE49-F238E27FC236}">
                <a16:creationId xmlns:a16="http://schemas.microsoft.com/office/drawing/2014/main" id="{24163EA8-0B06-F403-64BE-5D35C21E31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719" y="5150296"/>
            <a:ext cx="3667828" cy="399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90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B9DBA1F-C447-4704-BC31-414187FA3ABB}"/>
              </a:ext>
            </a:extLst>
          </p:cNvPr>
          <p:cNvGrpSpPr/>
          <p:nvPr/>
        </p:nvGrpSpPr>
        <p:grpSpPr>
          <a:xfrm>
            <a:off x="670719" y="607785"/>
            <a:ext cx="14516100" cy="5105400"/>
            <a:chOff x="746919" y="3269585"/>
            <a:chExt cx="14516100" cy="510540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892885A-7451-475E-A979-699FA0CEBF51}"/>
                </a:ext>
              </a:extLst>
            </p:cNvPr>
            <p:cNvSpPr/>
            <p:nvPr/>
          </p:nvSpPr>
          <p:spPr>
            <a:xfrm>
              <a:off x="746919" y="3269585"/>
              <a:ext cx="14516100" cy="5105400"/>
            </a:xfrm>
            <a:prstGeom prst="roundRect">
              <a:avLst/>
            </a:prstGeom>
            <a:solidFill>
              <a:srgbClr val="CCFFC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vi-VN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519B64F-E5BA-4A99-8A9D-6A79E1FC2DC8}"/>
                </a:ext>
              </a:extLst>
            </p:cNvPr>
            <p:cNvSpPr/>
            <p:nvPr/>
          </p:nvSpPr>
          <p:spPr>
            <a:xfrm>
              <a:off x="4709319" y="3276600"/>
              <a:ext cx="6380707" cy="514367"/>
            </a:xfrm>
            <a:prstGeom prst="roundRect">
              <a:avLst/>
            </a:prstGeom>
            <a:solidFill>
              <a:srgbClr val="FEDEE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600" b="1">
                  <a:solidFill>
                    <a:srgbClr val="FF0000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UỐNG NƯỚC NHỚ NGUỒN</a:t>
              </a: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88064D8-A2AE-492C-924D-031A2312A44D}"/>
              </a:ext>
            </a:extLst>
          </p:cNvPr>
          <p:cNvSpPr/>
          <p:nvPr/>
        </p:nvSpPr>
        <p:spPr>
          <a:xfrm>
            <a:off x="899319" y="1188705"/>
            <a:ext cx="14173200" cy="1399371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hoạt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động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công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việc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thực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hiện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 Đi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quét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dọn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nghĩa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trang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liệt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sĩ</a:t>
            </a:r>
            <a:r>
              <a:rPr lang="en-US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 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Thăm gia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đình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thương binh,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liệt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sĩ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mẹ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Việt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Nam anh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hùng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những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người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có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công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cách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mạng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tại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địa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phương.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5DE4F23-14B3-4E75-B689-0011432EED65}"/>
              </a:ext>
            </a:extLst>
          </p:cNvPr>
          <p:cNvSpPr/>
          <p:nvPr/>
        </p:nvSpPr>
        <p:spPr>
          <a:xfrm>
            <a:off x="899319" y="2784381"/>
            <a:ext cx="13912564" cy="10256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vi-VN" sz="3200" b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Thời gian thực hiện: ngày 27/7, thứ 7 và chủ nhật những ngày cuối cùng của tháng 7 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18B94A1-CA2F-4194-A68F-D040AD627D93}"/>
              </a:ext>
            </a:extLst>
          </p:cNvPr>
          <p:cNvSpPr/>
          <p:nvPr/>
        </p:nvSpPr>
        <p:spPr>
          <a:xfrm>
            <a:off x="899319" y="4006349"/>
            <a:ext cx="14173200" cy="1399371"/>
          </a:xfrm>
          <a:prstGeom prst="roundRect">
            <a:avLst>
              <a:gd name="adj" fmla="val 37359"/>
            </a:avLst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Địa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điểm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Nghĩa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trang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liệt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sĩ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xã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Tại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gia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đình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thương binh,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liệt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sĩ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mẹ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Việt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Nam anh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hùng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những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người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có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công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cách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mạng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tại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địa</a:t>
            </a:r>
            <a:r>
              <a:rPr lang="vi-VN" sz="3200" b="1" dirty="0">
                <a:solidFill>
                  <a:srgbClr val="0099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phương.</a:t>
            </a:r>
          </a:p>
        </p:txBody>
      </p:sp>
      <p:pic>
        <p:nvPicPr>
          <p:cNvPr id="7" name="Picture 6" descr="A picture containing automaton&#10;&#10;Description automatically generated">
            <a:extLst>
              <a:ext uri="{FF2B5EF4-FFF2-40B4-BE49-F238E27FC236}">
                <a16:creationId xmlns:a16="http://schemas.microsoft.com/office/drawing/2014/main" id="{7E83D92F-7D9B-F112-278E-91130CA2A0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780167" y="5149434"/>
            <a:ext cx="3667828" cy="3993703"/>
          </a:xfrm>
          <a:prstGeom prst="rect">
            <a:avLst/>
          </a:prstGeom>
        </p:spPr>
      </p:pic>
      <p:sp>
        <p:nvSpPr>
          <p:cNvPr id="4" name="Thought Bubble: Cloud 3">
            <a:extLst>
              <a:ext uri="{FF2B5EF4-FFF2-40B4-BE49-F238E27FC236}">
                <a16:creationId xmlns:a16="http://schemas.microsoft.com/office/drawing/2014/main" id="{96654D41-DB2F-4311-A4C1-F2D502CD211A}"/>
              </a:ext>
            </a:extLst>
          </p:cNvPr>
          <p:cNvSpPr/>
          <p:nvPr/>
        </p:nvSpPr>
        <p:spPr>
          <a:xfrm>
            <a:off x="3629327" y="4350588"/>
            <a:ext cx="4194145" cy="2110263"/>
          </a:xfrm>
          <a:prstGeom prst="cloudCallout">
            <a:avLst>
              <a:gd name="adj1" fmla="val 56200"/>
              <a:gd name="adj2" fmla="val 39390"/>
            </a:avLst>
          </a:prstGeom>
          <a:solidFill>
            <a:srgbClr val="FFFFFF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b="1" dirty="0" err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Đại</a:t>
            </a:r>
            <a:r>
              <a:rPr lang="vi-VN" sz="32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diện</a:t>
            </a:r>
            <a:r>
              <a:rPr lang="vi-VN" sz="32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</a:t>
            </a:r>
            <a:r>
              <a:rPr lang="vi-VN" sz="32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nhóm</a:t>
            </a:r>
            <a:r>
              <a:rPr lang="vi-VN" sz="3200" b="1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chia </a:t>
            </a:r>
            <a:r>
              <a:rPr lang="vi-VN" sz="3200" b="1" dirty="0" err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sẻ</a:t>
            </a:r>
            <a:endParaRPr lang="vi-VN" sz="3200" b="1" dirty="0">
              <a:solidFill>
                <a:srgbClr val="FF0000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492620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0" grpId="0"/>
      <p:bldP spid="22" grpId="0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538E14D-3BFB-45C1-8E17-BA6A908F72F5}"/>
              </a:ext>
            </a:extLst>
          </p:cNvPr>
          <p:cNvSpPr/>
          <p:nvPr/>
        </p:nvSpPr>
        <p:spPr>
          <a:xfrm>
            <a:off x="7300119" y="1676400"/>
            <a:ext cx="7619999" cy="4343393"/>
          </a:xfrm>
          <a:custGeom>
            <a:avLst/>
            <a:gdLst>
              <a:gd name="connsiteX0" fmla="*/ 0 w 7619999"/>
              <a:gd name="connsiteY0" fmla="*/ 723913 h 4343393"/>
              <a:gd name="connsiteX1" fmla="*/ 723913 w 7619999"/>
              <a:gd name="connsiteY1" fmla="*/ 0 h 4343393"/>
              <a:gd name="connsiteX2" fmla="*/ 6896086 w 7619999"/>
              <a:gd name="connsiteY2" fmla="*/ 0 h 4343393"/>
              <a:gd name="connsiteX3" fmla="*/ 7619999 w 7619999"/>
              <a:gd name="connsiteY3" fmla="*/ 723913 h 4343393"/>
              <a:gd name="connsiteX4" fmla="*/ 7619999 w 7619999"/>
              <a:gd name="connsiteY4" fmla="*/ 3619480 h 4343393"/>
              <a:gd name="connsiteX5" fmla="*/ 6896086 w 7619999"/>
              <a:gd name="connsiteY5" fmla="*/ 4343393 h 4343393"/>
              <a:gd name="connsiteX6" fmla="*/ 723913 w 7619999"/>
              <a:gd name="connsiteY6" fmla="*/ 4343393 h 4343393"/>
              <a:gd name="connsiteX7" fmla="*/ 0 w 7619999"/>
              <a:gd name="connsiteY7" fmla="*/ 3619480 h 4343393"/>
              <a:gd name="connsiteX8" fmla="*/ 0 w 7619999"/>
              <a:gd name="connsiteY8" fmla="*/ 723913 h 434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619999" h="4343393" fill="none" extrusionOk="0">
                <a:moveTo>
                  <a:pt x="0" y="723913"/>
                </a:moveTo>
                <a:cubicBezTo>
                  <a:pt x="14720" y="306218"/>
                  <a:pt x="286729" y="-9259"/>
                  <a:pt x="723913" y="0"/>
                </a:cubicBezTo>
                <a:cubicBezTo>
                  <a:pt x="3763060" y="18744"/>
                  <a:pt x="6223498" y="-35776"/>
                  <a:pt x="6896086" y="0"/>
                </a:cubicBezTo>
                <a:cubicBezTo>
                  <a:pt x="7347635" y="-10014"/>
                  <a:pt x="7618320" y="292080"/>
                  <a:pt x="7619999" y="723913"/>
                </a:cubicBezTo>
                <a:cubicBezTo>
                  <a:pt x="7707443" y="1756510"/>
                  <a:pt x="7712267" y="3214353"/>
                  <a:pt x="7619999" y="3619480"/>
                </a:cubicBezTo>
                <a:cubicBezTo>
                  <a:pt x="7624063" y="3977790"/>
                  <a:pt x="7289087" y="4326453"/>
                  <a:pt x="6896086" y="4343393"/>
                </a:cubicBezTo>
                <a:cubicBezTo>
                  <a:pt x="6065598" y="4292365"/>
                  <a:pt x="2106839" y="4306314"/>
                  <a:pt x="723913" y="4343393"/>
                </a:cubicBezTo>
                <a:cubicBezTo>
                  <a:pt x="264914" y="4386103"/>
                  <a:pt x="60298" y="4051908"/>
                  <a:pt x="0" y="3619480"/>
                </a:cubicBezTo>
                <a:cubicBezTo>
                  <a:pt x="36009" y="3139622"/>
                  <a:pt x="-149224" y="1974969"/>
                  <a:pt x="0" y="723913"/>
                </a:cubicBezTo>
                <a:close/>
              </a:path>
              <a:path w="7619999" h="4343393" stroke="0" extrusionOk="0">
                <a:moveTo>
                  <a:pt x="0" y="723913"/>
                </a:moveTo>
                <a:cubicBezTo>
                  <a:pt x="-30588" y="312881"/>
                  <a:pt x="324136" y="-14013"/>
                  <a:pt x="723913" y="0"/>
                </a:cubicBezTo>
                <a:cubicBezTo>
                  <a:pt x="2018584" y="-88310"/>
                  <a:pt x="5216510" y="-77351"/>
                  <a:pt x="6896086" y="0"/>
                </a:cubicBezTo>
                <a:cubicBezTo>
                  <a:pt x="7363980" y="18023"/>
                  <a:pt x="7594875" y="338413"/>
                  <a:pt x="7619999" y="723913"/>
                </a:cubicBezTo>
                <a:cubicBezTo>
                  <a:pt x="7475029" y="1681168"/>
                  <a:pt x="7631866" y="2661910"/>
                  <a:pt x="7619999" y="3619480"/>
                </a:cubicBezTo>
                <a:cubicBezTo>
                  <a:pt x="7594368" y="3991541"/>
                  <a:pt x="7296959" y="4360233"/>
                  <a:pt x="6896086" y="4343393"/>
                </a:cubicBezTo>
                <a:cubicBezTo>
                  <a:pt x="4412392" y="4464792"/>
                  <a:pt x="3562363" y="4478938"/>
                  <a:pt x="723913" y="4343393"/>
                </a:cubicBezTo>
                <a:cubicBezTo>
                  <a:pt x="381950" y="4329309"/>
                  <a:pt x="4169" y="4072604"/>
                  <a:pt x="0" y="3619480"/>
                </a:cubicBezTo>
                <a:cubicBezTo>
                  <a:pt x="-43329" y="2528057"/>
                  <a:pt x="72630" y="1857834"/>
                  <a:pt x="0" y="723913"/>
                </a:cubicBezTo>
                <a:close/>
              </a:path>
            </a:pathLst>
          </a:custGeom>
          <a:solidFill>
            <a:schemeClr val="bg1"/>
          </a:solidFill>
          <a:ln w="38100">
            <a:solidFill>
              <a:srgbClr val="00B050"/>
            </a:solidFill>
            <a:prstDash val="sysDot"/>
            <a:extLst>
              <a:ext uri="{C807C97D-BFC1-408E-A445-0C87EB9F89A2}">
                <ask:lineSketchStyleProps xmlns:ask="http://schemas.microsoft.com/office/drawing/2018/sketchyshapes" sd="3794071524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600" b="1" i="0" u="none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Kết</a:t>
            </a:r>
            <a:r>
              <a:rPr kumimoji="0" lang="vi-VN" sz="3600" b="1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600" b="1" i="0" u="none" strike="noStrike" kern="1200" cap="none" spc="0" normalizeH="0" baseline="0" noProof="0" dirty="0" err="1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luận</a:t>
            </a:r>
            <a:r>
              <a:rPr kumimoji="0" lang="vi-VN" sz="3600" b="1" i="0" u="none" strike="noStrike" kern="1200" cap="none" spc="0" normalizeH="0" baseline="0" noProof="0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 </a:t>
            </a:r>
            <a:r>
              <a:rPr kumimoji="0" lang="vi-V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Mỗi</a:t>
            </a:r>
            <a:r>
              <a:rPr kumimoji="0" lang="vi-VN" sz="36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6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người</a:t>
            </a:r>
            <a:r>
              <a:rPr kumimoji="0" lang="vi-VN" sz="36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trong </a:t>
            </a:r>
            <a:r>
              <a:rPr kumimoji="0" lang="vi-VN" sz="36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chúng</a:t>
            </a:r>
            <a:r>
              <a:rPr kumimoji="0" lang="vi-VN" sz="36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ta </a:t>
            </a:r>
            <a:r>
              <a:rPr kumimoji="0" lang="vi-VN" sz="36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đều</a:t>
            </a:r>
            <a:r>
              <a:rPr kumimoji="0" lang="vi-VN" sz="36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6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có</a:t>
            </a:r>
            <a:r>
              <a:rPr kumimoji="0" lang="vi-VN" sz="36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6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quyền</a:t>
            </a:r>
            <a:r>
              <a:rPr kumimoji="0" lang="vi-VN" sz="36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6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</a:t>
            </a:r>
            <a:r>
              <a:rPr kumimoji="0" lang="vi-VN" sz="36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 </a:t>
            </a:r>
            <a:r>
              <a:rPr kumimoji="0" lang="vi-VN" sz="36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trách</a:t>
            </a:r>
            <a:r>
              <a:rPr kumimoji="0" lang="vi-VN" sz="3600" b="1" i="0" u="none" strike="noStrike" kern="1200" cap="none" spc="0" normalizeH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600" b="1" i="0" u="none" strike="noStrike" kern="1200" cap="none" spc="0" normalizeH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nhiệm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góp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phần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nhỏ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bé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của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mình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để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phát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huy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tốt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đẹp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của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quê hương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bằng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những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việc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làm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vừa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sức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phù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hợp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lứa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600" b="1" dirty="0" err="1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tuổi</a:t>
            </a:r>
            <a:r>
              <a:rPr lang="vi-VN" sz="3600" b="1" dirty="0">
                <a:solidFill>
                  <a:srgbClr val="0000CC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  <a:endParaRPr kumimoji="0" lang="vi-VN" sz="3600" b="1" i="0" u="none" strike="noStrike" kern="1200" cap="none" spc="0" normalizeH="0" baseline="0" noProof="0" dirty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2" name="Picture 1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F5283546-40BD-655A-266C-C4CEE6B28D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081" y="3048000"/>
            <a:ext cx="7506556" cy="5267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60075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A4247F09-A190-2767-1541-35D327970C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905" y="2400971"/>
            <a:ext cx="4344828" cy="4342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935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>
            <a:extLst>
              <a:ext uri="{FF2B5EF4-FFF2-40B4-BE49-F238E27FC236}">
                <a16:creationId xmlns:a16="http://schemas.microsoft.com/office/drawing/2014/main" id="{FB9DBA1F-C447-4704-BC31-414187FA3ABB}"/>
              </a:ext>
            </a:extLst>
          </p:cNvPr>
          <p:cNvGrpSpPr/>
          <p:nvPr/>
        </p:nvGrpSpPr>
        <p:grpSpPr>
          <a:xfrm>
            <a:off x="817084" y="2088561"/>
            <a:ext cx="14445964" cy="5105400"/>
            <a:chOff x="746919" y="3269585"/>
            <a:chExt cx="14445964" cy="5105400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8892885A-7451-475E-A979-699FA0CEBF51}"/>
                </a:ext>
              </a:extLst>
            </p:cNvPr>
            <p:cNvSpPr/>
            <p:nvPr/>
          </p:nvSpPr>
          <p:spPr>
            <a:xfrm>
              <a:off x="746919" y="3269585"/>
              <a:ext cx="14445964" cy="5105400"/>
            </a:xfrm>
            <a:prstGeom prst="roundRect">
              <a:avLst/>
            </a:prstGeom>
            <a:solidFill>
              <a:schemeClr val="accent5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vi-VN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endParaRPr>
            </a:p>
          </p:txBody>
        </p:sp>
        <p:sp>
          <p:nvSpPr>
            <p:cNvPr id="5" name="Rectangle: Rounded Corners 4">
              <a:extLst>
                <a:ext uri="{FF2B5EF4-FFF2-40B4-BE49-F238E27FC236}">
                  <a16:creationId xmlns:a16="http://schemas.microsoft.com/office/drawing/2014/main" id="{5519B64F-E5BA-4A99-8A9D-6A79E1FC2DC8}"/>
                </a:ext>
              </a:extLst>
            </p:cNvPr>
            <p:cNvSpPr/>
            <p:nvPr/>
          </p:nvSpPr>
          <p:spPr>
            <a:xfrm>
              <a:off x="4709319" y="3276600"/>
              <a:ext cx="6380707" cy="677063"/>
            </a:xfrm>
            <a:prstGeom prst="roundRect">
              <a:avLst/>
            </a:prstGeom>
            <a:solidFill>
              <a:srgbClr val="FEDEEC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vi-VN" sz="3600" b="1" dirty="0">
                  <a:solidFill>
                    <a:srgbClr val="FF0000"/>
                  </a:solidFill>
                  <a:latin typeface="AvantGarde" panose="00000400000000000000" pitchFamily="2" charset="0"/>
                  <a:ea typeface="AvantGarde" panose="00000400000000000000" pitchFamily="2" charset="0"/>
                  <a:cs typeface="AvantGarde" panose="00000400000000000000" pitchFamily="2" charset="0"/>
                </a:rPr>
                <a:t>UỐNG NƯỚC NHỚ NGUỒN</a:t>
              </a:r>
            </a:p>
          </p:txBody>
        </p:sp>
      </p:grp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88064D8-A2AE-492C-924D-031A2312A44D}"/>
              </a:ext>
            </a:extLst>
          </p:cNvPr>
          <p:cNvSpPr/>
          <p:nvPr/>
        </p:nvSpPr>
        <p:spPr>
          <a:xfrm>
            <a:off x="1022824" y="2879319"/>
            <a:ext cx="14173200" cy="1399371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hoạt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động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công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việc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sẽ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thực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hiện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 Đi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quét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dọn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nghĩa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trang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liệt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sĩ</a:t>
            </a:r>
            <a:r>
              <a:rPr lang="en-US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 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Thăm gia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đình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thương binh,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liệt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sĩ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mẹ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Việt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Nam anh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hùng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những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người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có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công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cách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mạng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tại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địa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phương.</a:t>
            </a:r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B5DE4F23-14B3-4E75-B689-0011432EED65}"/>
              </a:ext>
            </a:extLst>
          </p:cNvPr>
          <p:cNvSpPr/>
          <p:nvPr/>
        </p:nvSpPr>
        <p:spPr>
          <a:xfrm>
            <a:off x="1153920" y="4435808"/>
            <a:ext cx="13912564" cy="1025664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vi-VN" sz="3200" b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Thời gian thực hiện: ngày 27/7, thứ 7 và chủ nhật những ngày cuối cùng của tháng 7  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418B94A1-CA2F-4194-A68F-D040AD627D93}"/>
              </a:ext>
            </a:extLst>
          </p:cNvPr>
          <p:cNvSpPr/>
          <p:nvPr/>
        </p:nvSpPr>
        <p:spPr>
          <a:xfrm>
            <a:off x="1105866" y="5723650"/>
            <a:ext cx="14173200" cy="102566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Địa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điểm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Nghĩa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trang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liệt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sĩ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xã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Tại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gia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đình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thương binh,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liệt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sĩ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mẹ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Việt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Nam anh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hùng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những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người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có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công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cách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mạng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tại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địa</a:t>
            </a:r>
            <a:r>
              <a:rPr lang="vi-VN" sz="3200" b="1" dirty="0">
                <a:solidFill>
                  <a:schemeClr val="tx1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phương.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DA102B5-52BD-4071-BCB4-6083CE27C303}"/>
              </a:ext>
            </a:extLst>
          </p:cNvPr>
          <p:cNvSpPr/>
          <p:nvPr/>
        </p:nvSpPr>
        <p:spPr>
          <a:xfrm>
            <a:off x="1127919" y="609600"/>
            <a:ext cx="1363980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defRPr/>
            </a:pPr>
            <a:r>
              <a:rPr lang="vi-VN" sz="4000" b="1" u="sng" dirty="0" err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Nhiệm</a:t>
            </a:r>
            <a:r>
              <a:rPr lang="vi-VN" sz="4000" b="1" u="sng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u="sng" dirty="0" err="1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vụ</a:t>
            </a:r>
            <a:r>
              <a:rPr lang="vi-VN" sz="4000" b="1" u="sng" dirty="0">
                <a:solidFill>
                  <a:srgbClr val="FF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Thực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hiện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các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hoạt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động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theo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kế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hoạch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để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góp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phần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thắp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sáng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4000" b="1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vi-VN" sz="4000" b="1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quê hương.</a:t>
            </a:r>
          </a:p>
        </p:txBody>
      </p:sp>
    </p:spTree>
    <p:extLst>
      <p:ext uri="{BB962C8B-B14F-4D97-AF65-F5344CB8AC3E}">
        <p14:creationId xmlns:p14="http://schemas.microsoft.com/office/powerpoint/2010/main" val="302704798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0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">
            <a:extLst>
              <a:ext uri="{FF2B5EF4-FFF2-40B4-BE49-F238E27FC236}">
                <a16:creationId xmlns:a16="http://schemas.microsoft.com/office/drawing/2014/main" id="{83279A33-2E8C-12B0-29EF-683B82AFD3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4088" y="3463625"/>
            <a:ext cx="6248461" cy="2216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6992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2ED0B1-452F-EFAF-D29B-0ACABDD44AE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857" y="2981325"/>
            <a:ext cx="8924925" cy="6624278"/>
          </a:xfrm>
          <a:prstGeom prst="rect">
            <a:avLst/>
          </a:prstGeom>
        </p:spPr>
      </p:pic>
      <p:pic>
        <p:nvPicPr>
          <p:cNvPr id="5" name="Picture 4" descr="Text&#10;&#10;Description automatically generated with medium confidence">
            <a:extLst>
              <a:ext uri="{FF2B5EF4-FFF2-40B4-BE49-F238E27FC236}">
                <a16:creationId xmlns:a16="http://schemas.microsoft.com/office/drawing/2014/main" id="{2F49B091-4D6B-AF99-08B2-CF225348EEA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5252" y="1219200"/>
            <a:ext cx="14146135" cy="4642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11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Hình ảnh 2">
            <a:extLst>
              <a:ext uri="{FF2B5EF4-FFF2-40B4-BE49-F238E27FC236}">
                <a16:creationId xmlns:a16="http://schemas.microsoft.com/office/drawing/2014/main" id="{BD20C8F5-C4E0-68E8-AF56-592449465D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092" y="2402357"/>
            <a:ext cx="5486453" cy="433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990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D449B7F8-95AE-D46D-33C9-A68935D8A50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54" t="2500" r="48680" b="88333"/>
          <a:stretch/>
        </p:blipFill>
        <p:spPr>
          <a:xfrm>
            <a:off x="518318" y="457200"/>
            <a:ext cx="4849091" cy="1066800"/>
          </a:xfrm>
          <a:prstGeom prst="roundRect">
            <a:avLst>
              <a:gd name="adj" fmla="val 34122"/>
            </a:avLst>
          </a:prstGeom>
        </p:spPr>
      </p:pic>
      <p:pic>
        <p:nvPicPr>
          <p:cNvPr id="6" name="Picture 5" descr="Graphical user interface, website&#10;&#10;Description automatically generated">
            <a:extLst>
              <a:ext uri="{FF2B5EF4-FFF2-40B4-BE49-F238E27FC236}">
                <a16:creationId xmlns:a16="http://schemas.microsoft.com/office/drawing/2014/main" id="{FBE436A0-BC2B-EDED-FF12-4F29FAAE20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2" t="24071" r="10388" b="6762"/>
          <a:stretch/>
        </p:blipFill>
        <p:spPr>
          <a:xfrm>
            <a:off x="7182172" y="1295400"/>
            <a:ext cx="8260301" cy="7239000"/>
          </a:xfrm>
          <a:prstGeom prst="rect">
            <a:avLst/>
          </a:prstGeom>
        </p:spPr>
      </p:pic>
      <p:grpSp>
        <p:nvGrpSpPr>
          <p:cNvPr id="12" name="Group 11">
            <a:extLst>
              <a:ext uri="{FF2B5EF4-FFF2-40B4-BE49-F238E27FC236}">
                <a16:creationId xmlns:a16="http://schemas.microsoft.com/office/drawing/2014/main" id="{4C699AA6-C773-27A7-4249-11FE9CE67070}"/>
              </a:ext>
            </a:extLst>
          </p:cNvPr>
          <p:cNvGrpSpPr/>
          <p:nvPr/>
        </p:nvGrpSpPr>
        <p:grpSpPr>
          <a:xfrm>
            <a:off x="6128657" y="512580"/>
            <a:ext cx="2293350" cy="707886"/>
            <a:chOff x="2499519" y="3276600"/>
            <a:chExt cx="2293350" cy="707886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116CD482-B015-BAB9-5DCB-E57BC57EE249}"/>
                </a:ext>
              </a:extLst>
            </p:cNvPr>
            <p:cNvSpPr/>
            <p:nvPr/>
          </p:nvSpPr>
          <p:spPr>
            <a:xfrm>
              <a:off x="2499519" y="3352800"/>
              <a:ext cx="2293350" cy="622991"/>
            </a:xfrm>
            <a:custGeom>
              <a:avLst/>
              <a:gdLst>
                <a:gd name="connsiteX0" fmla="*/ 75419 w 2300997"/>
                <a:gd name="connsiteY0" fmla="*/ 1922 h 614013"/>
                <a:gd name="connsiteX1" fmla="*/ 469119 w 2300997"/>
                <a:gd name="connsiteY1" fmla="*/ 40022 h 614013"/>
                <a:gd name="connsiteX2" fmla="*/ 608819 w 2300997"/>
                <a:gd name="connsiteY2" fmla="*/ 78122 h 614013"/>
                <a:gd name="connsiteX3" fmla="*/ 621519 w 2300997"/>
                <a:gd name="connsiteY3" fmla="*/ 205122 h 614013"/>
                <a:gd name="connsiteX4" fmla="*/ 634219 w 2300997"/>
                <a:gd name="connsiteY4" fmla="*/ 395622 h 614013"/>
                <a:gd name="connsiteX5" fmla="*/ 735819 w 2300997"/>
                <a:gd name="connsiteY5" fmla="*/ 560722 h 614013"/>
                <a:gd name="connsiteX6" fmla="*/ 2297919 w 2300997"/>
                <a:gd name="connsiteY6" fmla="*/ 611522 h 614013"/>
                <a:gd name="connsiteX7" fmla="*/ 278619 w 2300997"/>
                <a:gd name="connsiteY7" fmla="*/ 598822 h 614013"/>
                <a:gd name="connsiteX8" fmla="*/ 113519 w 2300997"/>
                <a:gd name="connsiteY8" fmla="*/ 535322 h 614013"/>
                <a:gd name="connsiteX9" fmla="*/ 11919 w 2300997"/>
                <a:gd name="connsiteY9" fmla="*/ 395622 h 614013"/>
                <a:gd name="connsiteX10" fmla="*/ 11919 w 2300997"/>
                <a:gd name="connsiteY10" fmla="*/ 103522 h 614013"/>
                <a:gd name="connsiteX11" fmla="*/ 75419 w 2300997"/>
                <a:gd name="connsiteY11" fmla="*/ 1922 h 614013"/>
                <a:gd name="connsiteX0" fmla="*/ 75419 w 2297940"/>
                <a:gd name="connsiteY0" fmla="*/ 1922 h 619221"/>
                <a:gd name="connsiteX1" fmla="*/ 469119 w 2297940"/>
                <a:gd name="connsiteY1" fmla="*/ 40022 h 619221"/>
                <a:gd name="connsiteX2" fmla="*/ 608819 w 2297940"/>
                <a:gd name="connsiteY2" fmla="*/ 78122 h 619221"/>
                <a:gd name="connsiteX3" fmla="*/ 621519 w 2297940"/>
                <a:gd name="connsiteY3" fmla="*/ 205122 h 619221"/>
                <a:gd name="connsiteX4" fmla="*/ 634219 w 2297940"/>
                <a:gd name="connsiteY4" fmla="*/ 395622 h 619221"/>
                <a:gd name="connsiteX5" fmla="*/ 735819 w 2297940"/>
                <a:gd name="connsiteY5" fmla="*/ 560722 h 619221"/>
                <a:gd name="connsiteX6" fmla="*/ 2297919 w 2297940"/>
                <a:gd name="connsiteY6" fmla="*/ 611522 h 619221"/>
                <a:gd name="connsiteX7" fmla="*/ 699243 w 2297940"/>
                <a:gd name="connsiteY7" fmla="*/ 611014 h 619221"/>
                <a:gd name="connsiteX8" fmla="*/ 113519 w 2297940"/>
                <a:gd name="connsiteY8" fmla="*/ 535322 h 619221"/>
                <a:gd name="connsiteX9" fmla="*/ 11919 w 2297940"/>
                <a:gd name="connsiteY9" fmla="*/ 395622 h 619221"/>
                <a:gd name="connsiteX10" fmla="*/ 11919 w 2297940"/>
                <a:gd name="connsiteY10" fmla="*/ 103522 h 619221"/>
                <a:gd name="connsiteX11" fmla="*/ 75419 w 2297940"/>
                <a:gd name="connsiteY11" fmla="*/ 1922 h 619221"/>
                <a:gd name="connsiteX0" fmla="*/ 75419 w 2297940"/>
                <a:gd name="connsiteY0" fmla="*/ 1922 h 618419"/>
                <a:gd name="connsiteX1" fmla="*/ 469119 w 2297940"/>
                <a:gd name="connsiteY1" fmla="*/ 40022 h 618419"/>
                <a:gd name="connsiteX2" fmla="*/ 608819 w 2297940"/>
                <a:gd name="connsiteY2" fmla="*/ 78122 h 618419"/>
                <a:gd name="connsiteX3" fmla="*/ 621519 w 2297940"/>
                <a:gd name="connsiteY3" fmla="*/ 205122 h 618419"/>
                <a:gd name="connsiteX4" fmla="*/ 634219 w 2297940"/>
                <a:gd name="connsiteY4" fmla="*/ 395622 h 618419"/>
                <a:gd name="connsiteX5" fmla="*/ 735819 w 2297940"/>
                <a:gd name="connsiteY5" fmla="*/ 560722 h 618419"/>
                <a:gd name="connsiteX6" fmla="*/ 2297919 w 2297940"/>
                <a:gd name="connsiteY6" fmla="*/ 611522 h 618419"/>
                <a:gd name="connsiteX7" fmla="*/ 699243 w 2297940"/>
                <a:gd name="connsiteY7" fmla="*/ 611014 h 618419"/>
                <a:gd name="connsiteX8" fmla="*/ 113519 w 2297940"/>
                <a:gd name="connsiteY8" fmla="*/ 547514 h 618419"/>
                <a:gd name="connsiteX9" fmla="*/ 11919 w 2297940"/>
                <a:gd name="connsiteY9" fmla="*/ 395622 h 618419"/>
                <a:gd name="connsiteX10" fmla="*/ 11919 w 2297940"/>
                <a:gd name="connsiteY10" fmla="*/ 103522 h 618419"/>
                <a:gd name="connsiteX11" fmla="*/ 75419 w 2297940"/>
                <a:gd name="connsiteY11" fmla="*/ 1922 h 618419"/>
                <a:gd name="connsiteX0" fmla="*/ 75419 w 2297940"/>
                <a:gd name="connsiteY0" fmla="*/ 1922 h 618419"/>
                <a:gd name="connsiteX1" fmla="*/ 469119 w 2297940"/>
                <a:gd name="connsiteY1" fmla="*/ 40022 h 618419"/>
                <a:gd name="connsiteX2" fmla="*/ 608819 w 2297940"/>
                <a:gd name="connsiteY2" fmla="*/ 78122 h 618419"/>
                <a:gd name="connsiteX3" fmla="*/ 621519 w 2297940"/>
                <a:gd name="connsiteY3" fmla="*/ 205122 h 618419"/>
                <a:gd name="connsiteX4" fmla="*/ 634219 w 2297940"/>
                <a:gd name="connsiteY4" fmla="*/ 395622 h 618419"/>
                <a:gd name="connsiteX5" fmla="*/ 735819 w 2297940"/>
                <a:gd name="connsiteY5" fmla="*/ 560722 h 618419"/>
                <a:gd name="connsiteX6" fmla="*/ 2297919 w 2297940"/>
                <a:gd name="connsiteY6" fmla="*/ 611522 h 618419"/>
                <a:gd name="connsiteX7" fmla="*/ 699243 w 2297940"/>
                <a:gd name="connsiteY7" fmla="*/ 611014 h 618419"/>
                <a:gd name="connsiteX8" fmla="*/ 113519 w 2297940"/>
                <a:gd name="connsiteY8" fmla="*/ 547514 h 618419"/>
                <a:gd name="connsiteX9" fmla="*/ 11919 w 2297940"/>
                <a:gd name="connsiteY9" fmla="*/ 395622 h 618419"/>
                <a:gd name="connsiteX10" fmla="*/ 11919 w 2297940"/>
                <a:gd name="connsiteY10" fmla="*/ 103522 h 618419"/>
                <a:gd name="connsiteX11" fmla="*/ 75419 w 2297940"/>
                <a:gd name="connsiteY11" fmla="*/ 1922 h 618419"/>
                <a:gd name="connsiteX0" fmla="*/ 75419 w 2299997"/>
                <a:gd name="connsiteY0" fmla="*/ 1922 h 617708"/>
                <a:gd name="connsiteX1" fmla="*/ 469119 w 2299997"/>
                <a:gd name="connsiteY1" fmla="*/ 40022 h 617708"/>
                <a:gd name="connsiteX2" fmla="*/ 608819 w 2299997"/>
                <a:gd name="connsiteY2" fmla="*/ 78122 h 617708"/>
                <a:gd name="connsiteX3" fmla="*/ 621519 w 2299997"/>
                <a:gd name="connsiteY3" fmla="*/ 205122 h 617708"/>
                <a:gd name="connsiteX4" fmla="*/ 634219 w 2299997"/>
                <a:gd name="connsiteY4" fmla="*/ 395622 h 617708"/>
                <a:gd name="connsiteX5" fmla="*/ 1028427 w 2299997"/>
                <a:gd name="connsiteY5" fmla="*/ 572914 h 617708"/>
                <a:gd name="connsiteX6" fmla="*/ 2297919 w 2299997"/>
                <a:gd name="connsiteY6" fmla="*/ 611522 h 617708"/>
                <a:gd name="connsiteX7" fmla="*/ 699243 w 2299997"/>
                <a:gd name="connsiteY7" fmla="*/ 611014 h 617708"/>
                <a:gd name="connsiteX8" fmla="*/ 113519 w 2299997"/>
                <a:gd name="connsiteY8" fmla="*/ 547514 h 617708"/>
                <a:gd name="connsiteX9" fmla="*/ 11919 w 2299997"/>
                <a:gd name="connsiteY9" fmla="*/ 395622 h 617708"/>
                <a:gd name="connsiteX10" fmla="*/ 11919 w 2299997"/>
                <a:gd name="connsiteY10" fmla="*/ 103522 h 617708"/>
                <a:gd name="connsiteX11" fmla="*/ 75419 w 2299997"/>
                <a:gd name="connsiteY11" fmla="*/ 1922 h 617708"/>
                <a:gd name="connsiteX0" fmla="*/ 75419 w 2299982"/>
                <a:gd name="connsiteY0" fmla="*/ 1922 h 617708"/>
                <a:gd name="connsiteX1" fmla="*/ 469119 w 2299982"/>
                <a:gd name="connsiteY1" fmla="*/ 40022 h 617708"/>
                <a:gd name="connsiteX2" fmla="*/ 608819 w 2299982"/>
                <a:gd name="connsiteY2" fmla="*/ 78122 h 617708"/>
                <a:gd name="connsiteX3" fmla="*/ 621519 w 2299982"/>
                <a:gd name="connsiteY3" fmla="*/ 205122 h 617708"/>
                <a:gd name="connsiteX4" fmla="*/ 682987 w 2299982"/>
                <a:gd name="connsiteY4" fmla="*/ 407814 h 617708"/>
                <a:gd name="connsiteX5" fmla="*/ 1028427 w 2299982"/>
                <a:gd name="connsiteY5" fmla="*/ 572914 h 617708"/>
                <a:gd name="connsiteX6" fmla="*/ 2297919 w 2299982"/>
                <a:gd name="connsiteY6" fmla="*/ 611522 h 617708"/>
                <a:gd name="connsiteX7" fmla="*/ 699243 w 2299982"/>
                <a:gd name="connsiteY7" fmla="*/ 611014 h 617708"/>
                <a:gd name="connsiteX8" fmla="*/ 113519 w 2299982"/>
                <a:gd name="connsiteY8" fmla="*/ 547514 h 617708"/>
                <a:gd name="connsiteX9" fmla="*/ 11919 w 2299982"/>
                <a:gd name="connsiteY9" fmla="*/ 395622 h 617708"/>
                <a:gd name="connsiteX10" fmla="*/ 11919 w 2299982"/>
                <a:gd name="connsiteY10" fmla="*/ 103522 h 617708"/>
                <a:gd name="connsiteX11" fmla="*/ 75419 w 2299982"/>
                <a:gd name="connsiteY11" fmla="*/ 1922 h 617708"/>
                <a:gd name="connsiteX0" fmla="*/ 75419 w 2299982"/>
                <a:gd name="connsiteY0" fmla="*/ 1922 h 617708"/>
                <a:gd name="connsiteX1" fmla="*/ 469119 w 2299982"/>
                <a:gd name="connsiteY1" fmla="*/ 40022 h 617708"/>
                <a:gd name="connsiteX2" fmla="*/ 608819 w 2299982"/>
                <a:gd name="connsiteY2" fmla="*/ 78122 h 617708"/>
                <a:gd name="connsiteX3" fmla="*/ 676383 w 2299982"/>
                <a:gd name="connsiteY3" fmla="*/ 235602 h 617708"/>
                <a:gd name="connsiteX4" fmla="*/ 682987 w 2299982"/>
                <a:gd name="connsiteY4" fmla="*/ 407814 h 617708"/>
                <a:gd name="connsiteX5" fmla="*/ 1028427 w 2299982"/>
                <a:gd name="connsiteY5" fmla="*/ 572914 h 617708"/>
                <a:gd name="connsiteX6" fmla="*/ 2297919 w 2299982"/>
                <a:gd name="connsiteY6" fmla="*/ 611522 h 617708"/>
                <a:gd name="connsiteX7" fmla="*/ 699243 w 2299982"/>
                <a:gd name="connsiteY7" fmla="*/ 611014 h 617708"/>
                <a:gd name="connsiteX8" fmla="*/ 113519 w 2299982"/>
                <a:gd name="connsiteY8" fmla="*/ 547514 h 617708"/>
                <a:gd name="connsiteX9" fmla="*/ 11919 w 2299982"/>
                <a:gd name="connsiteY9" fmla="*/ 395622 h 617708"/>
                <a:gd name="connsiteX10" fmla="*/ 11919 w 2299982"/>
                <a:gd name="connsiteY10" fmla="*/ 103522 h 617708"/>
                <a:gd name="connsiteX11" fmla="*/ 75419 w 2299982"/>
                <a:gd name="connsiteY11" fmla="*/ 1922 h 617708"/>
                <a:gd name="connsiteX0" fmla="*/ 75419 w 2299982"/>
                <a:gd name="connsiteY0" fmla="*/ 1922 h 617708"/>
                <a:gd name="connsiteX1" fmla="*/ 469119 w 2299982"/>
                <a:gd name="connsiteY1" fmla="*/ 40022 h 617708"/>
                <a:gd name="connsiteX2" fmla="*/ 614915 w 2299982"/>
                <a:gd name="connsiteY2" fmla="*/ 78122 h 617708"/>
                <a:gd name="connsiteX3" fmla="*/ 676383 w 2299982"/>
                <a:gd name="connsiteY3" fmla="*/ 235602 h 617708"/>
                <a:gd name="connsiteX4" fmla="*/ 682987 w 2299982"/>
                <a:gd name="connsiteY4" fmla="*/ 407814 h 617708"/>
                <a:gd name="connsiteX5" fmla="*/ 1028427 w 2299982"/>
                <a:gd name="connsiteY5" fmla="*/ 572914 h 617708"/>
                <a:gd name="connsiteX6" fmla="*/ 2297919 w 2299982"/>
                <a:gd name="connsiteY6" fmla="*/ 611522 h 617708"/>
                <a:gd name="connsiteX7" fmla="*/ 699243 w 2299982"/>
                <a:gd name="connsiteY7" fmla="*/ 611014 h 617708"/>
                <a:gd name="connsiteX8" fmla="*/ 113519 w 2299982"/>
                <a:gd name="connsiteY8" fmla="*/ 547514 h 617708"/>
                <a:gd name="connsiteX9" fmla="*/ 11919 w 2299982"/>
                <a:gd name="connsiteY9" fmla="*/ 395622 h 617708"/>
                <a:gd name="connsiteX10" fmla="*/ 11919 w 2299982"/>
                <a:gd name="connsiteY10" fmla="*/ 103522 h 617708"/>
                <a:gd name="connsiteX11" fmla="*/ 75419 w 2299982"/>
                <a:gd name="connsiteY11" fmla="*/ 1922 h 617708"/>
                <a:gd name="connsiteX0" fmla="*/ 75419 w 2299982"/>
                <a:gd name="connsiteY0" fmla="*/ 7837 h 623623"/>
                <a:gd name="connsiteX1" fmla="*/ 487407 w 2299982"/>
                <a:gd name="connsiteY1" fmla="*/ 15457 h 623623"/>
                <a:gd name="connsiteX2" fmla="*/ 614915 w 2299982"/>
                <a:gd name="connsiteY2" fmla="*/ 84037 h 623623"/>
                <a:gd name="connsiteX3" fmla="*/ 676383 w 2299982"/>
                <a:gd name="connsiteY3" fmla="*/ 241517 h 623623"/>
                <a:gd name="connsiteX4" fmla="*/ 682987 w 2299982"/>
                <a:gd name="connsiteY4" fmla="*/ 413729 h 623623"/>
                <a:gd name="connsiteX5" fmla="*/ 1028427 w 2299982"/>
                <a:gd name="connsiteY5" fmla="*/ 578829 h 623623"/>
                <a:gd name="connsiteX6" fmla="*/ 2297919 w 2299982"/>
                <a:gd name="connsiteY6" fmla="*/ 617437 h 623623"/>
                <a:gd name="connsiteX7" fmla="*/ 699243 w 2299982"/>
                <a:gd name="connsiteY7" fmla="*/ 616929 h 623623"/>
                <a:gd name="connsiteX8" fmla="*/ 113519 w 2299982"/>
                <a:gd name="connsiteY8" fmla="*/ 553429 h 623623"/>
                <a:gd name="connsiteX9" fmla="*/ 11919 w 2299982"/>
                <a:gd name="connsiteY9" fmla="*/ 401537 h 623623"/>
                <a:gd name="connsiteX10" fmla="*/ 11919 w 2299982"/>
                <a:gd name="connsiteY10" fmla="*/ 109437 h 623623"/>
                <a:gd name="connsiteX11" fmla="*/ 75419 w 2299982"/>
                <a:gd name="connsiteY11" fmla="*/ 7837 h 623623"/>
                <a:gd name="connsiteX0" fmla="*/ 75419 w 2299982"/>
                <a:gd name="connsiteY0" fmla="*/ 7916 h 623702"/>
                <a:gd name="connsiteX1" fmla="*/ 487407 w 2299982"/>
                <a:gd name="connsiteY1" fmla="*/ 15536 h 623702"/>
                <a:gd name="connsiteX2" fmla="*/ 654920 w 2299982"/>
                <a:gd name="connsiteY2" fmla="*/ 86021 h 623702"/>
                <a:gd name="connsiteX3" fmla="*/ 676383 w 2299982"/>
                <a:gd name="connsiteY3" fmla="*/ 241596 h 623702"/>
                <a:gd name="connsiteX4" fmla="*/ 682987 w 2299982"/>
                <a:gd name="connsiteY4" fmla="*/ 413808 h 623702"/>
                <a:gd name="connsiteX5" fmla="*/ 1028427 w 2299982"/>
                <a:gd name="connsiteY5" fmla="*/ 578908 h 623702"/>
                <a:gd name="connsiteX6" fmla="*/ 2297919 w 2299982"/>
                <a:gd name="connsiteY6" fmla="*/ 617516 h 623702"/>
                <a:gd name="connsiteX7" fmla="*/ 699243 w 2299982"/>
                <a:gd name="connsiteY7" fmla="*/ 617008 h 623702"/>
                <a:gd name="connsiteX8" fmla="*/ 113519 w 2299982"/>
                <a:gd name="connsiteY8" fmla="*/ 553508 h 623702"/>
                <a:gd name="connsiteX9" fmla="*/ 11919 w 2299982"/>
                <a:gd name="connsiteY9" fmla="*/ 401616 h 623702"/>
                <a:gd name="connsiteX10" fmla="*/ 11919 w 2299982"/>
                <a:gd name="connsiteY10" fmla="*/ 109516 h 623702"/>
                <a:gd name="connsiteX11" fmla="*/ 75419 w 2299982"/>
                <a:gd name="connsiteY11" fmla="*/ 7916 h 623702"/>
                <a:gd name="connsiteX0" fmla="*/ 75419 w 2299982"/>
                <a:gd name="connsiteY0" fmla="*/ 7916 h 623702"/>
                <a:gd name="connsiteX1" fmla="*/ 487407 w 2299982"/>
                <a:gd name="connsiteY1" fmla="*/ 15536 h 623702"/>
                <a:gd name="connsiteX2" fmla="*/ 654920 w 2299982"/>
                <a:gd name="connsiteY2" fmla="*/ 86021 h 623702"/>
                <a:gd name="connsiteX3" fmla="*/ 676383 w 2299982"/>
                <a:gd name="connsiteY3" fmla="*/ 241596 h 623702"/>
                <a:gd name="connsiteX4" fmla="*/ 682987 w 2299982"/>
                <a:gd name="connsiteY4" fmla="*/ 413808 h 623702"/>
                <a:gd name="connsiteX5" fmla="*/ 1028427 w 2299982"/>
                <a:gd name="connsiteY5" fmla="*/ 578908 h 623702"/>
                <a:gd name="connsiteX6" fmla="*/ 2297919 w 2299982"/>
                <a:gd name="connsiteY6" fmla="*/ 617516 h 623702"/>
                <a:gd name="connsiteX7" fmla="*/ 699243 w 2299982"/>
                <a:gd name="connsiteY7" fmla="*/ 617008 h 623702"/>
                <a:gd name="connsiteX8" fmla="*/ 113519 w 2299982"/>
                <a:gd name="connsiteY8" fmla="*/ 553508 h 623702"/>
                <a:gd name="connsiteX9" fmla="*/ 11919 w 2299982"/>
                <a:gd name="connsiteY9" fmla="*/ 401616 h 623702"/>
                <a:gd name="connsiteX10" fmla="*/ 11919 w 2299982"/>
                <a:gd name="connsiteY10" fmla="*/ 109516 h 623702"/>
                <a:gd name="connsiteX11" fmla="*/ 75419 w 2299982"/>
                <a:gd name="connsiteY11" fmla="*/ 7916 h 623702"/>
                <a:gd name="connsiteX0" fmla="*/ 75419 w 2299978"/>
                <a:gd name="connsiteY0" fmla="*/ 7916 h 623702"/>
                <a:gd name="connsiteX1" fmla="*/ 487407 w 2299978"/>
                <a:gd name="connsiteY1" fmla="*/ 15536 h 623702"/>
                <a:gd name="connsiteX2" fmla="*/ 654920 w 2299978"/>
                <a:gd name="connsiteY2" fmla="*/ 86021 h 623702"/>
                <a:gd name="connsiteX3" fmla="*/ 676383 w 2299978"/>
                <a:gd name="connsiteY3" fmla="*/ 241596 h 623702"/>
                <a:gd name="connsiteX4" fmla="*/ 682987 w 2299978"/>
                <a:gd name="connsiteY4" fmla="*/ 413808 h 623702"/>
                <a:gd name="connsiteX5" fmla="*/ 1028427 w 2299978"/>
                <a:gd name="connsiteY5" fmla="*/ 578908 h 623702"/>
                <a:gd name="connsiteX6" fmla="*/ 2297919 w 2299978"/>
                <a:gd name="connsiteY6" fmla="*/ 617516 h 623702"/>
                <a:gd name="connsiteX7" fmla="*/ 699243 w 2299978"/>
                <a:gd name="connsiteY7" fmla="*/ 617008 h 623702"/>
                <a:gd name="connsiteX8" fmla="*/ 113519 w 2299978"/>
                <a:gd name="connsiteY8" fmla="*/ 553508 h 623702"/>
                <a:gd name="connsiteX9" fmla="*/ 11919 w 2299978"/>
                <a:gd name="connsiteY9" fmla="*/ 401616 h 623702"/>
                <a:gd name="connsiteX10" fmla="*/ 11919 w 2299978"/>
                <a:gd name="connsiteY10" fmla="*/ 109516 h 623702"/>
                <a:gd name="connsiteX11" fmla="*/ 75419 w 2299978"/>
                <a:gd name="connsiteY11" fmla="*/ 7916 h 623702"/>
                <a:gd name="connsiteX0" fmla="*/ 75419 w 2299978"/>
                <a:gd name="connsiteY0" fmla="*/ 7244 h 623030"/>
                <a:gd name="connsiteX1" fmla="*/ 487407 w 2299978"/>
                <a:gd name="connsiteY1" fmla="*/ 14864 h 623030"/>
                <a:gd name="connsiteX2" fmla="*/ 670160 w 2299978"/>
                <a:gd name="connsiteY2" fmla="*/ 68204 h 623030"/>
                <a:gd name="connsiteX3" fmla="*/ 676383 w 2299978"/>
                <a:gd name="connsiteY3" fmla="*/ 240924 h 623030"/>
                <a:gd name="connsiteX4" fmla="*/ 682987 w 2299978"/>
                <a:gd name="connsiteY4" fmla="*/ 413136 h 623030"/>
                <a:gd name="connsiteX5" fmla="*/ 1028427 w 2299978"/>
                <a:gd name="connsiteY5" fmla="*/ 578236 h 623030"/>
                <a:gd name="connsiteX6" fmla="*/ 2297919 w 2299978"/>
                <a:gd name="connsiteY6" fmla="*/ 616844 h 623030"/>
                <a:gd name="connsiteX7" fmla="*/ 699243 w 2299978"/>
                <a:gd name="connsiteY7" fmla="*/ 616336 h 623030"/>
                <a:gd name="connsiteX8" fmla="*/ 113519 w 2299978"/>
                <a:gd name="connsiteY8" fmla="*/ 552836 h 623030"/>
                <a:gd name="connsiteX9" fmla="*/ 11919 w 2299978"/>
                <a:gd name="connsiteY9" fmla="*/ 400944 h 623030"/>
                <a:gd name="connsiteX10" fmla="*/ 11919 w 2299978"/>
                <a:gd name="connsiteY10" fmla="*/ 108844 h 623030"/>
                <a:gd name="connsiteX11" fmla="*/ 75419 w 2299978"/>
                <a:gd name="connsiteY11" fmla="*/ 7244 h 623030"/>
                <a:gd name="connsiteX0" fmla="*/ 75419 w 2299978"/>
                <a:gd name="connsiteY0" fmla="*/ 7244 h 623030"/>
                <a:gd name="connsiteX1" fmla="*/ 487407 w 2299978"/>
                <a:gd name="connsiteY1" fmla="*/ 14864 h 623030"/>
                <a:gd name="connsiteX2" fmla="*/ 670160 w 2299978"/>
                <a:gd name="connsiteY2" fmla="*/ 68204 h 623030"/>
                <a:gd name="connsiteX3" fmla="*/ 676383 w 2299978"/>
                <a:gd name="connsiteY3" fmla="*/ 240924 h 623030"/>
                <a:gd name="connsiteX4" fmla="*/ 682987 w 2299978"/>
                <a:gd name="connsiteY4" fmla="*/ 413136 h 623030"/>
                <a:gd name="connsiteX5" fmla="*/ 1028427 w 2299978"/>
                <a:gd name="connsiteY5" fmla="*/ 578236 h 623030"/>
                <a:gd name="connsiteX6" fmla="*/ 2297919 w 2299978"/>
                <a:gd name="connsiteY6" fmla="*/ 616844 h 623030"/>
                <a:gd name="connsiteX7" fmla="*/ 699243 w 2299978"/>
                <a:gd name="connsiteY7" fmla="*/ 616336 h 623030"/>
                <a:gd name="connsiteX8" fmla="*/ 113519 w 2299978"/>
                <a:gd name="connsiteY8" fmla="*/ 552836 h 623030"/>
                <a:gd name="connsiteX9" fmla="*/ 11919 w 2299978"/>
                <a:gd name="connsiteY9" fmla="*/ 400944 h 623030"/>
                <a:gd name="connsiteX10" fmla="*/ 11919 w 2299978"/>
                <a:gd name="connsiteY10" fmla="*/ 108844 h 623030"/>
                <a:gd name="connsiteX11" fmla="*/ 75419 w 2299978"/>
                <a:gd name="connsiteY11" fmla="*/ 7244 h 623030"/>
                <a:gd name="connsiteX0" fmla="*/ 77581 w 2302140"/>
                <a:gd name="connsiteY0" fmla="*/ 7244 h 623030"/>
                <a:gd name="connsiteX1" fmla="*/ 489569 w 2302140"/>
                <a:gd name="connsiteY1" fmla="*/ 14864 h 623030"/>
                <a:gd name="connsiteX2" fmla="*/ 672322 w 2302140"/>
                <a:gd name="connsiteY2" fmla="*/ 68204 h 623030"/>
                <a:gd name="connsiteX3" fmla="*/ 678545 w 2302140"/>
                <a:gd name="connsiteY3" fmla="*/ 240924 h 623030"/>
                <a:gd name="connsiteX4" fmla="*/ 685149 w 2302140"/>
                <a:gd name="connsiteY4" fmla="*/ 413136 h 623030"/>
                <a:gd name="connsiteX5" fmla="*/ 1030589 w 2302140"/>
                <a:gd name="connsiteY5" fmla="*/ 578236 h 623030"/>
                <a:gd name="connsiteX6" fmla="*/ 2300081 w 2302140"/>
                <a:gd name="connsiteY6" fmla="*/ 616844 h 623030"/>
                <a:gd name="connsiteX7" fmla="*/ 701405 w 2302140"/>
                <a:gd name="connsiteY7" fmla="*/ 616336 h 623030"/>
                <a:gd name="connsiteX8" fmla="*/ 115681 w 2302140"/>
                <a:gd name="connsiteY8" fmla="*/ 552836 h 623030"/>
                <a:gd name="connsiteX9" fmla="*/ 14081 w 2302140"/>
                <a:gd name="connsiteY9" fmla="*/ 400944 h 623030"/>
                <a:gd name="connsiteX10" fmla="*/ 14081 w 2302140"/>
                <a:gd name="connsiteY10" fmla="*/ 108844 h 623030"/>
                <a:gd name="connsiteX11" fmla="*/ 77581 w 2302140"/>
                <a:gd name="connsiteY11" fmla="*/ 7244 h 623030"/>
                <a:gd name="connsiteX0" fmla="*/ 77581 w 2302140"/>
                <a:gd name="connsiteY0" fmla="*/ 8090 h 623876"/>
                <a:gd name="connsiteX1" fmla="*/ 489569 w 2302140"/>
                <a:gd name="connsiteY1" fmla="*/ 15710 h 623876"/>
                <a:gd name="connsiteX2" fmla="*/ 672322 w 2302140"/>
                <a:gd name="connsiteY2" fmla="*/ 69050 h 623876"/>
                <a:gd name="connsiteX3" fmla="*/ 678545 w 2302140"/>
                <a:gd name="connsiteY3" fmla="*/ 241770 h 623876"/>
                <a:gd name="connsiteX4" fmla="*/ 685149 w 2302140"/>
                <a:gd name="connsiteY4" fmla="*/ 413982 h 623876"/>
                <a:gd name="connsiteX5" fmla="*/ 1030589 w 2302140"/>
                <a:gd name="connsiteY5" fmla="*/ 579082 h 623876"/>
                <a:gd name="connsiteX6" fmla="*/ 2300081 w 2302140"/>
                <a:gd name="connsiteY6" fmla="*/ 617690 h 623876"/>
                <a:gd name="connsiteX7" fmla="*/ 701405 w 2302140"/>
                <a:gd name="connsiteY7" fmla="*/ 617182 h 623876"/>
                <a:gd name="connsiteX8" fmla="*/ 115681 w 2302140"/>
                <a:gd name="connsiteY8" fmla="*/ 553682 h 623876"/>
                <a:gd name="connsiteX9" fmla="*/ 14081 w 2302140"/>
                <a:gd name="connsiteY9" fmla="*/ 401790 h 623876"/>
                <a:gd name="connsiteX10" fmla="*/ 14081 w 2302140"/>
                <a:gd name="connsiteY10" fmla="*/ 109690 h 623876"/>
                <a:gd name="connsiteX11" fmla="*/ 77581 w 2302140"/>
                <a:gd name="connsiteY11" fmla="*/ 8090 h 623876"/>
                <a:gd name="connsiteX0" fmla="*/ 73014 w 2297573"/>
                <a:gd name="connsiteY0" fmla="*/ 8090 h 623876"/>
                <a:gd name="connsiteX1" fmla="*/ 485002 w 2297573"/>
                <a:gd name="connsiteY1" fmla="*/ 15710 h 623876"/>
                <a:gd name="connsiteX2" fmla="*/ 667755 w 2297573"/>
                <a:gd name="connsiteY2" fmla="*/ 69050 h 623876"/>
                <a:gd name="connsiteX3" fmla="*/ 673978 w 2297573"/>
                <a:gd name="connsiteY3" fmla="*/ 241770 h 623876"/>
                <a:gd name="connsiteX4" fmla="*/ 680582 w 2297573"/>
                <a:gd name="connsiteY4" fmla="*/ 413982 h 623876"/>
                <a:gd name="connsiteX5" fmla="*/ 1026022 w 2297573"/>
                <a:gd name="connsiteY5" fmla="*/ 579082 h 623876"/>
                <a:gd name="connsiteX6" fmla="*/ 2295514 w 2297573"/>
                <a:gd name="connsiteY6" fmla="*/ 617690 h 623876"/>
                <a:gd name="connsiteX7" fmla="*/ 696838 w 2297573"/>
                <a:gd name="connsiteY7" fmla="*/ 617182 h 623876"/>
                <a:gd name="connsiteX8" fmla="*/ 111114 w 2297573"/>
                <a:gd name="connsiteY8" fmla="*/ 553682 h 623876"/>
                <a:gd name="connsiteX9" fmla="*/ 9514 w 2297573"/>
                <a:gd name="connsiteY9" fmla="*/ 401790 h 623876"/>
                <a:gd name="connsiteX10" fmla="*/ 9514 w 2297573"/>
                <a:gd name="connsiteY10" fmla="*/ 109690 h 623876"/>
                <a:gd name="connsiteX11" fmla="*/ 73014 w 2297573"/>
                <a:gd name="connsiteY11" fmla="*/ 8090 h 623876"/>
                <a:gd name="connsiteX0" fmla="*/ 72168 w 2296727"/>
                <a:gd name="connsiteY0" fmla="*/ 8090 h 623876"/>
                <a:gd name="connsiteX1" fmla="*/ 484156 w 2296727"/>
                <a:gd name="connsiteY1" fmla="*/ 15710 h 623876"/>
                <a:gd name="connsiteX2" fmla="*/ 666909 w 2296727"/>
                <a:gd name="connsiteY2" fmla="*/ 69050 h 623876"/>
                <a:gd name="connsiteX3" fmla="*/ 673132 w 2296727"/>
                <a:gd name="connsiteY3" fmla="*/ 241770 h 623876"/>
                <a:gd name="connsiteX4" fmla="*/ 679736 w 2296727"/>
                <a:gd name="connsiteY4" fmla="*/ 413982 h 623876"/>
                <a:gd name="connsiteX5" fmla="*/ 1025176 w 2296727"/>
                <a:gd name="connsiteY5" fmla="*/ 579082 h 623876"/>
                <a:gd name="connsiteX6" fmla="*/ 2294668 w 2296727"/>
                <a:gd name="connsiteY6" fmla="*/ 617690 h 623876"/>
                <a:gd name="connsiteX7" fmla="*/ 695992 w 2296727"/>
                <a:gd name="connsiteY7" fmla="*/ 617182 h 623876"/>
                <a:gd name="connsiteX8" fmla="*/ 110268 w 2296727"/>
                <a:gd name="connsiteY8" fmla="*/ 553682 h 623876"/>
                <a:gd name="connsiteX9" fmla="*/ 8668 w 2296727"/>
                <a:gd name="connsiteY9" fmla="*/ 401790 h 623876"/>
                <a:gd name="connsiteX10" fmla="*/ 8668 w 2296727"/>
                <a:gd name="connsiteY10" fmla="*/ 109690 h 623876"/>
                <a:gd name="connsiteX11" fmla="*/ 72168 w 2296727"/>
                <a:gd name="connsiteY11" fmla="*/ 8090 h 623876"/>
                <a:gd name="connsiteX0" fmla="*/ 68791 w 2293350"/>
                <a:gd name="connsiteY0" fmla="*/ 8090 h 623876"/>
                <a:gd name="connsiteX1" fmla="*/ 480779 w 2293350"/>
                <a:gd name="connsiteY1" fmla="*/ 15710 h 623876"/>
                <a:gd name="connsiteX2" fmla="*/ 663532 w 2293350"/>
                <a:gd name="connsiteY2" fmla="*/ 69050 h 623876"/>
                <a:gd name="connsiteX3" fmla="*/ 669755 w 2293350"/>
                <a:gd name="connsiteY3" fmla="*/ 241770 h 623876"/>
                <a:gd name="connsiteX4" fmla="*/ 676359 w 2293350"/>
                <a:gd name="connsiteY4" fmla="*/ 413982 h 623876"/>
                <a:gd name="connsiteX5" fmla="*/ 1021799 w 2293350"/>
                <a:gd name="connsiteY5" fmla="*/ 579082 h 623876"/>
                <a:gd name="connsiteX6" fmla="*/ 2291291 w 2293350"/>
                <a:gd name="connsiteY6" fmla="*/ 617690 h 623876"/>
                <a:gd name="connsiteX7" fmla="*/ 692615 w 2293350"/>
                <a:gd name="connsiteY7" fmla="*/ 617182 h 623876"/>
                <a:gd name="connsiteX8" fmla="*/ 106891 w 2293350"/>
                <a:gd name="connsiteY8" fmla="*/ 553682 h 623876"/>
                <a:gd name="connsiteX9" fmla="*/ 5291 w 2293350"/>
                <a:gd name="connsiteY9" fmla="*/ 401790 h 623876"/>
                <a:gd name="connsiteX10" fmla="*/ 5291 w 2293350"/>
                <a:gd name="connsiteY10" fmla="*/ 109690 h 623876"/>
                <a:gd name="connsiteX11" fmla="*/ 68791 w 2293350"/>
                <a:gd name="connsiteY11" fmla="*/ 8090 h 623876"/>
                <a:gd name="connsiteX0" fmla="*/ 68791 w 2293350"/>
                <a:gd name="connsiteY0" fmla="*/ 8090 h 623492"/>
                <a:gd name="connsiteX1" fmla="*/ 480779 w 2293350"/>
                <a:gd name="connsiteY1" fmla="*/ 15710 h 623492"/>
                <a:gd name="connsiteX2" fmla="*/ 663532 w 2293350"/>
                <a:gd name="connsiteY2" fmla="*/ 69050 h 623492"/>
                <a:gd name="connsiteX3" fmla="*/ 669755 w 2293350"/>
                <a:gd name="connsiteY3" fmla="*/ 241770 h 623492"/>
                <a:gd name="connsiteX4" fmla="*/ 676359 w 2293350"/>
                <a:gd name="connsiteY4" fmla="*/ 413982 h 623492"/>
                <a:gd name="connsiteX5" fmla="*/ 1021799 w 2293350"/>
                <a:gd name="connsiteY5" fmla="*/ 579082 h 623492"/>
                <a:gd name="connsiteX6" fmla="*/ 2291291 w 2293350"/>
                <a:gd name="connsiteY6" fmla="*/ 617690 h 623492"/>
                <a:gd name="connsiteX7" fmla="*/ 692615 w 2293350"/>
                <a:gd name="connsiteY7" fmla="*/ 617182 h 623492"/>
                <a:gd name="connsiteX8" fmla="*/ 103081 w 2293350"/>
                <a:gd name="connsiteY8" fmla="*/ 559397 h 623492"/>
                <a:gd name="connsiteX9" fmla="*/ 5291 w 2293350"/>
                <a:gd name="connsiteY9" fmla="*/ 401790 h 623492"/>
                <a:gd name="connsiteX10" fmla="*/ 5291 w 2293350"/>
                <a:gd name="connsiteY10" fmla="*/ 109690 h 623492"/>
                <a:gd name="connsiteX11" fmla="*/ 68791 w 2293350"/>
                <a:gd name="connsiteY11" fmla="*/ 8090 h 623492"/>
                <a:gd name="connsiteX0" fmla="*/ 68791 w 2293350"/>
                <a:gd name="connsiteY0" fmla="*/ 8090 h 622991"/>
                <a:gd name="connsiteX1" fmla="*/ 480779 w 2293350"/>
                <a:gd name="connsiteY1" fmla="*/ 15710 h 622991"/>
                <a:gd name="connsiteX2" fmla="*/ 663532 w 2293350"/>
                <a:gd name="connsiteY2" fmla="*/ 69050 h 622991"/>
                <a:gd name="connsiteX3" fmla="*/ 669755 w 2293350"/>
                <a:gd name="connsiteY3" fmla="*/ 241770 h 622991"/>
                <a:gd name="connsiteX4" fmla="*/ 676359 w 2293350"/>
                <a:gd name="connsiteY4" fmla="*/ 413982 h 622991"/>
                <a:gd name="connsiteX5" fmla="*/ 1021799 w 2293350"/>
                <a:gd name="connsiteY5" fmla="*/ 579082 h 622991"/>
                <a:gd name="connsiteX6" fmla="*/ 2291291 w 2293350"/>
                <a:gd name="connsiteY6" fmla="*/ 617690 h 622991"/>
                <a:gd name="connsiteX7" fmla="*/ 692615 w 2293350"/>
                <a:gd name="connsiteY7" fmla="*/ 617182 h 622991"/>
                <a:gd name="connsiteX8" fmla="*/ 99271 w 2293350"/>
                <a:gd name="connsiteY8" fmla="*/ 567017 h 622991"/>
                <a:gd name="connsiteX9" fmla="*/ 5291 w 2293350"/>
                <a:gd name="connsiteY9" fmla="*/ 401790 h 622991"/>
                <a:gd name="connsiteX10" fmla="*/ 5291 w 2293350"/>
                <a:gd name="connsiteY10" fmla="*/ 109690 h 622991"/>
                <a:gd name="connsiteX11" fmla="*/ 68791 w 2293350"/>
                <a:gd name="connsiteY11" fmla="*/ 8090 h 622991"/>
                <a:gd name="connsiteX0" fmla="*/ 68791 w 2293350"/>
                <a:gd name="connsiteY0" fmla="*/ 8090 h 622991"/>
                <a:gd name="connsiteX1" fmla="*/ 480779 w 2293350"/>
                <a:gd name="connsiteY1" fmla="*/ 15710 h 622991"/>
                <a:gd name="connsiteX2" fmla="*/ 663532 w 2293350"/>
                <a:gd name="connsiteY2" fmla="*/ 69050 h 622991"/>
                <a:gd name="connsiteX3" fmla="*/ 669755 w 2293350"/>
                <a:gd name="connsiteY3" fmla="*/ 241770 h 622991"/>
                <a:gd name="connsiteX4" fmla="*/ 676359 w 2293350"/>
                <a:gd name="connsiteY4" fmla="*/ 413982 h 622991"/>
                <a:gd name="connsiteX5" fmla="*/ 1021799 w 2293350"/>
                <a:gd name="connsiteY5" fmla="*/ 579082 h 622991"/>
                <a:gd name="connsiteX6" fmla="*/ 2291291 w 2293350"/>
                <a:gd name="connsiteY6" fmla="*/ 617690 h 622991"/>
                <a:gd name="connsiteX7" fmla="*/ 692615 w 2293350"/>
                <a:gd name="connsiteY7" fmla="*/ 617182 h 622991"/>
                <a:gd name="connsiteX8" fmla="*/ 99271 w 2293350"/>
                <a:gd name="connsiteY8" fmla="*/ 567017 h 622991"/>
                <a:gd name="connsiteX9" fmla="*/ 5291 w 2293350"/>
                <a:gd name="connsiteY9" fmla="*/ 401790 h 622991"/>
                <a:gd name="connsiteX10" fmla="*/ 5291 w 2293350"/>
                <a:gd name="connsiteY10" fmla="*/ 109690 h 622991"/>
                <a:gd name="connsiteX11" fmla="*/ 68791 w 2293350"/>
                <a:gd name="connsiteY11" fmla="*/ 8090 h 6229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93350" h="622991">
                  <a:moveTo>
                    <a:pt x="68791" y="8090"/>
                  </a:moveTo>
                  <a:cubicBezTo>
                    <a:pt x="113749" y="-9478"/>
                    <a:pt x="381655" y="5550"/>
                    <a:pt x="480779" y="15710"/>
                  </a:cubicBezTo>
                  <a:cubicBezTo>
                    <a:pt x="579903" y="25870"/>
                    <a:pt x="639656" y="31373"/>
                    <a:pt x="663532" y="69050"/>
                  </a:cubicBezTo>
                  <a:cubicBezTo>
                    <a:pt x="687408" y="106727"/>
                    <a:pt x="667617" y="184281"/>
                    <a:pt x="669755" y="241770"/>
                  </a:cubicBezTo>
                  <a:cubicBezTo>
                    <a:pt x="671893" y="299259"/>
                    <a:pt x="667215" y="336808"/>
                    <a:pt x="676359" y="413982"/>
                  </a:cubicBezTo>
                  <a:cubicBezTo>
                    <a:pt x="685503" y="491156"/>
                    <a:pt x="754549" y="554656"/>
                    <a:pt x="1021799" y="579082"/>
                  </a:cubicBezTo>
                  <a:cubicBezTo>
                    <a:pt x="1289049" y="603508"/>
                    <a:pt x="2346155" y="611340"/>
                    <a:pt x="2291291" y="617690"/>
                  </a:cubicBezTo>
                  <a:cubicBezTo>
                    <a:pt x="2236427" y="624040"/>
                    <a:pt x="1057952" y="625627"/>
                    <a:pt x="692615" y="617182"/>
                  </a:cubicBezTo>
                  <a:cubicBezTo>
                    <a:pt x="327278" y="608737"/>
                    <a:pt x="197061" y="601392"/>
                    <a:pt x="99271" y="567017"/>
                  </a:cubicBezTo>
                  <a:cubicBezTo>
                    <a:pt x="1481" y="532642"/>
                    <a:pt x="22224" y="473757"/>
                    <a:pt x="5291" y="401790"/>
                  </a:cubicBezTo>
                  <a:cubicBezTo>
                    <a:pt x="3598" y="327918"/>
                    <a:pt x="-5716" y="178905"/>
                    <a:pt x="5291" y="109690"/>
                  </a:cubicBezTo>
                  <a:cubicBezTo>
                    <a:pt x="16298" y="40475"/>
                    <a:pt x="23833" y="25658"/>
                    <a:pt x="68791" y="8090"/>
                  </a:cubicBezTo>
                  <a:close/>
                </a:path>
              </a:pathLst>
            </a:custGeom>
            <a:solidFill>
              <a:srgbClr val="1CB2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59538BA-8B77-1E0D-04DA-02913F6B41BA}"/>
                </a:ext>
              </a:extLst>
            </p:cNvPr>
            <p:cNvSpPr txBox="1"/>
            <p:nvPr/>
          </p:nvSpPr>
          <p:spPr>
            <a:xfrm>
              <a:off x="2575719" y="3276600"/>
              <a:ext cx="45720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sp>
        <p:nvSpPr>
          <p:cNvPr id="15" name="TextBox 14">
            <a:extLst>
              <a:ext uri="{FF2B5EF4-FFF2-40B4-BE49-F238E27FC236}">
                <a16:creationId xmlns:a16="http://schemas.microsoft.com/office/drawing/2014/main" id="{3CB454BB-2ADA-9BCD-431B-8788E0D8DAA6}"/>
              </a:ext>
            </a:extLst>
          </p:cNvPr>
          <p:cNvSpPr txBox="1"/>
          <p:nvPr/>
        </p:nvSpPr>
        <p:spPr>
          <a:xfrm>
            <a:off x="6766719" y="548640"/>
            <a:ext cx="798327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Tự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hào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quê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hương</a:t>
            </a:r>
            <a:endParaRPr lang="en-US" sz="3600" dirty="0"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58570F3-6D89-796F-A5DA-584DF73C03F0}"/>
              </a:ext>
            </a:extLst>
          </p:cNvPr>
          <p:cNvSpPr txBox="1"/>
          <p:nvPr/>
        </p:nvSpPr>
        <p:spPr>
          <a:xfrm>
            <a:off x="701199" y="1524000"/>
            <a:ext cx="6348007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• Quan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sát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tranh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kể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những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tốt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đẹp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của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dân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tộc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Việt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Nam.</a:t>
            </a:r>
          </a:p>
          <a:p>
            <a:pPr algn="just"/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• Chia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sẻ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về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tốt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đẹp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của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quê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hương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600" dirty="0" err="1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em</a:t>
            </a:r>
            <a:r>
              <a:rPr lang="en-US" sz="3600" dirty="0"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02B1891-A841-91D0-07FB-D12ED081D664}"/>
              </a:ext>
            </a:extLst>
          </p:cNvPr>
          <p:cNvGrpSpPr/>
          <p:nvPr/>
        </p:nvGrpSpPr>
        <p:grpSpPr>
          <a:xfrm>
            <a:off x="2347119" y="4797664"/>
            <a:ext cx="3438027" cy="4346336"/>
            <a:chOff x="12087906" y="4502621"/>
            <a:chExt cx="3438027" cy="4346336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F0E02919-E67C-1F42-99F6-8EAE8606F72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87906" y="6099765"/>
              <a:ext cx="3438027" cy="2749192"/>
            </a:xfrm>
            <a:prstGeom prst="rect">
              <a:avLst/>
            </a:prstGeom>
          </p:spPr>
        </p:pic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CCAE5EB4-BA71-A014-5130-3C1472301051}"/>
                </a:ext>
              </a:extLst>
            </p:cNvPr>
            <p:cNvGrpSpPr/>
            <p:nvPr/>
          </p:nvGrpSpPr>
          <p:grpSpPr>
            <a:xfrm>
              <a:off x="12154150" y="4502621"/>
              <a:ext cx="3117423" cy="2202979"/>
              <a:chOff x="12154150" y="4248328"/>
              <a:chExt cx="3117423" cy="2202979"/>
            </a:xfrm>
          </p:grpSpPr>
          <p:pic>
            <p:nvPicPr>
              <p:cNvPr id="20" name="Picture 19" descr="A picture containing text, light&#10;&#10;Description automatically generated">
                <a:extLst>
                  <a:ext uri="{FF2B5EF4-FFF2-40B4-BE49-F238E27FC236}">
                    <a16:creationId xmlns:a16="http://schemas.microsoft.com/office/drawing/2014/main" id="{4C7D9824-B5DE-6678-BEED-7066C1F076D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154150" y="4248328"/>
                <a:ext cx="3117423" cy="2202979"/>
              </a:xfrm>
              <a:prstGeom prst="rect">
                <a:avLst/>
              </a:prstGeom>
            </p:spPr>
          </p:pic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FF323685-10C2-AAAC-7A5C-6B81D98F7ED9}"/>
                  </a:ext>
                </a:extLst>
              </p:cNvPr>
              <p:cNvSpPr txBox="1"/>
              <p:nvPr/>
            </p:nvSpPr>
            <p:spPr>
              <a:xfrm>
                <a:off x="12753760" y="4900550"/>
                <a:ext cx="2106318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 err="1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Thảo</a:t>
                </a:r>
                <a:r>
                  <a:rPr lang="en-US" sz="3200" dirty="0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200" dirty="0" err="1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luận</a:t>
                </a:r>
                <a:r>
                  <a:rPr lang="en-US" sz="3200" dirty="0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200" dirty="0" err="1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nhóm</a:t>
                </a:r>
                <a:endParaRPr lang="en-US" sz="3200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3058208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logo&#10;&#10;Description automatically generated">
            <a:extLst>
              <a:ext uri="{FF2B5EF4-FFF2-40B4-BE49-F238E27FC236}">
                <a16:creationId xmlns:a16="http://schemas.microsoft.com/office/drawing/2014/main" id="{5C53EA4A-836D-9CF6-1659-9A0CCE18EA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319" y="1828800"/>
            <a:ext cx="6428572" cy="3629926"/>
          </a:xfrm>
          <a:prstGeom prst="rect">
            <a:avLst/>
          </a:prstGeom>
        </p:spPr>
      </p:pic>
      <p:pic>
        <p:nvPicPr>
          <p:cNvPr id="3" name="Picture 2" descr="A picture containing automaton&#10;&#10;Description automatically generated">
            <a:extLst>
              <a:ext uri="{FF2B5EF4-FFF2-40B4-BE49-F238E27FC236}">
                <a16:creationId xmlns:a16="http://schemas.microsoft.com/office/drawing/2014/main" id="{24163EA8-0B06-F403-64BE-5D35C21E31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3719" y="5150296"/>
            <a:ext cx="3667828" cy="399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5413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66BE1C40-F357-4111-8EAC-F7FC6AA5ED4F}"/>
              </a:ext>
            </a:extLst>
          </p:cNvPr>
          <p:cNvSpPr/>
          <p:nvPr/>
        </p:nvSpPr>
        <p:spPr>
          <a:xfrm>
            <a:off x="670719" y="6754225"/>
            <a:ext cx="721706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 thống uống nước nhớ nguồn, biết ơn các anh hùng liệt sĩ.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68B776F-DF00-4C49-8917-C853F658240B}"/>
              </a:ext>
            </a:extLst>
          </p:cNvPr>
          <p:cNvSpPr/>
          <p:nvPr/>
        </p:nvSpPr>
        <p:spPr>
          <a:xfrm>
            <a:off x="8289324" y="6754225"/>
            <a:ext cx="702112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 thống nhân nghĩa, yêu thương người già.</a:t>
            </a: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9955ADCE-A2B3-63FE-B3B6-F3BF1BD011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95482" y="640080"/>
            <a:ext cx="6670884" cy="5760000"/>
          </a:xfrm>
          <a:prstGeom prst="rect">
            <a:avLst/>
          </a:prstGeom>
        </p:spPr>
      </p:pic>
      <p:pic>
        <p:nvPicPr>
          <p:cNvPr id="7" name="Picture 6" descr="A picture containing graphical user interface&#10;&#10;Description automatically generated">
            <a:extLst>
              <a:ext uri="{FF2B5EF4-FFF2-40B4-BE49-F238E27FC236}">
                <a16:creationId xmlns:a16="http://schemas.microsoft.com/office/drawing/2014/main" id="{0802B8F8-B824-B225-5B4A-29A4F4366E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431" y="609600"/>
            <a:ext cx="6950769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57775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63D747D-2AB7-4F31-83AE-BDB3469787E9}"/>
              </a:ext>
            </a:extLst>
          </p:cNvPr>
          <p:cNvSpPr/>
          <p:nvPr/>
        </p:nvSpPr>
        <p:spPr>
          <a:xfrm>
            <a:off x="1197399" y="6858000"/>
            <a:ext cx="64837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lành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đùm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rách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chia </a:t>
            </a:r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sẻ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đùm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vi-VN" sz="3200" b="1" dirty="0" err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bọc</a:t>
            </a:r>
            <a:r>
              <a:rPr lang="vi-VN" sz="3200" b="1" dirty="0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8487DD7-6A6B-4F8E-A113-2066BDD91599}"/>
              </a:ext>
            </a:extLst>
          </p:cNvPr>
          <p:cNvSpPr/>
          <p:nvPr/>
        </p:nvSpPr>
        <p:spPr>
          <a:xfrm>
            <a:off x="8880503" y="6875534"/>
            <a:ext cx="64837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vi-VN" sz="3200" b="1"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 thống nhân nghĩa, chia sẻ, đùm bọc.</a:t>
            </a:r>
          </a:p>
        </p:txBody>
      </p:sp>
      <p:pic>
        <p:nvPicPr>
          <p:cNvPr id="5" name="Picture 4" descr="Graphical user interface, application, Teams&#10;&#10;Description automatically generated">
            <a:extLst>
              <a:ext uri="{FF2B5EF4-FFF2-40B4-BE49-F238E27FC236}">
                <a16:creationId xmlns:a16="http://schemas.microsoft.com/office/drawing/2014/main" id="{62D1C5F9-16C6-60A4-74F3-E079D276C3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2263" y="762000"/>
            <a:ext cx="6751256" cy="5760000"/>
          </a:xfrm>
          <a:prstGeom prst="rect">
            <a:avLst/>
          </a:prstGeom>
        </p:spPr>
      </p:pic>
      <p:pic>
        <p:nvPicPr>
          <p:cNvPr id="7" name="Picture 6" descr="Graphical user interface&#10;&#10;Description automatically generated">
            <a:extLst>
              <a:ext uri="{FF2B5EF4-FFF2-40B4-BE49-F238E27FC236}">
                <a16:creationId xmlns:a16="http://schemas.microsoft.com/office/drawing/2014/main" id="{15F5BCB9-55BA-E3EE-458F-DCBDC11479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63" y="761999"/>
            <a:ext cx="6975540" cy="57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07288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8ED4ACD-ADC5-414F-A92F-5433A92BD2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781" y="457096"/>
            <a:ext cx="13443539" cy="7209030"/>
          </a:xfrm>
          <a:prstGeom prst="rect">
            <a:avLst/>
          </a:prstGeom>
        </p:spPr>
      </p:pic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9CF464B9-9028-48FB-9EF9-F00EE0C5DE1B}"/>
              </a:ext>
            </a:extLst>
          </p:cNvPr>
          <p:cNvSpPr/>
          <p:nvPr/>
        </p:nvSpPr>
        <p:spPr>
          <a:xfrm>
            <a:off x="3959624" y="7788858"/>
            <a:ext cx="8183038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Ủng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hộ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đồng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bào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lũ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lụt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kumimoji="0" lang="vi-VN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Miền</a:t>
            </a:r>
            <a:r>
              <a:rPr kumimoji="0" lang="vi-VN" sz="3200" b="1" i="0" u="none" strike="noStrike" kern="120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Trung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FCE038D3-665A-4279-94CD-44854394CDC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2416" y="510522"/>
            <a:ext cx="13243209" cy="6973021"/>
          </a:xfrm>
          <a:prstGeom prst="rect">
            <a:avLst/>
          </a:prstGeom>
        </p:spPr>
      </p:pic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38849644-7184-483F-8D28-8841BAA80464}"/>
              </a:ext>
            </a:extLst>
          </p:cNvPr>
          <p:cNvSpPr/>
          <p:nvPr/>
        </p:nvSpPr>
        <p:spPr>
          <a:xfrm>
            <a:off x="3959624" y="7788858"/>
            <a:ext cx="8183038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Ủng hộ đồng bào lũ lụt Miền Trung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20A5F85-1B21-491A-8EBB-C49420E435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254" y="512582"/>
            <a:ext cx="13332321" cy="7026216"/>
          </a:xfrm>
          <a:prstGeom prst="rect">
            <a:avLst/>
          </a:prstGeom>
        </p:spPr>
      </p:pic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BEE9F4DE-41E0-4A47-BD53-19F8B72FF443}"/>
              </a:ext>
            </a:extLst>
          </p:cNvPr>
          <p:cNvSpPr/>
          <p:nvPr/>
        </p:nvSpPr>
        <p:spPr>
          <a:xfrm>
            <a:off x="3959624" y="7788858"/>
            <a:ext cx="8183038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Ủng hộ đồng bào lũ lụt Miền Trung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A3EF671C-6755-4357-A3AF-857FECBE4D1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4454" y="510521"/>
            <a:ext cx="13371536" cy="6980163"/>
          </a:xfrm>
          <a:prstGeom prst="rect">
            <a:avLst/>
          </a:prstGeom>
        </p:spPr>
      </p:pic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EC5027B1-98B7-405B-9CEB-4E96BA33A186}"/>
              </a:ext>
            </a:extLst>
          </p:cNvPr>
          <p:cNvSpPr/>
          <p:nvPr/>
        </p:nvSpPr>
        <p:spPr>
          <a:xfrm>
            <a:off x="3029840" y="7788858"/>
            <a:ext cx="10042607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Ủng hộ hoàn cảnh khó khăn vì dịch covid 19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71F663D-A55F-4974-937D-A4553E7AA77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418" y="510522"/>
            <a:ext cx="13332320" cy="703573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AB17F38F-F2AF-472D-A15D-F3B0C640260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581" y="507209"/>
            <a:ext cx="13334300" cy="7154258"/>
          </a:xfrm>
          <a:prstGeom prst="rect">
            <a:avLst/>
          </a:prstGeom>
        </p:spPr>
      </p:pic>
      <p:sp>
        <p:nvSpPr>
          <p:cNvPr id="40" name="Rectangle: Rounded Corners 39">
            <a:extLst>
              <a:ext uri="{FF2B5EF4-FFF2-40B4-BE49-F238E27FC236}">
                <a16:creationId xmlns:a16="http://schemas.microsoft.com/office/drawing/2014/main" id="{627D45BC-4F2B-49D8-A34E-5DEF9B5B0256}"/>
              </a:ext>
            </a:extLst>
          </p:cNvPr>
          <p:cNvSpPr/>
          <p:nvPr/>
        </p:nvSpPr>
        <p:spPr>
          <a:xfrm>
            <a:off x="3029840" y="7788858"/>
            <a:ext cx="10042607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Thăm hỏi </a:t>
            </a:r>
            <a:r>
              <a:rPr kumimoji="0" lang="en-US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người già neo đơn</a:t>
            </a:r>
            <a:endParaRPr kumimoji="0" lang="vi-VN" sz="3200" b="1" i="0" u="none" strike="noStrike" kern="1200" cap="none" spc="0" normalizeH="0" baseline="0" noProof="0">
              <a:ln>
                <a:noFill/>
              </a:ln>
              <a:solidFill>
                <a:srgbClr val="0000CC"/>
              </a:solidFill>
              <a:effectLst/>
              <a:uLnTx/>
              <a:uFillTx/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E55CCA08-DB08-464C-9475-61B26E87884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3967" y="505405"/>
            <a:ext cx="13289775" cy="7154257"/>
          </a:xfrm>
          <a:prstGeom prst="rect">
            <a:avLst/>
          </a:prstGeom>
        </p:spPr>
      </p:pic>
      <p:sp>
        <p:nvSpPr>
          <p:cNvPr id="42" name="Rectangle: Rounded Corners 41">
            <a:extLst>
              <a:ext uri="{FF2B5EF4-FFF2-40B4-BE49-F238E27FC236}">
                <a16:creationId xmlns:a16="http://schemas.microsoft.com/office/drawing/2014/main" id="{291DA7F7-A168-44AA-84E0-2CD6D8709572}"/>
              </a:ext>
            </a:extLst>
          </p:cNvPr>
          <p:cNvSpPr/>
          <p:nvPr/>
        </p:nvSpPr>
        <p:spPr>
          <a:xfrm>
            <a:off x="3029840" y="7788858"/>
            <a:ext cx="10042606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Phong trào áo ấm tặng bạn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356CA308-F754-4785-9DAC-5404B66B3507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735" y="457200"/>
            <a:ext cx="13332319" cy="7154257"/>
          </a:xfrm>
          <a:prstGeom prst="rect">
            <a:avLst/>
          </a:prstGeom>
        </p:spPr>
      </p:pic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D735587-D8EC-4696-A161-832F720D880F}"/>
              </a:ext>
            </a:extLst>
          </p:cNvPr>
          <p:cNvSpPr/>
          <p:nvPr/>
        </p:nvSpPr>
        <p:spPr>
          <a:xfrm>
            <a:off x="3029840" y="7788858"/>
            <a:ext cx="10042606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Phong trào áo ấm tặng bạn</a:t>
            </a:r>
          </a:p>
        </p:txBody>
      </p:sp>
      <p:sp>
        <p:nvSpPr>
          <p:cNvPr id="30" name="Rectangle: Rounded Corners 29">
            <a:extLst>
              <a:ext uri="{FF2B5EF4-FFF2-40B4-BE49-F238E27FC236}">
                <a16:creationId xmlns:a16="http://schemas.microsoft.com/office/drawing/2014/main" id="{6A6B0691-13A9-4F50-818A-03BDDE44A305}"/>
              </a:ext>
            </a:extLst>
          </p:cNvPr>
          <p:cNvSpPr/>
          <p:nvPr/>
        </p:nvSpPr>
        <p:spPr>
          <a:xfrm>
            <a:off x="3029840" y="7788858"/>
            <a:ext cx="10042606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Thắp hương nghĩa trang liệt sĩ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EDED3A52-743A-418B-A14C-E1D8D9ACEA5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2818" y="471876"/>
            <a:ext cx="13312309" cy="7206672"/>
          </a:xfrm>
          <a:prstGeom prst="rect">
            <a:avLst/>
          </a:prstGeom>
        </p:spPr>
      </p:pic>
      <p:sp>
        <p:nvSpPr>
          <p:cNvPr id="52" name="Rectangle: Rounded Corners 51">
            <a:extLst>
              <a:ext uri="{FF2B5EF4-FFF2-40B4-BE49-F238E27FC236}">
                <a16:creationId xmlns:a16="http://schemas.microsoft.com/office/drawing/2014/main" id="{4CF9D2D3-853F-4427-8F30-217A68084D57}"/>
              </a:ext>
            </a:extLst>
          </p:cNvPr>
          <p:cNvSpPr/>
          <p:nvPr/>
        </p:nvSpPr>
        <p:spPr>
          <a:xfrm>
            <a:off x="3029840" y="7788858"/>
            <a:ext cx="10042606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Vệ</a:t>
            </a:r>
            <a:r>
              <a:rPr kumimoji="0" lang="vi-VN" sz="3200" b="1" i="0" u="none" strike="noStrike" kern="1200" cap="none" spc="0" normalizeH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sinh chăm sóc </a:t>
            </a: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nghĩa trang liệt sĩ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1F4E4217-A52D-4422-8A49-75CC66CB8A8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1245" y="500745"/>
            <a:ext cx="13308531" cy="7125851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ED0F3D0-F0DF-4A17-819A-7B0257E19DD3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2583" y="491795"/>
            <a:ext cx="13289775" cy="7139601"/>
          </a:xfrm>
          <a:prstGeom prst="rect">
            <a:avLst/>
          </a:prstGeom>
        </p:spPr>
      </p:pic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92D4A12B-FBD9-4B81-B011-7763417749A1}"/>
              </a:ext>
            </a:extLst>
          </p:cNvPr>
          <p:cNvSpPr/>
          <p:nvPr/>
        </p:nvSpPr>
        <p:spPr>
          <a:xfrm>
            <a:off x="3029840" y="7788858"/>
            <a:ext cx="10042606" cy="673270"/>
          </a:xfrm>
          <a:prstGeom prst="roundRect">
            <a:avLst/>
          </a:prstGeom>
          <a:solidFill>
            <a:srgbClr val="FEDEE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Tri ân thầy cô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1BF02DF2-F8FC-4112-96BB-892340437D90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514" y="494815"/>
            <a:ext cx="13415806" cy="7125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28911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0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0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8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8" grpId="0" animBg="1"/>
      <p:bldP spid="40" grpId="0" animBg="1"/>
      <p:bldP spid="42" grpId="0" animBg="1"/>
      <p:bldP spid="43" grpId="0" animBg="1"/>
      <p:bldP spid="30" grpId="0" animBg="1"/>
      <p:bldP spid="52" grpId="0" animBg="1"/>
      <p:bldP spid="5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 3">
            <a:extLst>
              <a:ext uri="{FF2B5EF4-FFF2-40B4-BE49-F238E27FC236}">
                <a16:creationId xmlns:a16="http://schemas.microsoft.com/office/drawing/2014/main" id="{CA24D25A-308A-417E-BA0D-B3224A269749}"/>
              </a:ext>
            </a:extLst>
          </p:cNvPr>
          <p:cNvSpPr/>
          <p:nvPr/>
        </p:nvSpPr>
        <p:spPr>
          <a:xfrm>
            <a:off x="11461675" y="685815"/>
            <a:ext cx="4495800" cy="3886185"/>
          </a:xfrm>
          <a:prstGeom prst="cloud">
            <a:avLst/>
          </a:prstGeom>
          <a:solidFill>
            <a:srgbClr val="FEDEEC"/>
          </a:solidFill>
          <a:ln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Cùng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chia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sẻ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kể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cho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bạn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về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những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truyền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thống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tốt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địa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phương </a:t>
            </a:r>
            <a:r>
              <a:rPr lang="vi-VN" sz="3200" b="1" dirty="0" err="1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mình</a:t>
            </a:r>
            <a:r>
              <a:rPr lang="vi-VN" sz="3200" b="1" dirty="0">
                <a:solidFill>
                  <a:srgbClr val="FF0066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76CCBE-50E7-4BA1-A246-8C1CE4376C94}"/>
              </a:ext>
            </a:extLst>
          </p:cNvPr>
          <p:cNvSpPr/>
          <p:nvPr/>
        </p:nvSpPr>
        <p:spPr>
          <a:xfrm>
            <a:off x="823119" y="990600"/>
            <a:ext cx="10638556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</a:t>
            </a:r>
            <a:r>
              <a:rPr lang="vi-VN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Truyền</a:t>
            </a:r>
            <a:r>
              <a:rPr lang="vi-VN" sz="32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thống</a:t>
            </a:r>
            <a:r>
              <a:rPr lang="vi-VN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tốt</a:t>
            </a:r>
            <a:r>
              <a:rPr lang="vi-VN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đẹp</a:t>
            </a:r>
            <a:r>
              <a:rPr lang="vi-VN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200" b="1" dirty="0">
                <a:solidFill>
                  <a:srgbClr val="FF0000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quê hương</a:t>
            </a:r>
            <a:r>
              <a:rPr lang="vi-VN" sz="3200" b="1" dirty="0">
                <a:solidFill>
                  <a:srgbClr val="0000CC"/>
                </a:solidFill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: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Truyền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thống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đoàn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kết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thương yêu,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giúp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đỡ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lẫn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nhau.</a:t>
            </a:r>
          </a:p>
          <a:p>
            <a:pPr algn="just"/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     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Từ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xa xưa,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tổ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tiên ta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đã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lấy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sự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đoàn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kết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thương yêu,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giúp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đỡ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làm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sức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mạnh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Truyền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thống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đoàn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kết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thương yêu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giúp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đỡ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lẫn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nhau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truyền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lại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phát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huy trong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tiến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trình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lịch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sử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giữ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nước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dựng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nước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Truyền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thống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đoàn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kết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thương yêu,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giúp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đỡ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lẫn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nhau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tạo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nên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lực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tinh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thần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thái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ứng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xử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văn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hóa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"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tình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làng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nghĩa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xóm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”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rất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độc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đáo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Việt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Nam trong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các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cộng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đồng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của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dân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tộc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trong nhân dân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toàn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thể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đồng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bào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Truyền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thống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này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ngày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nay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được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nâng lên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thành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tinh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thần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dân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tộc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,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hòa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nhập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trong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cộng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đồng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và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hội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nhập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quốc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tế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Mỗi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người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cần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biết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phát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huy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truyền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thống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 </a:t>
            </a:r>
            <a:r>
              <a:rPr lang="vi-VN" sz="3200" b="1" dirty="0" err="1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này</a:t>
            </a:r>
            <a:r>
              <a:rPr lang="vi-VN" sz="3200" b="1" dirty="0">
                <a:latin typeface="Arial-Rounded" panose="020B0500000000000000" pitchFamily="34" charset="0"/>
                <a:ea typeface="Arial-Rounded" panose="020B0500000000000000" pitchFamily="34" charset="0"/>
                <a:cs typeface="Arial-Rounded" panose="020B0500000000000000" pitchFamily="34" charset="0"/>
              </a:rPr>
              <a:t>.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653A806-2FEC-59D8-FC42-C44859A3A14B}"/>
              </a:ext>
            </a:extLst>
          </p:cNvPr>
          <p:cNvGrpSpPr/>
          <p:nvPr/>
        </p:nvGrpSpPr>
        <p:grpSpPr>
          <a:xfrm>
            <a:off x="12087906" y="4502621"/>
            <a:ext cx="3438027" cy="4346336"/>
            <a:chOff x="12087906" y="4502621"/>
            <a:chExt cx="3438027" cy="4346336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A508BEF-3DDE-EE7C-CCD5-B9D1AD473DF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087906" y="6099765"/>
              <a:ext cx="3438027" cy="2749192"/>
            </a:xfrm>
            <a:prstGeom prst="rect">
              <a:avLst/>
            </a:prstGeom>
          </p:spPr>
        </p:pic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E04677F3-CEDB-91E7-7BBD-082E526A82CE}"/>
                </a:ext>
              </a:extLst>
            </p:cNvPr>
            <p:cNvGrpSpPr/>
            <p:nvPr/>
          </p:nvGrpSpPr>
          <p:grpSpPr>
            <a:xfrm>
              <a:off x="12154150" y="4502621"/>
              <a:ext cx="3117423" cy="2202979"/>
              <a:chOff x="12154150" y="4248328"/>
              <a:chExt cx="3117423" cy="2202979"/>
            </a:xfrm>
          </p:grpSpPr>
          <p:pic>
            <p:nvPicPr>
              <p:cNvPr id="7" name="Picture 6" descr="A picture containing text, light&#10;&#10;Description automatically generated">
                <a:extLst>
                  <a:ext uri="{FF2B5EF4-FFF2-40B4-BE49-F238E27FC236}">
                    <a16:creationId xmlns:a16="http://schemas.microsoft.com/office/drawing/2014/main" id="{D7F7A26A-D2D3-5B30-2345-9260C8A7D8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2154150" y="4248328"/>
                <a:ext cx="3117423" cy="2202979"/>
              </a:xfrm>
              <a:prstGeom prst="rect">
                <a:avLst/>
              </a:prstGeom>
            </p:spPr>
          </p:pic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2B31ABBD-CC37-31C6-13E6-B0E3BDF5C9AD}"/>
                  </a:ext>
                </a:extLst>
              </p:cNvPr>
              <p:cNvSpPr txBox="1"/>
              <p:nvPr/>
            </p:nvSpPr>
            <p:spPr>
              <a:xfrm>
                <a:off x="12753760" y="4900550"/>
                <a:ext cx="2106318" cy="107721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3200" dirty="0" err="1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Thảo</a:t>
                </a:r>
                <a:r>
                  <a:rPr lang="en-US" sz="3200" dirty="0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200" dirty="0" err="1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luận</a:t>
                </a:r>
                <a:r>
                  <a:rPr lang="en-US" sz="3200" dirty="0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 </a:t>
                </a:r>
                <a:r>
                  <a:rPr lang="en-US" sz="3200" dirty="0" err="1">
                    <a:latin typeface="Arial-Rounded" panose="020B0500000000000000" pitchFamily="34" charset="0"/>
                    <a:ea typeface="Arial-Rounded" panose="020B0500000000000000" pitchFamily="34" charset="0"/>
                    <a:cs typeface="Arial-Rounded" panose="020B0500000000000000" pitchFamily="34" charset="0"/>
                  </a:rPr>
                  <a:t>nhóm</a:t>
                </a:r>
                <a:endParaRPr lang="en-US" sz="3200" dirty="0">
                  <a:latin typeface="Arial-Rounded" panose="020B0500000000000000" pitchFamily="34" charset="0"/>
                  <a:ea typeface="Arial-Rounded" panose="020B0500000000000000" pitchFamily="34" charset="0"/>
                  <a:cs typeface="Arial-Rounded" panose="020B0500000000000000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73978902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7538E14D-3BFB-45C1-8E17-BA6A908F72F5}"/>
              </a:ext>
            </a:extLst>
          </p:cNvPr>
          <p:cNvSpPr/>
          <p:nvPr/>
        </p:nvSpPr>
        <p:spPr>
          <a:xfrm>
            <a:off x="5471320" y="1295400"/>
            <a:ext cx="9982199" cy="6019793"/>
          </a:xfrm>
          <a:custGeom>
            <a:avLst/>
            <a:gdLst>
              <a:gd name="connsiteX0" fmla="*/ 0 w 9982199"/>
              <a:gd name="connsiteY0" fmla="*/ 1003319 h 6019793"/>
              <a:gd name="connsiteX1" fmla="*/ 1003319 w 9982199"/>
              <a:gd name="connsiteY1" fmla="*/ 0 h 6019793"/>
              <a:gd name="connsiteX2" fmla="*/ 8978880 w 9982199"/>
              <a:gd name="connsiteY2" fmla="*/ 0 h 6019793"/>
              <a:gd name="connsiteX3" fmla="*/ 9982199 w 9982199"/>
              <a:gd name="connsiteY3" fmla="*/ 1003319 h 6019793"/>
              <a:gd name="connsiteX4" fmla="*/ 9982199 w 9982199"/>
              <a:gd name="connsiteY4" fmla="*/ 5016474 h 6019793"/>
              <a:gd name="connsiteX5" fmla="*/ 8978880 w 9982199"/>
              <a:gd name="connsiteY5" fmla="*/ 6019793 h 6019793"/>
              <a:gd name="connsiteX6" fmla="*/ 1003319 w 9982199"/>
              <a:gd name="connsiteY6" fmla="*/ 6019793 h 6019793"/>
              <a:gd name="connsiteX7" fmla="*/ 0 w 9982199"/>
              <a:gd name="connsiteY7" fmla="*/ 5016474 h 6019793"/>
              <a:gd name="connsiteX8" fmla="*/ 0 w 9982199"/>
              <a:gd name="connsiteY8" fmla="*/ 1003319 h 60197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982199" h="6019793" fill="none" extrusionOk="0">
                <a:moveTo>
                  <a:pt x="0" y="1003319"/>
                </a:moveTo>
                <a:cubicBezTo>
                  <a:pt x="-25654" y="445052"/>
                  <a:pt x="530311" y="66333"/>
                  <a:pt x="1003319" y="0"/>
                </a:cubicBezTo>
                <a:cubicBezTo>
                  <a:pt x="4962668" y="130954"/>
                  <a:pt x="5046456" y="43574"/>
                  <a:pt x="8978880" y="0"/>
                </a:cubicBezTo>
                <a:cubicBezTo>
                  <a:pt x="9568528" y="54728"/>
                  <a:pt x="10044907" y="526014"/>
                  <a:pt x="9982199" y="1003319"/>
                </a:cubicBezTo>
                <a:cubicBezTo>
                  <a:pt x="9831760" y="1457782"/>
                  <a:pt x="10068078" y="4008702"/>
                  <a:pt x="9982199" y="5016474"/>
                </a:cubicBezTo>
                <a:cubicBezTo>
                  <a:pt x="9925803" y="5579853"/>
                  <a:pt x="9442236" y="5957169"/>
                  <a:pt x="8978880" y="6019793"/>
                </a:cubicBezTo>
                <a:cubicBezTo>
                  <a:pt x="7032853" y="6174990"/>
                  <a:pt x="3443967" y="6182813"/>
                  <a:pt x="1003319" y="6019793"/>
                </a:cubicBezTo>
                <a:cubicBezTo>
                  <a:pt x="451696" y="5986039"/>
                  <a:pt x="-68652" y="5610678"/>
                  <a:pt x="0" y="5016474"/>
                </a:cubicBezTo>
                <a:cubicBezTo>
                  <a:pt x="64656" y="4609784"/>
                  <a:pt x="-17807" y="2675714"/>
                  <a:pt x="0" y="1003319"/>
                </a:cubicBezTo>
                <a:close/>
              </a:path>
              <a:path w="9982199" h="6019793" stroke="0" extrusionOk="0">
                <a:moveTo>
                  <a:pt x="0" y="1003319"/>
                </a:moveTo>
                <a:cubicBezTo>
                  <a:pt x="-71017" y="405396"/>
                  <a:pt x="346261" y="38635"/>
                  <a:pt x="1003319" y="0"/>
                </a:cubicBezTo>
                <a:cubicBezTo>
                  <a:pt x="4836173" y="132882"/>
                  <a:pt x="6058566" y="-84951"/>
                  <a:pt x="8978880" y="0"/>
                </a:cubicBezTo>
                <a:cubicBezTo>
                  <a:pt x="9526395" y="6448"/>
                  <a:pt x="9962949" y="555603"/>
                  <a:pt x="9982199" y="1003319"/>
                </a:cubicBezTo>
                <a:cubicBezTo>
                  <a:pt x="10002386" y="1982514"/>
                  <a:pt x="10134679" y="4182492"/>
                  <a:pt x="9982199" y="5016474"/>
                </a:cubicBezTo>
                <a:cubicBezTo>
                  <a:pt x="9990628" y="5571592"/>
                  <a:pt x="9557963" y="5968416"/>
                  <a:pt x="8978880" y="6019793"/>
                </a:cubicBezTo>
                <a:cubicBezTo>
                  <a:pt x="7676871" y="6107432"/>
                  <a:pt x="2232121" y="5947114"/>
                  <a:pt x="1003319" y="6019793"/>
                </a:cubicBezTo>
                <a:cubicBezTo>
                  <a:pt x="439855" y="5930662"/>
                  <a:pt x="-61936" y="5656665"/>
                  <a:pt x="0" y="5016474"/>
                </a:cubicBezTo>
                <a:cubicBezTo>
                  <a:pt x="-38581" y="3191602"/>
                  <a:pt x="63341" y="2157140"/>
                  <a:pt x="0" y="1003319"/>
                </a:cubicBezTo>
                <a:close/>
              </a:path>
            </a:pathLst>
          </a:custGeom>
          <a:solidFill>
            <a:srgbClr val="CCFFCC"/>
          </a:solidFill>
          <a:ln w="38100">
            <a:solidFill>
              <a:srgbClr val="00B050"/>
            </a:solidFill>
            <a:prstDash val="sysDash"/>
            <a:extLst>
              <a:ext uri="{C807C97D-BFC1-408E-A445-0C87EB9F89A2}">
                <ask:lineSketchStyleProps xmlns:ask="http://schemas.microsoft.com/office/drawing/2018/sketchyshapes" sd="1219033472">
                  <a:prstGeom prst="roundRect">
                    <a:avLst/>
                  </a:prstGeom>
                  <ask:type>
                    <ask:lineSketchCurve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vi-VN" sz="3200" b="1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          </a:t>
            </a:r>
            <a:r>
              <a:rPr lang="vi-VN" sz="3200" b="1" dirty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Kết luận: </a:t>
            </a:r>
            <a:r>
              <a:rPr lang="vi-VN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Dân tộc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Việt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Nam nói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chung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và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mỗi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địa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phương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nói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riêng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đều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có những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tốt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đẹp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như: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biết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những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người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có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công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với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quê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hương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đất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nước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chia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sẻ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giúp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đỡ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những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người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gặp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khó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khan,…..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thể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hiện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ở những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câu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ca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dao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tục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ngữ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thành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ngữ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: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Đền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ơn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đáp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nghĩa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lành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đùm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lá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rách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nhường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cơm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se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áo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,…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Bên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cạnh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đó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mỗi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địa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phương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còn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có những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truyền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thống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tốt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đẹp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khác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mang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đạm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bản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sắc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địa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phương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,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vùng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 </a:t>
            </a:r>
            <a:r>
              <a:rPr lang="en-US" sz="3200" dirty="0" err="1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miền</a:t>
            </a:r>
            <a:r>
              <a:rPr lang="en-US" sz="3200" dirty="0">
                <a:ln>
                  <a:solidFill>
                    <a:srgbClr val="00B050"/>
                  </a:solidFill>
                </a:ln>
                <a:solidFill>
                  <a:srgbClr val="00B050"/>
                </a:solidFill>
                <a:latin typeface="AvantGarde" panose="00000400000000000000" pitchFamily="2" charset="0"/>
                <a:ea typeface="AvantGarde" panose="00000400000000000000" pitchFamily="2" charset="0"/>
                <a:cs typeface="AvantGarde" panose="00000400000000000000" pitchFamily="2" charset="0"/>
              </a:rPr>
              <a:t>.</a:t>
            </a:r>
            <a:endParaRPr lang="vi-VN" sz="3200" dirty="0">
              <a:ln>
                <a:solidFill>
                  <a:srgbClr val="00B050"/>
                </a:solidFill>
              </a:ln>
              <a:solidFill>
                <a:srgbClr val="00B050"/>
              </a:solidFill>
              <a:latin typeface="AvantGarde" panose="00000400000000000000" pitchFamily="2" charset="0"/>
              <a:ea typeface="AvantGarde" panose="00000400000000000000" pitchFamily="2" charset="0"/>
              <a:cs typeface="AvantGarde" panose="00000400000000000000" pitchFamily="2" charset="0"/>
            </a:endParaRPr>
          </a:p>
        </p:txBody>
      </p:sp>
      <p:pic>
        <p:nvPicPr>
          <p:cNvPr id="2" name="Picture 1" descr="A picture containing toy, doll&#10;&#10;Description automatically generated">
            <a:extLst>
              <a:ext uri="{FF2B5EF4-FFF2-40B4-BE49-F238E27FC236}">
                <a16:creationId xmlns:a16="http://schemas.microsoft.com/office/drawing/2014/main" id="{01F21670-5947-02D1-170F-A5725246D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19881" y="4114800"/>
            <a:ext cx="6420746" cy="4505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610287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10652</TotalTime>
  <Words>773</Words>
  <Application>Microsoft Office PowerPoint</Application>
  <PresentationFormat>Custom</PresentationFormat>
  <Paragraphs>42</Paragraphs>
  <Slides>19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Arial-Rounded</vt:lpstr>
      <vt:lpstr>AvantGarde</vt:lpstr>
      <vt:lpstr>HP-087</vt:lpstr>
      <vt:lpstr>SVN-Anastasia</vt:lpstr>
      <vt:lpstr>UTM Cookies</vt:lpstr>
      <vt:lpstr>1_Default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Tuyết Trương</dc:creator>
  <cp:lastModifiedBy>thơ nguyễn</cp:lastModifiedBy>
  <cp:revision>1314</cp:revision>
  <dcterms:created xsi:type="dcterms:W3CDTF">2008-09-09T22:52:10Z</dcterms:created>
  <dcterms:modified xsi:type="dcterms:W3CDTF">2022-12-18T14:23:42Z</dcterms:modified>
</cp:coreProperties>
</file>